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5"/>
  </p:notesMasterIdLst>
  <p:sldIdLst>
    <p:sldId id="2147196994" r:id="rId2"/>
    <p:sldId id="2147196993" r:id="rId3"/>
    <p:sldId id="2147196966" r:id="rId4"/>
    <p:sldId id="2147196965" r:id="rId5"/>
    <p:sldId id="2147196972" r:id="rId6"/>
    <p:sldId id="2147196995" r:id="rId7"/>
    <p:sldId id="2147196996" r:id="rId8"/>
    <p:sldId id="2147196997" r:id="rId9"/>
    <p:sldId id="2147196970" r:id="rId10"/>
    <p:sldId id="2147196998" r:id="rId11"/>
    <p:sldId id="2147196975" r:id="rId12"/>
    <p:sldId id="2147196989" r:id="rId13"/>
    <p:sldId id="2147196978"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240" userDrawn="1">
          <p15:clr>
            <a:srgbClr val="A4A3A4"/>
          </p15:clr>
        </p15:guide>
        <p15:guide id="2" pos="7440" userDrawn="1">
          <p15:clr>
            <a:srgbClr val="A4A3A4"/>
          </p15:clr>
        </p15:guide>
        <p15:guide id="3"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262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961"/>
    <p:restoredTop sz="94686"/>
  </p:normalViewPr>
  <p:slideViewPr>
    <p:cSldViewPr snapToGrid="0">
      <p:cViewPr varScale="1">
        <p:scale>
          <a:sx n="96" d="100"/>
          <a:sy n="96" d="100"/>
        </p:scale>
        <p:origin x="320" y="64"/>
      </p:cViewPr>
      <p:guideLst>
        <p:guide pos="240"/>
        <p:guide pos="7440"/>
        <p:guide orient="horz" pos="216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stin Derkack" userId="1fba6b70-f567-4705-b98a-568acc6d7cfd" providerId="ADAL" clId="{EFBFCE8D-C73E-46B2-A157-6F544611E475}"/>
    <pc:docChg chg="modSld">
      <pc:chgData name="Justin Derkack" userId="1fba6b70-f567-4705-b98a-568acc6d7cfd" providerId="ADAL" clId="{EFBFCE8D-C73E-46B2-A157-6F544611E475}" dt="2024-12-16T17:36:05.145" v="39" actId="20577"/>
      <pc:docMkLst>
        <pc:docMk/>
      </pc:docMkLst>
      <pc:sldChg chg="modSp mod">
        <pc:chgData name="Justin Derkack" userId="1fba6b70-f567-4705-b98a-568acc6d7cfd" providerId="ADAL" clId="{EFBFCE8D-C73E-46B2-A157-6F544611E475}" dt="2024-12-16T17:36:05.145" v="39" actId="20577"/>
        <pc:sldMkLst>
          <pc:docMk/>
          <pc:sldMk cId="87161660" sldId="2147196975"/>
        </pc:sldMkLst>
        <pc:spChg chg="mod">
          <ac:chgData name="Justin Derkack" userId="1fba6b70-f567-4705-b98a-568acc6d7cfd" providerId="ADAL" clId="{EFBFCE8D-C73E-46B2-A157-6F544611E475}" dt="2024-12-16T17:35:47.569" v="38" actId="20577"/>
          <ac:spMkLst>
            <pc:docMk/>
            <pc:sldMk cId="87161660" sldId="2147196975"/>
            <ac:spMk id="4" creationId="{BA5DAAAA-D377-B477-B038-40CECCA57E3A}"/>
          </ac:spMkLst>
        </pc:spChg>
        <pc:spChg chg="mod">
          <ac:chgData name="Justin Derkack" userId="1fba6b70-f567-4705-b98a-568acc6d7cfd" providerId="ADAL" clId="{EFBFCE8D-C73E-46B2-A157-6F544611E475}" dt="2024-12-16T17:36:05.145" v="39" actId="20577"/>
          <ac:spMkLst>
            <pc:docMk/>
            <pc:sldMk cId="87161660" sldId="2147196975"/>
            <ac:spMk id="5" creationId="{00585308-F36A-B85B-89B1-B50B75E8CE27}"/>
          </ac:spMkLst>
        </pc:spChg>
        <pc:spChg chg="mod">
          <ac:chgData name="Justin Derkack" userId="1fba6b70-f567-4705-b98a-568acc6d7cfd" providerId="ADAL" clId="{EFBFCE8D-C73E-46B2-A157-6F544611E475}" dt="2024-12-16T17:33:27.843" v="35" actId="20577"/>
          <ac:spMkLst>
            <pc:docMk/>
            <pc:sldMk cId="87161660" sldId="2147196975"/>
            <ac:spMk id="164" creationId="{266CED26-D106-F539-F4C7-688DEB053D1D}"/>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6A173B-9EAC-9348-992F-6BB8846350DA}" type="datetimeFigureOut">
              <a:rPr lang="en-US" smtClean="0"/>
              <a:t>12/16/2024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703DEE4-56D2-F444-8AE2-686A5B401C8C}" type="slidenum">
              <a:rPr lang="en-US" smtClean="0"/>
              <a:t>‹#›</a:t>
            </a:fld>
            <a:endParaRPr lang="en-US"/>
          </a:p>
        </p:txBody>
      </p:sp>
    </p:spTree>
    <p:extLst>
      <p:ext uri="{BB962C8B-B14F-4D97-AF65-F5344CB8AC3E}">
        <p14:creationId xmlns:p14="http://schemas.microsoft.com/office/powerpoint/2010/main" val="32400927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703DEE4-56D2-F444-8AE2-686A5B401C8C}" type="slidenum">
              <a:rPr lang="en-US" smtClean="0"/>
              <a:t>2</a:t>
            </a:fld>
            <a:endParaRPr lang="en-US"/>
          </a:p>
        </p:txBody>
      </p:sp>
    </p:spTree>
    <p:extLst>
      <p:ext uri="{BB962C8B-B14F-4D97-AF65-F5344CB8AC3E}">
        <p14:creationId xmlns:p14="http://schemas.microsoft.com/office/powerpoint/2010/main" val="31277990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703DEE4-56D2-F444-8AE2-686A5B401C8C}" type="slidenum">
              <a:rPr lang="en-US" smtClean="0"/>
              <a:t>3</a:t>
            </a:fld>
            <a:endParaRPr lang="en-US"/>
          </a:p>
        </p:txBody>
      </p:sp>
    </p:spTree>
    <p:extLst>
      <p:ext uri="{BB962C8B-B14F-4D97-AF65-F5344CB8AC3E}">
        <p14:creationId xmlns:p14="http://schemas.microsoft.com/office/powerpoint/2010/main" val="830381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703DEE4-56D2-F444-8AE2-686A5B401C8C}" type="slidenum">
              <a:rPr lang="en-US" smtClean="0"/>
              <a:t>11</a:t>
            </a:fld>
            <a:endParaRPr lang="en-US"/>
          </a:p>
        </p:txBody>
      </p:sp>
    </p:spTree>
    <p:extLst>
      <p:ext uri="{BB962C8B-B14F-4D97-AF65-F5344CB8AC3E}">
        <p14:creationId xmlns:p14="http://schemas.microsoft.com/office/powerpoint/2010/main" val="6160488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703DEE4-56D2-F444-8AE2-686A5B401C8C}" type="slidenum">
              <a:rPr lang="en-US" smtClean="0"/>
              <a:t>13</a:t>
            </a:fld>
            <a:endParaRPr lang="en-US"/>
          </a:p>
        </p:txBody>
      </p:sp>
    </p:spTree>
    <p:extLst>
      <p:ext uri="{BB962C8B-B14F-4D97-AF65-F5344CB8AC3E}">
        <p14:creationId xmlns:p14="http://schemas.microsoft.com/office/powerpoint/2010/main" val="2821007472"/>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_01">
    <p:spTree>
      <p:nvGrpSpPr>
        <p:cNvPr id="1" name=""/>
        <p:cNvGrpSpPr/>
        <p:nvPr/>
      </p:nvGrpSpPr>
      <p:grpSpPr>
        <a:xfrm>
          <a:off x="0" y="0"/>
          <a:ext cx="0" cy="0"/>
          <a:chOff x="0" y="0"/>
          <a:chExt cx="0" cy="0"/>
        </a:xfrm>
      </p:grpSpPr>
      <p:sp>
        <p:nvSpPr>
          <p:cNvPr id="25" name="Picture Placeholder 24">
            <a:extLst>
              <a:ext uri="{FF2B5EF4-FFF2-40B4-BE49-F238E27FC236}">
                <a16:creationId xmlns:a16="http://schemas.microsoft.com/office/drawing/2014/main" id="{77EC1748-2CAB-49A1-3A55-86D049B97880}"/>
              </a:ext>
            </a:extLst>
          </p:cNvPr>
          <p:cNvSpPr>
            <a:spLocks noGrp="1"/>
          </p:cNvSpPr>
          <p:nvPr>
            <p:ph type="pic" sz="quarter" idx="10" hasCustomPrompt="1"/>
          </p:nvPr>
        </p:nvSpPr>
        <p:spPr>
          <a:xfrm>
            <a:off x="4324864" y="-14288"/>
            <a:ext cx="7867135" cy="6872288"/>
          </a:xfrm>
          <a:custGeom>
            <a:avLst/>
            <a:gdLst>
              <a:gd name="connsiteX0" fmla="*/ 0 w 7867135"/>
              <a:gd name="connsiteY0" fmla="*/ 6871745 h 6872288"/>
              <a:gd name="connsiteX1" fmla="*/ 441224 w 7867135"/>
              <a:gd name="connsiteY1" fmla="*/ 6872288 h 6872288"/>
              <a:gd name="connsiteX2" fmla="*/ 0 w 7867135"/>
              <a:gd name="connsiteY2" fmla="*/ 6872288 h 6872288"/>
              <a:gd name="connsiteX3" fmla="*/ 2081390 w 7867135"/>
              <a:gd name="connsiteY3" fmla="*/ 0 h 6872288"/>
              <a:gd name="connsiteX4" fmla="*/ 7867135 w 7867135"/>
              <a:gd name="connsiteY4" fmla="*/ 0 h 6872288"/>
              <a:gd name="connsiteX5" fmla="*/ 7867135 w 7867135"/>
              <a:gd name="connsiteY5" fmla="*/ 6872288 h 6872288"/>
              <a:gd name="connsiteX6" fmla="*/ 441224 w 7867135"/>
              <a:gd name="connsiteY6" fmla="*/ 6872288 h 6872288"/>
              <a:gd name="connsiteX7" fmla="*/ 440704 w 7867135"/>
              <a:gd name="connsiteY7" fmla="*/ 6867607 h 6872288"/>
              <a:gd name="connsiteX8" fmla="*/ 446942 w 7867135"/>
              <a:gd name="connsiteY8" fmla="*/ 6866984 h 6872288"/>
              <a:gd name="connsiteX9" fmla="*/ 452356 w 7867135"/>
              <a:gd name="connsiteY9" fmla="*/ 6866984 h 6872288"/>
              <a:gd name="connsiteX10" fmla="*/ 448635 w 7867135"/>
              <a:gd name="connsiteY10" fmla="*/ 6797696 h 6872288"/>
              <a:gd name="connsiteX11" fmla="*/ 444235 w 7867135"/>
              <a:gd name="connsiteY11" fmla="*/ 6278383 h 6872288"/>
              <a:gd name="connsiteX12" fmla="*/ 450157 w 7867135"/>
              <a:gd name="connsiteY12" fmla="*/ 6028273 h 6872288"/>
              <a:gd name="connsiteX13" fmla="*/ 450157 w 7867135"/>
              <a:gd name="connsiteY13" fmla="*/ 6013065 h 6872288"/>
              <a:gd name="connsiteX14" fmla="*/ 444066 w 7867135"/>
              <a:gd name="connsiteY14" fmla="*/ 6037230 h 6872288"/>
              <a:gd name="connsiteX15" fmla="*/ 442036 w 7867135"/>
              <a:gd name="connsiteY15" fmla="*/ 6029288 h 6872288"/>
              <a:gd name="connsiteX16" fmla="*/ 445928 w 7867135"/>
              <a:gd name="connsiteY16" fmla="*/ 5924513 h 6872288"/>
              <a:gd name="connsiteX17" fmla="*/ 464369 w 7867135"/>
              <a:gd name="connsiteY17" fmla="*/ 5685727 h 6872288"/>
              <a:gd name="connsiteX18" fmla="*/ 491779 w 7867135"/>
              <a:gd name="connsiteY18" fmla="*/ 5429195 h 6872288"/>
              <a:gd name="connsiteX19" fmla="*/ 527139 w 7867135"/>
              <a:gd name="connsiteY19" fmla="*/ 5172158 h 6872288"/>
              <a:gd name="connsiteX20" fmla="*/ 574681 w 7867135"/>
              <a:gd name="connsiteY20" fmla="*/ 4889095 h 6872288"/>
              <a:gd name="connsiteX21" fmla="*/ 610888 w 7867135"/>
              <a:gd name="connsiteY21" fmla="*/ 4706921 h 6872288"/>
              <a:gd name="connsiteX22" fmla="*/ 619178 w 7867135"/>
              <a:gd name="connsiteY22" fmla="*/ 4664842 h 6872288"/>
              <a:gd name="connsiteX23" fmla="*/ 612410 w 7867135"/>
              <a:gd name="connsiteY23" fmla="*/ 4706583 h 6872288"/>
              <a:gd name="connsiteX24" fmla="*/ 602259 w 7867135"/>
              <a:gd name="connsiteY24" fmla="*/ 4761845 h 6872288"/>
              <a:gd name="connsiteX25" fmla="*/ 613764 w 7867135"/>
              <a:gd name="connsiteY25" fmla="*/ 4706415 h 6872288"/>
              <a:gd name="connsiteX26" fmla="*/ 625945 w 7867135"/>
              <a:gd name="connsiteY26" fmla="*/ 4645916 h 6872288"/>
              <a:gd name="connsiteX27" fmla="*/ 662998 w 7867135"/>
              <a:gd name="connsiteY27" fmla="*/ 4479797 h 6872288"/>
              <a:gd name="connsiteX28" fmla="*/ 670103 w 7867135"/>
              <a:gd name="connsiteY28" fmla="*/ 4455292 h 6872288"/>
              <a:gd name="connsiteX29" fmla="*/ 728644 w 7867135"/>
              <a:gd name="connsiteY29" fmla="*/ 4217519 h 6872288"/>
              <a:gd name="connsiteX30" fmla="*/ 744715 w 7867135"/>
              <a:gd name="connsiteY30" fmla="*/ 4156852 h 6872288"/>
              <a:gd name="connsiteX31" fmla="*/ 776523 w 7867135"/>
              <a:gd name="connsiteY31" fmla="*/ 4037204 h 6872288"/>
              <a:gd name="connsiteX32" fmla="*/ 789213 w 7867135"/>
              <a:gd name="connsiteY32" fmla="*/ 3994787 h 6872288"/>
              <a:gd name="connsiteX33" fmla="*/ 804101 w 7867135"/>
              <a:gd name="connsiteY33" fmla="*/ 3949835 h 6872288"/>
              <a:gd name="connsiteX34" fmla="*/ 874821 w 7867135"/>
              <a:gd name="connsiteY34" fmla="*/ 3718654 h 6872288"/>
              <a:gd name="connsiteX35" fmla="*/ 900032 w 7867135"/>
              <a:gd name="connsiteY35" fmla="*/ 3647846 h 6872288"/>
              <a:gd name="connsiteX36" fmla="*/ 915089 w 7867135"/>
              <a:gd name="connsiteY36" fmla="*/ 3599176 h 6872288"/>
              <a:gd name="connsiteX37" fmla="*/ 927948 w 7867135"/>
              <a:gd name="connsiteY37" fmla="*/ 3551519 h 6872288"/>
              <a:gd name="connsiteX38" fmla="*/ 963816 w 7867135"/>
              <a:gd name="connsiteY38" fmla="*/ 3453842 h 6872288"/>
              <a:gd name="connsiteX39" fmla="*/ 984119 w 7867135"/>
              <a:gd name="connsiteY39" fmla="*/ 3406693 h 6872288"/>
              <a:gd name="connsiteX40" fmla="*/ 1134021 w 7867135"/>
              <a:gd name="connsiteY40" fmla="*/ 3023587 h 6872288"/>
              <a:gd name="connsiteX41" fmla="*/ 1134867 w 7867135"/>
              <a:gd name="connsiteY41" fmla="*/ 3021053 h 6872288"/>
              <a:gd name="connsiteX42" fmla="*/ 1139142 w 7867135"/>
              <a:gd name="connsiteY42" fmla="*/ 3010910 h 6872288"/>
              <a:gd name="connsiteX43" fmla="*/ 1136728 w 7867135"/>
              <a:gd name="connsiteY43" fmla="*/ 3017165 h 6872288"/>
              <a:gd name="connsiteX44" fmla="*/ 1142202 w 7867135"/>
              <a:gd name="connsiteY44" fmla="*/ 3003648 h 6872288"/>
              <a:gd name="connsiteX45" fmla="*/ 1180378 w 7867135"/>
              <a:gd name="connsiteY45" fmla="*/ 2913067 h 6872288"/>
              <a:gd name="connsiteX46" fmla="*/ 1500484 w 7867135"/>
              <a:gd name="connsiteY46" fmla="*/ 2240984 h 6872288"/>
              <a:gd name="connsiteX47" fmla="*/ 1777786 w 7867135"/>
              <a:gd name="connsiteY47" fmla="*/ 1745160 h 6872288"/>
              <a:gd name="connsiteX48" fmla="*/ 2084865 w 7867135"/>
              <a:gd name="connsiteY48" fmla="*/ 1268601 h 6872288"/>
              <a:gd name="connsiteX49" fmla="*/ 2335265 w 7867135"/>
              <a:gd name="connsiteY49" fmla="*/ 929433 h 6872288"/>
              <a:gd name="connsiteX50" fmla="*/ 2437793 w 7867135"/>
              <a:gd name="connsiteY50" fmla="*/ 792211 h 6872288"/>
              <a:gd name="connsiteX51" fmla="*/ 2473153 w 7867135"/>
              <a:gd name="connsiteY51" fmla="*/ 741513 h 6872288"/>
              <a:gd name="connsiteX52" fmla="*/ 2440331 w 7867135"/>
              <a:gd name="connsiteY52" fmla="*/ 771594 h 6872288"/>
              <a:gd name="connsiteX53" fmla="*/ 2431025 w 7867135"/>
              <a:gd name="connsiteY53" fmla="*/ 779030 h 6872288"/>
              <a:gd name="connsiteX54" fmla="*/ 2445745 w 7867135"/>
              <a:gd name="connsiteY54" fmla="*/ 762131 h 6872288"/>
              <a:gd name="connsiteX55" fmla="*/ 2471293 w 7867135"/>
              <a:gd name="connsiteY55" fmla="*/ 736951 h 6872288"/>
              <a:gd name="connsiteX56" fmla="*/ 2581942 w 7867135"/>
              <a:gd name="connsiteY56" fmla="*/ 612741 h 6872288"/>
              <a:gd name="connsiteX57" fmla="*/ 2621194 w 7867135"/>
              <a:gd name="connsiteY57" fmla="*/ 563226 h 6872288"/>
              <a:gd name="connsiteX58" fmla="*/ 2773464 w 7867135"/>
              <a:gd name="connsiteY58" fmla="*/ 380376 h 6872288"/>
              <a:gd name="connsiteX59" fmla="*/ 2924550 w 7867135"/>
              <a:gd name="connsiteY59" fmla="*/ 196850 h 6872288"/>
              <a:gd name="connsiteX60" fmla="*/ 2960418 w 7867135"/>
              <a:gd name="connsiteY60" fmla="*/ 157982 h 6872288"/>
              <a:gd name="connsiteX61" fmla="*/ 2990703 w 7867135"/>
              <a:gd name="connsiteY61" fmla="*/ 133140 h 6872288"/>
              <a:gd name="connsiteX62" fmla="*/ 2963125 w 7867135"/>
              <a:gd name="connsiteY62" fmla="*/ 166939 h 6872288"/>
              <a:gd name="connsiteX63" fmla="*/ 2874132 w 7867135"/>
              <a:gd name="connsiteY63" fmla="*/ 273742 h 6872288"/>
              <a:gd name="connsiteX64" fmla="*/ 2855691 w 7867135"/>
              <a:gd name="connsiteY64" fmla="*/ 295711 h 6872288"/>
              <a:gd name="connsiteX65" fmla="*/ 2877685 w 7867135"/>
              <a:gd name="connsiteY65" fmla="*/ 272052 h 6872288"/>
              <a:gd name="connsiteX66" fmla="*/ 3101860 w 7867135"/>
              <a:gd name="connsiteY66" fmla="*/ 30392 h 6872288"/>
              <a:gd name="connsiteX67" fmla="*/ 3130115 w 7867135"/>
              <a:gd name="connsiteY67" fmla="*/ 3016 h 6872288"/>
              <a:gd name="connsiteX68" fmla="*/ 3131977 w 7867135"/>
              <a:gd name="connsiteY68" fmla="*/ 1326 h 6872288"/>
              <a:gd name="connsiteX69" fmla="*/ 2501916 w 7867135"/>
              <a:gd name="connsiteY69" fmla="*/ 1326 h 6872288"/>
              <a:gd name="connsiteX70" fmla="*/ 2327821 w 7867135"/>
              <a:gd name="connsiteY70" fmla="*/ 219327 h 6872288"/>
              <a:gd name="connsiteX71" fmla="*/ 2307010 w 7867135"/>
              <a:gd name="connsiteY71" fmla="*/ 242479 h 6872288"/>
              <a:gd name="connsiteX72" fmla="*/ 2328327 w 7867135"/>
              <a:gd name="connsiteY72" fmla="*/ 212567 h 6872288"/>
              <a:gd name="connsiteX73" fmla="*/ 2497516 w 7867135"/>
              <a:gd name="connsiteY73" fmla="*/ 1326 h 6872288"/>
              <a:gd name="connsiteX74" fmla="*/ 2404463 w 7867135"/>
              <a:gd name="connsiteY74" fmla="*/ 1326 h 6872288"/>
              <a:gd name="connsiteX75" fmla="*/ 2302949 w 7867135"/>
              <a:gd name="connsiteY75" fmla="*/ 133986 h 6872288"/>
              <a:gd name="connsiteX76" fmla="*/ 2277570 w 7867135"/>
              <a:gd name="connsiteY76" fmla="*/ 164911 h 6872288"/>
              <a:gd name="connsiteX77" fmla="*/ 2302273 w 7867135"/>
              <a:gd name="connsiteY77" fmla="*/ 129591 h 6872288"/>
              <a:gd name="connsiteX78" fmla="*/ 2317330 w 7867135"/>
              <a:gd name="connsiteY78" fmla="*/ 109312 h 6872288"/>
              <a:gd name="connsiteX79" fmla="*/ 2399726 w 7867135"/>
              <a:gd name="connsiteY79" fmla="*/ 1326 h 6872288"/>
              <a:gd name="connsiteX80" fmla="*/ 2329849 w 7867135"/>
              <a:gd name="connsiteY80" fmla="*/ 1326 h 6872288"/>
              <a:gd name="connsiteX81" fmla="*/ 2297196 w 7867135"/>
              <a:gd name="connsiteY81" fmla="*/ 41039 h 6872288"/>
              <a:gd name="connsiteX82" fmla="*/ 2324774 w 7867135"/>
              <a:gd name="connsiteY82" fmla="*/ 482 h 6872288"/>
              <a:gd name="connsiteX83" fmla="*/ 2243564 w 7867135"/>
              <a:gd name="connsiteY83" fmla="*/ 482 h 6872288"/>
              <a:gd name="connsiteX84" fmla="*/ 2214632 w 7867135"/>
              <a:gd name="connsiteY84" fmla="*/ 39349 h 6872288"/>
              <a:gd name="connsiteX85" fmla="*/ 2242210 w 7867135"/>
              <a:gd name="connsiteY85" fmla="*/ 482 h 6872288"/>
              <a:gd name="connsiteX86" fmla="*/ 2152878 w 7867135"/>
              <a:gd name="connsiteY86" fmla="*/ 482 h 6872288"/>
              <a:gd name="connsiteX87" fmla="*/ 2147733 w 7867135"/>
              <a:gd name="connsiteY87" fmla="*/ 7748 h 6872288"/>
              <a:gd name="connsiteX88" fmla="*/ 2076654 w 7867135"/>
              <a:gd name="connsiteY88" fmla="*/ 7748 h 6872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7867135" h="6872288">
                <a:moveTo>
                  <a:pt x="0" y="6871745"/>
                </a:moveTo>
                <a:lnTo>
                  <a:pt x="441224" y="6872288"/>
                </a:lnTo>
                <a:lnTo>
                  <a:pt x="0" y="6872288"/>
                </a:lnTo>
                <a:close/>
                <a:moveTo>
                  <a:pt x="2081390" y="0"/>
                </a:moveTo>
                <a:lnTo>
                  <a:pt x="7867135" y="0"/>
                </a:lnTo>
                <a:lnTo>
                  <a:pt x="7867135" y="6872288"/>
                </a:lnTo>
                <a:lnTo>
                  <a:pt x="441224" y="6872288"/>
                </a:lnTo>
                <a:lnTo>
                  <a:pt x="440704" y="6867607"/>
                </a:lnTo>
                <a:lnTo>
                  <a:pt x="446942" y="6866984"/>
                </a:lnTo>
                <a:lnTo>
                  <a:pt x="452356" y="6866984"/>
                </a:lnTo>
                <a:cubicBezTo>
                  <a:pt x="451173" y="6843832"/>
                  <a:pt x="449988" y="6820848"/>
                  <a:pt x="448635" y="6797696"/>
                </a:cubicBezTo>
                <a:cubicBezTo>
                  <a:pt x="443729" y="6624649"/>
                  <a:pt x="440175" y="6451263"/>
                  <a:pt x="444235" y="6278383"/>
                </a:cubicBezTo>
                <a:cubicBezTo>
                  <a:pt x="444235" y="6176988"/>
                  <a:pt x="448127" y="6109390"/>
                  <a:pt x="450157" y="6028273"/>
                </a:cubicBezTo>
                <a:cubicBezTo>
                  <a:pt x="450157" y="6023543"/>
                  <a:pt x="450157" y="6016614"/>
                  <a:pt x="450157" y="6013065"/>
                </a:cubicBezTo>
                <a:lnTo>
                  <a:pt x="444066" y="6037230"/>
                </a:lnTo>
                <a:cubicBezTo>
                  <a:pt x="443052" y="6039935"/>
                  <a:pt x="441699" y="6048046"/>
                  <a:pt x="442036" y="6029288"/>
                </a:cubicBezTo>
                <a:cubicBezTo>
                  <a:pt x="443052" y="6002587"/>
                  <a:pt x="444743" y="5956960"/>
                  <a:pt x="445928" y="5924513"/>
                </a:cubicBezTo>
                <a:cubicBezTo>
                  <a:pt x="449312" y="5842552"/>
                  <a:pt x="458278" y="5764814"/>
                  <a:pt x="464369" y="5685727"/>
                </a:cubicBezTo>
                <a:cubicBezTo>
                  <a:pt x="470799" y="5599878"/>
                  <a:pt x="480443" y="5514537"/>
                  <a:pt x="491779" y="5429195"/>
                </a:cubicBezTo>
                <a:cubicBezTo>
                  <a:pt x="503113" y="5343854"/>
                  <a:pt x="511911" y="5258345"/>
                  <a:pt x="527139" y="5172158"/>
                </a:cubicBezTo>
                <a:cubicBezTo>
                  <a:pt x="543042" y="5079042"/>
                  <a:pt x="558270" y="4956185"/>
                  <a:pt x="574681" y="4889095"/>
                </a:cubicBezTo>
                <a:cubicBezTo>
                  <a:pt x="588047" y="4829272"/>
                  <a:pt x="600905" y="4743931"/>
                  <a:pt x="610888" y="4706921"/>
                </a:cubicBezTo>
                <a:cubicBezTo>
                  <a:pt x="612918" y="4696951"/>
                  <a:pt x="616471" y="4679038"/>
                  <a:pt x="619178" y="4664842"/>
                </a:cubicBezTo>
                <a:cubicBezTo>
                  <a:pt x="616979" y="4678869"/>
                  <a:pt x="614609" y="4693065"/>
                  <a:pt x="612410" y="4706583"/>
                </a:cubicBezTo>
                <a:cubicBezTo>
                  <a:pt x="609195" y="4724666"/>
                  <a:pt x="605643" y="4743425"/>
                  <a:pt x="602259" y="4761845"/>
                </a:cubicBezTo>
                <a:lnTo>
                  <a:pt x="613764" y="4706415"/>
                </a:lnTo>
                <a:lnTo>
                  <a:pt x="625945" y="4645916"/>
                </a:lnTo>
                <a:cubicBezTo>
                  <a:pt x="638635" y="4592514"/>
                  <a:pt x="651662" y="4540295"/>
                  <a:pt x="662998" y="4479797"/>
                </a:cubicBezTo>
                <a:cubicBezTo>
                  <a:pt x="665366" y="4471853"/>
                  <a:pt x="667396" y="4466445"/>
                  <a:pt x="670103" y="4455292"/>
                </a:cubicBezTo>
                <a:cubicBezTo>
                  <a:pt x="687022" y="4378231"/>
                  <a:pt x="707156" y="4304720"/>
                  <a:pt x="728644" y="4217519"/>
                </a:cubicBezTo>
                <a:cubicBezTo>
                  <a:pt x="733210" y="4200620"/>
                  <a:pt x="739301" y="4176961"/>
                  <a:pt x="744715" y="4156852"/>
                </a:cubicBezTo>
                <a:lnTo>
                  <a:pt x="776523" y="4037204"/>
                </a:lnTo>
                <a:lnTo>
                  <a:pt x="789213" y="3994787"/>
                </a:lnTo>
                <a:cubicBezTo>
                  <a:pt x="795101" y="3980119"/>
                  <a:pt x="800058" y="3965113"/>
                  <a:pt x="804101" y="3949835"/>
                </a:cubicBezTo>
                <a:cubicBezTo>
                  <a:pt x="822374" y="3882239"/>
                  <a:pt x="853844" y="3771887"/>
                  <a:pt x="874821" y="3718654"/>
                </a:cubicBezTo>
                <a:cubicBezTo>
                  <a:pt x="881928" y="3698881"/>
                  <a:pt x="891740" y="3671674"/>
                  <a:pt x="900032" y="3647846"/>
                </a:cubicBezTo>
                <a:cubicBezTo>
                  <a:pt x="908322" y="3624018"/>
                  <a:pt x="915089" y="3599176"/>
                  <a:pt x="915089" y="3599176"/>
                </a:cubicBezTo>
                <a:cubicBezTo>
                  <a:pt x="915089" y="3599176"/>
                  <a:pt x="913059" y="3593431"/>
                  <a:pt x="927948" y="3551519"/>
                </a:cubicBezTo>
                <a:cubicBezTo>
                  <a:pt x="940637" y="3516032"/>
                  <a:pt x="959247" y="3452321"/>
                  <a:pt x="963816" y="3453842"/>
                </a:cubicBezTo>
                <a:cubicBezTo>
                  <a:pt x="968384" y="3455363"/>
                  <a:pt x="973630" y="3434915"/>
                  <a:pt x="984119" y="3406693"/>
                </a:cubicBezTo>
                <a:cubicBezTo>
                  <a:pt x="1032337" y="3277921"/>
                  <a:pt x="1079373" y="3149319"/>
                  <a:pt x="1134021" y="3023587"/>
                </a:cubicBezTo>
                <a:lnTo>
                  <a:pt x="1134867" y="3021053"/>
                </a:lnTo>
                <a:lnTo>
                  <a:pt x="1139142" y="3010910"/>
                </a:lnTo>
                <a:lnTo>
                  <a:pt x="1136728" y="3017165"/>
                </a:lnTo>
                <a:lnTo>
                  <a:pt x="1142202" y="3003648"/>
                </a:lnTo>
                <a:lnTo>
                  <a:pt x="1180378" y="2913067"/>
                </a:lnTo>
                <a:cubicBezTo>
                  <a:pt x="1279016" y="2684588"/>
                  <a:pt x="1384421" y="2459660"/>
                  <a:pt x="1500484" y="2240984"/>
                </a:cubicBezTo>
                <a:cubicBezTo>
                  <a:pt x="1588123" y="2071991"/>
                  <a:pt x="1680553" y="1906717"/>
                  <a:pt x="1777786" y="1745160"/>
                </a:cubicBezTo>
                <a:cubicBezTo>
                  <a:pt x="1875070" y="1582927"/>
                  <a:pt x="1978275" y="1424074"/>
                  <a:pt x="2084865" y="1268601"/>
                </a:cubicBezTo>
                <a:cubicBezTo>
                  <a:pt x="2167259" y="1154700"/>
                  <a:pt x="2247287" y="1038940"/>
                  <a:pt x="2335265" y="929433"/>
                </a:cubicBezTo>
                <a:cubicBezTo>
                  <a:pt x="2371639" y="882790"/>
                  <a:pt x="2396511" y="841218"/>
                  <a:pt x="2437793" y="792211"/>
                </a:cubicBezTo>
                <a:cubicBezTo>
                  <a:pt x="2447267" y="781564"/>
                  <a:pt x="2461311" y="758412"/>
                  <a:pt x="2473153" y="741513"/>
                </a:cubicBezTo>
                <a:lnTo>
                  <a:pt x="2440331" y="771594"/>
                </a:lnTo>
                <a:lnTo>
                  <a:pt x="2431025" y="779030"/>
                </a:lnTo>
                <a:lnTo>
                  <a:pt x="2445745" y="762131"/>
                </a:lnTo>
                <a:lnTo>
                  <a:pt x="2471293" y="736951"/>
                </a:lnTo>
                <a:cubicBezTo>
                  <a:pt x="2511611" y="698724"/>
                  <a:pt x="2548612" y="657175"/>
                  <a:pt x="2581942" y="612741"/>
                </a:cubicBezTo>
                <a:lnTo>
                  <a:pt x="2621194" y="563226"/>
                </a:lnTo>
                <a:lnTo>
                  <a:pt x="2773464" y="380376"/>
                </a:lnTo>
                <a:cubicBezTo>
                  <a:pt x="2824221" y="315821"/>
                  <a:pt x="2873964" y="258363"/>
                  <a:pt x="2924550" y="196850"/>
                </a:cubicBezTo>
                <a:cubicBezTo>
                  <a:pt x="2934701" y="184852"/>
                  <a:pt x="2949590" y="168291"/>
                  <a:pt x="2960418" y="157982"/>
                </a:cubicBezTo>
                <a:cubicBezTo>
                  <a:pt x="2970079" y="149178"/>
                  <a:pt x="2980181" y="140887"/>
                  <a:pt x="2990703" y="133140"/>
                </a:cubicBezTo>
                <a:cubicBezTo>
                  <a:pt x="2981568" y="144293"/>
                  <a:pt x="2973784" y="155446"/>
                  <a:pt x="2963125" y="166939"/>
                </a:cubicBezTo>
                <a:cubicBezTo>
                  <a:pt x="2931064" y="200470"/>
                  <a:pt x="2901320" y="236154"/>
                  <a:pt x="2874132" y="273742"/>
                </a:cubicBezTo>
                <a:cubicBezTo>
                  <a:pt x="2871086" y="278306"/>
                  <a:pt x="2861951" y="288275"/>
                  <a:pt x="2855691" y="295711"/>
                </a:cubicBezTo>
                <a:lnTo>
                  <a:pt x="2877685" y="272052"/>
                </a:lnTo>
                <a:cubicBezTo>
                  <a:pt x="2951959" y="190935"/>
                  <a:pt x="3024033" y="108129"/>
                  <a:pt x="3101860" y="30392"/>
                </a:cubicBezTo>
                <a:cubicBezTo>
                  <a:pt x="3110829" y="21267"/>
                  <a:pt x="3121318" y="10958"/>
                  <a:pt x="3130115" y="3016"/>
                </a:cubicBezTo>
                <a:lnTo>
                  <a:pt x="3131977" y="1326"/>
                </a:lnTo>
                <a:lnTo>
                  <a:pt x="2501916" y="1326"/>
                </a:lnTo>
                <a:cubicBezTo>
                  <a:pt x="2442699" y="73148"/>
                  <a:pt x="2385006" y="145983"/>
                  <a:pt x="2327821" y="219327"/>
                </a:cubicBezTo>
                <a:cubicBezTo>
                  <a:pt x="2321222" y="227606"/>
                  <a:pt x="2313946" y="234704"/>
                  <a:pt x="2307010" y="242479"/>
                </a:cubicBezTo>
                <a:lnTo>
                  <a:pt x="2328327" y="212567"/>
                </a:lnTo>
                <a:cubicBezTo>
                  <a:pt x="2384668" y="142266"/>
                  <a:pt x="2438978" y="70106"/>
                  <a:pt x="2497516" y="1326"/>
                </a:cubicBezTo>
                <a:lnTo>
                  <a:pt x="2404463" y="1326"/>
                </a:lnTo>
                <a:lnTo>
                  <a:pt x="2302949" y="133986"/>
                </a:lnTo>
                <a:lnTo>
                  <a:pt x="2277570" y="164911"/>
                </a:lnTo>
                <a:lnTo>
                  <a:pt x="2302273" y="129591"/>
                </a:lnTo>
                <a:lnTo>
                  <a:pt x="2317330" y="109312"/>
                </a:lnTo>
                <a:cubicBezTo>
                  <a:pt x="2344569" y="72979"/>
                  <a:pt x="2371979" y="37153"/>
                  <a:pt x="2399726" y="1326"/>
                </a:cubicBezTo>
                <a:lnTo>
                  <a:pt x="2329849" y="1326"/>
                </a:lnTo>
                <a:cubicBezTo>
                  <a:pt x="2319023" y="14507"/>
                  <a:pt x="2308024" y="27689"/>
                  <a:pt x="2297196" y="41039"/>
                </a:cubicBezTo>
                <a:lnTo>
                  <a:pt x="2324774" y="482"/>
                </a:lnTo>
                <a:lnTo>
                  <a:pt x="2243564" y="482"/>
                </a:lnTo>
                <a:lnTo>
                  <a:pt x="2214632" y="39349"/>
                </a:lnTo>
                <a:lnTo>
                  <a:pt x="2242210" y="482"/>
                </a:lnTo>
                <a:lnTo>
                  <a:pt x="2152878" y="482"/>
                </a:lnTo>
                <a:lnTo>
                  <a:pt x="2147733" y="7748"/>
                </a:lnTo>
                <a:lnTo>
                  <a:pt x="2076654" y="7748"/>
                </a:lnTo>
                <a:close/>
              </a:path>
            </a:pathLst>
          </a:custGeom>
        </p:spPr>
        <p:txBody>
          <a:bodyPr wrap="square" anchor="ctr">
            <a:noAutofit/>
          </a:bodyPr>
          <a:lstStyle>
            <a:lvl1pPr marL="0" indent="0" algn="ctr">
              <a:buNone/>
              <a:defRPr/>
            </a:lvl1pPr>
          </a:lstStyle>
          <a:p>
            <a:r>
              <a:rPr lang="en-US" dirty="0"/>
              <a:t>PHOTO</a:t>
            </a:r>
            <a:br>
              <a:rPr lang="en-US" dirty="0"/>
            </a:br>
            <a:r>
              <a:rPr lang="en-US" dirty="0"/>
              <a:t>DROP HERE</a:t>
            </a:r>
          </a:p>
        </p:txBody>
      </p:sp>
      <p:sp>
        <p:nvSpPr>
          <p:cNvPr id="26" name="Freeform 25">
            <a:extLst>
              <a:ext uri="{FF2B5EF4-FFF2-40B4-BE49-F238E27FC236}">
                <a16:creationId xmlns:a16="http://schemas.microsoft.com/office/drawing/2014/main" id="{AE21B743-6F1C-2BEF-CF22-0BB1688794EE}"/>
              </a:ext>
            </a:extLst>
          </p:cNvPr>
          <p:cNvSpPr/>
          <p:nvPr/>
        </p:nvSpPr>
        <p:spPr>
          <a:xfrm>
            <a:off x="0" y="-6540"/>
            <a:ext cx="6545936" cy="6864540"/>
          </a:xfrm>
          <a:custGeom>
            <a:avLst/>
            <a:gdLst>
              <a:gd name="connsiteX0" fmla="*/ 4732902 w 6545936"/>
              <a:gd name="connsiteY0" fmla="*/ 6435534 h 6864540"/>
              <a:gd name="connsiteX1" fmla="*/ 4733527 w 6545936"/>
              <a:gd name="connsiteY1" fmla="*/ 6439828 h 6864540"/>
              <a:gd name="connsiteX2" fmla="*/ 4732646 w 6545936"/>
              <a:gd name="connsiteY2" fmla="*/ 6466620 h 6864540"/>
              <a:gd name="connsiteX3" fmla="*/ 4731675 w 6545936"/>
              <a:gd name="connsiteY3" fmla="*/ 6461229 h 6864540"/>
              <a:gd name="connsiteX4" fmla="*/ 4730752 w 6545936"/>
              <a:gd name="connsiteY4" fmla="*/ 6456714 h 6864540"/>
              <a:gd name="connsiteX5" fmla="*/ 4730766 w 6545936"/>
              <a:gd name="connsiteY5" fmla="*/ 6456353 h 6864540"/>
              <a:gd name="connsiteX6" fmla="*/ 4732902 w 6545936"/>
              <a:gd name="connsiteY6" fmla="*/ 6435534 h 6864540"/>
              <a:gd name="connsiteX7" fmla="*/ 186610 w 6545936"/>
              <a:gd name="connsiteY7" fmla="*/ 0 h 6864540"/>
              <a:gd name="connsiteX8" fmla="*/ 6545936 w 6545936"/>
              <a:gd name="connsiteY8" fmla="*/ 0 h 6864540"/>
              <a:gd name="connsiteX9" fmla="*/ 6467426 w 6545936"/>
              <a:gd name="connsiteY9" fmla="*/ 115253 h 6864540"/>
              <a:gd name="connsiteX10" fmla="*/ 6455788 w 6545936"/>
              <a:gd name="connsiteY10" fmla="*/ 137728 h 6864540"/>
              <a:gd name="connsiteX11" fmla="*/ 6426088 w 6545936"/>
              <a:gd name="connsiteY11" fmla="*/ 188426 h 6864540"/>
              <a:gd name="connsiteX12" fmla="*/ 6373979 w 6545936"/>
              <a:gd name="connsiteY12" fmla="*/ 261601 h 6864540"/>
              <a:gd name="connsiteX13" fmla="*/ 6066191 w 6545936"/>
              <a:gd name="connsiteY13" fmla="*/ 788857 h 6864540"/>
              <a:gd name="connsiteX14" fmla="*/ 6066191 w 6545936"/>
              <a:gd name="connsiteY14" fmla="*/ 805756 h 6864540"/>
              <a:gd name="connsiteX15" fmla="*/ 6151996 w 6545936"/>
              <a:gd name="connsiteY15" fmla="*/ 690165 h 6864540"/>
              <a:gd name="connsiteX16" fmla="*/ 6164155 w 6545936"/>
              <a:gd name="connsiteY16" fmla="*/ 697263 h 6864540"/>
              <a:gd name="connsiteX17" fmla="*/ 6118819 w 6545936"/>
              <a:gd name="connsiteY17" fmla="*/ 778548 h 6864540"/>
              <a:gd name="connsiteX18" fmla="*/ 6006092 w 6545936"/>
              <a:gd name="connsiteY18" fmla="*/ 960216 h 6864540"/>
              <a:gd name="connsiteX19" fmla="*/ 5943040 w 6545936"/>
              <a:gd name="connsiteY19" fmla="*/ 1092199 h 6864540"/>
              <a:gd name="connsiteX20" fmla="*/ 5904307 w 6545936"/>
              <a:gd name="connsiteY20" fmla="*/ 1173990 h 6864540"/>
              <a:gd name="connsiteX21" fmla="*/ 5853067 w 6545936"/>
              <a:gd name="connsiteY21" fmla="*/ 1282821 h 6864540"/>
              <a:gd name="connsiteX22" fmla="*/ 5804432 w 6545936"/>
              <a:gd name="connsiteY22" fmla="*/ 1382359 h 6864540"/>
              <a:gd name="connsiteX23" fmla="*/ 5663392 w 6545936"/>
              <a:gd name="connsiteY23" fmla="*/ 1643789 h 6864540"/>
              <a:gd name="connsiteX24" fmla="*/ 5642200 w 6545936"/>
              <a:gd name="connsiteY24" fmla="*/ 1682152 h 6864540"/>
              <a:gd name="connsiteX25" fmla="*/ 5651927 w 6545936"/>
              <a:gd name="connsiteY25" fmla="*/ 1650549 h 6864540"/>
              <a:gd name="connsiteX26" fmla="*/ 5704036 w 6545936"/>
              <a:gd name="connsiteY26" fmla="*/ 1524649 h 6864540"/>
              <a:gd name="connsiteX27" fmla="*/ 5726268 w 6545936"/>
              <a:gd name="connsiteY27" fmla="*/ 1482571 h 6864540"/>
              <a:gd name="connsiteX28" fmla="*/ 5766046 w 6545936"/>
              <a:gd name="connsiteY28" fmla="*/ 1405341 h 6864540"/>
              <a:gd name="connsiteX29" fmla="*/ 5832570 w 6545936"/>
              <a:gd name="connsiteY29" fmla="*/ 1259839 h 6864540"/>
              <a:gd name="connsiteX30" fmla="*/ 5868179 w 6545936"/>
              <a:gd name="connsiteY30" fmla="*/ 1190722 h 6864540"/>
              <a:gd name="connsiteX31" fmla="*/ 5897360 w 6545936"/>
              <a:gd name="connsiteY31" fmla="*/ 1133939 h 6864540"/>
              <a:gd name="connsiteX32" fmla="*/ 5868004 w 6545936"/>
              <a:gd name="connsiteY32" fmla="*/ 1188355 h 6864540"/>
              <a:gd name="connsiteX33" fmla="*/ 5820585 w 6545936"/>
              <a:gd name="connsiteY33" fmla="*/ 1279443 h 6864540"/>
              <a:gd name="connsiteX34" fmla="*/ 5741554 w 6545936"/>
              <a:gd name="connsiteY34" fmla="*/ 1434070 h 6864540"/>
              <a:gd name="connsiteX35" fmla="*/ 5641505 w 6545936"/>
              <a:gd name="connsiteY35" fmla="*/ 1649874 h 6864540"/>
              <a:gd name="connsiteX36" fmla="*/ 5569423 w 6545936"/>
              <a:gd name="connsiteY36" fmla="*/ 1804671 h 6864540"/>
              <a:gd name="connsiteX37" fmla="*/ 5470938 w 6545936"/>
              <a:gd name="connsiteY37" fmla="*/ 2047513 h 6864540"/>
              <a:gd name="connsiteX38" fmla="*/ 5437415 w 6545936"/>
              <a:gd name="connsiteY38" fmla="*/ 2135727 h 6864540"/>
              <a:gd name="connsiteX39" fmla="*/ 5473890 w 6545936"/>
              <a:gd name="connsiteY39" fmla="*/ 2053766 h 6864540"/>
              <a:gd name="connsiteX40" fmla="*/ 5483965 w 6545936"/>
              <a:gd name="connsiteY40" fmla="*/ 2032304 h 6864540"/>
              <a:gd name="connsiteX41" fmla="*/ 5477191 w 6545936"/>
              <a:gd name="connsiteY41" fmla="*/ 2052414 h 6864540"/>
              <a:gd name="connsiteX42" fmla="*/ 5432030 w 6545936"/>
              <a:gd name="connsiteY42" fmla="*/ 2163610 h 6864540"/>
              <a:gd name="connsiteX43" fmla="*/ 5373495 w 6545936"/>
              <a:gd name="connsiteY43" fmla="*/ 2315704 h 6864540"/>
              <a:gd name="connsiteX44" fmla="*/ 5238706 w 6545936"/>
              <a:gd name="connsiteY44" fmla="*/ 2707767 h 6864540"/>
              <a:gd name="connsiteX45" fmla="*/ 5136575 w 6545936"/>
              <a:gd name="connsiteY45" fmla="*/ 3052343 h 6864540"/>
              <a:gd name="connsiteX46" fmla="*/ 5054591 w 6545936"/>
              <a:gd name="connsiteY46" fmla="*/ 3384920 h 6864540"/>
              <a:gd name="connsiteX47" fmla="*/ 5028362 w 6545936"/>
              <a:gd name="connsiteY47" fmla="*/ 3495947 h 6864540"/>
              <a:gd name="connsiteX48" fmla="*/ 5000571 w 6545936"/>
              <a:gd name="connsiteY48" fmla="*/ 3612890 h 6864540"/>
              <a:gd name="connsiteX49" fmla="*/ 4978338 w 6545936"/>
              <a:gd name="connsiteY49" fmla="*/ 3728312 h 6864540"/>
              <a:gd name="connsiteX50" fmla="*/ 4926230 w 6545936"/>
              <a:gd name="connsiteY50" fmla="*/ 4041285 h 6864540"/>
              <a:gd name="connsiteX51" fmla="*/ 4923624 w 6545936"/>
              <a:gd name="connsiteY51" fmla="*/ 4064775 h 6864540"/>
              <a:gd name="connsiteX52" fmla="*/ 4920498 w 6545936"/>
              <a:gd name="connsiteY52" fmla="*/ 4089280 h 6864540"/>
              <a:gd name="connsiteX53" fmla="*/ 4883153 w 6545936"/>
              <a:gd name="connsiteY53" fmla="*/ 4318434 h 6864540"/>
              <a:gd name="connsiteX54" fmla="*/ 4825313 w 6545936"/>
              <a:gd name="connsiteY54" fmla="*/ 4773699 h 6864540"/>
              <a:gd name="connsiteX55" fmla="*/ 4818712 w 6545936"/>
              <a:gd name="connsiteY55" fmla="*/ 4821863 h 6864540"/>
              <a:gd name="connsiteX56" fmla="*/ 4823054 w 6545936"/>
              <a:gd name="connsiteY56" fmla="*/ 4771165 h 6864540"/>
              <a:gd name="connsiteX57" fmla="*/ 4825660 w 6545936"/>
              <a:gd name="connsiteY57" fmla="*/ 4737366 h 6864540"/>
              <a:gd name="connsiteX58" fmla="*/ 4821145 w 6545936"/>
              <a:gd name="connsiteY58" fmla="*/ 4767785 h 6864540"/>
              <a:gd name="connsiteX59" fmla="*/ 4802210 w 6545936"/>
              <a:gd name="connsiteY59" fmla="*/ 4913286 h 6864540"/>
              <a:gd name="connsiteX60" fmla="*/ 4790574 w 6545936"/>
              <a:gd name="connsiteY60" fmla="*/ 5052198 h 6864540"/>
              <a:gd name="connsiteX61" fmla="*/ 4781021 w 6545936"/>
              <a:gd name="connsiteY61" fmla="*/ 5156805 h 6864540"/>
              <a:gd name="connsiteX62" fmla="*/ 4784321 w 6545936"/>
              <a:gd name="connsiteY62" fmla="*/ 5120472 h 6864540"/>
              <a:gd name="connsiteX63" fmla="*/ 4786406 w 6545936"/>
              <a:gd name="connsiteY63" fmla="*/ 5089209 h 6864540"/>
              <a:gd name="connsiteX64" fmla="*/ 4785016 w 6545936"/>
              <a:gd name="connsiteY64" fmla="*/ 5096306 h 6864540"/>
              <a:gd name="connsiteX65" fmla="*/ 4760177 w 6545936"/>
              <a:gd name="connsiteY65" fmla="*/ 5462174 h 6864540"/>
              <a:gd name="connsiteX66" fmla="*/ 4758439 w 6545936"/>
              <a:gd name="connsiteY66" fmla="*/ 5471976 h 6864540"/>
              <a:gd name="connsiteX67" fmla="*/ 4758439 w 6545936"/>
              <a:gd name="connsiteY67" fmla="*/ 5478060 h 6864540"/>
              <a:gd name="connsiteX68" fmla="*/ 4756529 w 6545936"/>
              <a:gd name="connsiteY68" fmla="*/ 5544643 h 6864540"/>
              <a:gd name="connsiteX69" fmla="*/ 4755486 w 6545936"/>
              <a:gd name="connsiteY69" fmla="*/ 5687779 h 6864540"/>
              <a:gd name="connsiteX70" fmla="*/ 4755486 w 6545936"/>
              <a:gd name="connsiteY70" fmla="*/ 5721578 h 6864540"/>
              <a:gd name="connsiteX71" fmla="*/ 4756046 w 6545936"/>
              <a:gd name="connsiteY71" fmla="*/ 5762431 h 6864540"/>
              <a:gd name="connsiteX72" fmla="*/ 4696414 w 6545936"/>
              <a:gd name="connsiteY72" fmla="*/ 6036545 h 6864540"/>
              <a:gd name="connsiteX73" fmla="*/ 4756876 w 6545936"/>
              <a:gd name="connsiteY73" fmla="*/ 5822973 h 6864540"/>
              <a:gd name="connsiteX74" fmla="*/ 4756046 w 6545936"/>
              <a:gd name="connsiteY74" fmla="*/ 5762431 h 6864540"/>
              <a:gd name="connsiteX75" fmla="*/ 4759309 w 6545936"/>
              <a:gd name="connsiteY75" fmla="*/ 5747433 h 6864540"/>
              <a:gd name="connsiteX76" fmla="*/ 4761393 w 6545936"/>
              <a:gd name="connsiteY76" fmla="*/ 5737464 h 6864540"/>
              <a:gd name="connsiteX77" fmla="*/ 4765041 w 6545936"/>
              <a:gd name="connsiteY77" fmla="*/ 5818580 h 6864540"/>
              <a:gd name="connsiteX78" fmla="*/ 4767298 w 6545936"/>
              <a:gd name="connsiteY78" fmla="*/ 5853730 h 6864540"/>
              <a:gd name="connsiteX79" fmla="*/ 4709452 w 6545936"/>
              <a:gd name="connsiteY79" fmla="*/ 6079424 h 6864540"/>
              <a:gd name="connsiteX80" fmla="*/ 4716839 w 6545936"/>
              <a:gd name="connsiteY80" fmla="*/ 6169834 h 6864540"/>
              <a:gd name="connsiteX81" fmla="*/ 4703569 w 6545936"/>
              <a:gd name="connsiteY81" fmla="*/ 6251681 h 6864540"/>
              <a:gd name="connsiteX82" fmla="*/ 4709221 w 6545936"/>
              <a:gd name="connsiteY82" fmla="*/ 6357285 h 6864540"/>
              <a:gd name="connsiteX83" fmla="*/ 4729108 w 6545936"/>
              <a:gd name="connsiteY83" fmla="*/ 6448681 h 6864540"/>
              <a:gd name="connsiteX84" fmla="*/ 4730752 w 6545936"/>
              <a:gd name="connsiteY84" fmla="*/ 6456714 h 6864540"/>
              <a:gd name="connsiteX85" fmla="*/ 4729862 w 6545936"/>
              <a:gd name="connsiteY85" fmla="*/ 6478700 h 6864540"/>
              <a:gd name="connsiteX86" fmla="*/ 4734404 w 6545936"/>
              <a:gd name="connsiteY86" fmla="*/ 6615420 h 6864540"/>
              <a:gd name="connsiteX87" fmla="*/ 4752457 w 6545936"/>
              <a:gd name="connsiteY87" fmla="*/ 6735487 h 6864540"/>
              <a:gd name="connsiteX88" fmla="*/ 4766089 w 6545936"/>
              <a:gd name="connsiteY88" fmla="*/ 6864540 h 6864540"/>
              <a:gd name="connsiteX89" fmla="*/ 458912 w 6545936"/>
              <a:gd name="connsiteY89" fmla="*/ 6859233 h 6864540"/>
              <a:gd name="connsiteX90" fmla="*/ 0 w 6545936"/>
              <a:gd name="connsiteY90" fmla="*/ 6859233 h 6864540"/>
              <a:gd name="connsiteX91" fmla="*/ 0 w 6545936"/>
              <a:gd name="connsiteY91" fmla="*/ 6540 h 6864540"/>
              <a:gd name="connsiteX92" fmla="*/ 186610 w 6545936"/>
              <a:gd name="connsiteY92" fmla="*/ 6540 h 686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545936" h="6864540">
                <a:moveTo>
                  <a:pt x="4732902" y="6435534"/>
                </a:moveTo>
                <a:cubicBezTo>
                  <a:pt x="4733193" y="6435178"/>
                  <a:pt x="4733418" y="6436533"/>
                  <a:pt x="4733527" y="6439828"/>
                </a:cubicBezTo>
                <a:cubicBezTo>
                  <a:pt x="4734395" y="6466190"/>
                  <a:pt x="4742546" y="6563960"/>
                  <a:pt x="4732646" y="6466620"/>
                </a:cubicBezTo>
                <a:cubicBezTo>
                  <a:pt x="4732646" y="6466282"/>
                  <a:pt x="4732294" y="6464352"/>
                  <a:pt x="4731675" y="6461229"/>
                </a:cubicBezTo>
                <a:lnTo>
                  <a:pt x="4730752" y="6456714"/>
                </a:lnTo>
                <a:lnTo>
                  <a:pt x="4730766" y="6456353"/>
                </a:lnTo>
                <a:cubicBezTo>
                  <a:pt x="4731473" y="6443800"/>
                  <a:pt x="4732319" y="6436246"/>
                  <a:pt x="4732902" y="6435534"/>
                </a:cubicBezTo>
                <a:close/>
                <a:moveTo>
                  <a:pt x="186610" y="0"/>
                </a:moveTo>
                <a:lnTo>
                  <a:pt x="6545936" y="0"/>
                </a:lnTo>
                <a:cubicBezTo>
                  <a:pt x="6519535" y="38192"/>
                  <a:pt x="6492960" y="76384"/>
                  <a:pt x="6467426" y="115253"/>
                </a:cubicBezTo>
                <a:cubicBezTo>
                  <a:pt x="6462546" y="122214"/>
                  <a:pt x="6458636" y="129771"/>
                  <a:pt x="6455788" y="137728"/>
                </a:cubicBezTo>
                <a:cubicBezTo>
                  <a:pt x="6460827" y="139250"/>
                  <a:pt x="6456831" y="147362"/>
                  <a:pt x="6426088" y="188426"/>
                </a:cubicBezTo>
                <a:cubicBezTo>
                  <a:pt x="6408718" y="211747"/>
                  <a:pt x="6389089" y="238280"/>
                  <a:pt x="6373979" y="261601"/>
                </a:cubicBezTo>
                <a:cubicBezTo>
                  <a:pt x="6257256" y="441578"/>
                  <a:pt x="6155643" y="616315"/>
                  <a:pt x="6066191" y="788857"/>
                </a:cubicBezTo>
                <a:cubicBezTo>
                  <a:pt x="6040831" y="835837"/>
                  <a:pt x="6042220" y="838371"/>
                  <a:pt x="6066191" y="805756"/>
                </a:cubicBezTo>
                <a:lnTo>
                  <a:pt x="6151996" y="690165"/>
                </a:lnTo>
                <a:cubicBezTo>
                  <a:pt x="6177356" y="656705"/>
                  <a:pt x="6172839" y="673942"/>
                  <a:pt x="6164155" y="697263"/>
                </a:cubicBezTo>
                <a:cubicBezTo>
                  <a:pt x="6151979" y="725809"/>
                  <a:pt x="6136780" y="753050"/>
                  <a:pt x="6118819" y="778548"/>
                </a:cubicBezTo>
                <a:cubicBezTo>
                  <a:pt x="6081823" y="836343"/>
                  <a:pt x="6042569" y="898194"/>
                  <a:pt x="6006092" y="960216"/>
                </a:cubicBezTo>
                <a:cubicBezTo>
                  <a:pt x="5972742" y="1019195"/>
                  <a:pt x="5947384" y="1068540"/>
                  <a:pt x="5943040" y="1092199"/>
                </a:cubicBezTo>
                <a:cubicBezTo>
                  <a:pt x="5941650" y="1100140"/>
                  <a:pt x="5918376" y="1145093"/>
                  <a:pt x="5904307" y="1173990"/>
                </a:cubicBezTo>
                <a:cubicBezTo>
                  <a:pt x="5886068" y="1210324"/>
                  <a:pt x="5859841" y="1261529"/>
                  <a:pt x="5853067" y="1282821"/>
                </a:cubicBezTo>
                <a:cubicBezTo>
                  <a:pt x="5839970" y="1317356"/>
                  <a:pt x="5823678" y="1350669"/>
                  <a:pt x="5804432" y="1382359"/>
                </a:cubicBezTo>
                <a:cubicBezTo>
                  <a:pt x="5755276" y="1468883"/>
                  <a:pt x="5707336" y="1555577"/>
                  <a:pt x="5663392" y="1643789"/>
                </a:cubicBezTo>
                <a:cubicBezTo>
                  <a:pt x="5657051" y="1656945"/>
                  <a:pt x="5649983" y="1669751"/>
                  <a:pt x="5642200" y="1682152"/>
                </a:cubicBezTo>
                <a:cubicBezTo>
                  <a:pt x="5643799" y="1671203"/>
                  <a:pt x="5647082" y="1660551"/>
                  <a:pt x="5651927" y="1650549"/>
                </a:cubicBezTo>
                <a:lnTo>
                  <a:pt x="5704036" y="1524649"/>
                </a:lnTo>
                <a:cubicBezTo>
                  <a:pt x="5710653" y="1510242"/>
                  <a:pt x="5718088" y="1496196"/>
                  <a:pt x="5726268" y="1482571"/>
                </a:cubicBezTo>
                <a:cubicBezTo>
                  <a:pt x="5743031" y="1458679"/>
                  <a:pt x="5756405" y="1432703"/>
                  <a:pt x="5766046" y="1405341"/>
                </a:cubicBezTo>
                <a:cubicBezTo>
                  <a:pt x="5773862" y="1374078"/>
                  <a:pt x="5809122" y="1310537"/>
                  <a:pt x="5832570" y="1259839"/>
                </a:cubicBezTo>
                <a:cubicBezTo>
                  <a:pt x="5842645" y="1237871"/>
                  <a:pt x="5856019" y="1213197"/>
                  <a:pt x="5868179" y="1190722"/>
                </a:cubicBezTo>
                <a:lnTo>
                  <a:pt x="5897360" y="1133939"/>
                </a:lnTo>
                <a:lnTo>
                  <a:pt x="5868004" y="1188355"/>
                </a:lnTo>
                <a:cubicBezTo>
                  <a:pt x="5851329" y="1218267"/>
                  <a:pt x="5836044" y="1248855"/>
                  <a:pt x="5820585" y="1279443"/>
                </a:cubicBezTo>
                <a:cubicBezTo>
                  <a:pt x="5793662" y="1330984"/>
                  <a:pt x="5767782" y="1383372"/>
                  <a:pt x="5741554" y="1434070"/>
                </a:cubicBezTo>
                <a:cubicBezTo>
                  <a:pt x="5705079" y="1505217"/>
                  <a:pt x="5674508" y="1577208"/>
                  <a:pt x="5641505" y="1649874"/>
                </a:cubicBezTo>
                <a:cubicBezTo>
                  <a:pt x="5617709" y="1701247"/>
                  <a:pt x="5593219" y="1753972"/>
                  <a:pt x="5569423" y="1804671"/>
                </a:cubicBezTo>
                <a:lnTo>
                  <a:pt x="5470938" y="2047513"/>
                </a:lnTo>
                <a:cubicBezTo>
                  <a:pt x="5458953" y="2077763"/>
                  <a:pt x="5447315" y="2105814"/>
                  <a:pt x="5437415" y="2135727"/>
                </a:cubicBezTo>
                <a:cubicBezTo>
                  <a:pt x="5448356" y="2107844"/>
                  <a:pt x="5461732" y="2080974"/>
                  <a:pt x="5473890" y="2053766"/>
                </a:cubicBezTo>
                <a:lnTo>
                  <a:pt x="5483965" y="2032304"/>
                </a:lnTo>
                <a:cubicBezTo>
                  <a:pt x="5481706" y="2038894"/>
                  <a:pt x="5480143" y="2045316"/>
                  <a:pt x="5477191" y="2052414"/>
                </a:cubicBezTo>
                <a:cubicBezTo>
                  <a:pt x="5461557" y="2089085"/>
                  <a:pt x="5445925" y="2126095"/>
                  <a:pt x="5432030" y="2163610"/>
                </a:cubicBezTo>
                <a:lnTo>
                  <a:pt x="5373495" y="2315704"/>
                </a:lnTo>
                <a:cubicBezTo>
                  <a:pt x="5322776" y="2444983"/>
                  <a:pt x="5283868" y="2577474"/>
                  <a:pt x="5238706" y="2707767"/>
                </a:cubicBezTo>
                <a:cubicBezTo>
                  <a:pt x="5203794" y="2822680"/>
                  <a:pt x="5168187" y="2939624"/>
                  <a:pt x="5136575" y="3052343"/>
                </a:cubicBezTo>
                <a:cubicBezTo>
                  <a:pt x="5108262" y="3165229"/>
                  <a:pt x="5080123" y="3272878"/>
                  <a:pt x="5054591" y="3384920"/>
                </a:cubicBezTo>
                <a:cubicBezTo>
                  <a:pt x="5047121" y="3419563"/>
                  <a:pt x="5036527" y="3464852"/>
                  <a:pt x="5028362" y="3495947"/>
                </a:cubicBezTo>
                <a:cubicBezTo>
                  <a:pt x="5016724" y="3539717"/>
                  <a:pt x="5008909" y="3572332"/>
                  <a:pt x="5000571" y="3612890"/>
                </a:cubicBezTo>
                <a:cubicBezTo>
                  <a:pt x="4992755" y="3648548"/>
                  <a:pt x="4985286" y="3689443"/>
                  <a:pt x="4978338" y="3728312"/>
                </a:cubicBezTo>
                <a:cubicBezTo>
                  <a:pt x="4960969" y="3832749"/>
                  <a:pt x="4943599" y="3933301"/>
                  <a:pt x="4926230" y="4041285"/>
                </a:cubicBezTo>
                <a:cubicBezTo>
                  <a:pt x="4925535" y="4047877"/>
                  <a:pt x="4924667" y="4057171"/>
                  <a:pt x="4923624" y="4064775"/>
                </a:cubicBezTo>
                <a:cubicBezTo>
                  <a:pt x="4922583" y="4072381"/>
                  <a:pt x="4920498" y="4083197"/>
                  <a:pt x="4920498" y="4089280"/>
                </a:cubicBezTo>
                <a:cubicBezTo>
                  <a:pt x="4908339" y="4165833"/>
                  <a:pt x="4893748" y="4243909"/>
                  <a:pt x="4883153" y="4318434"/>
                </a:cubicBezTo>
                <a:cubicBezTo>
                  <a:pt x="4863178" y="4474921"/>
                  <a:pt x="4840250" y="4624141"/>
                  <a:pt x="4825313" y="4773699"/>
                </a:cubicBezTo>
                <a:cubicBezTo>
                  <a:pt x="4823229" y="4788064"/>
                  <a:pt x="4820969" y="4805808"/>
                  <a:pt x="4818712" y="4821863"/>
                </a:cubicBezTo>
                <a:lnTo>
                  <a:pt x="4823054" y="4771165"/>
                </a:lnTo>
                <a:cubicBezTo>
                  <a:pt x="4823922" y="4759898"/>
                  <a:pt x="4824792" y="4748633"/>
                  <a:pt x="4825660" y="4737366"/>
                </a:cubicBezTo>
                <a:cubicBezTo>
                  <a:pt x="4824270" y="4747504"/>
                  <a:pt x="4822707" y="4757813"/>
                  <a:pt x="4821145" y="4767785"/>
                </a:cubicBezTo>
                <a:cubicBezTo>
                  <a:pt x="4814892" y="4816286"/>
                  <a:pt x="4806033" y="4867152"/>
                  <a:pt x="4802210" y="4913286"/>
                </a:cubicBezTo>
                <a:cubicBezTo>
                  <a:pt x="4798390" y="4959422"/>
                  <a:pt x="4794221" y="5008430"/>
                  <a:pt x="4790574" y="5052198"/>
                </a:cubicBezTo>
                <a:cubicBezTo>
                  <a:pt x="4786579" y="5111515"/>
                  <a:pt x="4783800" y="5141934"/>
                  <a:pt x="4781021" y="5156805"/>
                </a:cubicBezTo>
                <a:lnTo>
                  <a:pt x="4784321" y="5120472"/>
                </a:lnTo>
                <a:cubicBezTo>
                  <a:pt x="4785016" y="5110671"/>
                  <a:pt x="4786406" y="5099686"/>
                  <a:pt x="4786406" y="5089209"/>
                </a:cubicBezTo>
                <a:cubicBezTo>
                  <a:pt x="4785554" y="5091489"/>
                  <a:pt x="4785085" y="5093889"/>
                  <a:pt x="4785016" y="5096306"/>
                </a:cubicBezTo>
                <a:cubicBezTo>
                  <a:pt x="4770442" y="5217778"/>
                  <a:pt x="4762158" y="5339892"/>
                  <a:pt x="4760177" y="5462174"/>
                </a:cubicBezTo>
                <a:cubicBezTo>
                  <a:pt x="4759309" y="5493945"/>
                  <a:pt x="4758439" y="5519125"/>
                  <a:pt x="4758439" y="5471976"/>
                </a:cubicBezTo>
                <a:lnTo>
                  <a:pt x="4758439" y="5478060"/>
                </a:lnTo>
                <a:lnTo>
                  <a:pt x="4756529" y="5544643"/>
                </a:lnTo>
                <a:cubicBezTo>
                  <a:pt x="4757049" y="5620183"/>
                  <a:pt x="4756876" y="5664289"/>
                  <a:pt x="4755486" y="5687779"/>
                </a:cubicBezTo>
                <a:lnTo>
                  <a:pt x="4755486" y="5721578"/>
                </a:lnTo>
                <a:lnTo>
                  <a:pt x="4756046" y="5762431"/>
                </a:lnTo>
                <a:lnTo>
                  <a:pt x="4696414" y="6036545"/>
                </a:lnTo>
                <a:cubicBezTo>
                  <a:pt x="4696009" y="6029025"/>
                  <a:pt x="4747030" y="5875467"/>
                  <a:pt x="4756876" y="5822973"/>
                </a:cubicBezTo>
                <a:lnTo>
                  <a:pt x="4756046" y="5762431"/>
                </a:lnTo>
                <a:lnTo>
                  <a:pt x="4759309" y="5747433"/>
                </a:lnTo>
                <a:cubicBezTo>
                  <a:pt x="4759134" y="5692680"/>
                  <a:pt x="4760004" y="5699778"/>
                  <a:pt x="4761393" y="5737464"/>
                </a:cubicBezTo>
                <a:cubicBezTo>
                  <a:pt x="4762608" y="5764163"/>
                  <a:pt x="4763824" y="5791541"/>
                  <a:pt x="4765041" y="5818580"/>
                </a:cubicBezTo>
                <a:cubicBezTo>
                  <a:pt x="4765794" y="5830297"/>
                  <a:pt x="4766545" y="5842013"/>
                  <a:pt x="4767298" y="5853730"/>
                </a:cubicBezTo>
                <a:lnTo>
                  <a:pt x="4709452" y="6079424"/>
                </a:lnTo>
                <a:cubicBezTo>
                  <a:pt x="4710991" y="6098259"/>
                  <a:pt x="4717821" y="6141125"/>
                  <a:pt x="4716839" y="6169834"/>
                </a:cubicBezTo>
                <a:cubicBezTo>
                  <a:pt x="4717709" y="6181663"/>
                  <a:pt x="4702353" y="6236304"/>
                  <a:pt x="4703569" y="6251681"/>
                </a:cubicBezTo>
                <a:cubicBezTo>
                  <a:pt x="4707390" y="6302550"/>
                  <a:pt x="4704182" y="6290701"/>
                  <a:pt x="4709221" y="6357285"/>
                </a:cubicBezTo>
                <a:cubicBezTo>
                  <a:pt x="4709872" y="6358805"/>
                  <a:pt x="4722723" y="6418026"/>
                  <a:pt x="4729108" y="6448681"/>
                </a:cubicBezTo>
                <a:lnTo>
                  <a:pt x="4730752" y="6456714"/>
                </a:lnTo>
                <a:lnTo>
                  <a:pt x="4729862" y="6478700"/>
                </a:lnTo>
                <a:cubicBezTo>
                  <a:pt x="4728931" y="6512881"/>
                  <a:pt x="4729367" y="6563370"/>
                  <a:pt x="4734404" y="6615420"/>
                </a:cubicBezTo>
                <a:cubicBezTo>
                  <a:pt x="4736488" y="6637726"/>
                  <a:pt x="4750198" y="6712673"/>
                  <a:pt x="4752457" y="6735487"/>
                </a:cubicBezTo>
                <a:cubicBezTo>
                  <a:pt x="4755122" y="6755935"/>
                  <a:pt x="4763425" y="6844093"/>
                  <a:pt x="4766089" y="6864540"/>
                </a:cubicBezTo>
                <a:lnTo>
                  <a:pt x="458912" y="6859233"/>
                </a:lnTo>
                <a:lnTo>
                  <a:pt x="0" y="6859233"/>
                </a:lnTo>
                <a:lnTo>
                  <a:pt x="0" y="6540"/>
                </a:lnTo>
                <a:lnTo>
                  <a:pt x="186610" y="6540"/>
                </a:lnTo>
                <a:close/>
              </a:path>
            </a:pathLst>
          </a:custGeom>
          <a:solidFill>
            <a:schemeClr val="tx1">
              <a:lumMod val="85000"/>
              <a:lumOff val="15000"/>
            </a:schemeClr>
          </a:solidFill>
          <a:ln w="9525" cap="flat">
            <a:noFill/>
            <a:prstDash val="solid"/>
            <a:miter/>
          </a:ln>
        </p:spPr>
        <p:txBody>
          <a:bodyPr wrap="square" rtlCol="0" anchor="ctr">
            <a:noAutofit/>
          </a:bodyPr>
          <a:lstStyle/>
          <a:p>
            <a:endParaRPr lang="en-US"/>
          </a:p>
        </p:txBody>
      </p:sp>
      <p:sp>
        <p:nvSpPr>
          <p:cNvPr id="12" name="Freeform 11">
            <a:extLst>
              <a:ext uri="{FF2B5EF4-FFF2-40B4-BE49-F238E27FC236}">
                <a16:creationId xmlns:a16="http://schemas.microsoft.com/office/drawing/2014/main" id="{8074A06B-2382-1EE9-338D-0E54B3CE1C3B}"/>
              </a:ext>
            </a:extLst>
          </p:cNvPr>
          <p:cNvSpPr/>
          <p:nvPr/>
        </p:nvSpPr>
        <p:spPr>
          <a:xfrm>
            <a:off x="4638317" y="-14990"/>
            <a:ext cx="2818523" cy="6869374"/>
          </a:xfrm>
          <a:custGeom>
            <a:avLst/>
            <a:gdLst>
              <a:gd name="connsiteX0" fmla="*/ 64961 w 1586769"/>
              <a:gd name="connsiteY0" fmla="*/ 3864509 h 3865459"/>
              <a:gd name="connsiteX1" fmla="*/ 69152 w 1586769"/>
              <a:gd name="connsiteY1" fmla="*/ 3864509 h 3865459"/>
              <a:gd name="connsiteX2" fmla="*/ 68675 w 1586769"/>
              <a:gd name="connsiteY2" fmla="*/ 3860134 h 3865459"/>
              <a:gd name="connsiteX3" fmla="*/ 68199 w 1586769"/>
              <a:gd name="connsiteY3" fmla="*/ 3857472 h 3865459"/>
              <a:gd name="connsiteX4" fmla="*/ 75152 w 1586769"/>
              <a:gd name="connsiteY4" fmla="*/ 3864509 h 3865459"/>
              <a:gd name="connsiteX5" fmla="*/ 78200 w 1586769"/>
              <a:gd name="connsiteY5" fmla="*/ 3864509 h 3865459"/>
              <a:gd name="connsiteX6" fmla="*/ 76105 w 1586769"/>
              <a:gd name="connsiteY6" fmla="*/ 3825520 h 3865459"/>
              <a:gd name="connsiteX7" fmla="*/ 73628 w 1586769"/>
              <a:gd name="connsiteY7" fmla="*/ 3533298 h 3865459"/>
              <a:gd name="connsiteX8" fmla="*/ 76962 w 1586769"/>
              <a:gd name="connsiteY8" fmla="*/ 3392559 h 3865459"/>
              <a:gd name="connsiteX9" fmla="*/ 76962 w 1586769"/>
              <a:gd name="connsiteY9" fmla="*/ 3384001 h 3865459"/>
              <a:gd name="connsiteX10" fmla="*/ 73533 w 1586769"/>
              <a:gd name="connsiteY10" fmla="*/ 3397599 h 3865459"/>
              <a:gd name="connsiteX11" fmla="*/ 72390 w 1586769"/>
              <a:gd name="connsiteY11" fmla="*/ 3393130 h 3865459"/>
              <a:gd name="connsiteX12" fmla="*/ 74581 w 1586769"/>
              <a:gd name="connsiteY12" fmla="*/ 3334172 h 3865459"/>
              <a:gd name="connsiteX13" fmla="*/ 84963 w 1586769"/>
              <a:gd name="connsiteY13" fmla="*/ 3199805 h 3865459"/>
              <a:gd name="connsiteX14" fmla="*/ 100394 w 1586769"/>
              <a:gd name="connsiteY14" fmla="*/ 3055452 h 3865459"/>
              <a:gd name="connsiteX15" fmla="*/ 120301 w 1586769"/>
              <a:gd name="connsiteY15" fmla="*/ 2910815 h 3865459"/>
              <a:gd name="connsiteX16" fmla="*/ 147066 w 1586769"/>
              <a:gd name="connsiteY16" fmla="*/ 2751533 h 3865459"/>
              <a:gd name="connsiteX17" fmla="*/ 167450 w 1586769"/>
              <a:gd name="connsiteY17" fmla="*/ 2649022 h 3865459"/>
              <a:gd name="connsiteX18" fmla="*/ 172117 w 1586769"/>
              <a:gd name="connsiteY18" fmla="*/ 2625344 h 3865459"/>
              <a:gd name="connsiteX19" fmla="*/ 168307 w 1586769"/>
              <a:gd name="connsiteY19" fmla="*/ 2648832 h 3865459"/>
              <a:gd name="connsiteX20" fmla="*/ 162592 w 1586769"/>
              <a:gd name="connsiteY20" fmla="*/ 2679928 h 3865459"/>
              <a:gd name="connsiteX21" fmla="*/ 169069 w 1586769"/>
              <a:gd name="connsiteY21" fmla="*/ 2648737 h 3865459"/>
              <a:gd name="connsiteX22" fmla="*/ 175927 w 1586769"/>
              <a:gd name="connsiteY22" fmla="*/ 2614694 h 3865459"/>
              <a:gd name="connsiteX23" fmla="*/ 196787 w 1586769"/>
              <a:gd name="connsiteY23" fmla="*/ 2521217 h 3865459"/>
              <a:gd name="connsiteX24" fmla="*/ 200787 w 1586769"/>
              <a:gd name="connsiteY24" fmla="*/ 2507428 h 3865459"/>
              <a:gd name="connsiteX25" fmla="*/ 233744 w 1586769"/>
              <a:gd name="connsiteY25" fmla="*/ 2373631 h 3865459"/>
              <a:gd name="connsiteX26" fmla="*/ 242792 w 1586769"/>
              <a:gd name="connsiteY26" fmla="*/ 2339493 h 3865459"/>
              <a:gd name="connsiteX27" fmla="*/ 260699 w 1586769"/>
              <a:gd name="connsiteY27" fmla="*/ 2272166 h 3865459"/>
              <a:gd name="connsiteX28" fmla="*/ 267843 w 1586769"/>
              <a:gd name="connsiteY28" fmla="*/ 2248298 h 3865459"/>
              <a:gd name="connsiteX29" fmla="*/ 276225 w 1586769"/>
              <a:gd name="connsiteY29" fmla="*/ 2223003 h 3865459"/>
              <a:gd name="connsiteX30" fmla="*/ 316039 w 1586769"/>
              <a:gd name="connsiteY30" fmla="*/ 2092915 h 3865459"/>
              <a:gd name="connsiteX31" fmla="*/ 330232 w 1586769"/>
              <a:gd name="connsiteY31" fmla="*/ 2053071 h 3865459"/>
              <a:gd name="connsiteX32" fmla="*/ 338709 w 1586769"/>
              <a:gd name="connsiteY32" fmla="*/ 2025684 h 3865459"/>
              <a:gd name="connsiteX33" fmla="*/ 345948 w 1586769"/>
              <a:gd name="connsiteY33" fmla="*/ 1998867 h 3865459"/>
              <a:gd name="connsiteX34" fmla="*/ 366141 w 1586769"/>
              <a:gd name="connsiteY34" fmla="*/ 1943903 h 3865459"/>
              <a:gd name="connsiteX35" fmla="*/ 377571 w 1586769"/>
              <a:gd name="connsiteY35" fmla="*/ 1917372 h 3865459"/>
              <a:gd name="connsiteX36" fmla="*/ 461963 w 1586769"/>
              <a:gd name="connsiteY36" fmla="*/ 1701795 h 3865459"/>
              <a:gd name="connsiteX37" fmla="*/ 462439 w 1586769"/>
              <a:gd name="connsiteY37" fmla="*/ 1700369 h 3865459"/>
              <a:gd name="connsiteX38" fmla="*/ 488061 w 1586769"/>
              <a:gd name="connsiteY38" fmla="*/ 1639604 h 3865459"/>
              <a:gd name="connsiteX39" fmla="*/ 668274 w 1586769"/>
              <a:gd name="connsiteY39" fmla="*/ 1261417 h 3865459"/>
              <a:gd name="connsiteX40" fmla="*/ 824389 w 1586769"/>
              <a:gd name="connsiteY40" fmla="*/ 982412 h 3865459"/>
              <a:gd name="connsiteX41" fmla="*/ 997268 w 1586769"/>
              <a:gd name="connsiteY41" fmla="*/ 714248 h 3865459"/>
              <a:gd name="connsiteX42" fmla="*/ 1138238 w 1586769"/>
              <a:gd name="connsiteY42" fmla="*/ 523395 h 3865459"/>
              <a:gd name="connsiteX43" fmla="*/ 1195959 w 1586769"/>
              <a:gd name="connsiteY43" fmla="*/ 446179 h 3865459"/>
              <a:gd name="connsiteX44" fmla="*/ 1215866 w 1586769"/>
              <a:gd name="connsiteY44" fmla="*/ 417651 h 3865459"/>
              <a:gd name="connsiteX45" fmla="*/ 1197388 w 1586769"/>
              <a:gd name="connsiteY45" fmla="*/ 434578 h 3865459"/>
              <a:gd name="connsiteX46" fmla="*/ 1192149 w 1586769"/>
              <a:gd name="connsiteY46" fmla="*/ 438762 h 3865459"/>
              <a:gd name="connsiteX47" fmla="*/ 1200436 w 1586769"/>
              <a:gd name="connsiteY47" fmla="*/ 429253 h 3865459"/>
              <a:gd name="connsiteX48" fmla="*/ 1214819 w 1586769"/>
              <a:gd name="connsiteY48" fmla="*/ 415084 h 3865459"/>
              <a:gd name="connsiteX49" fmla="*/ 1277112 w 1586769"/>
              <a:gd name="connsiteY49" fmla="*/ 345190 h 3865459"/>
              <a:gd name="connsiteX50" fmla="*/ 1299210 w 1586769"/>
              <a:gd name="connsiteY50" fmla="*/ 317327 h 3865459"/>
              <a:gd name="connsiteX51" fmla="*/ 1384935 w 1586769"/>
              <a:gd name="connsiteY51" fmla="*/ 214436 h 3865459"/>
              <a:gd name="connsiteX52" fmla="*/ 1469993 w 1586769"/>
              <a:gd name="connsiteY52" fmla="*/ 111164 h 3865459"/>
              <a:gd name="connsiteX53" fmla="*/ 1490186 w 1586769"/>
              <a:gd name="connsiteY53" fmla="*/ 89293 h 3865459"/>
              <a:gd name="connsiteX54" fmla="*/ 1507236 w 1586769"/>
              <a:gd name="connsiteY54" fmla="*/ 75314 h 3865459"/>
              <a:gd name="connsiteX55" fmla="*/ 1491710 w 1586769"/>
              <a:gd name="connsiteY55" fmla="*/ 94333 h 3865459"/>
              <a:gd name="connsiteX56" fmla="*/ 1441609 w 1586769"/>
              <a:gd name="connsiteY56" fmla="*/ 154432 h 3865459"/>
              <a:gd name="connsiteX57" fmla="*/ 1431227 w 1586769"/>
              <a:gd name="connsiteY57" fmla="*/ 166794 h 3865459"/>
              <a:gd name="connsiteX58" fmla="*/ 1443609 w 1586769"/>
              <a:gd name="connsiteY58" fmla="*/ 153481 h 3865459"/>
              <a:gd name="connsiteX59" fmla="*/ 1569815 w 1586769"/>
              <a:gd name="connsiteY59" fmla="*/ 17497 h 3865459"/>
              <a:gd name="connsiteX60" fmla="*/ 1585722 w 1586769"/>
              <a:gd name="connsiteY60" fmla="*/ 2092 h 3865459"/>
              <a:gd name="connsiteX61" fmla="*/ 1586770 w 1586769"/>
              <a:gd name="connsiteY61" fmla="*/ 1141 h 3865459"/>
              <a:gd name="connsiteX62" fmla="*/ 1232059 w 1586769"/>
              <a:gd name="connsiteY62" fmla="*/ 1141 h 3865459"/>
              <a:gd name="connsiteX63" fmla="*/ 1134047 w 1586769"/>
              <a:gd name="connsiteY63" fmla="*/ 123812 h 3865459"/>
              <a:gd name="connsiteX64" fmla="*/ 1122331 w 1586769"/>
              <a:gd name="connsiteY64" fmla="*/ 136840 h 3865459"/>
              <a:gd name="connsiteX65" fmla="*/ 1134332 w 1586769"/>
              <a:gd name="connsiteY65" fmla="*/ 120008 h 3865459"/>
              <a:gd name="connsiteX66" fmla="*/ 1229582 w 1586769"/>
              <a:gd name="connsiteY66" fmla="*/ 1141 h 3865459"/>
              <a:gd name="connsiteX67" fmla="*/ 1177195 w 1586769"/>
              <a:gd name="connsiteY67" fmla="*/ 1141 h 3865459"/>
              <a:gd name="connsiteX68" fmla="*/ 1120045 w 1586769"/>
              <a:gd name="connsiteY68" fmla="*/ 75790 h 3865459"/>
              <a:gd name="connsiteX69" fmla="*/ 1105757 w 1586769"/>
              <a:gd name="connsiteY69" fmla="*/ 93192 h 3865459"/>
              <a:gd name="connsiteX70" fmla="*/ 1119664 w 1586769"/>
              <a:gd name="connsiteY70" fmla="*/ 73317 h 3865459"/>
              <a:gd name="connsiteX71" fmla="*/ 1128141 w 1586769"/>
              <a:gd name="connsiteY71" fmla="*/ 61906 h 3865459"/>
              <a:gd name="connsiteX72" fmla="*/ 1174528 w 1586769"/>
              <a:gd name="connsiteY72" fmla="*/ 1141 h 3865459"/>
              <a:gd name="connsiteX73" fmla="*/ 1135189 w 1586769"/>
              <a:gd name="connsiteY73" fmla="*/ 1141 h 3865459"/>
              <a:gd name="connsiteX74" fmla="*/ 1116806 w 1586769"/>
              <a:gd name="connsiteY74" fmla="*/ 23488 h 3865459"/>
              <a:gd name="connsiteX75" fmla="*/ 1132332 w 1586769"/>
              <a:gd name="connsiteY75" fmla="*/ 666 h 3865459"/>
              <a:gd name="connsiteX76" fmla="*/ 1086612 w 1586769"/>
              <a:gd name="connsiteY76" fmla="*/ 666 h 3865459"/>
              <a:gd name="connsiteX77" fmla="*/ 1070324 w 1586769"/>
              <a:gd name="connsiteY77" fmla="*/ 22537 h 3865459"/>
              <a:gd name="connsiteX78" fmla="*/ 1085850 w 1586769"/>
              <a:gd name="connsiteY78" fmla="*/ 666 h 3865459"/>
              <a:gd name="connsiteX79" fmla="*/ 1035558 w 1586769"/>
              <a:gd name="connsiteY79" fmla="*/ 666 h 3865459"/>
              <a:gd name="connsiteX80" fmla="*/ 994601 w 1586769"/>
              <a:gd name="connsiteY80" fmla="*/ 58483 h 3865459"/>
              <a:gd name="connsiteX81" fmla="*/ 966692 w 1586769"/>
              <a:gd name="connsiteY81" fmla="*/ 96520 h 3865459"/>
              <a:gd name="connsiteX82" fmla="*/ 930307 w 1586769"/>
              <a:gd name="connsiteY82" fmla="*/ 147871 h 3865459"/>
              <a:gd name="connsiteX83" fmla="*/ 888492 w 1586769"/>
              <a:gd name="connsiteY83" fmla="*/ 201884 h 3865459"/>
              <a:gd name="connsiteX84" fmla="*/ 891730 w 1586769"/>
              <a:gd name="connsiteY84" fmla="*/ 189046 h 3865459"/>
              <a:gd name="connsiteX85" fmla="*/ 928878 w 1586769"/>
              <a:gd name="connsiteY85" fmla="*/ 114112 h 3865459"/>
              <a:gd name="connsiteX86" fmla="*/ 995553 w 1586769"/>
              <a:gd name="connsiteY86" fmla="*/ 0 h 3865459"/>
              <a:gd name="connsiteX87" fmla="*/ 983837 w 1586769"/>
              <a:gd name="connsiteY87" fmla="*/ 0 h 3865459"/>
              <a:gd name="connsiteX88" fmla="*/ 938117 w 1586769"/>
              <a:gd name="connsiteY88" fmla="*/ 68753 h 3865459"/>
              <a:gd name="connsiteX89" fmla="*/ 932307 w 1586769"/>
              <a:gd name="connsiteY89" fmla="*/ 82066 h 3865459"/>
              <a:gd name="connsiteX90" fmla="*/ 916019 w 1586769"/>
              <a:gd name="connsiteY90" fmla="*/ 110594 h 3865459"/>
              <a:gd name="connsiteX91" fmla="*/ 887444 w 1586769"/>
              <a:gd name="connsiteY91" fmla="*/ 151769 h 3865459"/>
              <a:gd name="connsiteX92" fmla="*/ 718661 w 1586769"/>
              <a:gd name="connsiteY92" fmla="*/ 448461 h 3865459"/>
              <a:gd name="connsiteX93" fmla="*/ 718661 w 1586769"/>
              <a:gd name="connsiteY93" fmla="*/ 457971 h 3865459"/>
              <a:gd name="connsiteX94" fmla="*/ 765715 w 1586769"/>
              <a:gd name="connsiteY94" fmla="*/ 392927 h 3865459"/>
              <a:gd name="connsiteX95" fmla="*/ 772382 w 1586769"/>
              <a:gd name="connsiteY95" fmla="*/ 396921 h 3865459"/>
              <a:gd name="connsiteX96" fmla="*/ 747522 w 1586769"/>
              <a:gd name="connsiteY96" fmla="*/ 442661 h 3865459"/>
              <a:gd name="connsiteX97" fmla="*/ 685705 w 1586769"/>
              <a:gd name="connsiteY97" fmla="*/ 544886 h 3865459"/>
              <a:gd name="connsiteX98" fmla="*/ 651129 w 1586769"/>
              <a:gd name="connsiteY98" fmla="*/ 619154 h 3865459"/>
              <a:gd name="connsiteX99" fmla="*/ 629888 w 1586769"/>
              <a:gd name="connsiteY99" fmla="*/ 665180 h 3865459"/>
              <a:gd name="connsiteX100" fmla="*/ 601789 w 1586769"/>
              <a:gd name="connsiteY100" fmla="*/ 726420 h 3865459"/>
              <a:gd name="connsiteX101" fmla="*/ 575120 w 1586769"/>
              <a:gd name="connsiteY101" fmla="*/ 782430 h 3865459"/>
              <a:gd name="connsiteX102" fmla="*/ 497777 w 1586769"/>
              <a:gd name="connsiteY102" fmla="*/ 929540 h 3865459"/>
              <a:gd name="connsiteX103" fmla="*/ 486156 w 1586769"/>
              <a:gd name="connsiteY103" fmla="*/ 951126 h 3865459"/>
              <a:gd name="connsiteX104" fmla="*/ 491490 w 1586769"/>
              <a:gd name="connsiteY104" fmla="*/ 933344 h 3865459"/>
              <a:gd name="connsiteX105" fmla="*/ 520065 w 1586769"/>
              <a:gd name="connsiteY105" fmla="*/ 862499 h 3865459"/>
              <a:gd name="connsiteX106" fmla="*/ 532257 w 1586769"/>
              <a:gd name="connsiteY106" fmla="*/ 838821 h 3865459"/>
              <a:gd name="connsiteX107" fmla="*/ 554069 w 1586769"/>
              <a:gd name="connsiteY107" fmla="*/ 795363 h 3865459"/>
              <a:gd name="connsiteX108" fmla="*/ 590550 w 1586769"/>
              <a:gd name="connsiteY108" fmla="*/ 713487 h 3865459"/>
              <a:gd name="connsiteX109" fmla="*/ 610076 w 1586769"/>
              <a:gd name="connsiteY109" fmla="*/ 674594 h 3865459"/>
              <a:gd name="connsiteX110" fmla="*/ 626078 w 1586769"/>
              <a:gd name="connsiteY110" fmla="*/ 642643 h 3865459"/>
              <a:gd name="connsiteX111" fmla="*/ 609410 w 1586769"/>
              <a:gd name="connsiteY111" fmla="*/ 673928 h 3865459"/>
              <a:gd name="connsiteX112" fmla="*/ 583406 w 1586769"/>
              <a:gd name="connsiteY112" fmla="*/ 725184 h 3865459"/>
              <a:gd name="connsiteX113" fmla="*/ 540068 w 1586769"/>
              <a:gd name="connsiteY113" fmla="*/ 812194 h 3865459"/>
              <a:gd name="connsiteX114" fmla="*/ 485204 w 1586769"/>
              <a:gd name="connsiteY114" fmla="*/ 933629 h 3865459"/>
              <a:gd name="connsiteX115" fmla="*/ 445675 w 1586769"/>
              <a:gd name="connsiteY115" fmla="*/ 1020735 h 3865459"/>
              <a:gd name="connsiteX116" fmla="*/ 391668 w 1586769"/>
              <a:gd name="connsiteY116" fmla="*/ 1157384 h 3865459"/>
              <a:gd name="connsiteX117" fmla="*/ 373285 w 1586769"/>
              <a:gd name="connsiteY117" fmla="*/ 1207023 h 3865459"/>
              <a:gd name="connsiteX118" fmla="*/ 393287 w 1586769"/>
              <a:gd name="connsiteY118" fmla="*/ 1160903 h 3865459"/>
              <a:gd name="connsiteX119" fmla="*/ 398812 w 1586769"/>
              <a:gd name="connsiteY119" fmla="*/ 1148826 h 3865459"/>
              <a:gd name="connsiteX120" fmla="*/ 395097 w 1586769"/>
              <a:gd name="connsiteY120" fmla="*/ 1160142 h 3865459"/>
              <a:gd name="connsiteX121" fmla="*/ 370332 w 1586769"/>
              <a:gd name="connsiteY121" fmla="*/ 1222713 h 3865459"/>
              <a:gd name="connsiteX122" fmla="*/ 338233 w 1586769"/>
              <a:gd name="connsiteY122" fmla="*/ 1308298 h 3865459"/>
              <a:gd name="connsiteX123" fmla="*/ 264319 w 1586769"/>
              <a:gd name="connsiteY123" fmla="*/ 1528915 h 3865459"/>
              <a:gd name="connsiteX124" fmla="*/ 208312 w 1586769"/>
              <a:gd name="connsiteY124" fmla="*/ 1722811 h 3865459"/>
              <a:gd name="connsiteX125" fmla="*/ 163354 w 1586769"/>
              <a:gd name="connsiteY125" fmla="*/ 1909955 h 3865459"/>
              <a:gd name="connsiteX126" fmla="*/ 148971 w 1586769"/>
              <a:gd name="connsiteY126" fmla="*/ 1972431 h 3865459"/>
              <a:gd name="connsiteX127" fmla="*/ 133731 w 1586769"/>
              <a:gd name="connsiteY127" fmla="*/ 2038236 h 3865459"/>
              <a:gd name="connsiteX128" fmla="*/ 121539 w 1586769"/>
              <a:gd name="connsiteY128" fmla="*/ 2103185 h 3865459"/>
              <a:gd name="connsiteX129" fmla="*/ 121539 w 1586769"/>
              <a:gd name="connsiteY129" fmla="*/ 2103185 h 3865459"/>
              <a:gd name="connsiteX130" fmla="*/ 92964 w 1586769"/>
              <a:gd name="connsiteY130" fmla="*/ 2279298 h 3865459"/>
              <a:gd name="connsiteX131" fmla="*/ 91535 w 1586769"/>
              <a:gd name="connsiteY131" fmla="*/ 2292516 h 3865459"/>
              <a:gd name="connsiteX132" fmla="*/ 89821 w 1586769"/>
              <a:gd name="connsiteY132" fmla="*/ 2306305 h 3865459"/>
              <a:gd name="connsiteX133" fmla="*/ 69342 w 1586769"/>
              <a:gd name="connsiteY133" fmla="*/ 2435347 h 3865459"/>
              <a:gd name="connsiteX134" fmla="*/ 37624 w 1586769"/>
              <a:gd name="connsiteY134" fmla="*/ 2691529 h 3865459"/>
              <a:gd name="connsiteX135" fmla="*/ 34004 w 1586769"/>
              <a:gd name="connsiteY135" fmla="*/ 2718631 h 3865459"/>
              <a:gd name="connsiteX136" fmla="*/ 36386 w 1586769"/>
              <a:gd name="connsiteY136" fmla="*/ 2690103 h 3865459"/>
              <a:gd name="connsiteX137" fmla="*/ 37814 w 1586769"/>
              <a:gd name="connsiteY137" fmla="*/ 2671084 h 3865459"/>
              <a:gd name="connsiteX138" fmla="*/ 35338 w 1586769"/>
              <a:gd name="connsiteY138" fmla="*/ 2688201 h 3865459"/>
              <a:gd name="connsiteX139" fmla="*/ 24955 w 1586769"/>
              <a:gd name="connsiteY139" fmla="*/ 2770077 h 3865459"/>
              <a:gd name="connsiteX140" fmla="*/ 18574 w 1586769"/>
              <a:gd name="connsiteY140" fmla="*/ 2848244 h 3865459"/>
              <a:gd name="connsiteX141" fmla="*/ 13335 w 1586769"/>
              <a:gd name="connsiteY141" fmla="*/ 2907107 h 3865459"/>
              <a:gd name="connsiteX142" fmla="*/ 15145 w 1586769"/>
              <a:gd name="connsiteY142" fmla="*/ 2886661 h 3865459"/>
              <a:gd name="connsiteX143" fmla="*/ 16288 w 1586769"/>
              <a:gd name="connsiteY143" fmla="*/ 2869069 h 3865459"/>
              <a:gd name="connsiteX144" fmla="*/ 15526 w 1586769"/>
              <a:gd name="connsiteY144" fmla="*/ 2873063 h 3865459"/>
              <a:gd name="connsiteX145" fmla="*/ 2572 w 1586769"/>
              <a:gd name="connsiteY145" fmla="*/ 3079321 h 3865459"/>
              <a:gd name="connsiteX146" fmla="*/ 1619 w 1586769"/>
              <a:gd name="connsiteY146" fmla="*/ 3084836 h 3865459"/>
              <a:gd name="connsiteX147" fmla="*/ 1619 w 1586769"/>
              <a:gd name="connsiteY147" fmla="*/ 3088260 h 3865459"/>
              <a:gd name="connsiteX148" fmla="*/ 571 w 1586769"/>
              <a:gd name="connsiteY148" fmla="*/ 3125727 h 3865459"/>
              <a:gd name="connsiteX149" fmla="*/ 0 w 1586769"/>
              <a:gd name="connsiteY149" fmla="*/ 3206271 h 3865459"/>
              <a:gd name="connsiteX150" fmla="*/ 0 w 1586769"/>
              <a:gd name="connsiteY150" fmla="*/ 3225290 h 3865459"/>
              <a:gd name="connsiteX151" fmla="*/ 762 w 1586769"/>
              <a:gd name="connsiteY151" fmla="*/ 3282346 h 3865459"/>
              <a:gd name="connsiteX152" fmla="*/ 3048 w 1586769"/>
              <a:gd name="connsiteY152" fmla="*/ 3351194 h 3865459"/>
              <a:gd name="connsiteX153" fmla="*/ 7811 w 1586769"/>
              <a:gd name="connsiteY153" fmla="*/ 3453324 h 3865459"/>
              <a:gd name="connsiteX154" fmla="*/ 9620 w 1586769"/>
              <a:gd name="connsiteY154" fmla="*/ 3482708 h 3865459"/>
              <a:gd name="connsiteX155" fmla="*/ 8477 w 1586769"/>
              <a:gd name="connsiteY155" fmla="*/ 3449520 h 3865459"/>
              <a:gd name="connsiteX156" fmla="*/ 2096 w 1586769"/>
              <a:gd name="connsiteY156" fmla="*/ 3307736 h 3865459"/>
              <a:gd name="connsiteX157" fmla="*/ 2096 w 1586769"/>
              <a:gd name="connsiteY157" fmla="*/ 3239839 h 3865459"/>
              <a:gd name="connsiteX158" fmla="*/ 3238 w 1586769"/>
              <a:gd name="connsiteY158" fmla="*/ 3234229 h 3865459"/>
              <a:gd name="connsiteX159" fmla="*/ 5239 w 1586769"/>
              <a:gd name="connsiteY159" fmla="*/ 3279873 h 3865459"/>
              <a:gd name="connsiteX160" fmla="*/ 6477 w 1586769"/>
              <a:gd name="connsiteY160" fmla="*/ 3299653 h 3865459"/>
              <a:gd name="connsiteX161" fmla="*/ 12287 w 1586769"/>
              <a:gd name="connsiteY161" fmla="*/ 3383525 h 3865459"/>
              <a:gd name="connsiteX162" fmla="*/ 15526 w 1586769"/>
              <a:gd name="connsiteY162" fmla="*/ 3435447 h 3865459"/>
              <a:gd name="connsiteX163" fmla="*/ 17812 w 1586769"/>
              <a:gd name="connsiteY163" fmla="*/ 3470536 h 3865459"/>
              <a:gd name="connsiteX164" fmla="*/ 21146 w 1586769"/>
              <a:gd name="connsiteY164" fmla="*/ 3512377 h 3865459"/>
              <a:gd name="connsiteX165" fmla="*/ 21146 w 1586769"/>
              <a:gd name="connsiteY165" fmla="*/ 3515610 h 3865459"/>
              <a:gd name="connsiteX166" fmla="*/ 20003 w 1586769"/>
              <a:gd name="connsiteY166" fmla="*/ 3488509 h 3865459"/>
              <a:gd name="connsiteX167" fmla="*/ 17526 w 1586769"/>
              <a:gd name="connsiteY167" fmla="*/ 3405682 h 3865459"/>
              <a:gd name="connsiteX168" fmla="*/ 16954 w 1586769"/>
              <a:gd name="connsiteY168" fmla="*/ 3375252 h 3865459"/>
              <a:gd name="connsiteX169" fmla="*/ 17717 w 1586769"/>
              <a:gd name="connsiteY169" fmla="*/ 3383716 h 3865459"/>
              <a:gd name="connsiteX170" fmla="*/ 19907 w 1586769"/>
              <a:gd name="connsiteY170" fmla="*/ 3422704 h 3865459"/>
              <a:gd name="connsiteX171" fmla="*/ 21241 w 1586769"/>
              <a:gd name="connsiteY171" fmla="*/ 3446287 h 3865459"/>
              <a:gd name="connsiteX172" fmla="*/ 28289 w 1586769"/>
              <a:gd name="connsiteY172" fmla="*/ 3563252 h 3865459"/>
              <a:gd name="connsiteX173" fmla="*/ 30289 w 1586769"/>
              <a:gd name="connsiteY173" fmla="*/ 3590259 h 3865459"/>
              <a:gd name="connsiteX174" fmla="*/ 36481 w 1586769"/>
              <a:gd name="connsiteY174" fmla="*/ 3675082 h 3865459"/>
              <a:gd name="connsiteX175" fmla="*/ 36957 w 1586769"/>
              <a:gd name="connsiteY175" fmla="*/ 3679456 h 3865459"/>
              <a:gd name="connsiteX176" fmla="*/ 43625 w 1586769"/>
              <a:gd name="connsiteY176" fmla="*/ 3734231 h 3865459"/>
              <a:gd name="connsiteX177" fmla="*/ 50292 w 1586769"/>
              <a:gd name="connsiteY177" fmla="*/ 3791762 h 3865459"/>
              <a:gd name="connsiteX178" fmla="*/ 54007 w 1586769"/>
              <a:gd name="connsiteY178" fmla="*/ 3830750 h 3865459"/>
              <a:gd name="connsiteX179" fmla="*/ 58388 w 1586769"/>
              <a:gd name="connsiteY179" fmla="*/ 3865460 h 3865459"/>
              <a:gd name="connsiteX180" fmla="*/ 65627 w 1586769"/>
              <a:gd name="connsiteY180" fmla="*/ 3865460 h 3865459"/>
              <a:gd name="connsiteX181" fmla="*/ 75152 w 1586769"/>
              <a:gd name="connsiteY181" fmla="*/ 3862512 h 3865459"/>
              <a:gd name="connsiteX182" fmla="*/ 75152 w 1586769"/>
              <a:gd name="connsiteY182" fmla="*/ 3865460 h 3865459"/>
              <a:gd name="connsiteX183" fmla="*/ 75152 w 1586769"/>
              <a:gd name="connsiteY183" fmla="*/ 3865460 h 3865459"/>
              <a:gd name="connsiteX184" fmla="*/ 74104 w 1586769"/>
              <a:gd name="connsiteY184" fmla="*/ 3865460 h 3865459"/>
              <a:gd name="connsiteX185" fmla="*/ 74104 w 1586769"/>
              <a:gd name="connsiteY185" fmla="*/ 3865460 h 3865459"/>
              <a:gd name="connsiteX186" fmla="*/ 74104 w 1586769"/>
              <a:gd name="connsiteY186" fmla="*/ 3865460 h 3865459"/>
              <a:gd name="connsiteX187" fmla="*/ 1515999 w 1586769"/>
              <a:gd name="connsiteY187" fmla="*/ 24154 h 3865459"/>
              <a:gd name="connsiteX188" fmla="*/ 1526096 w 1586769"/>
              <a:gd name="connsiteY188" fmla="*/ 17117 h 3865459"/>
              <a:gd name="connsiteX189" fmla="*/ 1520857 w 1586769"/>
              <a:gd name="connsiteY189" fmla="*/ 23678 h 3865459"/>
              <a:gd name="connsiteX190" fmla="*/ 1505236 w 1586769"/>
              <a:gd name="connsiteY190" fmla="*/ 36611 h 3865459"/>
              <a:gd name="connsiteX191" fmla="*/ 1515999 w 1586769"/>
              <a:gd name="connsiteY191" fmla="*/ 24154 h 3865459"/>
              <a:gd name="connsiteX192" fmla="*/ 1361694 w 1586769"/>
              <a:gd name="connsiteY192" fmla="*/ 179727 h 3865459"/>
              <a:gd name="connsiteX193" fmla="*/ 1327404 w 1586769"/>
              <a:gd name="connsiteY193" fmla="*/ 211869 h 3865459"/>
              <a:gd name="connsiteX194" fmla="*/ 1335596 w 1586769"/>
              <a:gd name="connsiteY194" fmla="*/ 199697 h 3865459"/>
              <a:gd name="connsiteX195" fmla="*/ 1372076 w 1586769"/>
              <a:gd name="connsiteY195" fmla="*/ 164512 h 3865459"/>
              <a:gd name="connsiteX196" fmla="*/ 1327499 w 1586769"/>
              <a:gd name="connsiteY196" fmla="*/ 178205 h 3865459"/>
              <a:gd name="connsiteX197" fmla="*/ 1335596 w 1586769"/>
              <a:gd name="connsiteY197" fmla="*/ 173546 h 3865459"/>
              <a:gd name="connsiteX198" fmla="*/ 1323880 w 1586769"/>
              <a:gd name="connsiteY198" fmla="*/ 191994 h 3865459"/>
              <a:gd name="connsiteX199" fmla="*/ 1317689 w 1586769"/>
              <a:gd name="connsiteY199" fmla="*/ 196083 h 3865459"/>
              <a:gd name="connsiteX200" fmla="*/ 1327499 w 1586769"/>
              <a:gd name="connsiteY200" fmla="*/ 178205 h 3865459"/>
              <a:gd name="connsiteX201" fmla="*/ 1286256 w 1586769"/>
              <a:gd name="connsiteY201" fmla="*/ 315330 h 3865459"/>
              <a:gd name="connsiteX202" fmla="*/ 1307973 w 1586769"/>
              <a:gd name="connsiteY202" fmla="*/ 288419 h 3865459"/>
              <a:gd name="connsiteX203" fmla="*/ 1317022 w 1586769"/>
              <a:gd name="connsiteY203" fmla="*/ 279956 h 3865459"/>
              <a:gd name="connsiteX204" fmla="*/ 1299591 w 1586769"/>
              <a:gd name="connsiteY204" fmla="*/ 304014 h 3865459"/>
              <a:gd name="connsiteX205" fmla="*/ 1284256 w 1586769"/>
              <a:gd name="connsiteY205" fmla="*/ 320180 h 3865459"/>
              <a:gd name="connsiteX206" fmla="*/ 1243584 w 1586769"/>
              <a:gd name="connsiteY206" fmla="*/ 372387 h 3865459"/>
              <a:gd name="connsiteX207" fmla="*/ 1246918 w 1586769"/>
              <a:gd name="connsiteY207" fmla="*/ 370294 h 3865459"/>
              <a:gd name="connsiteX208" fmla="*/ 1243108 w 1586769"/>
              <a:gd name="connsiteY208" fmla="*/ 377141 h 3865459"/>
              <a:gd name="connsiteX209" fmla="*/ 1237107 w 1586769"/>
              <a:gd name="connsiteY209" fmla="*/ 381801 h 3865459"/>
              <a:gd name="connsiteX210" fmla="*/ 819626 w 1586769"/>
              <a:gd name="connsiteY210" fmla="*/ 571227 h 3865459"/>
              <a:gd name="connsiteX211" fmla="*/ 811054 w 1586769"/>
              <a:gd name="connsiteY211" fmla="*/ 583875 h 3865459"/>
              <a:gd name="connsiteX212" fmla="*/ 811054 w 1586769"/>
              <a:gd name="connsiteY212" fmla="*/ 582543 h 3865459"/>
              <a:gd name="connsiteX213" fmla="*/ 818864 w 1586769"/>
              <a:gd name="connsiteY213" fmla="*/ 570181 h 3865459"/>
              <a:gd name="connsiteX214" fmla="*/ 835819 w 1586769"/>
              <a:gd name="connsiteY214" fmla="*/ 544696 h 3865459"/>
              <a:gd name="connsiteX215" fmla="*/ 885254 w 1586769"/>
              <a:gd name="connsiteY215" fmla="*/ 346901 h 3865459"/>
              <a:gd name="connsiteX216" fmla="*/ 885254 w 1586769"/>
              <a:gd name="connsiteY216" fmla="*/ 346901 h 3865459"/>
              <a:gd name="connsiteX217" fmla="*/ 822293 w 1586769"/>
              <a:gd name="connsiteY217" fmla="*/ 443612 h 3865459"/>
              <a:gd name="connsiteX218" fmla="*/ 812006 w 1586769"/>
              <a:gd name="connsiteY218" fmla="*/ 458636 h 3865459"/>
              <a:gd name="connsiteX219" fmla="*/ 820293 w 1586769"/>
              <a:gd name="connsiteY219" fmla="*/ 443897 h 3865459"/>
              <a:gd name="connsiteX220" fmla="*/ 912495 w 1586769"/>
              <a:gd name="connsiteY220" fmla="*/ 303253 h 3865459"/>
              <a:gd name="connsiteX221" fmla="*/ 920782 w 1586769"/>
              <a:gd name="connsiteY221" fmla="*/ 292223 h 3865459"/>
              <a:gd name="connsiteX222" fmla="*/ 911923 w 1586769"/>
              <a:gd name="connsiteY222" fmla="*/ 306772 h 3865459"/>
              <a:gd name="connsiteX223" fmla="*/ 1032129 w 1586769"/>
              <a:gd name="connsiteY223" fmla="*/ 257418 h 3865459"/>
              <a:gd name="connsiteX224" fmla="*/ 988314 w 1586769"/>
              <a:gd name="connsiteY224" fmla="*/ 319039 h 3865459"/>
              <a:gd name="connsiteX225" fmla="*/ 931736 w 1586769"/>
              <a:gd name="connsiteY225" fmla="*/ 400059 h 3865459"/>
              <a:gd name="connsiteX226" fmla="*/ 919925 w 1586769"/>
              <a:gd name="connsiteY226" fmla="*/ 416225 h 3865459"/>
              <a:gd name="connsiteX227" fmla="*/ 932402 w 1586769"/>
              <a:gd name="connsiteY227" fmla="*/ 397206 h 3865459"/>
              <a:gd name="connsiteX228" fmla="*/ 964311 w 1586769"/>
              <a:gd name="connsiteY228" fmla="*/ 350230 h 3865459"/>
              <a:gd name="connsiteX229" fmla="*/ 964311 w 1586769"/>
              <a:gd name="connsiteY229" fmla="*/ 350230 h 3865459"/>
              <a:gd name="connsiteX230" fmla="*/ 1029272 w 1586769"/>
              <a:gd name="connsiteY230" fmla="*/ 257989 h 3865459"/>
              <a:gd name="connsiteX231" fmla="*/ 1036701 w 1586769"/>
              <a:gd name="connsiteY231" fmla="*/ 248480 h 3865459"/>
              <a:gd name="connsiteX232" fmla="*/ 1032129 w 1586769"/>
              <a:gd name="connsiteY232" fmla="*/ 257418 h 3865459"/>
              <a:gd name="connsiteX233" fmla="*/ 983171 w 1586769"/>
              <a:gd name="connsiteY233" fmla="*/ 255421 h 3865459"/>
              <a:gd name="connsiteX234" fmla="*/ 999649 w 1586769"/>
              <a:gd name="connsiteY234" fmla="*/ 235737 h 3865459"/>
              <a:gd name="connsiteX235" fmla="*/ 991172 w 1586769"/>
              <a:gd name="connsiteY235" fmla="*/ 248480 h 3865459"/>
              <a:gd name="connsiteX236" fmla="*/ 981647 w 1586769"/>
              <a:gd name="connsiteY236" fmla="*/ 260366 h 3865459"/>
              <a:gd name="connsiteX237" fmla="*/ 983171 w 1586769"/>
              <a:gd name="connsiteY237" fmla="*/ 255421 h 3865459"/>
              <a:gd name="connsiteX238" fmla="*/ 1083469 w 1586769"/>
              <a:gd name="connsiteY238" fmla="*/ 188856 h 3865459"/>
              <a:gd name="connsiteX239" fmla="*/ 1062514 w 1586769"/>
              <a:gd name="connsiteY239" fmla="*/ 215292 h 3865459"/>
              <a:gd name="connsiteX240" fmla="*/ 1082040 w 1586769"/>
              <a:gd name="connsiteY240" fmla="*/ 186764 h 3865459"/>
              <a:gd name="connsiteX241" fmla="*/ 1101090 w 1586769"/>
              <a:gd name="connsiteY241" fmla="*/ 161374 h 3865459"/>
              <a:gd name="connsiteX242" fmla="*/ 1083469 w 1586769"/>
              <a:gd name="connsiteY242" fmla="*/ 189046 h 3865459"/>
              <a:gd name="connsiteX243" fmla="*/ 1094804 w 1586769"/>
              <a:gd name="connsiteY243" fmla="*/ 51160 h 3865459"/>
              <a:gd name="connsiteX244" fmla="*/ 1083850 w 1586769"/>
              <a:gd name="connsiteY244" fmla="*/ 67136 h 3865459"/>
              <a:gd name="connsiteX245" fmla="*/ 1022604 w 1586769"/>
              <a:gd name="connsiteY245" fmla="*/ 150438 h 3865459"/>
              <a:gd name="connsiteX246" fmla="*/ 955929 w 1586769"/>
              <a:gd name="connsiteY246" fmla="*/ 242013 h 3865459"/>
              <a:gd name="connsiteX247" fmla="*/ 946404 w 1586769"/>
              <a:gd name="connsiteY247" fmla="*/ 253710 h 3865459"/>
              <a:gd name="connsiteX248" fmla="*/ 955262 w 1586769"/>
              <a:gd name="connsiteY248" fmla="*/ 240016 h 3865459"/>
              <a:gd name="connsiteX249" fmla="*/ 1083373 w 1586769"/>
              <a:gd name="connsiteY249" fmla="*/ 64283 h 3865459"/>
              <a:gd name="connsiteX250" fmla="*/ 814006 w 1586769"/>
              <a:gd name="connsiteY250" fmla="*/ 407571 h 3865459"/>
              <a:gd name="connsiteX251" fmla="*/ 922972 w 1586769"/>
              <a:gd name="connsiteY251" fmla="*/ 236403 h 3865459"/>
              <a:gd name="connsiteX252" fmla="*/ 1066610 w 1586769"/>
              <a:gd name="connsiteY252" fmla="*/ 28148 h 3865459"/>
              <a:gd name="connsiteX253" fmla="*/ 1042797 w 1586769"/>
              <a:gd name="connsiteY253" fmla="*/ 64664 h 3865459"/>
              <a:gd name="connsiteX254" fmla="*/ 816578 w 1586769"/>
              <a:gd name="connsiteY254" fmla="*/ 406525 h 3865459"/>
              <a:gd name="connsiteX255" fmla="*/ 801053 w 1586769"/>
              <a:gd name="connsiteY255" fmla="*/ 430869 h 3865459"/>
              <a:gd name="connsiteX256" fmla="*/ 688467 w 1586769"/>
              <a:gd name="connsiteY256" fmla="*/ 664324 h 3865459"/>
              <a:gd name="connsiteX257" fmla="*/ 701897 w 1586769"/>
              <a:gd name="connsiteY257" fmla="*/ 640931 h 3865459"/>
              <a:gd name="connsiteX258" fmla="*/ 710375 w 1586769"/>
              <a:gd name="connsiteY258" fmla="*/ 628283 h 3865459"/>
              <a:gd name="connsiteX259" fmla="*/ 696278 w 1586769"/>
              <a:gd name="connsiteY259" fmla="*/ 653673 h 3865459"/>
              <a:gd name="connsiteX260" fmla="*/ 688277 w 1586769"/>
              <a:gd name="connsiteY260" fmla="*/ 666701 h 3865459"/>
              <a:gd name="connsiteX261" fmla="*/ 685610 w 1586769"/>
              <a:gd name="connsiteY261" fmla="*/ 858981 h 3865459"/>
              <a:gd name="connsiteX262" fmla="*/ 692468 w 1586769"/>
              <a:gd name="connsiteY262" fmla="*/ 846809 h 3865459"/>
              <a:gd name="connsiteX263" fmla="*/ 692468 w 1586769"/>
              <a:gd name="connsiteY263" fmla="*/ 846999 h 3865459"/>
              <a:gd name="connsiteX264" fmla="*/ 717042 w 1586769"/>
              <a:gd name="connsiteY264" fmla="*/ 804682 h 3865459"/>
              <a:gd name="connsiteX265" fmla="*/ 692087 w 1586769"/>
              <a:gd name="connsiteY265" fmla="*/ 850612 h 3865459"/>
              <a:gd name="connsiteX266" fmla="*/ 685229 w 1586769"/>
              <a:gd name="connsiteY266" fmla="*/ 862689 h 3865459"/>
              <a:gd name="connsiteX267" fmla="*/ 675132 w 1586769"/>
              <a:gd name="connsiteY267" fmla="*/ 879331 h 3865459"/>
              <a:gd name="connsiteX268" fmla="*/ 371285 w 1586769"/>
              <a:gd name="connsiteY268" fmla="*/ 1332737 h 3865459"/>
              <a:gd name="connsiteX269" fmla="*/ 379571 w 1586769"/>
              <a:gd name="connsiteY269" fmla="*/ 1310200 h 3865459"/>
              <a:gd name="connsiteX270" fmla="*/ 422148 w 1586769"/>
              <a:gd name="connsiteY270" fmla="*/ 1204836 h 3865459"/>
              <a:gd name="connsiteX271" fmla="*/ 422148 w 1586769"/>
              <a:gd name="connsiteY271" fmla="*/ 1204170 h 3865459"/>
              <a:gd name="connsiteX272" fmla="*/ 468439 w 1586769"/>
              <a:gd name="connsiteY272" fmla="*/ 1100518 h 3865459"/>
              <a:gd name="connsiteX273" fmla="*/ 474917 w 1586769"/>
              <a:gd name="connsiteY273" fmla="*/ 1086730 h 3865459"/>
              <a:gd name="connsiteX274" fmla="*/ 468535 w 1586769"/>
              <a:gd name="connsiteY274" fmla="*/ 1102610 h 3865459"/>
              <a:gd name="connsiteX275" fmla="*/ 379762 w 1586769"/>
              <a:gd name="connsiteY275" fmla="*/ 1313623 h 3865459"/>
              <a:gd name="connsiteX276" fmla="*/ 371094 w 1586769"/>
              <a:gd name="connsiteY276" fmla="*/ 1333117 h 3865459"/>
              <a:gd name="connsiteX277" fmla="*/ 489109 w 1586769"/>
              <a:gd name="connsiteY277" fmla="*/ 1634944 h 3865459"/>
              <a:gd name="connsiteX278" fmla="*/ 463487 w 1586769"/>
              <a:gd name="connsiteY278" fmla="*/ 1698181 h 3865459"/>
              <a:gd name="connsiteX279" fmla="*/ 488633 w 1586769"/>
              <a:gd name="connsiteY279" fmla="*/ 1633042 h 3865459"/>
              <a:gd name="connsiteX280" fmla="*/ 494347 w 1586769"/>
              <a:gd name="connsiteY280" fmla="*/ 1620965 h 3865459"/>
              <a:gd name="connsiteX281" fmla="*/ 488918 w 1586769"/>
              <a:gd name="connsiteY281" fmla="*/ 1635325 h 3865459"/>
              <a:gd name="connsiteX282" fmla="*/ 582073 w 1586769"/>
              <a:gd name="connsiteY282" fmla="*/ 1420318 h 3865459"/>
              <a:gd name="connsiteX283" fmla="*/ 580739 w 1586769"/>
              <a:gd name="connsiteY283" fmla="*/ 1421459 h 3865459"/>
              <a:gd name="connsiteX284" fmla="*/ 521303 w 1586769"/>
              <a:gd name="connsiteY284" fmla="*/ 1546983 h 3865459"/>
              <a:gd name="connsiteX285" fmla="*/ 508730 w 1586769"/>
              <a:gd name="connsiteY285" fmla="*/ 1570566 h 3865459"/>
              <a:gd name="connsiteX286" fmla="*/ 520541 w 1586769"/>
              <a:gd name="connsiteY286" fmla="*/ 1542038 h 3865459"/>
              <a:gd name="connsiteX287" fmla="*/ 582549 w 1586769"/>
              <a:gd name="connsiteY287" fmla="*/ 1414042 h 3865459"/>
              <a:gd name="connsiteX288" fmla="*/ 592074 w 1586769"/>
              <a:gd name="connsiteY288" fmla="*/ 1397971 h 3865459"/>
              <a:gd name="connsiteX289" fmla="*/ 546354 w 1586769"/>
              <a:gd name="connsiteY289" fmla="*/ 864876 h 3865459"/>
              <a:gd name="connsiteX290" fmla="*/ 552545 w 1586769"/>
              <a:gd name="connsiteY290" fmla="*/ 854321 h 3865459"/>
              <a:gd name="connsiteX291" fmla="*/ 540544 w 1586769"/>
              <a:gd name="connsiteY291" fmla="*/ 881042 h 3865459"/>
              <a:gd name="connsiteX292" fmla="*/ 535877 w 1586769"/>
              <a:gd name="connsiteY292" fmla="*/ 888650 h 3865459"/>
              <a:gd name="connsiteX293" fmla="*/ 546163 w 1586769"/>
              <a:gd name="connsiteY293" fmla="*/ 865257 h 3865459"/>
              <a:gd name="connsiteX294" fmla="*/ 632079 w 1586769"/>
              <a:gd name="connsiteY294" fmla="*/ 765408 h 3865459"/>
              <a:gd name="connsiteX295" fmla="*/ 642652 w 1586769"/>
              <a:gd name="connsiteY295" fmla="*/ 747626 h 3865459"/>
              <a:gd name="connsiteX296" fmla="*/ 630936 w 1586769"/>
              <a:gd name="connsiteY296" fmla="*/ 771304 h 3865459"/>
              <a:gd name="connsiteX297" fmla="*/ 543592 w 1586769"/>
              <a:gd name="connsiteY297" fmla="*/ 941427 h 3865459"/>
              <a:gd name="connsiteX298" fmla="*/ 529019 w 1586769"/>
              <a:gd name="connsiteY298" fmla="*/ 971666 h 3865459"/>
              <a:gd name="connsiteX299" fmla="*/ 506349 w 1586769"/>
              <a:gd name="connsiteY299" fmla="*/ 1016741 h 3865459"/>
              <a:gd name="connsiteX300" fmla="*/ 526733 w 1586769"/>
              <a:gd name="connsiteY300" fmla="*/ 971666 h 3865459"/>
              <a:gd name="connsiteX301" fmla="*/ 632270 w 1586769"/>
              <a:gd name="connsiteY301" fmla="*/ 765789 h 3865459"/>
              <a:gd name="connsiteX302" fmla="*/ 500158 w 1586769"/>
              <a:gd name="connsiteY302" fmla="*/ 967958 h 3865459"/>
              <a:gd name="connsiteX303" fmla="*/ 516255 w 1586769"/>
              <a:gd name="connsiteY303" fmla="*/ 935816 h 3865459"/>
              <a:gd name="connsiteX304" fmla="*/ 505682 w 1586769"/>
              <a:gd name="connsiteY304" fmla="*/ 962062 h 3865459"/>
              <a:gd name="connsiteX305" fmla="*/ 467582 w 1586769"/>
              <a:gd name="connsiteY305" fmla="*/ 1046315 h 3865459"/>
              <a:gd name="connsiteX306" fmla="*/ 456533 w 1586769"/>
              <a:gd name="connsiteY306" fmla="*/ 1068947 h 3865459"/>
              <a:gd name="connsiteX307" fmla="*/ 467582 w 1586769"/>
              <a:gd name="connsiteY307" fmla="*/ 1040419 h 3865459"/>
              <a:gd name="connsiteX308" fmla="*/ 437007 w 1586769"/>
              <a:gd name="connsiteY308" fmla="*/ 1047456 h 3865459"/>
              <a:gd name="connsiteX309" fmla="*/ 453580 w 1586769"/>
              <a:gd name="connsiteY309" fmla="*/ 1011701 h 3865459"/>
              <a:gd name="connsiteX310" fmla="*/ 473107 w 1586769"/>
              <a:gd name="connsiteY310" fmla="*/ 975851 h 3865459"/>
              <a:gd name="connsiteX311" fmla="*/ 450152 w 1586769"/>
              <a:gd name="connsiteY311" fmla="*/ 1030339 h 3865459"/>
              <a:gd name="connsiteX312" fmla="*/ 437483 w 1586769"/>
              <a:gd name="connsiteY312" fmla="*/ 1058297 h 3865459"/>
              <a:gd name="connsiteX313" fmla="*/ 428911 w 1586769"/>
              <a:gd name="connsiteY313" fmla="*/ 1071515 h 3865459"/>
              <a:gd name="connsiteX314" fmla="*/ 437007 w 1586769"/>
              <a:gd name="connsiteY314" fmla="*/ 1047456 h 3865459"/>
              <a:gd name="connsiteX315" fmla="*/ 446532 w 1586769"/>
              <a:gd name="connsiteY315" fmla="*/ 1046695 h 3865459"/>
              <a:gd name="connsiteX316" fmla="*/ 465582 w 1586769"/>
              <a:gd name="connsiteY316" fmla="*/ 1011225 h 3865459"/>
              <a:gd name="connsiteX317" fmla="*/ 445008 w 1586769"/>
              <a:gd name="connsiteY317" fmla="*/ 1065714 h 3865459"/>
              <a:gd name="connsiteX318" fmla="*/ 427482 w 1586769"/>
              <a:gd name="connsiteY318" fmla="*/ 1100708 h 3865459"/>
              <a:gd name="connsiteX319" fmla="*/ 446532 w 1586769"/>
              <a:gd name="connsiteY319" fmla="*/ 1046695 h 3865459"/>
              <a:gd name="connsiteX320" fmla="*/ 339471 w 1586769"/>
              <a:gd name="connsiteY320" fmla="*/ 1368397 h 3865459"/>
              <a:gd name="connsiteX321" fmla="*/ 387096 w 1586769"/>
              <a:gd name="connsiteY321" fmla="*/ 1241257 h 3865459"/>
              <a:gd name="connsiteX322" fmla="*/ 387668 w 1586769"/>
              <a:gd name="connsiteY322" fmla="*/ 1240781 h 3865459"/>
              <a:gd name="connsiteX323" fmla="*/ 432435 w 1586769"/>
              <a:gd name="connsiteY323" fmla="*/ 1129522 h 3865459"/>
              <a:gd name="connsiteX324" fmla="*/ 443008 w 1586769"/>
              <a:gd name="connsiteY324" fmla="*/ 1106414 h 3865459"/>
              <a:gd name="connsiteX325" fmla="*/ 435769 w 1586769"/>
              <a:gd name="connsiteY325" fmla="*/ 1127049 h 3865459"/>
              <a:gd name="connsiteX326" fmla="*/ 370904 w 1586769"/>
              <a:gd name="connsiteY326" fmla="*/ 1291181 h 3865459"/>
              <a:gd name="connsiteX327" fmla="*/ 342329 w 1586769"/>
              <a:gd name="connsiteY327" fmla="*/ 1366495 h 3865459"/>
              <a:gd name="connsiteX328" fmla="*/ 335566 w 1586769"/>
              <a:gd name="connsiteY328" fmla="*/ 1382185 h 3865459"/>
              <a:gd name="connsiteX329" fmla="*/ 339185 w 1586769"/>
              <a:gd name="connsiteY329" fmla="*/ 1368492 h 3865459"/>
              <a:gd name="connsiteX330" fmla="*/ 302609 w 1586769"/>
              <a:gd name="connsiteY330" fmla="*/ 1514366 h 3865459"/>
              <a:gd name="connsiteX331" fmla="*/ 311563 w 1586769"/>
              <a:gd name="connsiteY331" fmla="*/ 1491448 h 3865459"/>
              <a:gd name="connsiteX332" fmla="*/ 305371 w 1586769"/>
              <a:gd name="connsiteY332" fmla="*/ 1511513 h 3865459"/>
              <a:gd name="connsiteX333" fmla="*/ 297466 w 1586769"/>
              <a:gd name="connsiteY333" fmla="*/ 1530532 h 3865459"/>
              <a:gd name="connsiteX334" fmla="*/ 185452 w 1586769"/>
              <a:gd name="connsiteY334" fmla="*/ 2565625 h 3865459"/>
              <a:gd name="connsiteX335" fmla="*/ 180594 w 1586769"/>
              <a:gd name="connsiteY335" fmla="*/ 2584644 h 3865459"/>
              <a:gd name="connsiteX336" fmla="*/ 182309 w 1586769"/>
              <a:gd name="connsiteY336" fmla="*/ 2575135 h 3865459"/>
              <a:gd name="connsiteX337" fmla="*/ 187071 w 1586769"/>
              <a:gd name="connsiteY337" fmla="*/ 2557733 h 3865459"/>
              <a:gd name="connsiteX338" fmla="*/ 185452 w 1586769"/>
              <a:gd name="connsiteY338" fmla="*/ 2565625 h 3865459"/>
              <a:gd name="connsiteX339" fmla="*/ 198882 w 1586769"/>
              <a:gd name="connsiteY339" fmla="*/ 2513989 h 3865459"/>
              <a:gd name="connsiteX340" fmla="*/ 207836 w 1586769"/>
              <a:gd name="connsiteY340" fmla="*/ 2469866 h 3865459"/>
              <a:gd name="connsiteX341" fmla="*/ 207836 w 1586769"/>
              <a:gd name="connsiteY341" fmla="*/ 2469866 h 3865459"/>
              <a:gd name="connsiteX342" fmla="*/ 244507 w 1586769"/>
              <a:gd name="connsiteY342" fmla="*/ 1690669 h 3865459"/>
              <a:gd name="connsiteX343" fmla="*/ 250793 w 1586769"/>
              <a:gd name="connsiteY343" fmla="*/ 1673172 h 3865459"/>
              <a:gd name="connsiteX344" fmla="*/ 247269 w 1586769"/>
              <a:gd name="connsiteY344" fmla="*/ 1686390 h 3865459"/>
              <a:gd name="connsiteX345" fmla="*/ 238506 w 1586769"/>
              <a:gd name="connsiteY345" fmla="*/ 1711209 h 3865459"/>
              <a:gd name="connsiteX346" fmla="*/ 244030 w 1586769"/>
              <a:gd name="connsiteY346" fmla="*/ 1690669 h 3865459"/>
              <a:gd name="connsiteX347" fmla="*/ 235172 w 1586769"/>
              <a:gd name="connsiteY347" fmla="*/ 2358987 h 3865459"/>
              <a:gd name="connsiteX348" fmla="*/ 237077 w 1586769"/>
              <a:gd name="connsiteY348" fmla="*/ 2353376 h 3865459"/>
              <a:gd name="connsiteX349" fmla="*/ 235268 w 1586769"/>
              <a:gd name="connsiteY349" fmla="*/ 2362125 h 3865459"/>
              <a:gd name="connsiteX350" fmla="*/ 232601 w 1586769"/>
              <a:gd name="connsiteY350" fmla="*/ 2370398 h 3865459"/>
              <a:gd name="connsiteX351" fmla="*/ 166211 w 1586769"/>
              <a:gd name="connsiteY351" fmla="*/ 1971290 h 3865459"/>
              <a:gd name="connsiteX352" fmla="*/ 224885 w 1586769"/>
              <a:gd name="connsiteY352" fmla="*/ 1753336 h 3865459"/>
              <a:gd name="connsiteX353" fmla="*/ 231553 w 1586769"/>
              <a:gd name="connsiteY353" fmla="*/ 1732510 h 3865459"/>
              <a:gd name="connsiteX354" fmla="*/ 225266 w 1586769"/>
              <a:gd name="connsiteY354" fmla="*/ 1755808 h 3865459"/>
              <a:gd name="connsiteX355" fmla="*/ 169069 w 1586769"/>
              <a:gd name="connsiteY355" fmla="*/ 1963778 h 3865459"/>
              <a:gd name="connsiteX356" fmla="*/ 163068 w 1586769"/>
              <a:gd name="connsiteY356" fmla="*/ 1985745 h 3865459"/>
              <a:gd name="connsiteX357" fmla="*/ 153353 w 1586769"/>
              <a:gd name="connsiteY357" fmla="*/ 2024543 h 3865459"/>
              <a:gd name="connsiteX358" fmla="*/ 153353 w 1586769"/>
              <a:gd name="connsiteY358" fmla="*/ 2026730 h 3865459"/>
              <a:gd name="connsiteX359" fmla="*/ 140589 w 1586769"/>
              <a:gd name="connsiteY359" fmla="*/ 2079887 h 3865459"/>
              <a:gd name="connsiteX360" fmla="*/ 137636 w 1586769"/>
              <a:gd name="connsiteY360" fmla="*/ 2093200 h 3865459"/>
              <a:gd name="connsiteX361" fmla="*/ 133921 w 1586769"/>
              <a:gd name="connsiteY361" fmla="*/ 2109747 h 3865459"/>
              <a:gd name="connsiteX362" fmla="*/ 137446 w 1586769"/>
              <a:gd name="connsiteY362" fmla="*/ 2090728 h 3865459"/>
              <a:gd name="connsiteX363" fmla="*/ 142685 w 1586769"/>
              <a:gd name="connsiteY363" fmla="*/ 2065243 h 3865459"/>
              <a:gd name="connsiteX364" fmla="*/ 153353 w 1586769"/>
              <a:gd name="connsiteY364" fmla="*/ 2024162 h 3865459"/>
              <a:gd name="connsiteX365" fmla="*/ 121539 w 1586769"/>
              <a:gd name="connsiteY365" fmla="*/ 2103471 h 3865459"/>
              <a:gd name="connsiteX366" fmla="*/ 133731 w 1586769"/>
              <a:gd name="connsiteY366" fmla="*/ 2044037 h 3865459"/>
              <a:gd name="connsiteX367" fmla="*/ 139160 w 1586769"/>
              <a:gd name="connsiteY367" fmla="*/ 2023877 h 3865459"/>
              <a:gd name="connsiteX368" fmla="*/ 126968 w 1586769"/>
              <a:gd name="connsiteY368" fmla="*/ 2087875 h 3865459"/>
              <a:gd name="connsiteX369" fmla="*/ 121634 w 1586769"/>
              <a:gd name="connsiteY369" fmla="*/ 2110032 h 3865459"/>
              <a:gd name="connsiteX370" fmla="*/ 121539 w 1586769"/>
              <a:gd name="connsiteY370" fmla="*/ 2103090 h 3865459"/>
              <a:gd name="connsiteX371" fmla="*/ 84582 w 1586769"/>
              <a:gd name="connsiteY371" fmla="*/ 2362410 h 3865459"/>
              <a:gd name="connsiteX372" fmla="*/ 120777 w 1586769"/>
              <a:gd name="connsiteY372" fmla="*/ 2170892 h 3865459"/>
              <a:gd name="connsiteX373" fmla="*/ 124016 w 1586769"/>
              <a:gd name="connsiteY373" fmla="*/ 2158149 h 3865459"/>
              <a:gd name="connsiteX374" fmla="*/ 121253 w 1586769"/>
              <a:gd name="connsiteY374" fmla="*/ 2173364 h 3865459"/>
              <a:gd name="connsiteX375" fmla="*/ 114395 w 1586769"/>
              <a:gd name="connsiteY375" fmla="*/ 2205696 h 3865459"/>
              <a:gd name="connsiteX376" fmla="*/ 114395 w 1586769"/>
              <a:gd name="connsiteY376" fmla="*/ 2206267 h 3865459"/>
              <a:gd name="connsiteX377" fmla="*/ 85058 w 1586769"/>
              <a:gd name="connsiteY377" fmla="*/ 2362791 h 3865459"/>
              <a:gd name="connsiteX378" fmla="*/ 82391 w 1586769"/>
              <a:gd name="connsiteY378" fmla="*/ 2375628 h 3865459"/>
              <a:gd name="connsiteX379" fmla="*/ 84582 w 1586769"/>
              <a:gd name="connsiteY379" fmla="*/ 2362410 h 3865459"/>
              <a:gd name="connsiteX380" fmla="*/ 79058 w 1586769"/>
              <a:gd name="connsiteY380" fmla="*/ 2574944 h 3865459"/>
              <a:gd name="connsiteX381" fmla="*/ 81915 w 1586769"/>
              <a:gd name="connsiteY381" fmla="*/ 2557828 h 3865459"/>
              <a:gd name="connsiteX382" fmla="*/ 79153 w 1586769"/>
              <a:gd name="connsiteY382" fmla="*/ 2577607 h 3865459"/>
              <a:gd name="connsiteX383" fmla="*/ 75533 w 1586769"/>
              <a:gd name="connsiteY383" fmla="*/ 2599764 h 3865459"/>
              <a:gd name="connsiteX384" fmla="*/ 78867 w 1586769"/>
              <a:gd name="connsiteY384" fmla="*/ 2574944 h 3865459"/>
              <a:gd name="connsiteX385" fmla="*/ 10001 w 1586769"/>
              <a:gd name="connsiteY385" fmla="*/ 2951230 h 3865459"/>
              <a:gd name="connsiteX386" fmla="*/ 10001 w 1586769"/>
              <a:gd name="connsiteY386" fmla="*/ 2945524 h 3865459"/>
              <a:gd name="connsiteX387" fmla="*/ 12763 w 1586769"/>
              <a:gd name="connsiteY387" fmla="*/ 2913573 h 3865459"/>
              <a:gd name="connsiteX388" fmla="*/ 48863 w 1586769"/>
              <a:gd name="connsiteY388" fmla="*/ 3587691 h 3865459"/>
              <a:gd name="connsiteX389" fmla="*/ 48863 w 1586769"/>
              <a:gd name="connsiteY389" fmla="*/ 3607756 h 3865459"/>
              <a:gd name="connsiteX390" fmla="*/ 48006 w 1586769"/>
              <a:gd name="connsiteY390" fmla="*/ 3587406 h 3865459"/>
              <a:gd name="connsiteX391" fmla="*/ 42005 w 1586769"/>
              <a:gd name="connsiteY391" fmla="*/ 3717304 h 3865459"/>
              <a:gd name="connsiteX392" fmla="*/ 36671 w 1586769"/>
              <a:gd name="connsiteY392" fmla="*/ 3664717 h 3865459"/>
              <a:gd name="connsiteX393" fmla="*/ 36100 w 1586769"/>
              <a:gd name="connsiteY393" fmla="*/ 3649978 h 3865459"/>
              <a:gd name="connsiteX394" fmla="*/ 40767 w 1586769"/>
              <a:gd name="connsiteY394" fmla="*/ 3698190 h 3865459"/>
              <a:gd name="connsiteX395" fmla="*/ 37624 w 1586769"/>
              <a:gd name="connsiteY395" fmla="*/ 3561636 h 3865459"/>
              <a:gd name="connsiteX396" fmla="*/ 38481 w 1586769"/>
              <a:gd name="connsiteY396" fmla="*/ 3584078 h 3865459"/>
              <a:gd name="connsiteX397" fmla="*/ 36481 w 1586769"/>
              <a:gd name="connsiteY397" fmla="*/ 3548893 h 3865459"/>
              <a:gd name="connsiteX398" fmla="*/ 35623 w 1586769"/>
              <a:gd name="connsiteY398" fmla="*/ 3524074 h 3865459"/>
              <a:gd name="connsiteX399" fmla="*/ 37814 w 1586769"/>
              <a:gd name="connsiteY399" fmla="*/ 3561636 h 3865459"/>
              <a:gd name="connsiteX400" fmla="*/ 34480 w 1586769"/>
              <a:gd name="connsiteY400" fmla="*/ 3593397 h 3865459"/>
              <a:gd name="connsiteX401" fmla="*/ 35147 w 1586769"/>
              <a:gd name="connsiteY401" fmla="*/ 3608802 h 3865459"/>
              <a:gd name="connsiteX402" fmla="*/ 30956 w 1586769"/>
              <a:gd name="connsiteY402" fmla="*/ 3543283 h 3865459"/>
              <a:gd name="connsiteX403" fmla="*/ 30289 w 1586769"/>
              <a:gd name="connsiteY403" fmla="*/ 3525786 h 3865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Lst>
            <a:rect l="l" t="t" r="r" b="b"/>
            <a:pathLst>
              <a:path w="1586769" h="3865459">
                <a:moveTo>
                  <a:pt x="64961" y="3864509"/>
                </a:moveTo>
                <a:lnTo>
                  <a:pt x="69152" y="3864509"/>
                </a:lnTo>
                <a:cubicBezTo>
                  <a:pt x="69152" y="3863177"/>
                  <a:pt x="69152" y="3861751"/>
                  <a:pt x="68675" y="3860134"/>
                </a:cubicBezTo>
                <a:cubicBezTo>
                  <a:pt x="68199" y="3854239"/>
                  <a:pt x="68199" y="3856996"/>
                  <a:pt x="68199" y="3857472"/>
                </a:cubicBezTo>
                <a:moveTo>
                  <a:pt x="75152" y="3864509"/>
                </a:moveTo>
                <a:lnTo>
                  <a:pt x="78200" y="3864509"/>
                </a:lnTo>
                <a:cubicBezTo>
                  <a:pt x="77534" y="3851481"/>
                  <a:pt x="76867" y="3838548"/>
                  <a:pt x="76105" y="3825520"/>
                </a:cubicBezTo>
                <a:cubicBezTo>
                  <a:pt x="73343" y="3728145"/>
                  <a:pt x="71342" y="3630579"/>
                  <a:pt x="73628" y="3533298"/>
                </a:cubicBezTo>
                <a:cubicBezTo>
                  <a:pt x="73628" y="3476242"/>
                  <a:pt x="75819" y="3438204"/>
                  <a:pt x="76962" y="3392559"/>
                </a:cubicBezTo>
                <a:cubicBezTo>
                  <a:pt x="76962" y="3389897"/>
                  <a:pt x="76962" y="3385998"/>
                  <a:pt x="76962" y="3384001"/>
                </a:cubicBezTo>
                <a:lnTo>
                  <a:pt x="73533" y="3397599"/>
                </a:lnTo>
                <a:cubicBezTo>
                  <a:pt x="72962" y="3399121"/>
                  <a:pt x="72200" y="3403685"/>
                  <a:pt x="72390" y="3393130"/>
                </a:cubicBezTo>
                <a:cubicBezTo>
                  <a:pt x="72962" y="3378105"/>
                  <a:pt x="73914" y="3352430"/>
                  <a:pt x="74581" y="3334172"/>
                </a:cubicBezTo>
                <a:cubicBezTo>
                  <a:pt x="76486" y="3288052"/>
                  <a:pt x="81534" y="3244308"/>
                  <a:pt x="84963" y="3199805"/>
                </a:cubicBezTo>
                <a:cubicBezTo>
                  <a:pt x="88583" y="3151497"/>
                  <a:pt x="94012" y="3103475"/>
                  <a:pt x="100394" y="3055452"/>
                </a:cubicBezTo>
                <a:cubicBezTo>
                  <a:pt x="106775" y="3007430"/>
                  <a:pt x="111728" y="2959313"/>
                  <a:pt x="120301" y="2910815"/>
                </a:cubicBezTo>
                <a:cubicBezTo>
                  <a:pt x="129254" y="2858418"/>
                  <a:pt x="137827" y="2789285"/>
                  <a:pt x="147066" y="2751533"/>
                </a:cubicBezTo>
                <a:cubicBezTo>
                  <a:pt x="154591" y="2717870"/>
                  <a:pt x="161830" y="2669848"/>
                  <a:pt x="167450" y="2649022"/>
                </a:cubicBezTo>
                <a:cubicBezTo>
                  <a:pt x="168593" y="2643412"/>
                  <a:pt x="170593" y="2633332"/>
                  <a:pt x="172117" y="2625344"/>
                </a:cubicBezTo>
                <a:cubicBezTo>
                  <a:pt x="170879" y="2633237"/>
                  <a:pt x="169545" y="2641225"/>
                  <a:pt x="168307" y="2648832"/>
                </a:cubicBezTo>
                <a:cubicBezTo>
                  <a:pt x="166497" y="2659007"/>
                  <a:pt x="164497" y="2669563"/>
                  <a:pt x="162592" y="2679928"/>
                </a:cubicBezTo>
                <a:lnTo>
                  <a:pt x="169069" y="2648737"/>
                </a:lnTo>
                <a:lnTo>
                  <a:pt x="175927" y="2614694"/>
                </a:lnTo>
                <a:cubicBezTo>
                  <a:pt x="183071" y="2584644"/>
                  <a:pt x="190405" y="2555260"/>
                  <a:pt x="196787" y="2521217"/>
                </a:cubicBezTo>
                <a:cubicBezTo>
                  <a:pt x="198120" y="2516747"/>
                  <a:pt x="199263" y="2513704"/>
                  <a:pt x="200787" y="2507428"/>
                </a:cubicBezTo>
                <a:cubicBezTo>
                  <a:pt x="210312" y="2464065"/>
                  <a:pt x="221647" y="2422700"/>
                  <a:pt x="233744" y="2373631"/>
                </a:cubicBezTo>
                <a:cubicBezTo>
                  <a:pt x="236315" y="2364122"/>
                  <a:pt x="239744" y="2350809"/>
                  <a:pt x="242792" y="2339493"/>
                </a:cubicBezTo>
                <a:lnTo>
                  <a:pt x="260699" y="2272166"/>
                </a:lnTo>
                <a:lnTo>
                  <a:pt x="267843" y="2248298"/>
                </a:lnTo>
                <a:cubicBezTo>
                  <a:pt x="271158" y="2240044"/>
                  <a:pt x="273949" y="2231600"/>
                  <a:pt x="276225" y="2223003"/>
                </a:cubicBezTo>
                <a:cubicBezTo>
                  <a:pt x="286512" y="2184966"/>
                  <a:pt x="304229" y="2122870"/>
                  <a:pt x="316039" y="2092915"/>
                </a:cubicBezTo>
                <a:cubicBezTo>
                  <a:pt x="320040" y="2081789"/>
                  <a:pt x="325564" y="2066479"/>
                  <a:pt x="330232" y="2053071"/>
                </a:cubicBezTo>
                <a:cubicBezTo>
                  <a:pt x="334899" y="2039663"/>
                  <a:pt x="338709" y="2025684"/>
                  <a:pt x="338709" y="2025684"/>
                </a:cubicBezTo>
                <a:cubicBezTo>
                  <a:pt x="338709" y="2025684"/>
                  <a:pt x="337566" y="2022451"/>
                  <a:pt x="345948" y="1998867"/>
                </a:cubicBezTo>
                <a:cubicBezTo>
                  <a:pt x="353092" y="1978898"/>
                  <a:pt x="363569" y="1943047"/>
                  <a:pt x="366141" y="1943903"/>
                </a:cubicBezTo>
                <a:cubicBezTo>
                  <a:pt x="368713" y="1944759"/>
                  <a:pt x="371666" y="1933253"/>
                  <a:pt x="377571" y="1917372"/>
                </a:cubicBezTo>
                <a:cubicBezTo>
                  <a:pt x="404717" y="1844911"/>
                  <a:pt x="431197" y="1772545"/>
                  <a:pt x="461963" y="1701795"/>
                </a:cubicBezTo>
                <a:lnTo>
                  <a:pt x="462439" y="1700369"/>
                </a:lnTo>
                <a:lnTo>
                  <a:pt x="488061" y="1639604"/>
                </a:lnTo>
                <a:cubicBezTo>
                  <a:pt x="543592" y="1511037"/>
                  <a:pt x="602933" y="1384468"/>
                  <a:pt x="668274" y="1261417"/>
                </a:cubicBezTo>
                <a:cubicBezTo>
                  <a:pt x="717613" y="1166323"/>
                  <a:pt x="769649" y="1073322"/>
                  <a:pt x="824389" y="982412"/>
                </a:cubicBezTo>
                <a:cubicBezTo>
                  <a:pt x="879158" y="891122"/>
                  <a:pt x="937260" y="801734"/>
                  <a:pt x="997268" y="714248"/>
                </a:cubicBezTo>
                <a:cubicBezTo>
                  <a:pt x="1043654" y="650155"/>
                  <a:pt x="1088708" y="585016"/>
                  <a:pt x="1138238" y="523395"/>
                </a:cubicBezTo>
                <a:cubicBezTo>
                  <a:pt x="1158716" y="497149"/>
                  <a:pt x="1172718" y="473756"/>
                  <a:pt x="1195959" y="446179"/>
                </a:cubicBezTo>
                <a:cubicBezTo>
                  <a:pt x="1201293" y="440188"/>
                  <a:pt x="1209199" y="427160"/>
                  <a:pt x="1215866" y="417651"/>
                </a:cubicBezTo>
                <a:lnTo>
                  <a:pt x="1197388" y="434578"/>
                </a:lnTo>
                <a:lnTo>
                  <a:pt x="1192149" y="438762"/>
                </a:lnTo>
                <a:lnTo>
                  <a:pt x="1200436" y="429253"/>
                </a:lnTo>
                <a:lnTo>
                  <a:pt x="1214819" y="415084"/>
                </a:lnTo>
                <a:cubicBezTo>
                  <a:pt x="1237517" y="393573"/>
                  <a:pt x="1258348" y="370193"/>
                  <a:pt x="1277112" y="345190"/>
                </a:cubicBezTo>
                <a:lnTo>
                  <a:pt x="1299210" y="317327"/>
                </a:lnTo>
                <a:lnTo>
                  <a:pt x="1384935" y="214436"/>
                </a:lnTo>
                <a:cubicBezTo>
                  <a:pt x="1413510" y="178110"/>
                  <a:pt x="1441514" y="145778"/>
                  <a:pt x="1469993" y="111164"/>
                </a:cubicBezTo>
                <a:cubicBezTo>
                  <a:pt x="1475708" y="104413"/>
                  <a:pt x="1484090" y="95094"/>
                  <a:pt x="1490186" y="89293"/>
                </a:cubicBezTo>
                <a:cubicBezTo>
                  <a:pt x="1495625" y="84339"/>
                  <a:pt x="1501312" y="79673"/>
                  <a:pt x="1507236" y="75314"/>
                </a:cubicBezTo>
                <a:cubicBezTo>
                  <a:pt x="1502093" y="81590"/>
                  <a:pt x="1497711" y="87866"/>
                  <a:pt x="1491710" y="94333"/>
                </a:cubicBezTo>
                <a:cubicBezTo>
                  <a:pt x="1473660" y="113201"/>
                  <a:pt x="1456915" y="133281"/>
                  <a:pt x="1441609" y="154432"/>
                </a:cubicBezTo>
                <a:cubicBezTo>
                  <a:pt x="1439894" y="157000"/>
                  <a:pt x="1434751" y="162610"/>
                  <a:pt x="1431227" y="166794"/>
                </a:cubicBezTo>
                <a:lnTo>
                  <a:pt x="1443609" y="153481"/>
                </a:lnTo>
                <a:cubicBezTo>
                  <a:pt x="1485424" y="107836"/>
                  <a:pt x="1526000" y="61240"/>
                  <a:pt x="1569815" y="17497"/>
                </a:cubicBezTo>
                <a:cubicBezTo>
                  <a:pt x="1574864" y="12362"/>
                  <a:pt x="1580769" y="6561"/>
                  <a:pt x="1585722" y="2092"/>
                </a:cubicBezTo>
                <a:lnTo>
                  <a:pt x="1586770" y="1141"/>
                </a:lnTo>
                <a:lnTo>
                  <a:pt x="1232059" y="1141"/>
                </a:lnTo>
                <a:cubicBezTo>
                  <a:pt x="1198721" y="41556"/>
                  <a:pt x="1166241" y="82541"/>
                  <a:pt x="1134047" y="123812"/>
                </a:cubicBezTo>
                <a:cubicBezTo>
                  <a:pt x="1130332" y="128471"/>
                  <a:pt x="1126236" y="132465"/>
                  <a:pt x="1122331" y="136840"/>
                </a:cubicBezTo>
                <a:lnTo>
                  <a:pt x="1134332" y="120008"/>
                </a:lnTo>
                <a:cubicBezTo>
                  <a:pt x="1166051" y="80449"/>
                  <a:pt x="1196626" y="39844"/>
                  <a:pt x="1229582" y="1141"/>
                </a:cubicBezTo>
                <a:lnTo>
                  <a:pt x="1177195" y="1141"/>
                </a:lnTo>
                <a:lnTo>
                  <a:pt x="1120045" y="75790"/>
                </a:lnTo>
                <a:lnTo>
                  <a:pt x="1105757" y="93192"/>
                </a:lnTo>
                <a:lnTo>
                  <a:pt x="1119664" y="73317"/>
                </a:lnTo>
                <a:lnTo>
                  <a:pt x="1128141" y="61906"/>
                </a:lnTo>
                <a:cubicBezTo>
                  <a:pt x="1143476" y="41461"/>
                  <a:pt x="1158907" y="21301"/>
                  <a:pt x="1174528" y="1141"/>
                </a:cubicBezTo>
                <a:lnTo>
                  <a:pt x="1135189" y="1141"/>
                </a:lnTo>
                <a:cubicBezTo>
                  <a:pt x="1129094" y="8558"/>
                  <a:pt x="1122902" y="15976"/>
                  <a:pt x="1116806" y="23488"/>
                </a:cubicBezTo>
                <a:lnTo>
                  <a:pt x="1132332" y="666"/>
                </a:lnTo>
                <a:lnTo>
                  <a:pt x="1086612" y="666"/>
                </a:lnTo>
                <a:lnTo>
                  <a:pt x="1070324" y="22537"/>
                </a:lnTo>
                <a:lnTo>
                  <a:pt x="1085850" y="666"/>
                </a:lnTo>
                <a:lnTo>
                  <a:pt x="1035558" y="666"/>
                </a:lnTo>
                <a:cubicBezTo>
                  <a:pt x="1021842" y="19684"/>
                  <a:pt x="1008221" y="38703"/>
                  <a:pt x="994601" y="58483"/>
                </a:cubicBezTo>
                <a:cubicBezTo>
                  <a:pt x="986314" y="69894"/>
                  <a:pt x="975551" y="84158"/>
                  <a:pt x="966692" y="96520"/>
                </a:cubicBezTo>
                <a:cubicBezTo>
                  <a:pt x="954596" y="113732"/>
                  <a:pt x="942213" y="131039"/>
                  <a:pt x="930307" y="147871"/>
                </a:cubicBezTo>
                <a:cubicBezTo>
                  <a:pt x="915734" y="167460"/>
                  <a:pt x="901160" y="186383"/>
                  <a:pt x="888492" y="201884"/>
                </a:cubicBezTo>
                <a:cubicBezTo>
                  <a:pt x="885539" y="205497"/>
                  <a:pt x="888492" y="196749"/>
                  <a:pt x="891730" y="189046"/>
                </a:cubicBezTo>
                <a:cubicBezTo>
                  <a:pt x="903065" y="165558"/>
                  <a:pt x="914305" y="141499"/>
                  <a:pt x="928878" y="114112"/>
                </a:cubicBezTo>
                <a:cubicBezTo>
                  <a:pt x="946309" y="79403"/>
                  <a:pt x="970502" y="40415"/>
                  <a:pt x="995553" y="0"/>
                </a:cubicBezTo>
                <a:lnTo>
                  <a:pt x="983837" y="0"/>
                </a:lnTo>
                <a:cubicBezTo>
                  <a:pt x="968312" y="22727"/>
                  <a:pt x="952976" y="45550"/>
                  <a:pt x="938117" y="68753"/>
                </a:cubicBezTo>
                <a:cubicBezTo>
                  <a:pt x="935584" y="72908"/>
                  <a:pt x="933631" y="77386"/>
                  <a:pt x="932307" y="82066"/>
                </a:cubicBezTo>
                <a:cubicBezTo>
                  <a:pt x="935355" y="83207"/>
                  <a:pt x="932879" y="87771"/>
                  <a:pt x="916019" y="110594"/>
                </a:cubicBezTo>
                <a:cubicBezTo>
                  <a:pt x="906494" y="123717"/>
                  <a:pt x="895350" y="138646"/>
                  <a:pt x="887444" y="151769"/>
                </a:cubicBezTo>
                <a:cubicBezTo>
                  <a:pt x="823722" y="253044"/>
                  <a:pt x="767715" y="351466"/>
                  <a:pt x="718661" y="448461"/>
                </a:cubicBezTo>
                <a:cubicBezTo>
                  <a:pt x="704850" y="475278"/>
                  <a:pt x="705612" y="476989"/>
                  <a:pt x="718661" y="457971"/>
                </a:cubicBezTo>
                <a:lnTo>
                  <a:pt x="765715" y="392927"/>
                </a:lnTo>
                <a:cubicBezTo>
                  <a:pt x="779621" y="373908"/>
                  <a:pt x="777145" y="383417"/>
                  <a:pt x="772382" y="396921"/>
                </a:cubicBezTo>
                <a:cubicBezTo>
                  <a:pt x="765705" y="412984"/>
                  <a:pt x="757371" y="428313"/>
                  <a:pt x="747522" y="442661"/>
                </a:cubicBezTo>
                <a:cubicBezTo>
                  <a:pt x="727234" y="475183"/>
                  <a:pt x="705707" y="509987"/>
                  <a:pt x="685705" y="544886"/>
                </a:cubicBezTo>
                <a:cubicBezTo>
                  <a:pt x="667417" y="578074"/>
                  <a:pt x="653510" y="605841"/>
                  <a:pt x="651129" y="619154"/>
                </a:cubicBezTo>
                <a:cubicBezTo>
                  <a:pt x="650367" y="623624"/>
                  <a:pt x="637604" y="648919"/>
                  <a:pt x="629888" y="665180"/>
                </a:cubicBezTo>
                <a:cubicBezTo>
                  <a:pt x="619887" y="685625"/>
                  <a:pt x="605504" y="714438"/>
                  <a:pt x="601789" y="726420"/>
                </a:cubicBezTo>
                <a:cubicBezTo>
                  <a:pt x="594608" y="745852"/>
                  <a:pt x="585673" y="764598"/>
                  <a:pt x="575120" y="782430"/>
                </a:cubicBezTo>
                <a:cubicBezTo>
                  <a:pt x="548164" y="831118"/>
                  <a:pt x="521875" y="879901"/>
                  <a:pt x="497777" y="929540"/>
                </a:cubicBezTo>
                <a:cubicBezTo>
                  <a:pt x="494300" y="936942"/>
                  <a:pt x="490423" y="944148"/>
                  <a:pt x="486156" y="951126"/>
                </a:cubicBezTo>
                <a:cubicBezTo>
                  <a:pt x="487032" y="944966"/>
                  <a:pt x="488833" y="938971"/>
                  <a:pt x="491490" y="933344"/>
                </a:cubicBezTo>
                <a:lnTo>
                  <a:pt x="520065" y="862499"/>
                </a:lnTo>
                <a:cubicBezTo>
                  <a:pt x="523694" y="854392"/>
                  <a:pt x="527771" y="846487"/>
                  <a:pt x="532257" y="838821"/>
                </a:cubicBezTo>
                <a:cubicBezTo>
                  <a:pt x="541430" y="825366"/>
                  <a:pt x="548764" y="810752"/>
                  <a:pt x="554069" y="795363"/>
                </a:cubicBezTo>
                <a:cubicBezTo>
                  <a:pt x="558355" y="777771"/>
                  <a:pt x="577691" y="741540"/>
                  <a:pt x="590550" y="713487"/>
                </a:cubicBezTo>
                <a:cubicBezTo>
                  <a:pt x="596075" y="701125"/>
                  <a:pt x="603409" y="687241"/>
                  <a:pt x="610076" y="674594"/>
                </a:cubicBezTo>
                <a:lnTo>
                  <a:pt x="626078" y="642643"/>
                </a:lnTo>
                <a:lnTo>
                  <a:pt x="609410" y="673928"/>
                </a:lnTo>
                <a:cubicBezTo>
                  <a:pt x="599885" y="690760"/>
                  <a:pt x="591884" y="707972"/>
                  <a:pt x="583406" y="725184"/>
                </a:cubicBezTo>
                <a:cubicBezTo>
                  <a:pt x="569023" y="753712"/>
                  <a:pt x="554831" y="783381"/>
                  <a:pt x="540068" y="812194"/>
                </a:cubicBezTo>
                <a:cubicBezTo>
                  <a:pt x="520065" y="852229"/>
                  <a:pt x="503301" y="892739"/>
                  <a:pt x="485204" y="933629"/>
                </a:cubicBezTo>
                <a:cubicBezTo>
                  <a:pt x="472154" y="962157"/>
                  <a:pt x="458724" y="992016"/>
                  <a:pt x="445675" y="1020735"/>
                </a:cubicBezTo>
                <a:cubicBezTo>
                  <a:pt x="427644" y="1066189"/>
                  <a:pt x="409642" y="1111739"/>
                  <a:pt x="391668" y="1157384"/>
                </a:cubicBezTo>
                <a:cubicBezTo>
                  <a:pt x="385096" y="1174406"/>
                  <a:pt x="378714" y="1190191"/>
                  <a:pt x="373285" y="1207023"/>
                </a:cubicBezTo>
                <a:cubicBezTo>
                  <a:pt x="379286" y="1191333"/>
                  <a:pt x="386620" y="1176213"/>
                  <a:pt x="393287" y="1160903"/>
                </a:cubicBezTo>
                <a:lnTo>
                  <a:pt x="398812" y="1148826"/>
                </a:lnTo>
                <a:cubicBezTo>
                  <a:pt x="397573" y="1152534"/>
                  <a:pt x="396716" y="1156148"/>
                  <a:pt x="395097" y="1160142"/>
                </a:cubicBezTo>
                <a:cubicBezTo>
                  <a:pt x="386525" y="1180777"/>
                  <a:pt x="377952" y="1201603"/>
                  <a:pt x="370332" y="1222713"/>
                </a:cubicBezTo>
                <a:cubicBezTo>
                  <a:pt x="359664" y="1251242"/>
                  <a:pt x="348901" y="1279770"/>
                  <a:pt x="338233" y="1308298"/>
                </a:cubicBezTo>
                <a:cubicBezTo>
                  <a:pt x="310420" y="1381044"/>
                  <a:pt x="289084" y="1455598"/>
                  <a:pt x="264319" y="1528915"/>
                </a:cubicBezTo>
                <a:cubicBezTo>
                  <a:pt x="245269" y="1593578"/>
                  <a:pt x="225647" y="1659383"/>
                  <a:pt x="208312" y="1722811"/>
                </a:cubicBezTo>
                <a:cubicBezTo>
                  <a:pt x="192786" y="1786619"/>
                  <a:pt x="177355" y="1846432"/>
                  <a:pt x="163354" y="1909955"/>
                </a:cubicBezTo>
                <a:cubicBezTo>
                  <a:pt x="159258" y="1929449"/>
                  <a:pt x="153829" y="1954934"/>
                  <a:pt x="148971" y="1972431"/>
                </a:cubicBezTo>
                <a:cubicBezTo>
                  <a:pt x="142589" y="1997061"/>
                  <a:pt x="138303" y="2015414"/>
                  <a:pt x="133731" y="2038236"/>
                </a:cubicBezTo>
                <a:cubicBezTo>
                  <a:pt x="129445" y="2058301"/>
                  <a:pt x="125349" y="2081314"/>
                  <a:pt x="121539" y="2103185"/>
                </a:cubicBezTo>
                <a:lnTo>
                  <a:pt x="121539" y="2103185"/>
                </a:lnTo>
                <a:cubicBezTo>
                  <a:pt x="112014" y="2161953"/>
                  <a:pt x="102489" y="2218534"/>
                  <a:pt x="92964" y="2279298"/>
                </a:cubicBezTo>
                <a:cubicBezTo>
                  <a:pt x="92964" y="2282722"/>
                  <a:pt x="92012" y="2288142"/>
                  <a:pt x="91535" y="2292516"/>
                </a:cubicBezTo>
                <a:cubicBezTo>
                  <a:pt x="91059" y="2296891"/>
                  <a:pt x="90297" y="2302882"/>
                  <a:pt x="89821" y="2306305"/>
                </a:cubicBezTo>
                <a:cubicBezTo>
                  <a:pt x="83153" y="2349383"/>
                  <a:pt x="74771" y="2393316"/>
                  <a:pt x="69342" y="2435347"/>
                </a:cubicBezTo>
                <a:cubicBezTo>
                  <a:pt x="58388" y="2523404"/>
                  <a:pt x="45815" y="2607371"/>
                  <a:pt x="37624" y="2691529"/>
                </a:cubicBezTo>
                <a:cubicBezTo>
                  <a:pt x="36481" y="2699802"/>
                  <a:pt x="35243" y="2709597"/>
                  <a:pt x="34004" y="2718631"/>
                </a:cubicBezTo>
                <a:lnTo>
                  <a:pt x="36386" y="2690103"/>
                </a:lnTo>
                <a:lnTo>
                  <a:pt x="37814" y="2671084"/>
                </a:lnTo>
                <a:cubicBezTo>
                  <a:pt x="37052" y="2676790"/>
                  <a:pt x="36195" y="2682590"/>
                  <a:pt x="35338" y="2688201"/>
                </a:cubicBezTo>
                <a:cubicBezTo>
                  <a:pt x="31909" y="2715493"/>
                  <a:pt x="28385" y="2742880"/>
                  <a:pt x="24955" y="2770077"/>
                </a:cubicBezTo>
                <a:cubicBezTo>
                  <a:pt x="21527" y="2797273"/>
                  <a:pt x="20574" y="2823614"/>
                  <a:pt x="18574" y="2848244"/>
                </a:cubicBezTo>
                <a:cubicBezTo>
                  <a:pt x="16383" y="2881621"/>
                  <a:pt x="14859" y="2898738"/>
                  <a:pt x="13335" y="2907107"/>
                </a:cubicBezTo>
                <a:lnTo>
                  <a:pt x="15145" y="2886661"/>
                </a:lnTo>
                <a:cubicBezTo>
                  <a:pt x="15145" y="2881146"/>
                  <a:pt x="15907" y="2874965"/>
                  <a:pt x="16288" y="2869069"/>
                </a:cubicBezTo>
                <a:cubicBezTo>
                  <a:pt x="15821" y="2870353"/>
                  <a:pt x="15564" y="2871703"/>
                  <a:pt x="15526" y="2873063"/>
                </a:cubicBezTo>
                <a:cubicBezTo>
                  <a:pt x="7744" y="2941559"/>
                  <a:pt x="3429" y="3010397"/>
                  <a:pt x="2572" y="3079321"/>
                </a:cubicBezTo>
                <a:cubicBezTo>
                  <a:pt x="2096" y="3097199"/>
                  <a:pt x="1524" y="3111367"/>
                  <a:pt x="1619" y="3084836"/>
                </a:cubicBezTo>
                <a:cubicBezTo>
                  <a:pt x="1619" y="3083600"/>
                  <a:pt x="1619" y="3085882"/>
                  <a:pt x="1619" y="3088260"/>
                </a:cubicBezTo>
                <a:lnTo>
                  <a:pt x="571" y="3125727"/>
                </a:lnTo>
                <a:cubicBezTo>
                  <a:pt x="571" y="3168328"/>
                  <a:pt x="571" y="3193053"/>
                  <a:pt x="0" y="3206271"/>
                </a:cubicBezTo>
                <a:cubicBezTo>
                  <a:pt x="0" y="3211311"/>
                  <a:pt x="0" y="3219679"/>
                  <a:pt x="0" y="3225290"/>
                </a:cubicBezTo>
                <a:lnTo>
                  <a:pt x="762" y="3282346"/>
                </a:lnTo>
                <a:cubicBezTo>
                  <a:pt x="762" y="3305549"/>
                  <a:pt x="2286" y="3330939"/>
                  <a:pt x="3048" y="3351194"/>
                </a:cubicBezTo>
                <a:cubicBezTo>
                  <a:pt x="4763" y="3387709"/>
                  <a:pt x="6001" y="3414336"/>
                  <a:pt x="7811" y="3453324"/>
                </a:cubicBezTo>
                <a:lnTo>
                  <a:pt x="9620" y="3482708"/>
                </a:lnTo>
                <a:cubicBezTo>
                  <a:pt x="9620" y="3471677"/>
                  <a:pt x="8763" y="3459410"/>
                  <a:pt x="8477" y="3449520"/>
                </a:cubicBezTo>
                <a:lnTo>
                  <a:pt x="2096" y="3307736"/>
                </a:lnTo>
                <a:cubicBezTo>
                  <a:pt x="2096" y="3285389"/>
                  <a:pt x="2096" y="3262281"/>
                  <a:pt x="2096" y="3239839"/>
                </a:cubicBezTo>
                <a:cubicBezTo>
                  <a:pt x="2096" y="3209029"/>
                  <a:pt x="2096" y="3213023"/>
                  <a:pt x="3238" y="3234229"/>
                </a:cubicBezTo>
                <a:cubicBezTo>
                  <a:pt x="3905" y="3249253"/>
                  <a:pt x="4572" y="3264658"/>
                  <a:pt x="5239" y="3279873"/>
                </a:cubicBezTo>
                <a:lnTo>
                  <a:pt x="6477" y="3299653"/>
                </a:lnTo>
                <a:lnTo>
                  <a:pt x="12287" y="3383525"/>
                </a:lnTo>
                <a:cubicBezTo>
                  <a:pt x="13335" y="3400832"/>
                  <a:pt x="14478" y="3419185"/>
                  <a:pt x="15526" y="3435447"/>
                </a:cubicBezTo>
                <a:cubicBezTo>
                  <a:pt x="16573" y="3456747"/>
                  <a:pt x="17145" y="3467493"/>
                  <a:pt x="17812" y="3470536"/>
                </a:cubicBezTo>
                <a:cubicBezTo>
                  <a:pt x="18479" y="3473579"/>
                  <a:pt x="17812" y="3464830"/>
                  <a:pt x="21146" y="3512377"/>
                </a:cubicBezTo>
                <a:cubicBezTo>
                  <a:pt x="21146" y="3512377"/>
                  <a:pt x="21146" y="3516847"/>
                  <a:pt x="21146" y="3515610"/>
                </a:cubicBezTo>
                <a:cubicBezTo>
                  <a:pt x="21146" y="3506576"/>
                  <a:pt x="20288" y="3496592"/>
                  <a:pt x="20003" y="3488509"/>
                </a:cubicBezTo>
                <a:cubicBezTo>
                  <a:pt x="19145" y="3461122"/>
                  <a:pt x="18383" y="3433355"/>
                  <a:pt x="17526" y="3405682"/>
                </a:cubicBezTo>
                <a:cubicBezTo>
                  <a:pt x="17526" y="3396173"/>
                  <a:pt x="17526" y="3385047"/>
                  <a:pt x="16954" y="3375252"/>
                </a:cubicBezTo>
                <a:cubicBezTo>
                  <a:pt x="17383" y="3378058"/>
                  <a:pt x="17640" y="3380882"/>
                  <a:pt x="17717" y="3383716"/>
                </a:cubicBezTo>
                <a:cubicBezTo>
                  <a:pt x="18860" y="3423084"/>
                  <a:pt x="19241" y="3418615"/>
                  <a:pt x="19907" y="3422704"/>
                </a:cubicBezTo>
                <a:cubicBezTo>
                  <a:pt x="19907" y="3429741"/>
                  <a:pt x="20860" y="3439345"/>
                  <a:pt x="21241" y="3446287"/>
                </a:cubicBezTo>
                <a:cubicBezTo>
                  <a:pt x="22384" y="3484325"/>
                  <a:pt x="25241" y="3511331"/>
                  <a:pt x="28289" y="3563252"/>
                </a:cubicBezTo>
                <a:cubicBezTo>
                  <a:pt x="28766" y="3569909"/>
                  <a:pt x="29623" y="3581605"/>
                  <a:pt x="30289" y="3590259"/>
                </a:cubicBezTo>
                <a:cubicBezTo>
                  <a:pt x="32385" y="3618787"/>
                  <a:pt x="33719" y="3637806"/>
                  <a:pt x="36481" y="3675082"/>
                </a:cubicBezTo>
                <a:cubicBezTo>
                  <a:pt x="36481" y="3676223"/>
                  <a:pt x="36481" y="3677935"/>
                  <a:pt x="36957" y="3679456"/>
                </a:cubicBezTo>
                <a:cubicBezTo>
                  <a:pt x="42386" y="3733755"/>
                  <a:pt x="44101" y="3748875"/>
                  <a:pt x="43625" y="3734231"/>
                </a:cubicBezTo>
                <a:cubicBezTo>
                  <a:pt x="43148" y="3719586"/>
                  <a:pt x="44768" y="3733185"/>
                  <a:pt x="50292" y="3791762"/>
                </a:cubicBezTo>
                <a:cubicBezTo>
                  <a:pt x="51435" y="3804314"/>
                  <a:pt x="52769" y="3817913"/>
                  <a:pt x="54007" y="3830750"/>
                </a:cubicBezTo>
                <a:lnTo>
                  <a:pt x="58388" y="3865460"/>
                </a:lnTo>
                <a:lnTo>
                  <a:pt x="65627" y="3865460"/>
                </a:lnTo>
                <a:moveTo>
                  <a:pt x="75152" y="3862512"/>
                </a:moveTo>
                <a:lnTo>
                  <a:pt x="75152" y="3865460"/>
                </a:lnTo>
                <a:lnTo>
                  <a:pt x="75152" y="3865460"/>
                </a:lnTo>
                <a:moveTo>
                  <a:pt x="74104" y="3865460"/>
                </a:moveTo>
                <a:lnTo>
                  <a:pt x="74104" y="3865460"/>
                </a:lnTo>
                <a:lnTo>
                  <a:pt x="74104" y="3865460"/>
                </a:lnTo>
                <a:moveTo>
                  <a:pt x="1515999" y="24154"/>
                </a:moveTo>
                <a:cubicBezTo>
                  <a:pt x="1519199" y="21576"/>
                  <a:pt x="1522571" y="19225"/>
                  <a:pt x="1526096" y="17117"/>
                </a:cubicBezTo>
                <a:cubicBezTo>
                  <a:pt x="1524515" y="19429"/>
                  <a:pt x="1522762" y="21622"/>
                  <a:pt x="1520857" y="23678"/>
                </a:cubicBezTo>
                <a:lnTo>
                  <a:pt x="1505236" y="36611"/>
                </a:lnTo>
                <a:cubicBezTo>
                  <a:pt x="1510665" y="30335"/>
                  <a:pt x="1514951" y="25010"/>
                  <a:pt x="1515999" y="24154"/>
                </a:cubicBezTo>
                <a:close/>
                <a:moveTo>
                  <a:pt x="1361694" y="179727"/>
                </a:moveTo>
                <a:lnTo>
                  <a:pt x="1327404" y="211869"/>
                </a:lnTo>
                <a:lnTo>
                  <a:pt x="1335596" y="199697"/>
                </a:lnTo>
                <a:lnTo>
                  <a:pt x="1372076" y="164512"/>
                </a:lnTo>
                <a:close/>
                <a:moveTo>
                  <a:pt x="1327499" y="178205"/>
                </a:moveTo>
                <a:cubicBezTo>
                  <a:pt x="1331976" y="175543"/>
                  <a:pt x="1337024" y="171644"/>
                  <a:pt x="1335596" y="173546"/>
                </a:cubicBezTo>
                <a:cubicBezTo>
                  <a:pt x="1333119" y="178301"/>
                  <a:pt x="1327976" y="185718"/>
                  <a:pt x="1323880" y="191994"/>
                </a:cubicBezTo>
                <a:cubicBezTo>
                  <a:pt x="1321689" y="193515"/>
                  <a:pt x="1317117" y="197509"/>
                  <a:pt x="1317689" y="196083"/>
                </a:cubicBezTo>
                <a:cubicBezTo>
                  <a:pt x="1319022" y="192660"/>
                  <a:pt x="1322832" y="186479"/>
                  <a:pt x="1327499" y="178205"/>
                </a:cubicBezTo>
                <a:close/>
                <a:moveTo>
                  <a:pt x="1286256" y="315330"/>
                </a:moveTo>
                <a:cubicBezTo>
                  <a:pt x="1293019" y="305821"/>
                  <a:pt x="1300448" y="297453"/>
                  <a:pt x="1307973" y="288419"/>
                </a:cubicBezTo>
                <a:cubicBezTo>
                  <a:pt x="1310812" y="285412"/>
                  <a:pt x="1313831" y="282586"/>
                  <a:pt x="1317022" y="279956"/>
                </a:cubicBezTo>
                <a:cubicBezTo>
                  <a:pt x="1311402" y="287848"/>
                  <a:pt x="1306544" y="295266"/>
                  <a:pt x="1299591" y="304014"/>
                </a:cubicBezTo>
                <a:cubicBezTo>
                  <a:pt x="1296543" y="307343"/>
                  <a:pt x="1289495" y="314760"/>
                  <a:pt x="1284256" y="320180"/>
                </a:cubicBezTo>
                <a:close/>
                <a:moveTo>
                  <a:pt x="1243584" y="372387"/>
                </a:moveTo>
                <a:cubicBezTo>
                  <a:pt x="1244727" y="371531"/>
                  <a:pt x="1247108" y="369439"/>
                  <a:pt x="1246918" y="370294"/>
                </a:cubicBezTo>
                <a:cubicBezTo>
                  <a:pt x="1245794" y="372653"/>
                  <a:pt x="1244518" y="374939"/>
                  <a:pt x="1243108" y="377141"/>
                </a:cubicBezTo>
                <a:lnTo>
                  <a:pt x="1237107" y="381801"/>
                </a:lnTo>
                <a:close/>
                <a:moveTo>
                  <a:pt x="819626" y="571227"/>
                </a:moveTo>
                <a:lnTo>
                  <a:pt x="811054" y="583875"/>
                </a:lnTo>
                <a:lnTo>
                  <a:pt x="811054" y="582543"/>
                </a:lnTo>
                <a:lnTo>
                  <a:pt x="818864" y="570181"/>
                </a:lnTo>
                <a:lnTo>
                  <a:pt x="835819" y="544696"/>
                </a:lnTo>
                <a:close/>
                <a:moveTo>
                  <a:pt x="885254" y="346901"/>
                </a:moveTo>
                <a:lnTo>
                  <a:pt x="885254" y="346901"/>
                </a:lnTo>
                <a:cubicBezTo>
                  <a:pt x="864203" y="379138"/>
                  <a:pt x="842010" y="410614"/>
                  <a:pt x="822293" y="443612"/>
                </a:cubicBezTo>
                <a:cubicBezTo>
                  <a:pt x="819245" y="448176"/>
                  <a:pt x="815435" y="453121"/>
                  <a:pt x="812006" y="458636"/>
                </a:cubicBezTo>
                <a:lnTo>
                  <a:pt x="820293" y="443897"/>
                </a:lnTo>
                <a:cubicBezTo>
                  <a:pt x="849439" y="396350"/>
                  <a:pt x="881825" y="350135"/>
                  <a:pt x="912495" y="303253"/>
                </a:cubicBezTo>
                <a:lnTo>
                  <a:pt x="920782" y="292223"/>
                </a:lnTo>
                <a:lnTo>
                  <a:pt x="911923" y="306772"/>
                </a:lnTo>
                <a:close/>
                <a:moveTo>
                  <a:pt x="1032129" y="257418"/>
                </a:moveTo>
                <a:lnTo>
                  <a:pt x="988314" y="319039"/>
                </a:lnTo>
                <a:lnTo>
                  <a:pt x="931736" y="400059"/>
                </a:lnTo>
                <a:lnTo>
                  <a:pt x="919925" y="416225"/>
                </a:lnTo>
                <a:lnTo>
                  <a:pt x="932402" y="397206"/>
                </a:lnTo>
                <a:lnTo>
                  <a:pt x="964311" y="350230"/>
                </a:lnTo>
                <a:lnTo>
                  <a:pt x="964311" y="350230"/>
                </a:lnTo>
                <a:cubicBezTo>
                  <a:pt x="985076" y="318849"/>
                  <a:pt x="1006793" y="288229"/>
                  <a:pt x="1029272" y="257989"/>
                </a:cubicBezTo>
                <a:lnTo>
                  <a:pt x="1036701" y="248480"/>
                </a:lnTo>
                <a:cubicBezTo>
                  <a:pt x="1035387" y="251562"/>
                  <a:pt x="1033863" y="254548"/>
                  <a:pt x="1032129" y="257418"/>
                </a:cubicBezTo>
                <a:close/>
                <a:moveTo>
                  <a:pt x="983171" y="255421"/>
                </a:moveTo>
                <a:cubicBezTo>
                  <a:pt x="992696" y="244391"/>
                  <a:pt x="996029" y="240016"/>
                  <a:pt x="999649" y="235737"/>
                </a:cubicBezTo>
                <a:lnTo>
                  <a:pt x="991172" y="248480"/>
                </a:lnTo>
                <a:cubicBezTo>
                  <a:pt x="988238" y="252627"/>
                  <a:pt x="985056" y="256596"/>
                  <a:pt x="981647" y="260366"/>
                </a:cubicBezTo>
                <a:cubicBezTo>
                  <a:pt x="980504" y="261507"/>
                  <a:pt x="982504" y="257418"/>
                  <a:pt x="983171" y="255421"/>
                </a:cubicBezTo>
                <a:close/>
                <a:moveTo>
                  <a:pt x="1083469" y="188856"/>
                </a:moveTo>
                <a:cubicBezTo>
                  <a:pt x="1076897" y="197795"/>
                  <a:pt x="1069467" y="206448"/>
                  <a:pt x="1062514" y="215292"/>
                </a:cubicBezTo>
                <a:lnTo>
                  <a:pt x="1082040" y="186764"/>
                </a:lnTo>
                <a:lnTo>
                  <a:pt x="1101090" y="161374"/>
                </a:lnTo>
                <a:cubicBezTo>
                  <a:pt x="1095470" y="170883"/>
                  <a:pt x="1089851" y="180107"/>
                  <a:pt x="1083469" y="189046"/>
                </a:cubicBezTo>
                <a:close/>
                <a:moveTo>
                  <a:pt x="1094804" y="51160"/>
                </a:moveTo>
                <a:cubicBezTo>
                  <a:pt x="1091089" y="56486"/>
                  <a:pt x="1087279" y="62286"/>
                  <a:pt x="1083850" y="67136"/>
                </a:cubicBezTo>
                <a:cubicBezTo>
                  <a:pt x="1065657" y="91765"/>
                  <a:pt x="1046512" y="115634"/>
                  <a:pt x="1022604" y="150438"/>
                </a:cubicBezTo>
                <a:lnTo>
                  <a:pt x="955929" y="242013"/>
                </a:lnTo>
                <a:lnTo>
                  <a:pt x="946404" y="253710"/>
                </a:lnTo>
                <a:lnTo>
                  <a:pt x="955262" y="240016"/>
                </a:lnTo>
                <a:cubicBezTo>
                  <a:pt x="997648" y="181153"/>
                  <a:pt x="1038416" y="121149"/>
                  <a:pt x="1083373" y="64283"/>
                </a:cubicBezTo>
                <a:close/>
                <a:moveTo>
                  <a:pt x="814006" y="407571"/>
                </a:moveTo>
                <a:lnTo>
                  <a:pt x="922972" y="236403"/>
                </a:lnTo>
                <a:cubicBezTo>
                  <a:pt x="970597" y="166699"/>
                  <a:pt x="1016318" y="95949"/>
                  <a:pt x="1066610" y="28148"/>
                </a:cubicBezTo>
                <a:cubicBezTo>
                  <a:pt x="1058799" y="40320"/>
                  <a:pt x="1051655" y="52397"/>
                  <a:pt x="1042797" y="64664"/>
                </a:cubicBezTo>
                <a:cubicBezTo>
                  <a:pt x="963168" y="175828"/>
                  <a:pt x="888492" y="290511"/>
                  <a:pt x="816578" y="406525"/>
                </a:cubicBezTo>
                <a:lnTo>
                  <a:pt x="801053" y="430869"/>
                </a:lnTo>
                <a:close/>
                <a:moveTo>
                  <a:pt x="688467" y="664324"/>
                </a:moveTo>
                <a:lnTo>
                  <a:pt x="701897" y="640931"/>
                </a:lnTo>
                <a:lnTo>
                  <a:pt x="710375" y="628283"/>
                </a:lnTo>
                <a:lnTo>
                  <a:pt x="696278" y="653673"/>
                </a:lnTo>
                <a:cubicBezTo>
                  <a:pt x="693706" y="657762"/>
                  <a:pt x="690944" y="662327"/>
                  <a:pt x="688277" y="666701"/>
                </a:cubicBezTo>
                <a:close/>
                <a:moveTo>
                  <a:pt x="685610" y="858981"/>
                </a:moveTo>
                <a:lnTo>
                  <a:pt x="692468" y="846809"/>
                </a:lnTo>
                <a:lnTo>
                  <a:pt x="692468" y="846999"/>
                </a:lnTo>
                <a:lnTo>
                  <a:pt x="717042" y="804682"/>
                </a:lnTo>
                <a:lnTo>
                  <a:pt x="692087" y="850612"/>
                </a:lnTo>
                <a:lnTo>
                  <a:pt x="685229" y="862689"/>
                </a:lnTo>
                <a:lnTo>
                  <a:pt x="675132" y="879331"/>
                </a:lnTo>
                <a:close/>
                <a:moveTo>
                  <a:pt x="371285" y="1332737"/>
                </a:moveTo>
                <a:lnTo>
                  <a:pt x="379571" y="1310200"/>
                </a:lnTo>
                <a:lnTo>
                  <a:pt x="422148" y="1204836"/>
                </a:lnTo>
                <a:lnTo>
                  <a:pt x="422148" y="1204170"/>
                </a:lnTo>
                <a:lnTo>
                  <a:pt x="468439" y="1100518"/>
                </a:lnTo>
                <a:cubicBezTo>
                  <a:pt x="470535" y="1095954"/>
                  <a:pt x="472726" y="1091009"/>
                  <a:pt x="474917" y="1086730"/>
                </a:cubicBezTo>
                <a:lnTo>
                  <a:pt x="468535" y="1102610"/>
                </a:lnTo>
                <a:cubicBezTo>
                  <a:pt x="437102" y="1172219"/>
                  <a:pt x="407194" y="1242398"/>
                  <a:pt x="379762" y="1313623"/>
                </a:cubicBezTo>
                <a:cubicBezTo>
                  <a:pt x="376904" y="1319804"/>
                  <a:pt x="373856" y="1326651"/>
                  <a:pt x="371094" y="1333117"/>
                </a:cubicBezTo>
                <a:close/>
                <a:moveTo>
                  <a:pt x="489109" y="1634944"/>
                </a:moveTo>
                <a:lnTo>
                  <a:pt x="463487" y="1698181"/>
                </a:lnTo>
                <a:lnTo>
                  <a:pt x="488633" y="1633042"/>
                </a:lnTo>
                <a:lnTo>
                  <a:pt x="494347" y="1620965"/>
                </a:lnTo>
                <a:cubicBezTo>
                  <a:pt x="492347" y="1626005"/>
                  <a:pt x="490538" y="1630950"/>
                  <a:pt x="488918" y="1635325"/>
                </a:cubicBezTo>
                <a:close/>
                <a:moveTo>
                  <a:pt x="582073" y="1420318"/>
                </a:moveTo>
                <a:lnTo>
                  <a:pt x="580739" y="1421459"/>
                </a:lnTo>
                <a:cubicBezTo>
                  <a:pt x="559213" y="1462635"/>
                  <a:pt x="540830" y="1505237"/>
                  <a:pt x="521303" y="1546983"/>
                </a:cubicBezTo>
                <a:cubicBezTo>
                  <a:pt x="517112" y="1556017"/>
                  <a:pt x="512921" y="1562768"/>
                  <a:pt x="508730" y="1570566"/>
                </a:cubicBezTo>
                <a:lnTo>
                  <a:pt x="520541" y="1542038"/>
                </a:lnTo>
                <a:cubicBezTo>
                  <a:pt x="540639" y="1498675"/>
                  <a:pt x="560356" y="1455693"/>
                  <a:pt x="582549" y="1414042"/>
                </a:cubicBezTo>
                <a:cubicBezTo>
                  <a:pt x="585788" y="1407671"/>
                  <a:pt x="588740" y="1403201"/>
                  <a:pt x="592074" y="1397971"/>
                </a:cubicBezTo>
                <a:close/>
                <a:moveTo>
                  <a:pt x="546354" y="864876"/>
                </a:moveTo>
                <a:cubicBezTo>
                  <a:pt x="547878" y="861643"/>
                  <a:pt x="550450" y="857839"/>
                  <a:pt x="552545" y="854321"/>
                </a:cubicBezTo>
                <a:lnTo>
                  <a:pt x="540544" y="881042"/>
                </a:lnTo>
                <a:lnTo>
                  <a:pt x="535877" y="888650"/>
                </a:lnTo>
                <a:cubicBezTo>
                  <a:pt x="539210" y="881137"/>
                  <a:pt x="541782" y="873149"/>
                  <a:pt x="546163" y="865257"/>
                </a:cubicBezTo>
                <a:close/>
                <a:moveTo>
                  <a:pt x="632079" y="765408"/>
                </a:moveTo>
                <a:lnTo>
                  <a:pt x="642652" y="747626"/>
                </a:lnTo>
                <a:cubicBezTo>
                  <a:pt x="638651" y="755519"/>
                  <a:pt x="634651" y="763697"/>
                  <a:pt x="630936" y="771304"/>
                </a:cubicBezTo>
                <a:cubicBezTo>
                  <a:pt x="601409" y="828360"/>
                  <a:pt x="570547" y="883610"/>
                  <a:pt x="543592" y="941427"/>
                </a:cubicBezTo>
                <a:lnTo>
                  <a:pt x="529019" y="971666"/>
                </a:lnTo>
                <a:lnTo>
                  <a:pt x="506349" y="1016741"/>
                </a:lnTo>
                <a:lnTo>
                  <a:pt x="526733" y="971666"/>
                </a:lnTo>
                <a:cubicBezTo>
                  <a:pt x="560070" y="901487"/>
                  <a:pt x="595979" y="833495"/>
                  <a:pt x="632270" y="765789"/>
                </a:cubicBezTo>
                <a:close/>
                <a:moveTo>
                  <a:pt x="500158" y="967958"/>
                </a:moveTo>
                <a:cubicBezTo>
                  <a:pt x="505016" y="958448"/>
                  <a:pt x="510921" y="946562"/>
                  <a:pt x="516255" y="935816"/>
                </a:cubicBezTo>
                <a:cubicBezTo>
                  <a:pt x="512731" y="944565"/>
                  <a:pt x="509016" y="953884"/>
                  <a:pt x="505682" y="962062"/>
                </a:cubicBezTo>
                <a:cubicBezTo>
                  <a:pt x="494157" y="987927"/>
                  <a:pt x="482632" y="1013793"/>
                  <a:pt x="467582" y="1046315"/>
                </a:cubicBezTo>
                <a:lnTo>
                  <a:pt x="456533" y="1068947"/>
                </a:lnTo>
                <a:lnTo>
                  <a:pt x="467582" y="1040419"/>
                </a:lnTo>
                <a:close/>
                <a:moveTo>
                  <a:pt x="437007" y="1047456"/>
                </a:moveTo>
                <a:cubicBezTo>
                  <a:pt x="444246" y="1030815"/>
                  <a:pt x="449294" y="1019594"/>
                  <a:pt x="453580" y="1011701"/>
                </a:cubicBezTo>
                <a:lnTo>
                  <a:pt x="473107" y="975851"/>
                </a:lnTo>
                <a:cubicBezTo>
                  <a:pt x="465487" y="994108"/>
                  <a:pt x="457771" y="1012462"/>
                  <a:pt x="450152" y="1030339"/>
                </a:cubicBezTo>
                <a:cubicBezTo>
                  <a:pt x="446722" y="1039088"/>
                  <a:pt x="440627" y="1051925"/>
                  <a:pt x="437483" y="1058297"/>
                </a:cubicBezTo>
                <a:cubicBezTo>
                  <a:pt x="434340" y="1064668"/>
                  <a:pt x="428816" y="1073892"/>
                  <a:pt x="428911" y="1071515"/>
                </a:cubicBezTo>
                <a:cubicBezTo>
                  <a:pt x="429006" y="1069137"/>
                  <a:pt x="435102" y="1054017"/>
                  <a:pt x="437007" y="1047456"/>
                </a:cubicBezTo>
                <a:close/>
                <a:moveTo>
                  <a:pt x="446532" y="1046695"/>
                </a:moveTo>
                <a:cubicBezTo>
                  <a:pt x="452085" y="1034466"/>
                  <a:pt x="458448" y="1022618"/>
                  <a:pt x="465582" y="1011225"/>
                </a:cubicBezTo>
                <a:cubicBezTo>
                  <a:pt x="466820" y="1014554"/>
                  <a:pt x="454438" y="1043082"/>
                  <a:pt x="445008" y="1065714"/>
                </a:cubicBezTo>
                <a:cubicBezTo>
                  <a:pt x="439388" y="1078552"/>
                  <a:pt x="433292" y="1089107"/>
                  <a:pt x="427482" y="1100708"/>
                </a:cubicBezTo>
                <a:cubicBezTo>
                  <a:pt x="432911" y="1084733"/>
                  <a:pt x="438626" y="1068377"/>
                  <a:pt x="446532" y="1046695"/>
                </a:cubicBezTo>
                <a:close/>
                <a:moveTo>
                  <a:pt x="339471" y="1368397"/>
                </a:moveTo>
                <a:lnTo>
                  <a:pt x="387096" y="1241257"/>
                </a:lnTo>
                <a:lnTo>
                  <a:pt x="387668" y="1240781"/>
                </a:lnTo>
                <a:cubicBezTo>
                  <a:pt x="401193" y="1202744"/>
                  <a:pt x="417100" y="1166608"/>
                  <a:pt x="432435" y="1129522"/>
                </a:cubicBezTo>
                <a:cubicBezTo>
                  <a:pt x="435673" y="1122485"/>
                  <a:pt x="439388" y="1114212"/>
                  <a:pt x="443008" y="1106414"/>
                </a:cubicBezTo>
                <a:cubicBezTo>
                  <a:pt x="440627" y="1113261"/>
                  <a:pt x="438817" y="1119727"/>
                  <a:pt x="435769" y="1127049"/>
                </a:cubicBezTo>
                <a:cubicBezTo>
                  <a:pt x="412718" y="1181062"/>
                  <a:pt x="391192" y="1235931"/>
                  <a:pt x="370904" y="1291181"/>
                </a:cubicBezTo>
                <a:lnTo>
                  <a:pt x="342329" y="1366495"/>
                </a:lnTo>
                <a:lnTo>
                  <a:pt x="335566" y="1382185"/>
                </a:lnTo>
                <a:cubicBezTo>
                  <a:pt x="336537" y="1377564"/>
                  <a:pt x="337747" y="1372990"/>
                  <a:pt x="339185" y="1368492"/>
                </a:cubicBezTo>
                <a:close/>
                <a:moveTo>
                  <a:pt x="302609" y="1514366"/>
                </a:moveTo>
                <a:cubicBezTo>
                  <a:pt x="305562" y="1506948"/>
                  <a:pt x="308610" y="1499151"/>
                  <a:pt x="311563" y="1491448"/>
                </a:cubicBezTo>
                <a:cubicBezTo>
                  <a:pt x="309753" y="1497439"/>
                  <a:pt x="307943" y="1503335"/>
                  <a:pt x="305371" y="1511513"/>
                </a:cubicBezTo>
                <a:cubicBezTo>
                  <a:pt x="302514" y="1518169"/>
                  <a:pt x="300038" y="1524160"/>
                  <a:pt x="297466" y="1530532"/>
                </a:cubicBezTo>
                <a:close/>
                <a:moveTo>
                  <a:pt x="185452" y="2565625"/>
                </a:moveTo>
                <a:lnTo>
                  <a:pt x="180594" y="2584644"/>
                </a:lnTo>
                <a:cubicBezTo>
                  <a:pt x="181070" y="2581886"/>
                  <a:pt x="181546" y="2579034"/>
                  <a:pt x="182309" y="2575135"/>
                </a:cubicBezTo>
                <a:cubicBezTo>
                  <a:pt x="184118" y="2568573"/>
                  <a:pt x="185642" y="2563153"/>
                  <a:pt x="187071" y="2557733"/>
                </a:cubicBezTo>
                <a:cubicBezTo>
                  <a:pt x="186595" y="2560110"/>
                  <a:pt x="185738" y="2564389"/>
                  <a:pt x="185452" y="2565625"/>
                </a:cubicBezTo>
                <a:close/>
                <a:moveTo>
                  <a:pt x="198882" y="2513989"/>
                </a:moveTo>
                <a:lnTo>
                  <a:pt x="207836" y="2469866"/>
                </a:lnTo>
                <a:cubicBezTo>
                  <a:pt x="207836" y="2469866"/>
                  <a:pt x="207836" y="2469866"/>
                  <a:pt x="207836" y="2469866"/>
                </a:cubicBezTo>
                <a:close/>
                <a:moveTo>
                  <a:pt x="244507" y="1690669"/>
                </a:moveTo>
                <a:lnTo>
                  <a:pt x="250793" y="1673172"/>
                </a:lnTo>
                <a:cubicBezTo>
                  <a:pt x="249650" y="1677641"/>
                  <a:pt x="248126" y="1683157"/>
                  <a:pt x="247269" y="1686390"/>
                </a:cubicBezTo>
                <a:cubicBezTo>
                  <a:pt x="245173" y="1692191"/>
                  <a:pt x="242888" y="1698657"/>
                  <a:pt x="238506" y="1711209"/>
                </a:cubicBezTo>
                <a:cubicBezTo>
                  <a:pt x="241268" y="1699988"/>
                  <a:pt x="242888" y="1694378"/>
                  <a:pt x="244030" y="1690669"/>
                </a:cubicBezTo>
                <a:close/>
                <a:moveTo>
                  <a:pt x="235172" y="2358987"/>
                </a:moveTo>
                <a:cubicBezTo>
                  <a:pt x="235639" y="2357066"/>
                  <a:pt x="236277" y="2355183"/>
                  <a:pt x="237077" y="2353376"/>
                </a:cubicBezTo>
                <a:cubicBezTo>
                  <a:pt x="237077" y="2355564"/>
                  <a:pt x="235744" y="2359843"/>
                  <a:pt x="235268" y="2362125"/>
                </a:cubicBezTo>
                <a:lnTo>
                  <a:pt x="232601" y="2370398"/>
                </a:lnTo>
                <a:close/>
                <a:moveTo>
                  <a:pt x="166211" y="1971290"/>
                </a:moveTo>
                <a:cubicBezTo>
                  <a:pt x="184213" y="1893504"/>
                  <a:pt x="205169" y="1823610"/>
                  <a:pt x="224885" y="1753336"/>
                </a:cubicBezTo>
                <a:cubicBezTo>
                  <a:pt x="226886" y="1747060"/>
                  <a:pt x="229362" y="1739452"/>
                  <a:pt x="231553" y="1732510"/>
                </a:cubicBezTo>
                <a:cubicBezTo>
                  <a:pt x="229457" y="1740308"/>
                  <a:pt x="227267" y="1748201"/>
                  <a:pt x="225266" y="1755808"/>
                </a:cubicBezTo>
                <a:cubicBezTo>
                  <a:pt x="206216" y="1825036"/>
                  <a:pt x="185261" y="1893884"/>
                  <a:pt x="169069" y="1963778"/>
                </a:cubicBezTo>
                <a:cubicBezTo>
                  <a:pt x="167259" y="1970530"/>
                  <a:pt x="165068" y="1978422"/>
                  <a:pt x="163068" y="1985745"/>
                </a:cubicBezTo>
                <a:close/>
                <a:moveTo>
                  <a:pt x="153353" y="2024543"/>
                </a:moveTo>
                <a:cubicBezTo>
                  <a:pt x="153467" y="2025265"/>
                  <a:pt x="153467" y="2026007"/>
                  <a:pt x="153353" y="2026730"/>
                </a:cubicBezTo>
                <a:cubicBezTo>
                  <a:pt x="149162" y="2044512"/>
                  <a:pt x="143828" y="2062010"/>
                  <a:pt x="140589" y="2079887"/>
                </a:cubicBezTo>
                <a:lnTo>
                  <a:pt x="137636" y="2093200"/>
                </a:lnTo>
                <a:lnTo>
                  <a:pt x="133921" y="2109747"/>
                </a:lnTo>
                <a:lnTo>
                  <a:pt x="137446" y="2090728"/>
                </a:lnTo>
                <a:cubicBezTo>
                  <a:pt x="138398" y="2086259"/>
                  <a:pt x="139351" y="2081218"/>
                  <a:pt x="142685" y="2065243"/>
                </a:cubicBezTo>
                <a:cubicBezTo>
                  <a:pt x="144494" y="2058681"/>
                  <a:pt x="148876" y="2041374"/>
                  <a:pt x="153353" y="2024162"/>
                </a:cubicBezTo>
                <a:close/>
                <a:moveTo>
                  <a:pt x="121539" y="2103471"/>
                </a:moveTo>
                <a:cubicBezTo>
                  <a:pt x="125444" y="2083596"/>
                  <a:pt x="128873" y="2063626"/>
                  <a:pt x="133731" y="2044037"/>
                </a:cubicBezTo>
                <a:lnTo>
                  <a:pt x="139160" y="2023877"/>
                </a:lnTo>
                <a:cubicBezTo>
                  <a:pt x="134874" y="2044988"/>
                  <a:pt x="130588" y="2065528"/>
                  <a:pt x="126968" y="2087875"/>
                </a:cubicBezTo>
                <a:cubicBezTo>
                  <a:pt x="126111" y="2092820"/>
                  <a:pt x="122682" y="2106894"/>
                  <a:pt x="121634" y="2110032"/>
                </a:cubicBezTo>
                <a:cubicBezTo>
                  <a:pt x="120587" y="2113170"/>
                  <a:pt x="121444" y="2105943"/>
                  <a:pt x="121539" y="2103090"/>
                </a:cubicBezTo>
                <a:close/>
                <a:moveTo>
                  <a:pt x="84582" y="2362410"/>
                </a:moveTo>
                <a:cubicBezTo>
                  <a:pt x="95821" y="2298412"/>
                  <a:pt x="106394" y="2234224"/>
                  <a:pt x="120777" y="2170892"/>
                </a:cubicBezTo>
                <a:cubicBezTo>
                  <a:pt x="121634" y="2167468"/>
                  <a:pt x="122872" y="2162429"/>
                  <a:pt x="124016" y="2158149"/>
                </a:cubicBezTo>
                <a:cubicBezTo>
                  <a:pt x="123063" y="2163284"/>
                  <a:pt x="122111" y="2168800"/>
                  <a:pt x="121253" y="2173364"/>
                </a:cubicBezTo>
                <a:lnTo>
                  <a:pt x="114395" y="2205696"/>
                </a:lnTo>
                <a:lnTo>
                  <a:pt x="114395" y="2206267"/>
                </a:lnTo>
                <a:cubicBezTo>
                  <a:pt x="102584" y="2258093"/>
                  <a:pt x="95345" y="2310870"/>
                  <a:pt x="85058" y="2362791"/>
                </a:cubicBezTo>
                <a:cubicBezTo>
                  <a:pt x="84296" y="2366594"/>
                  <a:pt x="83248" y="2371349"/>
                  <a:pt x="82391" y="2375628"/>
                </a:cubicBezTo>
                <a:cubicBezTo>
                  <a:pt x="82963" y="2371254"/>
                  <a:pt x="83725" y="2366594"/>
                  <a:pt x="84582" y="2362410"/>
                </a:cubicBezTo>
                <a:close/>
                <a:moveTo>
                  <a:pt x="79058" y="2574944"/>
                </a:moveTo>
                <a:cubicBezTo>
                  <a:pt x="79820" y="2570760"/>
                  <a:pt x="80867" y="2564294"/>
                  <a:pt x="81915" y="2557828"/>
                </a:cubicBezTo>
                <a:cubicBezTo>
                  <a:pt x="81058" y="2564389"/>
                  <a:pt x="80010" y="2571331"/>
                  <a:pt x="79153" y="2577607"/>
                </a:cubicBezTo>
                <a:cubicBezTo>
                  <a:pt x="78296" y="2583883"/>
                  <a:pt x="76771" y="2592347"/>
                  <a:pt x="75533" y="2599764"/>
                </a:cubicBezTo>
                <a:cubicBezTo>
                  <a:pt x="76391" y="2592537"/>
                  <a:pt x="77438" y="2585215"/>
                  <a:pt x="78867" y="2574944"/>
                </a:cubicBezTo>
                <a:close/>
                <a:moveTo>
                  <a:pt x="10001" y="2951230"/>
                </a:moveTo>
                <a:cubicBezTo>
                  <a:pt x="10001" y="2949233"/>
                  <a:pt x="10001" y="2945524"/>
                  <a:pt x="10001" y="2945524"/>
                </a:cubicBezTo>
                <a:lnTo>
                  <a:pt x="12763" y="2913573"/>
                </a:lnTo>
                <a:close/>
                <a:moveTo>
                  <a:pt x="48863" y="3587691"/>
                </a:moveTo>
                <a:cubicBezTo>
                  <a:pt x="48863" y="3596155"/>
                  <a:pt x="48863" y="3601955"/>
                  <a:pt x="48863" y="3607756"/>
                </a:cubicBezTo>
                <a:cubicBezTo>
                  <a:pt x="48863" y="3600909"/>
                  <a:pt x="48292" y="3593587"/>
                  <a:pt x="48006" y="3587406"/>
                </a:cubicBezTo>
                <a:moveTo>
                  <a:pt x="42005" y="3717304"/>
                </a:moveTo>
                <a:cubicBezTo>
                  <a:pt x="42005" y="3725767"/>
                  <a:pt x="38576" y="3684306"/>
                  <a:pt x="36671" y="3664717"/>
                </a:cubicBezTo>
                <a:cubicBezTo>
                  <a:pt x="36671" y="3663576"/>
                  <a:pt x="36195" y="3651594"/>
                  <a:pt x="36100" y="3649978"/>
                </a:cubicBezTo>
                <a:cubicBezTo>
                  <a:pt x="36957" y="3664717"/>
                  <a:pt x="39243" y="3681834"/>
                  <a:pt x="40767" y="3698190"/>
                </a:cubicBezTo>
                <a:close/>
                <a:moveTo>
                  <a:pt x="37624" y="3561636"/>
                </a:moveTo>
                <a:cubicBezTo>
                  <a:pt x="37624" y="3567817"/>
                  <a:pt x="38195" y="3576565"/>
                  <a:pt x="38481" y="3584078"/>
                </a:cubicBezTo>
                <a:cubicBezTo>
                  <a:pt x="37814" y="3573047"/>
                  <a:pt x="37243" y="3561921"/>
                  <a:pt x="36481" y="3548893"/>
                </a:cubicBezTo>
                <a:cubicBezTo>
                  <a:pt x="36481" y="3539384"/>
                  <a:pt x="35909" y="3531776"/>
                  <a:pt x="35623" y="3524074"/>
                </a:cubicBezTo>
                <a:cubicBezTo>
                  <a:pt x="36957" y="3536721"/>
                  <a:pt x="36957" y="3549464"/>
                  <a:pt x="37814" y="3561636"/>
                </a:cubicBezTo>
                <a:close/>
                <a:moveTo>
                  <a:pt x="34480" y="3593397"/>
                </a:moveTo>
                <a:cubicBezTo>
                  <a:pt x="34480" y="3596630"/>
                  <a:pt x="34480" y="3603667"/>
                  <a:pt x="35147" y="3608802"/>
                </a:cubicBezTo>
                <a:cubicBezTo>
                  <a:pt x="33814" y="3587501"/>
                  <a:pt x="32480" y="3566200"/>
                  <a:pt x="30956" y="3543283"/>
                </a:cubicBezTo>
                <a:cubicBezTo>
                  <a:pt x="30956" y="3535104"/>
                  <a:pt x="30480" y="3530445"/>
                  <a:pt x="30289" y="3525786"/>
                </a:cubicBezTo>
                <a:close/>
              </a:path>
            </a:pathLst>
          </a:custGeom>
          <a:solidFill>
            <a:schemeClr val="bg1"/>
          </a:solidFill>
          <a:ln w="9525" cap="flat">
            <a:noFill/>
            <a:prstDash val="solid"/>
            <a:miter/>
          </a:ln>
        </p:spPr>
        <p:txBody>
          <a:bodyPr rtlCol="0" anchor="ctr"/>
          <a:lstStyle/>
          <a:p>
            <a:endParaRPr lang="en-US"/>
          </a:p>
        </p:txBody>
      </p:sp>
      <p:pic>
        <p:nvPicPr>
          <p:cNvPr id="18" name="Picture 17">
            <a:extLst>
              <a:ext uri="{FF2B5EF4-FFF2-40B4-BE49-F238E27FC236}">
                <a16:creationId xmlns:a16="http://schemas.microsoft.com/office/drawing/2014/main" id="{525DEBF1-D6CC-37D5-138C-07A6E323E3F0}"/>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100000"/>
                    </a14:imgEffect>
                  </a14:imgLayer>
                </a14:imgProps>
              </a:ext>
            </a:extLst>
          </a:blip>
          <a:stretch>
            <a:fillRect/>
          </a:stretch>
        </p:blipFill>
        <p:spPr>
          <a:xfrm>
            <a:off x="651073" y="495533"/>
            <a:ext cx="1853596" cy="866355"/>
          </a:xfrm>
          <a:prstGeom prst="rect">
            <a:avLst/>
          </a:prstGeom>
        </p:spPr>
      </p:pic>
      <p:sp>
        <p:nvSpPr>
          <p:cNvPr id="22" name="Text Placeholder 21">
            <a:extLst>
              <a:ext uri="{FF2B5EF4-FFF2-40B4-BE49-F238E27FC236}">
                <a16:creationId xmlns:a16="http://schemas.microsoft.com/office/drawing/2014/main" id="{0E030CC2-BBCA-FCC1-8D10-BDBCB1986067}"/>
              </a:ext>
            </a:extLst>
          </p:cNvPr>
          <p:cNvSpPr>
            <a:spLocks noGrp="1"/>
          </p:cNvSpPr>
          <p:nvPr userDrawn="1">
            <p:ph type="body" sz="quarter" idx="11"/>
          </p:nvPr>
        </p:nvSpPr>
        <p:spPr>
          <a:xfrm>
            <a:off x="679346" y="1780712"/>
            <a:ext cx="4082312" cy="2275414"/>
          </a:xfrm>
          <a:noFill/>
        </p:spPr>
        <p:txBody>
          <a:bodyPr wrap="square" lIns="0" tIns="0" rIns="0" bIns="0">
            <a:noAutofit/>
          </a:bodyPr>
          <a:lstStyle>
            <a:lvl1pPr marL="0" indent="0">
              <a:buNone/>
              <a:defRPr lang="en-US" sz="5400" b="1" dirty="0" smtClean="0">
                <a:solidFill>
                  <a:schemeClr val="bg1"/>
                </a:solidFill>
                <a:effectLst/>
                <a:latin typeface="DM Serif Display" pitchFamily="2" charset="0"/>
                <a:ea typeface="Calibri" panose="020F0502020204030204" pitchFamily="34" charset="0"/>
                <a:cs typeface="Times New Roman" panose="02020603050405020304" pitchFamily="18" charset="0"/>
              </a:defRPr>
            </a:lvl1pPr>
          </a:lstStyle>
          <a:p>
            <a:pPr marL="0" marR="0" lvl="0">
              <a:lnSpc>
                <a:spcPct val="85000"/>
              </a:lnSpc>
              <a:spcBef>
                <a:spcPts val="0"/>
              </a:spcBef>
            </a:pPr>
            <a:r>
              <a:rPr lang="en-US" dirty="0"/>
              <a:t>Click to edit Master text styles</a:t>
            </a:r>
          </a:p>
        </p:txBody>
      </p:sp>
    </p:spTree>
    <p:extLst>
      <p:ext uri="{BB962C8B-B14F-4D97-AF65-F5344CB8AC3E}">
        <p14:creationId xmlns:p14="http://schemas.microsoft.com/office/powerpoint/2010/main" val="36886462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_02">
    <p:spTree>
      <p:nvGrpSpPr>
        <p:cNvPr id="1" name=""/>
        <p:cNvGrpSpPr/>
        <p:nvPr/>
      </p:nvGrpSpPr>
      <p:grpSpPr>
        <a:xfrm>
          <a:off x="0" y="0"/>
          <a:ext cx="0" cy="0"/>
          <a:chOff x="0" y="0"/>
          <a:chExt cx="0" cy="0"/>
        </a:xfrm>
      </p:grpSpPr>
      <p:sp>
        <p:nvSpPr>
          <p:cNvPr id="25" name="Picture Placeholder 24">
            <a:extLst>
              <a:ext uri="{FF2B5EF4-FFF2-40B4-BE49-F238E27FC236}">
                <a16:creationId xmlns:a16="http://schemas.microsoft.com/office/drawing/2014/main" id="{77EC1748-2CAB-49A1-3A55-86D049B97880}"/>
              </a:ext>
            </a:extLst>
          </p:cNvPr>
          <p:cNvSpPr>
            <a:spLocks noGrp="1"/>
          </p:cNvSpPr>
          <p:nvPr>
            <p:ph type="pic" sz="quarter" idx="10" hasCustomPrompt="1"/>
          </p:nvPr>
        </p:nvSpPr>
        <p:spPr>
          <a:xfrm>
            <a:off x="4324864" y="-14288"/>
            <a:ext cx="7867135" cy="6872288"/>
          </a:xfrm>
          <a:custGeom>
            <a:avLst/>
            <a:gdLst>
              <a:gd name="connsiteX0" fmla="*/ 0 w 7867135"/>
              <a:gd name="connsiteY0" fmla="*/ 6871745 h 6872288"/>
              <a:gd name="connsiteX1" fmla="*/ 441224 w 7867135"/>
              <a:gd name="connsiteY1" fmla="*/ 6872288 h 6872288"/>
              <a:gd name="connsiteX2" fmla="*/ 0 w 7867135"/>
              <a:gd name="connsiteY2" fmla="*/ 6872288 h 6872288"/>
              <a:gd name="connsiteX3" fmla="*/ 2081390 w 7867135"/>
              <a:gd name="connsiteY3" fmla="*/ 0 h 6872288"/>
              <a:gd name="connsiteX4" fmla="*/ 7867135 w 7867135"/>
              <a:gd name="connsiteY4" fmla="*/ 0 h 6872288"/>
              <a:gd name="connsiteX5" fmla="*/ 7867135 w 7867135"/>
              <a:gd name="connsiteY5" fmla="*/ 6872288 h 6872288"/>
              <a:gd name="connsiteX6" fmla="*/ 441224 w 7867135"/>
              <a:gd name="connsiteY6" fmla="*/ 6872288 h 6872288"/>
              <a:gd name="connsiteX7" fmla="*/ 440704 w 7867135"/>
              <a:gd name="connsiteY7" fmla="*/ 6867607 h 6872288"/>
              <a:gd name="connsiteX8" fmla="*/ 446942 w 7867135"/>
              <a:gd name="connsiteY8" fmla="*/ 6866984 h 6872288"/>
              <a:gd name="connsiteX9" fmla="*/ 452356 w 7867135"/>
              <a:gd name="connsiteY9" fmla="*/ 6866984 h 6872288"/>
              <a:gd name="connsiteX10" fmla="*/ 448635 w 7867135"/>
              <a:gd name="connsiteY10" fmla="*/ 6797696 h 6872288"/>
              <a:gd name="connsiteX11" fmla="*/ 444235 w 7867135"/>
              <a:gd name="connsiteY11" fmla="*/ 6278383 h 6872288"/>
              <a:gd name="connsiteX12" fmla="*/ 450157 w 7867135"/>
              <a:gd name="connsiteY12" fmla="*/ 6028273 h 6872288"/>
              <a:gd name="connsiteX13" fmla="*/ 450157 w 7867135"/>
              <a:gd name="connsiteY13" fmla="*/ 6013065 h 6872288"/>
              <a:gd name="connsiteX14" fmla="*/ 444066 w 7867135"/>
              <a:gd name="connsiteY14" fmla="*/ 6037230 h 6872288"/>
              <a:gd name="connsiteX15" fmla="*/ 442036 w 7867135"/>
              <a:gd name="connsiteY15" fmla="*/ 6029288 h 6872288"/>
              <a:gd name="connsiteX16" fmla="*/ 445928 w 7867135"/>
              <a:gd name="connsiteY16" fmla="*/ 5924513 h 6872288"/>
              <a:gd name="connsiteX17" fmla="*/ 464369 w 7867135"/>
              <a:gd name="connsiteY17" fmla="*/ 5685727 h 6872288"/>
              <a:gd name="connsiteX18" fmla="*/ 491779 w 7867135"/>
              <a:gd name="connsiteY18" fmla="*/ 5429195 h 6872288"/>
              <a:gd name="connsiteX19" fmla="*/ 527139 w 7867135"/>
              <a:gd name="connsiteY19" fmla="*/ 5172158 h 6872288"/>
              <a:gd name="connsiteX20" fmla="*/ 574681 w 7867135"/>
              <a:gd name="connsiteY20" fmla="*/ 4889095 h 6872288"/>
              <a:gd name="connsiteX21" fmla="*/ 610888 w 7867135"/>
              <a:gd name="connsiteY21" fmla="*/ 4706921 h 6872288"/>
              <a:gd name="connsiteX22" fmla="*/ 619178 w 7867135"/>
              <a:gd name="connsiteY22" fmla="*/ 4664842 h 6872288"/>
              <a:gd name="connsiteX23" fmla="*/ 612410 w 7867135"/>
              <a:gd name="connsiteY23" fmla="*/ 4706583 h 6872288"/>
              <a:gd name="connsiteX24" fmla="*/ 602259 w 7867135"/>
              <a:gd name="connsiteY24" fmla="*/ 4761845 h 6872288"/>
              <a:gd name="connsiteX25" fmla="*/ 613764 w 7867135"/>
              <a:gd name="connsiteY25" fmla="*/ 4706415 h 6872288"/>
              <a:gd name="connsiteX26" fmla="*/ 625945 w 7867135"/>
              <a:gd name="connsiteY26" fmla="*/ 4645916 h 6872288"/>
              <a:gd name="connsiteX27" fmla="*/ 662998 w 7867135"/>
              <a:gd name="connsiteY27" fmla="*/ 4479797 h 6872288"/>
              <a:gd name="connsiteX28" fmla="*/ 670103 w 7867135"/>
              <a:gd name="connsiteY28" fmla="*/ 4455292 h 6872288"/>
              <a:gd name="connsiteX29" fmla="*/ 728644 w 7867135"/>
              <a:gd name="connsiteY29" fmla="*/ 4217519 h 6872288"/>
              <a:gd name="connsiteX30" fmla="*/ 744715 w 7867135"/>
              <a:gd name="connsiteY30" fmla="*/ 4156852 h 6872288"/>
              <a:gd name="connsiteX31" fmla="*/ 776523 w 7867135"/>
              <a:gd name="connsiteY31" fmla="*/ 4037204 h 6872288"/>
              <a:gd name="connsiteX32" fmla="*/ 789213 w 7867135"/>
              <a:gd name="connsiteY32" fmla="*/ 3994787 h 6872288"/>
              <a:gd name="connsiteX33" fmla="*/ 804101 w 7867135"/>
              <a:gd name="connsiteY33" fmla="*/ 3949835 h 6872288"/>
              <a:gd name="connsiteX34" fmla="*/ 874821 w 7867135"/>
              <a:gd name="connsiteY34" fmla="*/ 3718654 h 6872288"/>
              <a:gd name="connsiteX35" fmla="*/ 900032 w 7867135"/>
              <a:gd name="connsiteY35" fmla="*/ 3647846 h 6872288"/>
              <a:gd name="connsiteX36" fmla="*/ 915089 w 7867135"/>
              <a:gd name="connsiteY36" fmla="*/ 3599176 h 6872288"/>
              <a:gd name="connsiteX37" fmla="*/ 927948 w 7867135"/>
              <a:gd name="connsiteY37" fmla="*/ 3551519 h 6872288"/>
              <a:gd name="connsiteX38" fmla="*/ 963816 w 7867135"/>
              <a:gd name="connsiteY38" fmla="*/ 3453842 h 6872288"/>
              <a:gd name="connsiteX39" fmla="*/ 984119 w 7867135"/>
              <a:gd name="connsiteY39" fmla="*/ 3406693 h 6872288"/>
              <a:gd name="connsiteX40" fmla="*/ 1134021 w 7867135"/>
              <a:gd name="connsiteY40" fmla="*/ 3023587 h 6872288"/>
              <a:gd name="connsiteX41" fmla="*/ 1134867 w 7867135"/>
              <a:gd name="connsiteY41" fmla="*/ 3021053 h 6872288"/>
              <a:gd name="connsiteX42" fmla="*/ 1139142 w 7867135"/>
              <a:gd name="connsiteY42" fmla="*/ 3010910 h 6872288"/>
              <a:gd name="connsiteX43" fmla="*/ 1136728 w 7867135"/>
              <a:gd name="connsiteY43" fmla="*/ 3017165 h 6872288"/>
              <a:gd name="connsiteX44" fmla="*/ 1142202 w 7867135"/>
              <a:gd name="connsiteY44" fmla="*/ 3003648 h 6872288"/>
              <a:gd name="connsiteX45" fmla="*/ 1180378 w 7867135"/>
              <a:gd name="connsiteY45" fmla="*/ 2913067 h 6872288"/>
              <a:gd name="connsiteX46" fmla="*/ 1500484 w 7867135"/>
              <a:gd name="connsiteY46" fmla="*/ 2240984 h 6872288"/>
              <a:gd name="connsiteX47" fmla="*/ 1777786 w 7867135"/>
              <a:gd name="connsiteY47" fmla="*/ 1745160 h 6872288"/>
              <a:gd name="connsiteX48" fmla="*/ 2084865 w 7867135"/>
              <a:gd name="connsiteY48" fmla="*/ 1268601 h 6872288"/>
              <a:gd name="connsiteX49" fmla="*/ 2335265 w 7867135"/>
              <a:gd name="connsiteY49" fmla="*/ 929433 h 6872288"/>
              <a:gd name="connsiteX50" fmla="*/ 2437793 w 7867135"/>
              <a:gd name="connsiteY50" fmla="*/ 792211 h 6872288"/>
              <a:gd name="connsiteX51" fmla="*/ 2473153 w 7867135"/>
              <a:gd name="connsiteY51" fmla="*/ 741513 h 6872288"/>
              <a:gd name="connsiteX52" fmla="*/ 2440331 w 7867135"/>
              <a:gd name="connsiteY52" fmla="*/ 771594 h 6872288"/>
              <a:gd name="connsiteX53" fmla="*/ 2431025 w 7867135"/>
              <a:gd name="connsiteY53" fmla="*/ 779030 h 6872288"/>
              <a:gd name="connsiteX54" fmla="*/ 2445745 w 7867135"/>
              <a:gd name="connsiteY54" fmla="*/ 762131 h 6872288"/>
              <a:gd name="connsiteX55" fmla="*/ 2471293 w 7867135"/>
              <a:gd name="connsiteY55" fmla="*/ 736951 h 6872288"/>
              <a:gd name="connsiteX56" fmla="*/ 2581942 w 7867135"/>
              <a:gd name="connsiteY56" fmla="*/ 612741 h 6872288"/>
              <a:gd name="connsiteX57" fmla="*/ 2621194 w 7867135"/>
              <a:gd name="connsiteY57" fmla="*/ 563226 h 6872288"/>
              <a:gd name="connsiteX58" fmla="*/ 2773464 w 7867135"/>
              <a:gd name="connsiteY58" fmla="*/ 380376 h 6872288"/>
              <a:gd name="connsiteX59" fmla="*/ 2924550 w 7867135"/>
              <a:gd name="connsiteY59" fmla="*/ 196850 h 6872288"/>
              <a:gd name="connsiteX60" fmla="*/ 2960418 w 7867135"/>
              <a:gd name="connsiteY60" fmla="*/ 157982 h 6872288"/>
              <a:gd name="connsiteX61" fmla="*/ 2990703 w 7867135"/>
              <a:gd name="connsiteY61" fmla="*/ 133140 h 6872288"/>
              <a:gd name="connsiteX62" fmla="*/ 2963125 w 7867135"/>
              <a:gd name="connsiteY62" fmla="*/ 166939 h 6872288"/>
              <a:gd name="connsiteX63" fmla="*/ 2874132 w 7867135"/>
              <a:gd name="connsiteY63" fmla="*/ 273742 h 6872288"/>
              <a:gd name="connsiteX64" fmla="*/ 2855691 w 7867135"/>
              <a:gd name="connsiteY64" fmla="*/ 295711 h 6872288"/>
              <a:gd name="connsiteX65" fmla="*/ 2877685 w 7867135"/>
              <a:gd name="connsiteY65" fmla="*/ 272052 h 6872288"/>
              <a:gd name="connsiteX66" fmla="*/ 3101860 w 7867135"/>
              <a:gd name="connsiteY66" fmla="*/ 30392 h 6872288"/>
              <a:gd name="connsiteX67" fmla="*/ 3130115 w 7867135"/>
              <a:gd name="connsiteY67" fmla="*/ 3016 h 6872288"/>
              <a:gd name="connsiteX68" fmla="*/ 3131977 w 7867135"/>
              <a:gd name="connsiteY68" fmla="*/ 1326 h 6872288"/>
              <a:gd name="connsiteX69" fmla="*/ 2501916 w 7867135"/>
              <a:gd name="connsiteY69" fmla="*/ 1326 h 6872288"/>
              <a:gd name="connsiteX70" fmla="*/ 2327821 w 7867135"/>
              <a:gd name="connsiteY70" fmla="*/ 219327 h 6872288"/>
              <a:gd name="connsiteX71" fmla="*/ 2307010 w 7867135"/>
              <a:gd name="connsiteY71" fmla="*/ 242479 h 6872288"/>
              <a:gd name="connsiteX72" fmla="*/ 2328327 w 7867135"/>
              <a:gd name="connsiteY72" fmla="*/ 212567 h 6872288"/>
              <a:gd name="connsiteX73" fmla="*/ 2497516 w 7867135"/>
              <a:gd name="connsiteY73" fmla="*/ 1326 h 6872288"/>
              <a:gd name="connsiteX74" fmla="*/ 2404463 w 7867135"/>
              <a:gd name="connsiteY74" fmla="*/ 1326 h 6872288"/>
              <a:gd name="connsiteX75" fmla="*/ 2302949 w 7867135"/>
              <a:gd name="connsiteY75" fmla="*/ 133986 h 6872288"/>
              <a:gd name="connsiteX76" fmla="*/ 2277570 w 7867135"/>
              <a:gd name="connsiteY76" fmla="*/ 164911 h 6872288"/>
              <a:gd name="connsiteX77" fmla="*/ 2302273 w 7867135"/>
              <a:gd name="connsiteY77" fmla="*/ 129591 h 6872288"/>
              <a:gd name="connsiteX78" fmla="*/ 2317330 w 7867135"/>
              <a:gd name="connsiteY78" fmla="*/ 109312 h 6872288"/>
              <a:gd name="connsiteX79" fmla="*/ 2399726 w 7867135"/>
              <a:gd name="connsiteY79" fmla="*/ 1326 h 6872288"/>
              <a:gd name="connsiteX80" fmla="*/ 2329849 w 7867135"/>
              <a:gd name="connsiteY80" fmla="*/ 1326 h 6872288"/>
              <a:gd name="connsiteX81" fmla="*/ 2297196 w 7867135"/>
              <a:gd name="connsiteY81" fmla="*/ 41039 h 6872288"/>
              <a:gd name="connsiteX82" fmla="*/ 2324774 w 7867135"/>
              <a:gd name="connsiteY82" fmla="*/ 482 h 6872288"/>
              <a:gd name="connsiteX83" fmla="*/ 2243564 w 7867135"/>
              <a:gd name="connsiteY83" fmla="*/ 482 h 6872288"/>
              <a:gd name="connsiteX84" fmla="*/ 2214632 w 7867135"/>
              <a:gd name="connsiteY84" fmla="*/ 39349 h 6872288"/>
              <a:gd name="connsiteX85" fmla="*/ 2242210 w 7867135"/>
              <a:gd name="connsiteY85" fmla="*/ 482 h 6872288"/>
              <a:gd name="connsiteX86" fmla="*/ 2152878 w 7867135"/>
              <a:gd name="connsiteY86" fmla="*/ 482 h 6872288"/>
              <a:gd name="connsiteX87" fmla="*/ 2147733 w 7867135"/>
              <a:gd name="connsiteY87" fmla="*/ 7748 h 6872288"/>
              <a:gd name="connsiteX88" fmla="*/ 2076654 w 7867135"/>
              <a:gd name="connsiteY88" fmla="*/ 7748 h 6872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7867135" h="6872288">
                <a:moveTo>
                  <a:pt x="0" y="6871745"/>
                </a:moveTo>
                <a:lnTo>
                  <a:pt x="441224" y="6872288"/>
                </a:lnTo>
                <a:lnTo>
                  <a:pt x="0" y="6872288"/>
                </a:lnTo>
                <a:close/>
                <a:moveTo>
                  <a:pt x="2081390" y="0"/>
                </a:moveTo>
                <a:lnTo>
                  <a:pt x="7867135" y="0"/>
                </a:lnTo>
                <a:lnTo>
                  <a:pt x="7867135" y="6872288"/>
                </a:lnTo>
                <a:lnTo>
                  <a:pt x="441224" y="6872288"/>
                </a:lnTo>
                <a:lnTo>
                  <a:pt x="440704" y="6867607"/>
                </a:lnTo>
                <a:lnTo>
                  <a:pt x="446942" y="6866984"/>
                </a:lnTo>
                <a:lnTo>
                  <a:pt x="452356" y="6866984"/>
                </a:lnTo>
                <a:cubicBezTo>
                  <a:pt x="451173" y="6843832"/>
                  <a:pt x="449988" y="6820848"/>
                  <a:pt x="448635" y="6797696"/>
                </a:cubicBezTo>
                <a:cubicBezTo>
                  <a:pt x="443729" y="6624649"/>
                  <a:pt x="440175" y="6451263"/>
                  <a:pt x="444235" y="6278383"/>
                </a:cubicBezTo>
                <a:cubicBezTo>
                  <a:pt x="444235" y="6176988"/>
                  <a:pt x="448127" y="6109390"/>
                  <a:pt x="450157" y="6028273"/>
                </a:cubicBezTo>
                <a:cubicBezTo>
                  <a:pt x="450157" y="6023543"/>
                  <a:pt x="450157" y="6016614"/>
                  <a:pt x="450157" y="6013065"/>
                </a:cubicBezTo>
                <a:lnTo>
                  <a:pt x="444066" y="6037230"/>
                </a:lnTo>
                <a:cubicBezTo>
                  <a:pt x="443052" y="6039935"/>
                  <a:pt x="441699" y="6048046"/>
                  <a:pt x="442036" y="6029288"/>
                </a:cubicBezTo>
                <a:cubicBezTo>
                  <a:pt x="443052" y="6002587"/>
                  <a:pt x="444743" y="5956960"/>
                  <a:pt x="445928" y="5924513"/>
                </a:cubicBezTo>
                <a:cubicBezTo>
                  <a:pt x="449312" y="5842552"/>
                  <a:pt x="458278" y="5764814"/>
                  <a:pt x="464369" y="5685727"/>
                </a:cubicBezTo>
                <a:cubicBezTo>
                  <a:pt x="470799" y="5599878"/>
                  <a:pt x="480443" y="5514537"/>
                  <a:pt x="491779" y="5429195"/>
                </a:cubicBezTo>
                <a:cubicBezTo>
                  <a:pt x="503113" y="5343854"/>
                  <a:pt x="511911" y="5258345"/>
                  <a:pt x="527139" y="5172158"/>
                </a:cubicBezTo>
                <a:cubicBezTo>
                  <a:pt x="543042" y="5079042"/>
                  <a:pt x="558270" y="4956185"/>
                  <a:pt x="574681" y="4889095"/>
                </a:cubicBezTo>
                <a:cubicBezTo>
                  <a:pt x="588047" y="4829272"/>
                  <a:pt x="600905" y="4743931"/>
                  <a:pt x="610888" y="4706921"/>
                </a:cubicBezTo>
                <a:cubicBezTo>
                  <a:pt x="612918" y="4696951"/>
                  <a:pt x="616471" y="4679038"/>
                  <a:pt x="619178" y="4664842"/>
                </a:cubicBezTo>
                <a:cubicBezTo>
                  <a:pt x="616979" y="4678869"/>
                  <a:pt x="614609" y="4693065"/>
                  <a:pt x="612410" y="4706583"/>
                </a:cubicBezTo>
                <a:cubicBezTo>
                  <a:pt x="609195" y="4724666"/>
                  <a:pt x="605643" y="4743425"/>
                  <a:pt x="602259" y="4761845"/>
                </a:cubicBezTo>
                <a:lnTo>
                  <a:pt x="613764" y="4706415"/>
                </a:lnTo>
                <a:lnTo>
                  <a:pt x="625945" y="4645916"/>
                </a:lnTo>
                <a:cubicBezTo>
                  <a:pt x="638635" y="4592514"/>
                  <a:pt x="651662" y="4540295"/>
                  <a:pt x="662998" y="4479797"/>
                </a:cubicBezTo>
                <a:cubicBezTo>
                  <a:pt x="665366" y="4471853"/>
                  <a:pt x="667396" y="4466445"/>
                  <a:pt x="670103" y="4455292"/>
                </a:cubicBezTo>
                <a:cubicBezTo>
                  <a:pt x="687022" y="4378231"/>
                  <a:pt x="707156" y="4304720"/>
                  <a:pt x="728644" y="4217519"/>
                </a:cubicBezTo>
                <a:cubicBezTo>
                  <a:pt x="733210" y="4200620"/>
                  <a:pt x="739301" y="4176961"/>
                  <a:pt x="744715" y="4156852"/>
                </a:cubicBezTo>
                <a:lnTo>
                  <a:pt x="776523" y="4037204"/>
                </a:lnTo>
                <a:lnTo>
                  <a:pt x="789213" y="3994787"/>
                </a:lnTo>
                <a:cubicBezTo>
                  <a:pt x="795101" y="3980119"/>
                  <a:pt x="800058" y="3965113"/>
                  <a:pt x="804101" y="3949835"/>
                </a:cubicBezTo>
                <a:cubicBezTo>
                  <a:pt x="822374" y="3882239"/>
                  <a:pt x="853844" y="3771887"/>
                  <a:pt x="874821" y="3718654"/>
                </a:cubicBezTo>
                <a:cubicBezTo>
                  <a:pt x="881928" y="3698881"/>
                  <a:pt x="891740" y="3671674"/>
                  <a:pt x="900032" y="3647846"/>
                </a:cubicBezTo>
                <a:cubicBezTo>
                  <a:pt x="908322" y="3624018"/>
                  <a:pt x="915089" y="3599176"/>
                  <a:pt x="915089" y="3599176"/>
                </a:cubicBezTo>
                <a:cubicBezTo>
                  <a:pt x="915089" y="3599176"/>
                  <a:pt x="913059" y="3593431"/>
                  <a:pt x="927948" y="3551519"/>
                </a:cubicBezTo>
                <a:cubicBezTo>
                  <a:pt x="940637" y="3516032"/>
                  <a:pt x="959247" y="3452321"/>
                  <a:pt x="963816" y="3453842"/>
                </a:cubicBezTo>
                <a:cubicBezTo>
                  <a:pt x="968384" y="3455363"/>
                  <a:pt x="973630" y="3434915"/>
                  <a:pt x="984119" y="3406693"/>
                </a:cubicBezTo>
                <a:cubicBezTo>
                  <a:pt x="1032337" y="3277921"/>
                  <a:pt x="1079373" y="3149319"/>
                  <a:pt x="1134021" y="3023587"/>
                </a:cubicBezTo>
                <a:lnTo>
                  <a:pt x="1134867" y="3021053"/>
                </a:lnTo>
                <a:lnTo>
                  <a:pt x="1139142" y="3010910"/>
                </a:lnTo>
                <a:lnTo>
                  <a:pt x="1136728" y="3017165"/>
                </a:lnTo>
                <a:lnTo>
                  <a:pt x="1142202" y="3003648"/>
                </a:lnTo>
                <a:lnTo>
                  <a:pt x="1180378" y="2913067"/>
                </a:lnTo>
                <a:cubicBezTo>
                  <a:pt x="1279016" y="2684588"/>
                  <a:pt x="1384421" y="2459660"/>
                  <a:pt x="1500484" y="2240984"/>
                </a:cubicBezTo>
                <a:cubicBezTo>
                  <a:pt x="1588123" y="2071991"/>
                  <a:pt x="1680553" y="1906717"/>
                  <a:pt x="1777786" y="1745160"/>
                </a:cubicBezTo>
                <a:cubicBezTo>
                  <a:pt x="1875070" y="1582927"/>
                  <a:pt x="1978275" y="1424074"/>
                  <a:pt x="2084865" y="1268601"/>
                </a:cubicBezTo>
                <a:cubicBezTo>
                  <a:pt x="2167259" y="1154700"/>
                  <a:pt x="2247287" y="1038940"/>
                  <a:pt x="2335265" y="929433"/>
                </a:cubicBezTo>
                <a:cubicBezTo>
                  <a:pt x="2371639" y="882790"/>
                  <a:pt x="2396511" y="841218"/>
                  <a:pt x="2437793" y="792211"/>
                </a:cubicBezTo>
                <a:cubicBezTo>
                  <a:pt x="2447267" y="781564"/>
                  <a:pt x="2461311" y="758412"/>
                  <a:pt x="2473153" y="741513"/>
                </a:cubicBezTo>
                <a:lnTo>
                  <a:pt x="2440331" y="771594"/>
                </a:lnTo>
                <a:lnTo>
                  <a:pt x="2431025" y="779030"/>
                </a:lnTo>
                <a:lnTo>
                  <a:pt x="2445745" y="762131"/>
                </a:lnTo>
                <a:lnTo>
                  <a:pt x="2471293" y="736951"/>
                </a:lnTo>
                <a:cubicBezTo>
                  <a:pt x="2511611" y="698724"/>
                  <a:pt x="2548612" y="657175"/>
                  <a:pt x="2581942" y="612741"/>
                </a:cubicBezTo>
                <a:lnTo>
                  <a:pt x="2621194" y="563226"/>
                </a:lnTo>
                <a:lnTo>
                  <a:pt x="2773464" y="380376"/>
                </a:lnTo>
                <a:cubicBezTo>
                  <a:pt x="2824221" y="315821"/>
                  <a:pt x="2873964" y="258363"/>
                  <a:pt x="2924550" y="196850"/>
                </a:cubicBezTo>
                <a:cubicBezTo>
                  <a:pt x="2934701" y="184852"/>
                  <a:pt x="2949590" y="168291"/>
                  <a:pt x="2960418" y="157982"/>
                </a:cubicBezTo>
                <a:cubicBezTo>
                  <a:pt x="2970079" y="149178"/>
                  <a:pt x="2980181" y="140887"/>
                  <a:pt x="2990703" y="133140"/>
                </a:cubicBezTo>
                <a:cubicBezTo>
                  <a:pt x="2981568" y="144293"/>
                  <a:pt x="2973784" y="155446"/>
                  <a:pt x="2963125" y="166939"/>
                </a:cubicBezTo>
                <a:cubicBezTo>
                  <a:pt x="2931064" y="200470"/>
                  <a:pt x="2901320" y="236154"/>
                  <a:pt x="2874132" y="273742"/>
                </a:cubicBezTo>
                <a:cubicBezTo>
                  <a:pt x="2871086" y="278306"/>
                  <a:pt x="2861951" y="288275"/>
                  <a:pt x="2855691" y="295711"/>
                </a:cubicBezTo>
                <a:lnTo>
                  <a:pt x="2877685" y="272052"/>
                </a:lnTo>
                <a:cubicBezTo>
                  <a:pt x="2951959" y="190935"/>
                  <a:pt x="3024033" y="108129"/>
                  <a:pt x="3101860" y="30392"/>
                </a:cubicBezTo>
                <a:cubicBezTo>
                  <a:pt x="3110829" y="21267"/>
                  <a:pt x="3121318" y="10958"/>
                  <a:pt x="3130115" y="3016"/>
                </a:cubicBezTo>
                <a:lnTo>
                  <a:pt x="3131977" y="1326"/>
                </a:lnTo>
                <a:lnTo>
                  <a:pt x="2501916" y="1326"/>
                </a:lnTo>
                <a:cubicBezTo>
                  <a:pt x="2442699" y="73148"/>
                  <a:pt x="2385006" y="145983"/>
                  <a:pt x="2327821" y="219327"/>
                </a:cubicBezTo>
                <a:cubicBezTo>
                  <a:pt x="2321222" y="227606"/>
                  <a:pt x="2313946" y="234704"/>
                  <a:pt x="2307010" y="242479"/>
                </a:cubicBezTo>
                <a:lnTo>
                  <a:pt x="2328327" y="212567"/>
                </a:lnTo>
                <a:cubicBezTo>
                  <a:pt x="2384668" y="142266"/>
                  <a:pt x="2438978" y="70106"/>
                  <a:pt x="2497516" y="1326"/>
                </a:cubicBezTo>
                <a:lnTo>
                  <a:pt x="2404463" y="1326"/>
                </a:lnTo>
                <a:lnTo>
                  <a:pt x="2302949" y="133986"/>
                </a:lnTo>
                <a:lnTo>
                  <a:pt x="2277570" y="164911"/>
                </a:lnTo>
                <a:lnTo>
                  <a:pt x="2302273" y="129591"/>
                </a:lnTo>
                <a:lnTo>
                  <a:pt x="2317330" y="109312"/>
                </a:lnTo>
                <a:cubicBezTo>
                  <a:pt x="2344569" y="72979"/>
                  <a:pt x="2371979" y="37153"/>
                  <a:pt x="2399726" y="1326"/>
                </a:cubicBezTo>
                <a:lnTo>
                  <a:pt x="2329849" y="1326"/>
                </a:lnTo>
                <a:cubicBezTo>
                  <a:pt x="2319023" y="14507"/>
                  <a:pt x="2308024" y="27689"/>
                  <a:pt x="2297196" y="41039"/>
                </a:cubicBezTo>
                <a:lnTo>
                  <a:pt x="2324774" y="482"/>
                </a:lnTo>
                <a:lnTo>
                  <a:pt x="2243564" y="482"/>
                </a:lnTo>
                <a:lnTo>
                  <a:pt x="2214632" y="39349"/>
                </a:lnTo>
                <a:lnTo>
                  <a:pt x="2242210" y="482"/>
                </a:lnTo>
                <a:lnTo>
                  <a:pt x="2152878" y="482"/>
                </a:lnTo>
                <a:lnTo>
                  <a:pt x="2147733" y="7748"/>
                </a:lnTo>
                <a:lnTo>
                  <a:pt x="2076654" y="7748"/>
                </a:lnTo>
                <a:close/>
              </a:path>
            </a:pathLst>
          </a:custGeom>
        </p:spPr>
        <p:txBody>
          <a:bodyPr wrap="square" anchor="ctr">
            <a:noAutofit/>
          </a:bodyPr>
          <a:lstStyle>
            <a:lvl1pPr marL="0" indent="0" algn="ctr">
              <a:buNone/>
              <a:defRPr/>
            </a:lvl1pPr>
          </a:lstStyle>
          <a:p>
            <a:r>
              <a:rPr lang="en-US" dirty="0"/>
              <a:t>PHOTO</a:t>
            </a:r>
            <a:br>
              <a:rPr lang="en-US" dirty="0"/>
            </a:br>
            <a:r>
              <a:rPr lang="en-US" dirty="0"/>
              <a:t>DROP HERE</a:t>
            </a:r>
          </a:p>
        </p:txBody>
      </p:sp>
      <p:sp>
        <p:nvSpPr>
          <p:cNvPr id="2" name="Freeform 1">
            <a:extLst>
              <a:ext uri="{FF2B5EF4-FFF2-40B4-BE49-F238E27FC236}">
                <a16:creationId xmlns:a16="http://schemas.microsoft.com/office/drawing/2014/main" id="{CA9CF2BF-8EF5-6519-F305-F8F8AF8FFA53}"/>
              </a:ext>
            </a:extLst>
          </p:cNvPr>
          <p:cNvSpPr/>
          <p:nvPr/>
        </p:nvSpPr>
        <p:spPr>
          <a:xfrm>
            <a:off x="0" y="-6540"/>
            <a:ext cx="6545936" cy="6864540"/>
          </a:xfrm>
          <a:custGeom>
            <a:avLst/>
            <a:gdLst>
              <a:gd name="connsiteX0" fmla="*/ 4732902 w 6545936"/>
              <a:gd name="connsiteY0" fmla="*/ 6435535 h 6864540"/>
              <a:gd name="connsiteX1" fmla="*/ 4733527 w 6545936"/>
              <a:gd name="connsiteY1" fmla="*/ 6439829 h 6864540"/>
              <a:gd name="connsiteX2" fmla="*/ 4732647 w 6545936"/>
              <a:gd name="connsiteY2" fmla="*/ 6466621 h 6864540"/>
              <a:gd name="connsiteX3" fmla="*/ 4731676 w 6545936"/>
              <a:gd name="connsiteY3" fmla="*/ 6461230 h 6864540"/>
              <a:gd name="connsiteX4" fmla="*/ 4730752 w 6545936"/>
              <a:gd name="connsiteY4" fmla="*/ 6456715 h 6864540"/>
              <a:gd name="connsiteX5" fmla="*/ 4730767 w 6545936"/>
              <a:gd name="connsiteY5" fmla="*/ 6456353 h 6864540"/>
              <a:gd name="connsiteX6" fmla="*/ 4732902 w 6545936"/>
              <a:gd name="connsiteY6" fmla="*/ 6435535 h 6864540"/>
              <a:gd name="connsiteX7" fmla="*/ 186610 w 6545936"/>
              <a:gd name="connsiteY7" fmla="*/ 0 h 6864540"/>
              <a:gd name="connsiteX8" fmla="*/ 6545936 w 6545936"/>
              <a:gd name="connsiteY8" fmla="*/ 0 h 6864540"/>
              <a:gd name="connsiteX9" fmla="*/ 6467426 w 6545936"/>
              <a:gd name="connsiteY9" fmla="*/ 115253 h 6864540"/>
              <a:gd name="connsiteX10" fmla="*/ 6455788 w 6545936"/>
              <a:gd name="connsiteY10" fmla="*/ 137728 h 6864540"/>
              <a:gd name="connsiteX11" fmla="*/ 6426088 w 6545936"/>
              <a:gd name="connsiteY11" fmla="*/ 188426 h 6864540"/>
              <a:gd name="connsiteX12" fmla="*/ 6373979 w 6545936"/>
              <a:gd name="connsiteY12" fmla="*/ 261601 h 6864540"/>
              <a:gd name="connsiteX13" fmla="*/ 6066191 w 6545936"/>
              <a:gd name="connsiteY13" fmla="*/ 788857 h 6864540"/>
              <a:gd name="connsiteX14" fmla="*/ 6066191 w 6545936"/>
              <a:gd name="connsiteY14" fmla="*/ 805756 h 6864540"/>
              <a:gd name="connsiteX15" fmla="*/ 6151996 w 6545936"/>
              <a:gd name="connsiteY15" fmla="*/ 690165 h 6864540"/>
              <a:gd name="connsiteX16" fmla="*/ 6164155 w 6545936"/>
              <a:gd name="connsiteY16" fmla="*/ 697263 h 6864540"/>
              <a:gd name="connsiteX17" fmla="*/ 6118819 w 6545936"/>
              <a:gd name="connsiteY17" fmla="*/ 778548 h 6864540"/>
              <a:gd name="connsiteX18" fmla="*/ 6006092 w 6545936"/>
              <a:gd name="connsiteY18" fmla="*/ 960216 h 6864540"/>
              <a:gd name="connsiteX19" fmla="*/ 5943040 w 6545936"/>
              <a:gd name="connsiteY19" fmla="*/ 1092199 h 6864540"/>
              <a:gd name="connsiteX20" fmla="*/ 5904307 w 6545936"/>
              <a:gd name="connsiteY20" fmla="*/ 1173990 h 6864540"/>
              <a:gd name="connsiteX21" fmla="*/ 5853067 w 6545936"/>
              <a:gd name="connsiteY21" fmla="*/ 1282821 h 6864540"/>
              <a:gd name="connsiteX22" fmla="*/ 5804432 w 6545936"/>
              <a:gd name="connsiteY22" fmla="*/ 1382359 h 6864540"/>
              <a:gd name="connsiteX23" fmla="*/ 5663392 w 6545936"/>
              <a:gd name="connsiteY23" fmla="*/ 1643789 h 6864540"/>
              <a:gd name="connsiteX24" fmla="*/ 5642200 w 6545936"/>
              <a:gd name="connsiteY24" fmla="*/ 1682152 h 6864540"/>
              <a:gd name="connsiteX25" fmla="*/ 5651927 w 6545936"/>
              <a:gd name="connsiteY25" fmla="*/ 1650549 h 6864540"/>
              <a:gd name="connsiteX26" fmla="*/ 5704036 w 6545936"/>
              <a:gd name="connsiteY26" fmla="*/ 1524649 h 6864540"/>
              <a:gd name="connsiteX27" fmla="*/ 5726268 w 6545936"/>
              <a:gd name="connsiteY27" fmla="*/ 1482571 h 6864540"/>
              <a:gd name="connsiteX28" fmla="*/ 5766046 w 6545936"/>
              <a:gd name="connsiteY28" fmla="*/ 1405341 h 6864540"/>
              <a:gd name="connsiteX29" fmla="*/ 5832570 w 6545936"/>
              <a:gd name="connsiteY29" fmla="*/ 1259839 h 6864540"/>
              <a:gd name="connsiteX30" fmla="*/ 5868179 w 6545936"/>
              <a:gd name="connsiteY30" fmla="*/ 1190722 h 6864540"/>
              <a:gd name="connsiteX31" fmla="*/ 5897360 w 6545936"/>
              <a:gd name="connsiteY31" fmla="*/ 1133939 h 6864540"/>
              <a:gd name="connsiteX32" fmla="*/ 5868004 w 6545936"/>
              <a:gd name="connsiteY32" fmla="*/ 1188355 h 6864540"/>
              <a:gd name="connsiteX33" fmla="*/ 5820585 w 6545936"/>
              <a:gd name="connsiteY33" fmla="*/ 1279443 h 6864540"/>
              <a:gd name="connsiteX34" fmla="*/ 5741554 w 6545936"/>
              <a:gd name="connsiteY34" fmla="*/ 1434070 h 6864540"/>
              <a:gd name="connsiteX35" fmla="*/ 5641505 w 6545936"/>
              <a:gd name="connsiteY35" fmla="*/ 1649874 h 6864540"/>
              <a:gd name="connsiteX36" fmla="*/ 5569423 w 6545936"/>
              <a:gd name="connsiteY36" fmla="*/ 1804672 h 6864540"/>
              <a:gd name="connsiteX37" fmla="*/ 5470938 w 6545936"/>
              <a:gd name="connsiteY37" fmla="*/ 2047513 h 6864540"/>
              <a:gd name="connsiteX38" fmla="*/ 5437415 w 6545936"/>
              <a:gd name="connsiteY38" fmla="*/ 2135727 h 6864540"/>
              <a:gd name="connsiteX39" fmla="*/ 5473890 w 6545936"/>
              <a:gd name="connsiteY39" fmla="*/ 2053767 h 6864540"/>
              <a:gd name="connsiteX40" fmla="*/ 5483965 w 6545936"/>
              <a:gd name="connsiteY40" fmla="*/ 2032304 h 6864540"/>
              <a:gd name="connsiteX41" fmla="*/ 5477191 w 6545936"/>
              <a:gd name="connsiteY41" fmla="*/ 2052414 h 6864540"/>
              <a:gd name="connsiteX42" fmla="*/ 5432030 w 6545936"/>
              <a:gd name="connsiteY42" fmla="*/ 2163610 h 6864540"/>
              <a:gd name="connsiteX43" fmla="*/ 5373495 w 6545936"/>
              <a:gd name="connsiteY43" fmla="*/ 2315705 h 6864540"/>
              <a:gd name="connsiteX44" fmla="*/ 5238706 w 6545936"/>
              <a:gd name="connsiteY44" fmla="*/ 2707767 h 6864540"/>
              <a:gd name="connsiteX45" fmla="*/ 5136575 w 6545936"/>
              <a:gd name="connsiteY45" fmla="*/ 3052343 h 6864540"/>
              <a:gd name="connsiteX46" fmla="*/ 5054591 w 6545936"/>
              <a:gd name="connsiteY46" fmla="*/ 3384920 h 6864540"/>
              <a:gd name="connsiteX47" fmla="*/ 5028362 w 6545936"/>
              <a:gd name="connsiteY47" fmla="*/ 3495947 h 6864540"/>
              <a:gd name="connsiteX48" fmla="*/ 5000571 w 6545936"/>
              <a:gd name="connsiteY48" fmla="*/ 3612890 h 6864540"/>
              <a:gd name="connsiteX49" fmla="*/ 4978338 w 6545936"/>
              <a:gd name="connsiteY49" fmla="*/ 3728312 h 6864540"/>
              <a:gd name="connsiteX50" fmla="*/ 4926230 w 6545936"/>
              <a:gd name="connsiteY50" fmla="*/ 4041286 h 6864540"/>
              <a:gd name="connsiteX51" fmla="*/ 4923624 w 6545936"/>
              <a:gd name="connsiteY51" fmla="*/ 4064775 h 6864540"/>
              <a:gd name="connsiteX52" fmla="*/ 4920498 w 6545936"/>
              <a:gd name="connsiteY52" fmla="*/ 4089280 h 6864540"/>
              <a:gd name="connsiteX53" fmla="*/ 4883153 w 6545936"/>
              <a:gd name="connsiteY53" fmla="*/ 4318434 h 6864540"/>
              <a:gd name="connsiteX54" fmla="*/ 4825313 w 6545936"/>
              <a:gd name="connsiteY54" fmla="*/ 4773700 h 6864540"/>
              <a:gd name="connsiteX55" fmla="*/ 4818712 w 6545936"/>
              <a:gd name="connsiteY55" fmla="*/ 4821863 h 6864540"/>
              <a:gd name="connsiteX56" fmla="*/ 4823054 w 6545936"/>
              <a:gd name="connsiteY56" fmla="*/ 4771165 h 6864540"/>
              <a:gd name="connsiteX57" fmla="*/ 4825660 w 6545936"/>
              <a:gd name="connsiteY57" fmla="*/ 4737366 h 6864540"/>
              <a:gd name="connsiteX58" fmla="*/ 4821145 w 6545936"/>
              <a:gd name="connsiteY58" fmla="*/ 4767785 h 6864540"/>
              <a:gd name="connsiteX59" fmla="*/ 4802210 w 6545936"/>
              <a:gd name="connsiteY59" fmla="*/ 4913287 h 6864540"/>
              <a:gd name="connsiteX60" fmla="*/ 4790574 w 6545936"/>
              <a:gd name="connsiteY60" fmla="*/ 5052199 h 6864540"/>
              <a:gd name="connsiteX61" fmla="*/ 4781021 w 6545936"/>
              <a:gd name="connsiteY61" fmla="*/ 5156805 h 6864540"/>
              <a:gd name="connsiteX62" fmla="*/ 4784321 w 6545936"/>
              <a:gd name="connsiteY62" fmla="*/ 5120472 h 6864540"/>
              <a:gd name="connsiteX63" fmla="*/ 4786406 w 6545936"/>
              <a:gd name="connsiteY63" fmla="*/ 5089209 h 6864540"/>
              <a:gd name="connsiteX64" fmla="*/ 4785016 w 6545936"/>
              <a:gd name="connsiteY64" fmla="*/ 5096307 h 6864540"/>
              <a:gd name="connsiteX65" fmla="*/ 4760177 w 6545936"/>
              <a:gd name="connsiteY65" fmla="*/ 5462174 h 6864540"/>
              <a:gd name="connsiteX66" fmla="*/ 4758439 w 6545936"/>
              <a:gd name="connsiteY66" fmla="*/ 5471977 h 6864540"/>
              <a:gd name="connsiteX67" fmla="*/ 4758439 w 6545936"/>
              <a:gd name="connsiteY67" fmla="*/ 5478060 h 6864540"/>
              <a:gd name="connsiteX68" fmla="*/ 4756530 w 6545936"/>
              <a:gd name="connsiteY68" fmla="*/ 5544643 h 6864540"/>
              <a:gd name="connsiteX69" fmla="*/ 4755487 w 6545936"/>
              <a:gd name="connsiteY69" fmla="*/ 5687779 h 6864540"/>
              <a:gd name="connsiteX70" fmla="*/ 4755487 w 6545936"/>
              <a:gd name="connsiteY70" fmla="*/ 5721578 h 6864540"/>
              <a:gd name="connsiteX71" fmla="*/ 4756047 w 6545936"/>
              <a:gd name="connsiteY71" fmla="*/ 5762431 h 6864540"/>
              <a:gd name="connsiteX72" fmla="*/ 4696414 w 6545936"/>
              <a:gd name="connsiteY72" fmla="*/ 6036546 h 6864540"/>
              <a:gd name="connsiteX73" fmla="*/ 4756876 w 6545936"/>
              <a:gd name="connsiteY73" fmla="*/ 5822974 h 6864540"/>
              <a:gd name="connsiteX74" fmla="*/ 4756047 w 6545936"/>
              <a:gd name="connsiteY74" fmla="*/ 5762431 h 6864540"/>
              <a:gd name="connsiteX75" fmla="*/ 4759309 w 6545936"/>
              <a:gd name="connsiteY75" fmla="*/ 5747434 h 6864540"/>
              <a:gd name="connsiteX76" fmla="*/ 4761393 w 6545936"/>
              <a:gd name="connsiteY76" fmla="*/ 5737464 h 6864540"/>
              <a:gd name="connsiteX77" fmla="*/ 4765041 w 6545936"/>
              <a:gd name="connsiteY77" fmla="*/ 5818581 h 6864540"/>
              <a:gd name="connsiteX78" fmla="*/ 4767298 w 6545936"/>
              <a:gd name="connsiteY78" fmla="*/ 5853730 h 6864540"/>
              <a:gd name="connsiteX79" fmla="*/ 4709453 w 6545936"/>
              <a:gd name="connsiteY79" fmla="*/ 6079424 h 6864540"/>
              <a:gd name="connsiteX80" fmla="*/ 4716840 w 6545936"/>
              <a:gd name="connsiteY80" fmla="*/ 6169835 h 6864540"/>
              <a:gd name="connsiteX81" fmla="*/ 4703570 w 6545936"/>
              <a:gd name="connsiteY81" fmla="*/ 6251682 h 6864540"/>
              <a:gd name="connsiteX82" fmla="*/ 4709221 w 6545936"/>
              <a:gd name="connsiteY82" fmla="*/ 6357285 h 6864540"/>
              <a:gd name="connsiteX83" fmla="*/ 4729109 w 6545936"/>
              <a:gd name="connsiteY83" fmla="*/ 6448682 h 6864540"/>
              <a:gd name="connsiteX84" fmla="*/ 4730752 w 6545936"/>
              <a:gd name="connsiteY84" fmla="*/ 6456715 h 6864540"/>
              <a:gd name="connsiteX85" fmla="*/ 4729862 w 6545936"/>
              <a:gd name="connsiteY85" fmla="*/ 6478701 h 6864540"/>
              <a:gd name="connsiteX86" fmla="*/ 4734405 w 6545936"/>
              <a:gd name="connsiteY86" fmla="*/ 6615420 h 6864540"/>
              <a:gd name="connsiteX87" fmla="*/ 4752458 w 6545936"/>
              <a:gd name="connsiteY87" fmla="*/ 6735488 h 6864540"/>
              <a:gd name="connsiteX88" fmla="*/ 4766089 w 6545936"/>
              <a:gd name="connsiteY88" fmla="*/ 6864540 h 6864540"/>
              <a:gd name="connsiteX89" fmla="*/ 458912 w 6545936"/>
              <a:gd name="connsiteY89" fmla="*/ 6859233 h 6864540"/>
              <a:gd name="connsiteX90" fmla="*/ 0 w 6545936"/>
              <a:gd name="connsiteY90" fmla="*/ 6859233 h 6864540"/>
              <a:gd name="connsiteX91" fmla="*/ 0 w 6545936"/>
              <a:gd name="connsiteY91" fmla="*/ 6540 h 6864540"/>
              <a:gd name="connsiteX92" fmla="*/ 186610 w 6545936"/>
              <a:gd name="connsiteY92" fmla="*/ 6540 h 686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545936" h="6864540">
                <a:moveTo>
                  <a:pt x="4732902" y="6435535"/>
                </a:moveTo>
                <a:cubicBezTo>
                  <a:pt x="4733193" y="6435179"/>
                  <a:pt x="4733419" y="6436533"/>
                  <a:pt x="4733527" y="6439829"/>
                </a:cubicBezTo>
                <a:cubicBezTo>
                  <a:pt x="4734395" y="6466191"/>
                  <a:pt x="4742547" y="6563960"/>
                  <a:pt x="4732647" y="6466621"/>
                </a:cubicBezTo>
                <a:cubicBezTo>
                  <a:pt x="4732647" y="6466283"/>
                  <a:pt x="4732294" y="6464353"/>
                  <a:pt x="4731676" y="6461230"/>
                </a:cubicBezTo>
                <a:lnTo>
                  <a:pt x="4730752" y="6456715"/>
                </a:lnTo>
                <a:lnTo>
                  <a:pt x="4730767" y="6456353"/>
                </a:lnTo>
                <a:cubicBezTo>
                  <a:pt x="4731473" y="6443801"/>
                  <a:pt x="4732320" y="6436247"/>
                  <a:pt x="4732902" y="6435535"/>
                </a:cubicBezTo>
                <a:close/>
                <a:moveTo>
                  <a:pt x="186610" y="0"/>
                </a:moveTo>
                <a:lnTo>
                  <a:pt x="6545936" y="0"/>
                </a:lnTo>
                <a:cubicBezTo>
                  <a:pt x="6519535" y="38192"/>
                  <a:pt x="6492960" y="76384"/>
                  <a:pt x="6467426" y="115253"/>
                </a:cubicBezTo>
                <a:cubicBezTo>
                  <a:pt x="6462546" y="122214"/>
                  <a:pt x="6458636" y="129771"/>
                  <a:pt x="6455788" y="137728"/>
                </a:cubicBezTo>
                <a:cubicBezTo>
                  <a:pt x="6460827" y="139250"/>
                  <a:pt x="6456831" y="147362"/>
                  <a:pt x="6426088" y="188426"/>
                </a:cubicBezTo>
                <a:cubicBezTo>
                  <a:pt x="6408718" y="211747"/>
                  <a:pt x="6389089" y="238280"/>
                  <a:pt x="6373979" y="261601"/>
                </a:cubicBezTo>
                <a:cubicBezTo>
                  <a:pt x="6257256" y="441578"/>
                  <a:pt x="6155643" y="616315"/>
                  <a:pt x="6066191" y="788857"/>
                </a:cubicBezTo>
                <a:cubicBezTo>
                  <a:pt x="6040831" y="835837"/>
                  <a:pt x="6042220" y="838371"/>
                  <a:pt x="6066191" y="805756"/>
                </a:cubicBezTo>
                <a:lnTo>
                  <a:pt x="6151996" y="690165"/>
                </a:lnTo>
                <a:cubicBezTo>
                  <a:pt x="6177356" y="656705"/>
                  <a:pt x="6172839" y="673942"/>
                  <a:pt x="6164155" y="697263"/>
                </a:cubicBezTo>
                <a:cubicBezTo>
                  <a:pt x="6151979" y="725809"/>
                  <a:pt x="6136780" y="753050"/>
                  <a:pt x="6118819" y="778548"/>
                </a:cubicBezTo>
                <a:cubicBezTo>
                  <a:pt x="6081823" y="836343"/>
                  <a:pt x="6042569" y="898194"/>
                  <a:pt x="6006092" y="960216"/>
                </a:cubicBezTo>
                <a:cubicBezTo>
                  <a:pt x="5972742" y="1019195"/>
                  <a:pt x="5947384" y="1068540"/>
                  <a:pt x="5943040" y="1092199"/>
                </a:cubicBezTo>
                <a:cubicBezTo>
                  <a:pt x="5941650" y="1100141"/>
                  <a:pt x="5918376" y="1145093"/>
                  <a:pt x="5904307" y="1173990"/>
                </a:cubicBezTo>
                <a:cubicBezTo>
                  <a:pt x="5886068" y="1210324"/>
                  <a:pt x="5859841" y="1261529"/>
                  <a:pt x="5853067" y="1282821"/>
                </a:cubicBezTo>
                <a:cubicBezTo>
                  <a:pt x="5839970" y="1317356"/>
                  <a:pt x="5823678" y="1350670"/>
                  <a:pt x="5804432" y="1382359"/>
                </a:cubicBezTo>
                <a:cubicBezTo>
                  <a:pt x="5755276" y="1468884"/>
                  <a:pt x="5707336" y="1555577"/>
                  <a:pt x="5663392" y="1643789"/>
                </a:cubicBezTo>
                <a:cubicBezTo>
                  <a:pt x="5657051" y="1656945"/>
                  <a:pt x="5649983" y="1669751"/>
                  <a:pt x="5642200" y="1682152"/>
                </a:cubicBezTo>
                <a:cubicBezTo>
                  <a:pt x="5643799" y="1671203"/>
                  <a:pt x="5647082" y="1660551"/>
                  <a:pt x="5651927" y="1650549"/>
                </a:cubicBezTo>
                <a:lnTo>
                  <a:pt x="5704036" y="1524649"/>
                </a:lnTo>
                <a:cubicBezTo>
                  <a:pt x="5710653" y="1510242"/>
                  <a:pt x="5718088" y="1496196"/>
                  <a:pt x="5726268" y="1482571"/>
                </a:cubicBezTo>
                <a:cubicBezTo>
                  <a:pt x="5743031" y="1458679"/>
                  <a:pt x="5756405" y="1432703"/>
                  <a:pt x="5766046" y="1405341"/>
                </a:cubicBezTo>
                <a:cubicBezTo>
                  <a:pt x="5773862" y="1374078"/>
                  <a:pt x="5809122" y="1310537"/>
                  <a:pt x="5832570" y="1259839"/>
                </a:cubicBezTo>
                <a:cubicBezTo>
                  <a:pt x="5842645" y="1237871"/>
                  <a:pt x="5856019" y="1213197"/>
                  <a:pt x="5868179" y="1190722"/>
                </a:cubicBezTo>
                <a:lnTo>
                  <a:pt x="5897360" y="1133939"/>
                </a:lnTo>
                <a:lnTo>
                  <a:pt x="5868004" y="1188355"/>
                </a:lnTo>
                <a:cubicBezTo>
                  <a:pt x="5851329" y="1218267"/>
                  <a:pt x="5836044" y="1248855"/>
                  <a:pt x="5820585" y="1279443"/>
                </a:cubicBezTo>
                <a:cubicBezTo>
                  <a:pt x="5793662" y="1330984"/>
                  <a:pt x="5767782" y="1383372"/>
                  <a:pt x="5741554" y="1434070"/>
                </a:cubicBezTo>
                <a:cubicBezTo>
                  <a:pt x="5705079" y="1505217"/>
                  <a:pt x="5674508" y="1577208"/>
                  <a:pt x="5641505" y="1649874"/>
                </a:cubicBezTo>
                <a:cubicBezTo>
                  <a:pt x="5617709" y="1701247"/>
                  <a:pt x="5593219" y="1753972"/>
                  <a:pt x="5569423" y="1804672"/>
                </a:cubicBezTo>
                <a:lnTo>
                  <a:pt x="5470938" y="2047513"/>
                </a:lnTo>
                <a:cubicBezTo>
                  <a:pt x="5458953" y="2077763"/>
                  <a:pt x="5447315" y="2105815"/>
                  <a:pt x="5437415" y="2135727"/>
                </a:cubicBezTo>
                <a:cubicBezTo>
                  <a:pt x="5448356" y="2107844"/>
                  <a:pt x="5461732" y="2080974"/>
                  <a:pt x="5473890" y="2053767"/>
                </a:cubicBezTo>
                <a:lnTo>
                  <a:pt x="5483965" y="2032304"/>
                </a:lnTo>
                <a:cubicBezTo>
                  <a:pt x="5481706" y="2038894"/>
                  <a:pt x="5480143" y="2045316"/>
                  <a:pt x="5477191" y="2052414"/>
                </a:cubicBezTo>
                <a:cubicBezTo>
                  <a:pt x="5461557" y="2089085"/>
                  <a:pt x="5445925" y="2126095"/>
                  <a:pt x="5432030" y="2163610"/>
                </a:cubicBezTo>
                <a:lnTo>
                  <a:pt x="5373495" y="2315705"/>
                </a:lnTo>
                <a:cubicBezTo>
                  <a:pt x="5322776" y="2444983"/>
                  <a:pt x="5283868" y="2577474"/>
                  <a:pt x="5238706" y="2707767"/>
                </a:cubicBezTo>
                <a:cubicBezTo>
                  <a:pt x="5203794" y="2822681"/>
                  <a:pt x="5168187" y="2939624"/>
                  <a:pt x="5136575" y="3052343"/>
                </a:cubicBezTo>
                <a:cubicBezTo>
                  <a:pt x="5108262" y="3165229"/>
                  <a:pt x="5080123" y="3272878"/>
                  <a:pt x="5054591" y="3384920"/>
                </a:cubicBezTo>
                <a:cubicBezTo>
                  <a:pt x="5047121" y="3419563"/>
                  <a:pt x="5036527" y="3464853"/>
                  <a:pt x="5028362" y="3495947"/>
                </a:cubicBezTo>
                <a:cubicBezTo>
                  <a:pt x="5016724" y="3539717"/>
                  <a:pt x="5008909" y="3572333"/>
                  <a:pt x="5000571" y="3612890"/>
                </a:cubicBezTo>
                <a:cubicBezTo>
                  <a:pt x="4992755" y="3648548"/>
                  <a:pt x="4985286" y="3689443"/>
                  <a:pt x="4978338" y="3728312"/>
                </a:cubicBezTo>
                <a:cubicBezTo>
                  <a:pt x="4960969" y="3832750"/>
                  <a:pt x="4943599" y="3933301"/>
                  <a:pt x="4926230" y="4041286"/>
                </a:cubicBezTo>
                <a:cubicBezTo>
                  <a:pt x="4925535" y="4047877"/>
                  <a:pt x="4924667" y="4057171"/>
                  <a:pt x="4923624" y="4064775"/>
                </a:cubicBezTo>
                <a:cubicBezTo>
                  <a:pt x="4922583" y="4072382"/>
                  <a:pt x="4920498" y="4083197"/>
                  <a:pt x="4920498" y="4089280"/>
                </a:cubicBezTo>
                <a:cubicBezTo>
                  <a:pt x="4908339" y="4165833"/>
                  <a:pt x="4893748" y="4243909"/>
                  <a:pt x="4883153" y="4318434"/>
                </a:cubicBezTo>
                <a:cubicBezTo>
                  <a:pt x="4863178" y="4474922"/>
                  <a:pt x="4840250" y="4624141"/>
                  <a:pt x="4825313" y="4773700"/>
                </a:cubicBezTo>
                <a:cubicBezTo>
                  <a:pt x="4823229" y="4788064"/>
                  <a:pt x="4820969" y="4805809"/>
                  <a:pt x="4818712" y="4821863"/>
                </a:cubicBezTo>
                <a:lnTo>
                  <a:pt x="4823054" y="4771165"/>
                </a:lnTo>
                <a:cubicBezTo>
                  <a:pt x="4823922" y="4759899"/>
                  <a:pt x="4824792" y="4748633"/>
                  <a:pt x="4825660" y="4737366"/>
                </a:cubicBezTo>
                <a:cubicBezTo>
                  <a:pt x="4824270" y="4747505"/>
                  <a:pt x="4822707" y="4757814"/>
                  <a:pt x="4821145" y="4767785"/>
                </a:cubicBezTo>
                <a:cubicBezTo>
                  <a:pt x="4814892" y="4816286"/>
                  <a:pt x="4806033" y="4867153"/>
                  <a:pt x="4802210" y="4913287"/>
                </a:cubicBezTo>
                <a:cubicBezTo>
                  <a:pt x="4798390" y="4959423"/>
                  <a:pt x="4794221" y="5008430"/>
                  <a:pt x="4790574" y="5052199"/>
                </a:cubicBezTo>
                <a:cubicBezTo>
                  <a:pt x="4786579" y="5111515"/>
                  <a:pt x="4783800" y="5141934"/>
                  <a:pt x="4781021" y="5156805"/>
                </a:cubicBezTo>
                <a:lnTo>
                  <a:pt x="4784321" y="5120472"/>
                </a:lnTo>
                <a:cubicBezTo>
                  <a:pt x="4785016" y="5110671"/>
                  <a:pt x="4786406" y="5099687"/>
                  <a:pt x="4786406" y="5089209"/>
                </a:cubicBezTo>
                <a:cubicBezTo>
                  <a:pt x="4785554" y="5091489"/>
                  <a:pt x="4785085" y="5093890"/>
                  <a:pt x="4785016" y="5096307"/>
                </a:cubicBezTo>
                <a:cubicBezTo>
                  <a:pt x="4770442" y="5217778"/>
                  <a:pt x="4762158" y="5339893"/>
                  <a:pt x="4760177" y="5462174"/>
                </a:cubicBezTo>
                <a:cubicBezTo>
                  <a:pt x="4759309" y="5493946"/>
                  <a:pt x="4758439" y="5519126"/>
                  <a:pt x="4758439" y="5471977"/>
                </a:cubicBezTo>
                <a:lnTo>
                  <a:pt x="4758439" y="5478060"/>
                </a:lnTo>
                <a:lnTo>
                  <a:pt x="4756530" y="5544643"/>
                </a:lnTo>
                <a:cubicBezTo>
                  <a:pt x="4757050" y="5620183"/>
                  <a:pt x="4756876" y="5664289"/>
                  <a:pt x="4755487" y="5687779"/>
                </a:cubicBezTo>
                <a:lnTo>
                  <a:pt x="4755487" y="5721578"/>
                </a:lnTo>
                <a:lnTo>
                  <a:pt x="4756047" y="5762431"/>
                </a:lnTo>
                <a:lnTo>
                  <a:pt x="4696414" y="6036546"/>
                </a:lnTo>
                <a:cubicBezTo>
                  <a:pt x="4696009" y="6029025"/>
                  <a:pt x="4747031" y="5875468"/>
                  <a:pt x="4756876" y="5822974"/>
                </a:cubicBezTo>
                <a:lnTo>
                  <a:pt x="4756047" y="5762431"/>
                </a:lnTo>
                <a:lnTo>
                  <a:pt x="4759309" y="5747434"/>
                </a:lnTo>
                <a:cubicBezTo>
                  <a:pt x="4759134" y="5692681"/>
                  <a:pt x="4760004" y="5699779"/>
                  <a:pt x="4761393" y="5737464"/>
                </a:cubicBezTo>
                <a:cubicBezTo>
                  <a:pt x="4762608" y="5764163"/>
                  <a:pt x="4763824" y="5791542"/>
                  <a:pt x="4765041" y="5818581"/>
                </a:cubicBezTo>
                <a:cubicBezTo>
                  <a:pt x="4765794" y="5830297"/>
                  <a:pt x="4766545" y="5842014"/>
                  <a:pt x="4767298" y="5853730"/>
                </a:cubicBezTo>
                <a:lnTo>
                  <a:pt x="4709453" y="6079424"/>
                </a:lnTo>
                <a:cubicBezTo>
                  <a:pt x="4710992" y="6098260"/>
                  <a:pt x="4717821" y="6141126"/>
                  <a:pt x="4716840" y="6169835"/>
                </a:cubicBezTo>
                <a:cubicBezTo>
                  <a:pt x="4717710" y="6181663"/>
                  <a:pt x="4702353" y="6236304"/>
                  <a:pt x="4703570" y="6251682"/>
                </a:cubicBezTo>
                <a:cubicBezTo>
                  <a:pt x="4707390" y="6302550"/>
                  <a:pt x="4704183" y="6290702"/>
                  <a:pt x="4709221" y="6357285"/>
                </a:cubicBezTo>
                <a:cubicBezTo>
                  <a:pt x="4709872" y="6358806"/>
                  <a:pt x="4722724" y="6418026"/>
                  <a:pt x="4729109" y="6448682"/>
                </a:cubicBezTo>
                <a:lnTo>
                  <a:pt x="4730752" y="6456715"/>
                </a:lnTo>
                <a:lnTo>
                  <a:pt x="4729862" y="6478701"/>
                </a:lnTo>
                <a:cubicBezTo>
                  <a:pt x="4728931" y="6512881"/>
                  <a:pt x="4729368" y="6563370"/>
                  <a:pt x="4734405" y="6615420"/>
                </a:cubicBezTo>
                <a:cubicBezTo>
                  <a:pt x="4736489" y="6637727"/>
                  <a:pt x="4750199" y="6712673"/>
                  <a:pt x="4752458" y="6735488"/>
                </a:cubicBezTo>
                <a:cubicBezTo>
                  <a:pt x="4755122" y="6755935"/>
                  <a:pt x="4763425" y="6844093"/>
                  <a:pt x="4766089" y="6864540"/>
                </a:cubicBezTo>
                <a:lnTo>
                  <a:pt x="458912" y="6859233"/>
                </a:lnTo>
                <a:lnTo>
                  <a:pt x="0" y="6859233"/>
                </a:lnTo>
                <a:lnTo>
                  <a:pt x="0" y="6540"/>
                </a:lnTo>
                <a:lnTo>
                  <a:pt x="186610" y="6540"/>
                </a:lnTo>
                <a:close/>
              </a:path>
            </a:pathLst>
          </a:custGeom>
          <a:solidFill>
            <a:schemeClr val="bg1"/>
          </a:solidFill>
          <a:ln w="9525"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79363444-01D2-8337-8943-940A49DEE002}"/>
              </a:ext>
            </a:extLst>
          </p:cNvPr>
          <p:cNvSpPr/>
          <p:nvPr/>
        </p:nvSpPr>
        <p:spPr>
          <a:xfrm>
            <a:off x="4759337" y="6820051"/>
            <a:ext cx="2320" cy="32642"/>
          </a:xfrm>
          <a:custGeom>
            <a:avLst/>
            <a:gdLst>
              <a:gd name="connsiteX0" fmla="*/ 735 w 1306"/>
              <a:gd name="connsiteY0" fmla="*/ 10475 h 18368"/>
              <a:gd name="connsiteX1" fmla="*/ 1306 w 1306"/>
              <a:gd name="connsiteY1" fmla="*/ 18368 h 18368"/>
              <a:gd name="connsiteX2" fmla="*/ 1306 w 1306"/>
              <a:gd name="connsiteY2" fmla="*/ 18368 h 18368"/>
              <a:gd name="connsiteX3" fmla="*/ 735 w 1306"/>
              <a:gd name="connsiteY3" fmla="*/ 10475 h 18368"/>
            </a:gdLst>
            <a:ahLst/>
            <a:cxnLst>
              <a:cxn ang="0">
                <a:pos x="connsiteX0" y="connsiteY0"/>
              </a:cxn>
              <a:cxn ang="0">
                <a:pos x="connsiteX1" y="connsiteY1"/>
              </a:cxn>
              <a:cxn ang="0">
                <a:pos x="connsiteX2" y="connsiteY2"/>
              </a:cxn>
              <a:cxn ang="0">
                <a:pos x="connsiteX3" y="connsiteY3"/>
              </a:cxn>
            </a:cxnLst>
            <a:rect l="l" t="t" r="r" b="b"/>
            <a:pathLst>
              <a:path w="1306" h="18368">
                <a:moveTo>
                  <a:pt x="735" y="10475"/>
                </a:moveTo>
                <a:cubicBezTo>
                  <a:pt x="735" y="13233"/>
                  <a:pt x="735" y="15991"/>
                  <a:pt x="1306" y="18368"/>
                </a:cubicBezTo>
                <a:lnTo>
                  <a:pt x="1306" y="18368"/>
                </a:lnTo>
                <a:cubicBezTo>
                  <a:pt x="-218" y="-3123"/>
                  <a:pt x="-408" y="-5757"/>
                  <a:pt x="735" y="10475"/>
                </a:cubicBezTo>
                <a:close/>
              </a:path>
            </a:pathLst>
          </a:custGeom>
          <a:solidFill>
            <a:srgbClr val="606161"/>
          </a:solidFill>
          <a:ln w="9525"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8074A06B-2382-1EE9-338D-0E54B3CE1C3B}"/>
              </a:ext>
            </a:extLst>
          </p:cNvPr>
          <p:cNvSpPr/>
          <p:nvPr/>
        </p:nvSpPr>
        <p:spPr>
          <a:xfrm>
            <a:off x="4638317" y="-14990"/>
            <a:ext cx="2818523" cy="6869374"/>
          </a:xfrm>
          <a:custGeom>
            <a:avLst/>
            <a:gdLst>
              <a:gd name="connsiteX0" fmla="*/ 64961 w 1586769"/>
              <a:gd name="connsiteY0" fmla="*/ 3864509 h 3865459"/>
              <a:gd name="connsiteX1" fmla="*/ 69152 w 1586769"/>
              <a:gd name="connsiteY1" fmla="*/ 3864509 h 3865459"/>
              <a:gd name="connsiteX2" fmla="*/ 68675 w 1586769"/>
              <a:gd name="connsiteY2" fmla="*/ 3860134 h 3865459"/>
              <a:gd name="connsiteX3" fmla="*/ 68199 w 1586769"/>
              <a:gd name="connsiteY3" fmla="*/ 3857472 h 3865459"/>
              <a:gd name="connsiteX4" fmla="*/ 75152 w 1586769"/>
              <a:gd name="connsiteY4" fmla="*/ 3864509 h 3865459"/>
              <a:gd name="connsiteX5" fmla="*/ 78200 w 1586769"/>
              <a:gd name="connsiteY5" fmla="*/ 3864509 h 3865459"/>
              <a:gd name="connsiteX6" fmla="*/ 76105 w 1586769"/>
              <a:gd name="connsiteY6" fmla="*/ 3825520 h 3865459"/>
              <a:gd name="connsiteX7" fmla="*/ 73628 w 1586769"/>
              <a:gd name="connsiteY7" fmla="*/ 3533298 h 3865459"/>
              <a:gd name="connsiteX8" fmla="*/ 76962 w 1586769"/>
              <a:gd name="connsiteY8" fmla="*/ 3392559 h 3865459"/>
              <a:gd name="connsiteX9" fmla="*/ 76962 w 1586769"/>
              <a:gd name="connsiteY9" fmla="*/ 3384001 h 3865459"/>
              <a:gd name="connsiteX10" fmla="*/ 73533 w 1586769"/>
              <a:gd name="connsiteY10" fmla="*/ 3397599 h 3865459"/>
              <a:gd name="connsiteX11" fmla="*/ 72390 w 1586769"/>
              <a:gd name="connsiteY11" fmla="*/ 3393130 h 3865459"/>
              <a:gd name="connsiteX12" fmla="*/ 74581 w 1586769"/>
              <a:gd name="connsiteY12" fmla="*/ 3334172 h 3865459"/>
              <a:gd name="connsiteX13" fmla="*/ 84963 w 1586769"/>
              <a:gd name="connsiteY13" fmla="*/ 3199805 h 3865459"/>
              <a:gd name="connsiteX14" fmla="*/ 100394 w 1586769"/>
              <a:gd name="connsiteY14" fmla="*/ 3055452 h 3865459"/>
              <a:gd name="connsiteX15" fmla="*/ 120301 w 1586769"/>
              <a:gd name="connsiteY15" fmla="*/ 2910815 h 3865459"/>
              <a:gd name="connsiteX16" fmla="*/ 147066 w 1586769"/>
              <a:gd name="connsiteY16" fmla="*/ 2751533 h 3865459"/>
              <a:gd name="connsiteX17" fmla="*/ 167450 w 1586769"/>
              <a:gd name="connsiteY17" fmla="*/ 2649022 h 3865459"/>
              <a:gd name="connsiteX18" fmla="*/ 172117 w 1586769"/>
              <a:gd name="connsiteY18" fmla="*/ 2625344 h 3865459"/>
              <a:gd name="connsiteX19" fmla="*/ 168307 w 1586769"/>
              <a:gd name="connsiteY19" fmla="*/ 2648832 h 3865459"/>
              <a:gd name="connsiteX20" fmla="*/ 162592 w 1586769"/>
              <a:gd name="connsiteY20" fmla="*/ 2679928 h 3865459"/>
              <a:gd name="connsiteX21" fmla="*/ 169069 w 1586769"/>
              <a:gd name="connsiteY21" fmla="*/ 2648737 h 3865459"/>
              <a:gd name="connsiteX22" fmla="*/ 175927 w 1586769"/>
              <a:gd name="connsiteY22" fmla="*/ 2614694 h 3865459"/>
              <a:gd name="connsiteX23" fmla="*/ 196787 w 1586769"/>
              <a:gd name="connsiteY23" fmla="*/ 2521217 h 3865459"/>
              <a:gd name="connsiteX24" fmla="*/ 200787 w 1586769"/>
              <a:gd name="connsiteY24" fmla="*/ 2507428 h 3865459"/>
              <a:gd name="connsiteX25" fmla="*/ 233744 w 1586769"/>
              <a:gd name="connsiteY25" fmla="*/ 2373631 h 3865459"/>
              <a:gd name="connsiteX26" fmla="*/ 242792 w 1586769"/>
              <a:gd name="connsiteY26" fmla="*/ 2339493 h 3865459"/>
              <a:gd name="connsiteX27" fmla="*/ 260699 w 1586769"/>
              <a:gd name="connsiteY27" fmla="*/ 2272166 h 3865459"/>
              <a:gd name="connsiteX28" fmla="*/ 267843 w 1586769"/>
              <a:gd name="connsiteY28" fmla="*/ 2248298 h 3865459"/>
              <a:gd name="connsiteX29" fmla="*/ 276225 w 1586769"/>
              <a:gd name="connsiteY29" fmla="*/ 2223003 h 3865459"/>
              <a:gd name="connsiteX30" fmla="*/ 316039 w 1586769"/>
              <a:gd name="connsiteY30" fmla="*/ 2092915 h 3865459"/>
              <a:gd name="connsiteX31" fmla="*/ 330232 w 1586769"/>
              <a:gd name="connsiteY31" fmla="*/ 2053071 h 3865459"/>
              <a:gd name="connsiteX32" fmla="*/ 338709 w 1586769"/>
              <a:gd name="connsiteY32" fmla="*/ 2025684 h 3865459"/>
              <a:gd name="connsiteX33" fmla="*/ 345948 w 1586769"/>
              <a:gd name="connsiteY33" fmla="*/ 1998867 h 3865459"/>
              <a:gd name="connsiteX34" fmla="*/ 366141 w 1586769"/>
              <a:gd name="connsiteY34" fmla="*/ 1943903 h 3865459"/>
              <a:gd name="connsiteX35" fmla="*/ 377571 w 1586769"/>
              <a:gd name="connsiteY35" fmla="*/ 1917372 h 3865459"/>
              <a:gd name="connsiteX36" fmla="*/ 461963 w 1586769"/>
              <a:gd name="connsiteY36" fmla="*/ 1701795 h 3865459"/>
              <a:gd name="connsiteX37" fmla="*/ 462439 w 1586769"/>
              <a:gd name="connsiteY37" fmla="*/ 1700369 h 3865459"/>
              <a:gd name="connsiteX38" fmla="*/ 488061 w 1586769"/>
              <a:gd name="connsiteY38" fmla="*/ 1639604 h 3865459"/>
              <a:gd name="connsiteX39" fmla="*/ 668274 w 1586769"/>
              <a:gd name="connsiteY39" fmla="*/ 1261417 h 3865459"/>
              <a:gd name="connsiteX40" fmla="*/ 824389 w 1586769"/>
              <a:gd name="connsiteY40" fmla="*/ 982412 h 3865459"/>
              <a:gd name="connsiteX41" fmla="*/ 997268 w 1586769"/>
              <a:gd name="connsiteY41" fmla="*/ 714248 h 3865459"/>
              <a:gd name="connsiteX42" fmla="*/ 1138238 w 1586769"/>
              <a:gd name="connsiteY42" fmla="*/ 523395 h 3865459"/>
              <a:gd name="connsiteX43" fmla="*/ 1195959 w 1586769"/>
              <a:gd name="connsiteY43" fmla="*/ 446179 h 3865459"/>
              <a:gd name="connsiteX44" fmla="*/ 1215866 w 1586769"/>
              <a:gd name="connsiteY44" fmla="*/ 417651 h 3865459"/>
              <a:gd name="connsiteX45" fmla="*/ 1197388 w 1586769"/>
              <a:gd name="connsiteY45" fmla="*/ 434578 h 3865459"/>
              <a:gd name="connsiteX46" fmla="*/ 1192149 w 1586769"/>
              <a:gd name="connsiteY46" fmla="*/ 438762 h 3865459"/>
              <a:gd name="connsiteX47" fmla="*/ 1200436 w 1586769"/>
              <a:gd name="connsiteY47" fmla="*/ 429253 h 3865459"/>
              <a:gd name="connsiteX48" fmla="*/ 1214819 w 1586769"/>
              <a:gd name="connsiteY48" fmla="*/ 415084 h 3865459"/>
              <a:gd name="connsiteX49" fmla="*/ 1277112 w 1586769"/>
              <a:gd name="connsiteY49" fmla="*/ 345190 h 3865459"/>
              <a:gd name="connsiteX50" fmla="*/ 1299210 w 1586769"/>
              <a:gd name="connsiteY50" fmla="*/ 317327 h 3865459"/>
              <a:gd name="connsiteX51" fmla="*/ 1384935 w 1586769"/>
              <a:gd name="connsiteY51" fmla="*/ 214436 h 3865459"/>
              <a:gd name="connsiteX52" fmla="*/ 1469993 w 1586769"/>
              <a:gd name="connsiteY52" fmla="*/ 111164 h 3865459"/>
              <a:gd name="connsiteX53" fmla="*/ 1490186 w 1586769"/>
              <a:gd name="connsiteY53" fmla="*/ 89293 h 3865459"/>
              <a:gd name="connsiteX54" fmla="*/ 1507236 w 1586769"/>
              <a:gd name="connsiteY54" fmla="*/ 75314 h 3865459"/>
              <a:gd name="connsiteX55" fmla="*/ 1491710 w 1586769"/>
              <a:gd name="connsiteY55" fmla="*/ 94333 h 3865459"/>
              <a:gd name="connsiteX56" fmla="*/ 1441609 w 1586769"/>
              <a:gd name="connsiteY56" fmla="*/ 154432 h 3865459"/>
              <a:gd name="connsiteX57" fmla="*/ 1431227 w 1586769"/>
              <a:gd name="connsiteY57" fmla="*/ 166794 h 3865459"/>
              <a:gd name="connsiteX58" fmla="*/ 1443609 w 1586769"/>
              <a:gd name="connsiteY58" fmla="*/ 153481 h 3865459"/>
              <a:gd name="connsiteX59" fmla="*/ 1569815 w 1586769"/>
              <a:gd name="connsiteY59" fmla="*/ 17497 h 3865459"/>
              <a:gd name="connsiteX60" fmla="*/ 1585722 w 1586769"/>
              <a:gd name="connsiteY60" fmla="*/ 2092 h 3865459"/>
              <a:gd name="connsiteX61" fmla="*/ 1586770 w 1586769"/>
              <a:gd name="connsiteY61" fmla="*/ 1141 h 3865459"/>
              <a:gd name="connsiteX62" fmla="*/ 1232059 w 1586769"/>
              <a:gd name="connsiteY62" fmla="*/ 1141 h 3865459"/>
              <a:gd name="connsiteX63" fmla="*/ 1134047 w 1586769"/>
              <a:gd name="connsiteY63" fmla="*/ 123812 h 3865459"/>
              <a:gd name="connsiteX64" fmla="*/ 1122331 w 1586769"/>
              <a:gd name="connsiteY64" fmla="*/ 136840 h 3865459"/>
              <a:gd name="connsiteX65" fmla="*/ 1134332 w 1586769"/>
              <a:gd name="connsiteY65" fmla="*/ 120008 h 3865459"/>
              <a:gd name="connsiteX66" fmla="*/ 1229582 w 1586769"/>
              <a:gd name="connsiteY66" fmla="*/ 1141 h 3865459"/>
              <a:gd name="connsiteX67" fmla="*/ 1177195 w 1586769"/>
              <a:gd name="connsiteY67" fmla="*/ 1141 h 3865459"/>
              <a:gd name="connsiteX68" fmla="*/ 1120045 w 1586769"/>
              <a:gd name="connsiteY68" fmla="*/ 75790 h 3865459"/>
              <a:gd name="connsiteX69" fmla="*/ 1105757 w 1586769"/>
              <a:gd name="connsiteY69" fmla="*/ 93192 h 3865459"/>
              <a:gd name="connsiteX70" fmla="*/ 1119664 w 1586769"/>
              <a:gd name="connsiteY70" fmla="*/ 73317 h 3865459"/>
              <a:gd name="connsiteX71" fmla="*/ 1128141 w 1586769"/>
              <a:gd name="connsiteY71" fmla="*/ 61906 h 3865459"/>
              <a:gd name="connsiteX72" fmla="*/ 1174528 w 1586769"/>
              <a:gd name="connsiteY72" fmla="*/ 1141 h 3865459"/>
              <a:gd name="connsiteX73" fmla="*/ 1135189 w 1586769"/>
              <a:gd name="connsiteY73" fmla="*/ 1141 h 3865459"/>
              <a:gd name="connsiteX74" fmla="*/ 1116806 w 1586769"/>
              <a:gd name="connsiteY74" fmla="*/ 23488 h 3865459"/>
              <a:gd name="connsiteX75" fmla="*/ 1132332 w 1586769"/>
              <a:gd name="connsiteY75" fmla="*/ 666 h 3865459"/>
              <a:gd name="connsiteX76" fmla="*/ 1086612 w 1586769"/>
              <a:gd name="connsiteY76" fmla="*/ 666 h 3865459"/>
              <a:gd name="connsiteX77" fmla="*/ 1070324 w 1586769"/>
              <a:gd name="connsiteY77" fmla="*/ 22537 h 3865459"/>
              <a:gd name="connsiteX78" fmla="*/ 1085850 w 1586769"/>
              <a:gd name="connsiteY78" fmla="*/ 666 h 3865459"/>
              <a:gd name="connsiteX79" fmla="*/ 1035558 w 1586769"/>
              <a:gd name="connsiteY79" fmla="*/ 666 h 3865459"/>
              <a:gd name="connsiteX80" fmla="*/ 994601 w 1586769"/>
              <a:gd name="connsiteY80" fmla="*/ 58483 h 3865459"/>
              <a:gd name="connsiteX81" fmla="*/ 966692 w 1586769"/>
              <a:gd name="connsiteY81" fmla="*/ 96520 h 3865459"/>
              <a:gd name="connsiteX82" fmla="*/ 930307 w 1586769"/>
              <a:gd name="connsiteY82" fmla="*/ 147871 h 3865459"/>
              <a:gd name="connsiteX83" fmla="*/ 888492 w 1586769"/>
              <a:gd name="connsiteY83" fmla="*/ 201884 h 3865459"/>
              <a:gd name="connsiteX84" fmla="*/ 891730 w 1586769"/>
              <a:gd name="connsiteY84" fmla="*/ 189046 h 3865459"/>
              <a:gd name="connsiteX85" fmla="*/ 928878 w 1586769"/>
              <a:gd name="connsiteY85" fmla="*/ 114112 h 3865459"/>
              <a:gd name="connsiteX86" fmla="*/ 995553 w 1586769"/>
              <a:gd name="connsiteY86" fmla="*/ 0 h 3865459"/>
              <a:gd name="connsiteX87" fmla="*/ 983837 w 1586769"/>
              <a:gd name="connsiteY87" fmla="*/ 0 h 3865459"/>
              <a:gd name="connsiteX88" fmla="*/ 938117 w 1586769"/>
              <a:gd name="connsiteY88" fmla="*/ 68753 h 3865459"/>
              <a:gd name="connsiteX89" fmla="*/ 932307 w 1586769"/>
              <a:gd name="connsiteY89" fmla="*/ 82066 h 3865459"/>
              <a:gd name="connsiteX90" fmla="*/ 916019 w 1586769"/>
              <a:gd name="connsiteY90" fmla="*/ 110594 h 3865459"/>
              <a:gd name="connsiteX91" fmla="*/ 887444 w 1586769"/>
              <a:gd name="connsiteY91" fmla="*/ 151769 h 3865459"/>
              <a:gd name="connsiteX92" fmla="*/ 718661 w 1586769"/>
              <a:gd name="connsiteY92" fmla="*/ 448461 h 3865459"/>
              <a:gd name="connsiteX93" fmla="*/ 718661 w 1586769"/>
              <a:gd name="connsiteY93" fmla="*/ 457971 h 3865459"/>
              <a:gd name="connsiteX94" fmla="*/ 765715 w 1586769"/>
              <a:gd name="connsiteY94" fmla="*/ 392927 h 3865459"/>
              <a:gd name="connsiteX95" fmla="*/ 772382 w 1586769"/>
              <a:gd name="connsiteY95" fmla="*/ 396921 h 3865459"/>
              <a:gd name="connsiteX96" fmla="*/ 747522 w 1586769"/>
              <a:gd name="connsiteY96" fmla="*/ 442661 h 3865459"/>
              <a:gd name="connsiteX97" fmla="*/ 685705 w 1586769"/>
              <a:gd name="connsiteY97" fmla="*/ 544886 h 3865459"/>
              <a:gd name="connsiteX98" fmla="*/ 651129 w 1586769"/>
              <a:gd name="connsiteY98" fmla="*/ 619154 h 3865459"/>
              <a:gd name="connsiteX99" fmla="*/ 629888 w 1586769"/>
              <a:gd name="connsiteY99" fmla="*/ 665180 h 3865459"/>
              <a:gd name="connsiteX100" fmla="*/ 601789 w 1586769"/>
              <a:gd name="connsiteY100" fmla="*/ 726420 h 3865459"/>
              <a:gd name="connsiteX101" fmla="*/ 575120 w 1586769"/>
              <a:gd name="connsiteY101" fmla="*/ 782430 h 3865459"/>
              <a:gd name="connsiteX102" fmla="*/ 497777 w 1586769"/>
              <a:gd name="connsiteY102" fmla="*/ 929540 h 3865459"/>
              <a:gd name="connsiteX103" fmla="*/ 486156 w 1586769"/>
              <a:gd name="connsiteY103" fmla="*/ 951126 h 3865459"/>
              <a:gd name="connsiteX104" fmla="*/ 491490 w 1586769"/>
              <a:gd name="connsiteY104" fmla="*/ 933344 h 3865459"/>
              <a:gd name="connsiteX105" fmla="*/ 520065 w 1586769"/>
              <a:gd name="connsiteY105" fmla="*/ 862499 h 3865459"/>
              <a:gd name="connsiteX106" fmla="*/ 532257 w 1586769"/>
              <a:gd name="connsiteY106" fmla="*/ 838821 h 3865459"/>
              <a:gd name="connsiteX107" fmla="*/ 554069 w 1586769"/>
              <a:gd name="connsiteY107" fmla="*/ 795363 h 3865459"/>
              <a:gd name="connsiteX108" fmla="*/ 590550 w 1586769"/>
              <a:gd name="connsiteY108" fmla="*/ 713487 h 3865459"/>
              <a:gd name="connsiteX109" fmla="*/ 610076 w 1586769"/>
              <a:gd name="connsiteY109" fmla="*/ 674594 h 3865459"/>
              <a:gd name="connsiteX110" fmla="*/ 626078 w 1586769"/>
              <a:gd name="connsiteY110" fmla="*/ 642643 h 3865459"/>
              <a:gd name="connsiteX111" fmla="*/ 609410 w 1586769"/>
              <a:gd name="connsiteY111" fmla="*/ 673928 h 3865459"/>
              <a:gd name="connsiteX112" fmla="*/ 583406 w 1586769"/>
              <a:gd name="connsiteY112" fmla="*/ 725184 h 3865459"/>
              <a:gd name="connsiteX113" fmla="*/ 540068 w 1586769"/>
              <a:gd name="connsiteY113" fmla="*/ 812194 h 3865459"/>
              <a:gd name="connsiteX114" fmla="*/ 485204 w 1586769"/>
              <a:gd name="connsiteY114" fmla="*/ 933629 h 3865459"/>
              <a:gd name="connsiteX115" fmla="*/ 445675 w 1586769"/>
              <a:gd name="connsiteY115" fmla="*/ 1020735 h 3865459"/>
              <a:gd name="connsiteX116" fmla="*/ 391668 w 1586769"/>
              <a:gd name="connsiteY116" fmla="*/ 1157384 h 3865459"/>
              <a:gd name="connsiteX117" fmla="*/ 373285 w 1586769"/>
              <a:gd name="connsiteY117" fmla="*/ 1207023 h 3865459"/>
              <a:gd name="connsiteX118" fmla="*/ 393287 w 1586769"/>
              <a:gd name="connsiteY118" fmla="*/ 1160903 h 3865459"/>
              <a:gd name="connsiteX119" fmla="*/ 398812 w 1586769"/>
              <a:gd name="connsiteY119" fmla="*/ 1148826 h 3865459"/>
              <a:gd name="connsiteX120" fmla="*/ 395097 w 1586769"/>
              <a:gd name="connsiteY120" fmla="*/ 1160142 h 3865459"/>
              <a:gd name="connsiteX121" fmla="*/ 370332 w 1586769"/>
              <a:gd name="connsiteY121" fmla="*/ 1222713 h 3865459"/>
              <a:gd name="connsiteX122" fmla="*/ 338233 w 1586769"/>
              <a:gd name="connsiteY122" fmla="*/ 1308298 h 3865459"/>
              <a:gd name="connsiteX123" fmla="*/ 264319 w 1586769"/>
              <a:gd name="connsiteY123" fmla="*/ 1528915 h 3865459"/>
              <a:gd name="connsiteX124" fmla="*/ 208312 w 1586769"/>
              <a:gd name="connsiteY124" fmla="*/ 1722811 h 3865459"/>
              <a:gd name="connsiteX125" fmla="*/ 163354 w 1586769"/>
              <a:gd name="connsiteY125" fmla="*/ 1909955 h 3865459"/>
              <a:gd name="connsiteX126" fmla="*/ 148971 w 1586769"/>
              <a:gd name="connsiteY126" fmla="*/ 1972431 h 3865459"/>
              <a:gd name="connsiteX127" fmla="*/ 133731 w 1586769"/>
              <a:gd name="connsiteY127" fmla="*/ 2038236 h 3865459"/>
              <a:gd name="connsiteX128" fmla="*/ 121539 w 1586769"/>
              <a:gd name="connsiteY128" fmla="*/ 2103185 h 3865459"/>
              <a:gd name="connsiteX129" fmla="*/ 121539 w 1586769"/>
              <a:gd name="connsiteY129" fmla="*/ 2103185 h 3865459"/>
              <a:gd name="connsiteX130" fmla="*/ 92964 w 1586769"/>
              <a:gd name="connsiteY130" fmla="*/ 2279298 h 3865459"/>
              <a:gd name="connsiteX131" fmla="*/ 91535 w 1586769"/>
              <a:gd name="connsiteY131" fmla="*/ 2292516 h 3865459"/>
              <a:gd name="connsiteX132" fmla="*/ 89821 w 1586769"/>
              <a:gd name="connsiteY132" fmla="*/ 2306305 h 3865459"/>
              <a:gd name="connsiteX133" fmla="*/ 69342 w 1586769"/>
              <a:gd name="connsiteY133" fmla="*/ 2435347 h 3865459"/>
              <a:gd name="connsiteX134" fmla="*/ 37624 w 1586769"/>
              <a:gd name="connsiteY134" fmla="*/ 2691529 h 3865459"/>
              <a:gd name="connsiteX135" fmla="*/ 34004 w 1586769"/>
              <a:gd name="connsiteY135" fmla="*/ 2718631 h 3865459"/>
              <a:gd name="connsiteX136" fmla="*/ 36386 w 1586769"/>
              <a:gd name="connsiteY136" fmla="*/ 2690103 h 3865459"/>
              <a:gd name="connsiteX137" fmla="*/ 37814 w 1586769"/>
              <a:gd name="connsiteY137" fmla="*/ 2671084 h 3865459"/>
              <a:gd name="connsiteX138" fmla="*/ 35338 w 1586769"/>
              <a:gd name="connsiteY138" fmla="*/ 2688201 h 3865459"/>
              <a:gd name="connsiteX139" fmla="*/ 24955 w 1586769"/>
              <a:gd name="connsiteY139" fmla="*/ 2770077 h 3865459"/>
              <a:gd name="connsiteX140" fmla="*/ 18574 w 1586769"/>
              <a:gd name="connsiteY140" fmla="*/ 2848244 h 3865459"/>
              <a:gd name="connsiteX141" fmla="*/ 13335 w 1586769"/>
              <a:gd name="connsiteY141" fmla="*/ 2907107 h 3865459"/>
              <a:gd name="connsiteX142" fmla="*/ 15145 w 1586769"/>
              <a:gd name="connsiteY142" fmla="*/ 2886661 h 3865459"/>
              <a:gd name="connsiteX143" fmla="*/ 16288 w 1586769"/>
              <a:gd name="connsiteY143" fmla="*/ 2869069 h 3865459"/>
              <a:gd name="connsiteX144" fmla="*/ 15526 w 1586769"/>
              <a:gd name="connsiteY144" fmla="*/ 2873063 h 3865459"/>
              <a:gd name="connsiteX145" fmla="*/ 2572 w 1586769"/>
              <a:gd name="connsiteY145" fmla="*/ 3079321 h 3865459"/>
              <a:gd name="connsiteX146" fmla="*/ 1619 w 1586769"/>
              <a:gd name="connsiteY146" fmla="*/ 3084836 h 3865459"/>
              <a:gd name="connsiteX147" fmla="*/ 1619 w 1586769"/>
              <a:gd name="connsiteY147" fmla="*/ 3088260 h 3865459"/>
              <a:gd name="connsiteX148" fmla="*/ 571 w 1586769"/>
              <a:gd name="connsiteY148" fmla="*/ 3125727 h 3865459"/>
              <a:gd name="connsiteX149" fmla="*/ 0 w 1586769"/>
              <a:gd name="connsiteY149" fmla="*/ 3206271 h 3865459"/>
              <a:gd name="connsiteX150" fmla="*/ 0 w 1586769"/>
              <a:gd name="connsiteY150" fmla="*/ 3225290 h 3865459"/>
              <a:gd name="connsiteX151" fmla="*/ 762 w 1586769"/>
              <a:gd name="connsiteY151" fmla="*/ 3282346 h 3865459"/>
              <a:gd name="connsiteX152" fmla="*/ 3048 w 1586769"/>
              <a:gd name="connsiteY152" fmla="*/ 3351194 h 3865459"/>
              <a:gd name="connsiteX153" fmla="*/ 7811 w 1586769"/>
              <a:gd name="connsiteY153" fmla="*/ 3453324 h 3865459"/>
              <a:gd name="connsiteX154" fmla="*/ 9620 w 1586769"/>
              <a:gd name="connsiteY154" fmla="*/ 3482708 h 3865459"/>
              <a:gd name="connsiteX155" fmla="*/ 8477 w 1586769"/>
              <a:gd name="connsiteY155" fmla="*/ 3449520 h 3865459"/>
              <a:gd name="connsiteX156" fmla="*/ 2096 w 1586769"/>
              <a:gd name="connsiteY156" fmla="*/ 3307736 h 3865459"/>
              <a:gd name="connsiteX157" fmla="*/ 2096 w 1586769"/>
              <a:gd name="connsiteY157" fmla="*/ 3239839 h 3865459"/>
              <a:gd name="connsiteX158" fmla="*/ 3238 w 1586769"/>
              <a:gd name="connsiteY158" fmla="*/ 3234229 h 3865459"/>
              <a:gd name="connsiteX159" fmla="*/ 5239 w 1586769"/>
              <a:gd name="connsiteY159" fmla="*/ 3279873 h 3865459"/>
              <a:gd name="connsiteX160" fmla="*/ 6477 w 1586769"/>
              <a:gd name="connsiteY160" fmla="*/ 3299653 h 3865459"/>
              <a:gd name="connsiteX161" fmla="*/ 12287 w 1586769"/>
              <a:gd name="connsiteY161" fmla="*/ 3383525 h 3865459"/>
              <a:gd name="connsiteX162" fmla="*/ 15526 w 1586769"/>
              <a:gd name="connsiteY162" fmla="*/ 3435447 h 3865459"/>
              <a:gd name="connsiteX163" fmla="*/ 17812 w 1586769"/>
              <a:gd name="connsiteY163" fmla="*/ 3470536 h 3865459"/>
              <a:gd name="connsiteX164" fmla="*/ 21146 w 1586769"/>
              <a:gd name="connsiteY164" fmla="*/ 3512377 h 3865459"/>
              <a:gd name="connsiteX165" fmla="*/ 21146 w 1586769"/>
              <a:gd name="connsiteY165" fmla="*/ 3515610 h 3865459"/>
              <a:gd name="connsiteX166" fmla="*/ 20003 w 1586769"/>
              <a:gd name="connsiteY166" fmla="*/ 3488509 h 3865459"/>
              <a:gd name="connsiteX167" fmla="*/ 17526 w 1586769"/>
              <a:gd name="connsiteY167" fmla="*/ 3405682 h 3865459"/>
              <a:gd name="connsiteX168" fmla="*/ 16954 w 1586769"/>
              <a:gd name="connsiteY168" fmla="*/ 3375252 h 3865459"/>
              <a:gd name="connsiteX169" fmla="*/ 17717 w 1586769"/>
              <a:gd name="connsiteY169" fmla="*/ 3383716 h 3865459"/>
              <a:gd name="connsiteX170" fmla="*/ 19907 w 1586769"/>
              <a:gd name="connsiteY170" fmla="*/ 3422704 h 3865459"/>
              <a:gd name="connsiteX171" fmla="*/ 21241 w 1586769"/>
              <a:gd name="connsiteY171" fmla="*/ 3446287 h 3865459"/>
              <a:gd name="connsiteX172" fmla="*/ 28289 w 1586769"/>
              <a:gd name="connsiteY172" fmla="*/ 3563252 h 3865459"/>
              <a:gd name="connsiteX173" fmla="*/ 30289 w 1586769"/>
              <a:gd name="connsiteY173" fmla="*/ 3590259 h 3865459"/>
              <a:gd name="connsiteX174" fmla="*/ 36481 w 1586769"/>
              <a:gd name="connsiteY174" fmla="*/ 3675082 h 3865459"/>
              <a:gd name="connsiteX175" fmla="*/ 36957 w 1586769"/>
              <a:gd name="connsiteY175" fmla="*/ 3679456 h 3865459"/>
              <a:gd name="connsiteX176" fmla="*/ 43625 w 1586769"/>
              <a:gd name="connsiteY176" fmla="*/ 3734231 h 3865459"/>
              <a:gd name="connsiteX177" fmla="*/ 50292 w 1586769"/>
              <a:gd name="connsiteY177" fmla="*/ 3791762 h 3865459"/>
              <a:gd name="connsiteX178" fmla="*/ 54007 w 1586769"/>
              <a:gd name="connsiteY178" fmla="*/ 3830750 h 3865459"/>
              <a:gd name="connsiteX179" fmla="*/ 58388 w 1586769"/>
              <a:gd name="connsiteY179" fmla="*/ 3865460 h 3865459"/>
              <a:gd name="connsiteX180" fmla="*/ 65627 w 1586769"/>
              <a:gd name="connsiteY180" fmla="*/ 3865460 h 3865459"/>
              <a:gd name="connsiteX181" fmla="*/ 75152 w 1586769"/>
              <a:gd name="connsiteY181" fmla="*/ 3862512 h 3865459"/>
              <a:gd name="connsiteX182" fmla="*/ 75152 w 1586769"/>
              <a:gd name="connsiteY182" fmla="*/ 3865460 h 3865459"/>
              <a:gd name="connsiteX183" fmla="*/ 75152 w 1586769"/>
              <a:gd name="connsiteY183" fmla="*/ 3865460 h 3865459"/>
              <a:gd name="connsiteX184" fmla="*/ 74104 w 1586769"/>
              <a:gd name="connsiteY184" fmla="*/ 3865460 h 3865459"/>
              <a:gd name="connsiteX185" fmla="*/ 74104 w 1586769"/>
              <a:gd name="connsiteY185" fmla="*/ 3865460 h 3865459"/>
              <a:gd name="connsiteX186" fmla="*/ 74104 w 1586769"/>
              <a:gd name="connsiteY186" fmla="*/ 3865460 h 3865459"/>
              <a:gd name="connsiteX187" fmla="*/ 1515999 w 1586769"/>
              <a:gd name="connsiteY187" fmla="*/ 24154 h 3865459"/>
              <a:gd name="connsiteX188" fmla="*/ 1526096 w 1586769"/>
              <a:gd name="connsiteY188" fmla="*/ 17117 h 3865459"/>
              <a:gd name="connsiteX189" fmla="*/ 1520857 w 1586769"/>
              <a:gd name="connsiteY189" fmla="*/ 23678 h 3865459"/>
              <a:gd name="connsiteX190" fmla="*/ 1505236 w 1586769"/>
              <a:gd name="connsiteY190" fmla="*/ 36611 h 3865459"/>
              <a:gd name="connsiteX191" fmla="*/ 1515999 w 1586769"/>
              <a:gd name="connsiteY191" fmla="*/ 24154 h 3865459"/>
              <a:gd name="connsiteX192" fmla="*/ 1361694 w 1586769"/>
              <a:gd name="connsiteY192" fmla="*/ 179727 h 3865459"/>
              <a:gd name="connsiteX193" fmla="*/ 1327404 w 1586769"/>
              <a:gd name="connsiteY193" fmla="*/ 211869 h 3865459"/>
              <a:gd name="connsiteX194" fmla="*/ 1335596 w 1586769"/>
              <a:gd name="connsiteY194" fmla="*/ 199697 h 3865459"/>
              <a:gd name="connsiteX195" fmla="*/ 1372076 w 1586769"/>
              <a:gd name="connsiteY195" fmla="*/ 164512 h 3865459"/>
              <a:gd name="connsiteX196" fmla="*/ 1327499 w 1586769"/>
              <a:gd name="connsiteY196" fmla="*/ 178205 h 3865459"/>
              <a:gd name="connsiteX197" fmla="*/ 1335596 w 1586769"/>
              <a:gd name="connsiteY197" fmla="*/ 173546 h 3865459"/>
              <a:gd name="connsiteX198" fmla="*/ 1323880 w 1586769"/>
              <a:gd name="connsiteY198" fmla="*/ 191994 h 3865459"/>
              <a:gd name="connsiteX199" fmla="*/ 1317689 w 1586769"/>
              <a:gd name="connsiteY199" fmla="*/ 196083 h 3865459"/>
              <a:gd name="connsiteX200" fmla="*/ 1327499 w 1586769"/>
              <a:gd name="connsiteY200" fmla="*/ 178205 h 3865459"/>
              <a:gd name="connsiteX201" fmla="*/ 1286256 w 1586769"/>
              <a:gd name="connsiteY201" fmla="*/ 315330 h 3865459"/>
              <a:gd name="connsiteX202" fmla="*/ 1307973 w 1586769"/>
              <a:gd name="connsiteY202" fmla="*/ 288419 h 3865459"/>
              <a:gd name="connsiteX203" fmla="*/ 1317022 w 1586769"/>
              <a:gd name="connsiteY203" fmla="*/ 279956 h 3865459"/>
              <a:gd name="connsiteX204" fmla="*/ 1299591 w 1586769"/>
              <a:gd name="connsiteY204" fmla="*/ 304014 h 3865459"/>
              <a:gd name="connsiteX205" fmla="*/ 1284256 w 1586769"/>
              <a:gd name="connsiteY205" fmla="*/ 320180 h 3865459"/>
              <a:gd name="connsiteX206" fmla="*/ 1243584 w 1586769"/>
              <a:gd name="connsiteY206" fmla="*/ 372387 h 3865459"/>
              <a:gd name="connsiteX207" fmla="*/ 1246918 w 1586769"/>
              <a:gd name="connsiteY207" fmla="*/ 370294 h 3865459"/>
              <a:gd name="connsiteX208" fmla="*/ 1243108 w 1586769"/>
              <a:gd name="connsiteY208" fmla="*/ 377141 h 3865459"/>
              <a:gd name="connsiteX209" fmla="*/ 1237107 w 1586769"/>
              <a:gd name="connsiteY209" fmla="*/ 381801 h 3865459"/>
              <a:gd name="connsiteX210" fmla="*/ 819626 w 1586769"/>
              <a:gd name="connsiteY210" fmla="*/ 571227 h 3865459"/>
              <a:gd name="connsiteX211" fmla="*/ 811054 w 1586769"/>
              <a:gd name="connsiteY211" fmla="*/ 583875 h 3865459"/>
              <a:gd name="connsiteX212" fmla="*/ 811054 w 1586769"/>
              <a:gd name="connsiteY212" fmla="*/ 582543 h 3865459"/>
              <a:gd name="connsiteX213" fmla="*/ 818864 w 1586769"/>
              <a:gd name="connsiteY213" fmla="*/ 570181 h 3865459"/>
              <a:gd name="connsiteX214" fmla="*/ 835819 w 1586769"/>
              <a:gd name="connsiteY214" fmla="*/ 544696 h 3865459"/>
              <a:gd name="connsiteX215" fmla="*/ 885254 w 1586769"/>
              <a:gd name="connsiteY215" fmla="*/ 346901 h 3865459"/>
              <a:gd name="connsiteX216" fmla="*/ 885254 w 1586769"/>
              <a:gd name="connsiteY216" fmla="*/ 346901 h 3865459"/>
              <a:gd name="connsiteX217" fmla="*/ 822293 w 1586769"/>
              <a:gd name="connsiteY217" fmla="*/ 443612 h 3865459"/>
              <a:gd name="connsiteX218" fmla="*/ 812006 w 1586769"/>
              <a:gd name="connsiteY218" fmla="*/ 458636 h 3865459"/>
              <a:gd name="connsiteX219" fmla="*/ 820293 w 1586769"/>
              <a:gd name="connsiteY219" fmla="*/ 443897 h 3865459"/>
              <a:gd name="connsiteX220" fmla="*/ 912495 w 1586769"/>
              <a:gd name="connsiteY220" fmla="*/ 303253 h 3865459"/>
              <a:gd name="connsiteX221" fmla="*/ 920782 w 1586769"/>
              <a:gd name="connsiteY221" fmla="*/ 292223 h 3865459"/>
              <a:gd name="connsiteX222" fmla="*/ 911923 w 1586769"/>
              <a:gd name="connsiteY222" fmla="*/ 306772 h 3865459"/>
              <a:gd name="connsiteX223" fmla="*/ 1032129 w 1586769"/>
              <a:gd name="connsiteY223" fmla="*/ 257418 h 3865459"/>
              <a:gd name="connsiteX224" fmla="*/ 988314 w 1586769"/>
              <a:gd name="connsiteY224" fmla="*/ 319039 h 3865459"/>
              <a:gd name="connsiteX225" fmla="*/ 931736 w 1586769"/>
              <a:gd name="connsiteY225" fmla="*/ 400059 h 3865459"/>
              <a:gd name="connsiteX226" fmla="*/ 919925 w 1586769"/>
              <a:gd name="connsiteY226" fmla="*/ 416225 h 3865459"/>
              <a:gd name="connsiteX227" fmla="*/ 932402 w 1586769"/>
              <a:gd name="connsiteY227" fmla="*/ 397206 h 3865459"/>
              <a:gd name="connsiteX228" fmla="*/ 964311 w 1586769"/>
              <a:gd name="connsiteY228" fmla="*/ 350230 h 3865459"/>
              <a:gd name="connsiteX229" fmla="*/ 964311 w 1586769"/>
              <a:gd name="connsiteY229" fmla="*/ 350230 h 3865459"/>
              <a:gd name="connsiteX230" fmla="*/ 1029272 w 1586769"/>
              <a:gd name="connsiteY230" fmla="*/ 257989 h 3865459"/>
              <a:gd name="connsiteX231" fmla="*/ 1036701 w 1586769"/>
              <a:gd name="connsiteY231" fmla="*/ 248480 h 3865459"/>
              <a:gd name="connsiteX232" fmla="*/ 1032129 w 1586769"/>
              <a:gd name="connsiteY232" fmla="*/ 257418 h 3865459"/>
              <a:gd name="connsiteX233" fmla="*/ 983171 w 1586769"/>
              <a:gd name="connsiteY233" fmla="*/ 255421 h 3865459"/>
              <a:gd name="connsiteX234" fmla="*/ 999649 w 1586769"/>
              <a:gd name="connsiteY234" fmla="*/ 235737 h 3865459"/>
              <a:gd name="connsiteX235" fmla="*/ 991172 w 1586769"/>
              <a:gd name="connsiteY235" fmla="*/ 248480 h 3865459"/>
              <a:gd name="connsiteX236" fmla="*/ 981647 w 1586769"/>
              <a:gd name="connsiteY236" fmla="*/ 260366 h 3865459"/>
              <a:gd name="connsiteX237" fmla="*/ 983171 w 1586769"/>
              <a:gd name="connsiteY237" fmla="*/ 255421 h 3865459"/>
              <a:gd name="connsiteX238" fmla="*/ 1083469 w 1586769"/>
              <a:gd name="connsiteY238" fmla="*/ 188856 h 3865459"/>
              <a:gd name="connsiteX239" fmla="*/ 1062514 w 1586769"/>
              <a:gd name="connsiteY239" fmla="*/ 215292 h 3865459"/>
              <a:gd name="connsiteX240" fmla="*/ 1082040 w 1586769"/>
              <a:gd name="connsiteY240" fmla="*/ 186764 h 3865459"/>
              <a:gd name="connsiteX241" fmla="*/ 1101090 w 1586769"/>
              <a:gd name="connsiteY241" fmla="*/ 161374 h 3865459"/>
              <a:gd name="connsiteX242" fmla="*/ 1083469 w 1586769"/>
              <a:gd name="connsiteY242" fmla="*/ 189046 h 3865459"/>
              <a:gd name="connsiteX243" fmla="*/ 1094804 w 1586769"/>
              <a:gd name="connsiteY243" fmla="*/ 51160 h 3865459"/>
              <a:gd name="connsiteX244" fmla="*/ 1083850 w 1586769"/>
              <a:gd name="connsiteY244" fmla="*/ 67136 h 3865459"/>
              <a:gd name="connsiteX245" fmla="*/ 1022604 w 1586769"/>
              <a:gd name="connsiteY245" fmla="*/ 150438 h 3865459"/>
              <a:gd name="connsiteX246" fmla="*/ 955929 w 1586769"/>
              <a:gd name="connsiteY246" fmla="*/ 242013 h 3865459"/>
              <a:gd name="connsiteX247" fmla="*/ 946404 w 1586769"/>
              <a:gd name="connsiteY247" fmla="*/ 253710 h 3865459"/>
              <a:gd name="connsiteX248" fmla="*/ 955262 w 1586769"/>
              <a:gd name="connsiteY248" fmla="*/ 240016 h 3865459"/>
              <a:gd name="connsiteX249" fmla="*/ 1083373 w 1586769"/>
              <a:gd name="connsiteY249" fmla="*/ 64283 h 3865459"/>
              <a:gd name="connsiteX250" fmla="*/ 814006 w 1586769"/>
              <a:gd name="connsiteY250" fmla="*/ 407571 h 3865459"/>
              <a:gd name="connsiteX251" fmla="*/ 922972 w 1586769"/>
              <a:gd name="connsiteY251" fmla="*/ 236403 h 3865459"/>
              <a:gd name="connsiteX252" fmla="*/ 1066610 w 1586769"/>
              <a:gd name="connsiteY252" fmla="*/ 28148 h 3865459"/>
              <a:gd name="connsiteX253" fmla="*/ 1042797 w 1586769"/>
              <a:gd name="connsiteY253" fmla="*/ 64664 h 3865459"/>
              <a:gd name="connsiteX254" fmla="*/ 816578 w 1586769"/>
              <a:gd name="connsiteY254" fmla="*/ 406525 h 3865459"/>
              <a:gd name="connsiteX255" fmla="*/ 801053 w 1586769"/>
              <a:gd name="connsiteY255" fmla="*/ 430869 h 3865459"/>
              <a:gd name="connsiteX256" fmla="*/ 688467 w 1586769"/>
              <a:gd name="connsiteY256" fmla="*/ 664324 h 3865459"/>
              <a:gd name="connsiteX257" fmla="*/ 701897 w 1586769"/>
              <a:gd name="connsiteY257" fmla="*/ 640931 h 3865459"/>
              <a:gd name="connsiteX258" fmla="*/ 710375 w 1586769"/>
              <a:gd name="connsiteY258" fmla="*/ 628283 h 3865459"/>
              <a:gd name="connsiteX259" fmla="*/ 696278 w 1586769"/>
              <a:gd name="connsiteY259" fmla="*/ 653673 h 3865459"/>
              <a:gd name="connsiteX260" fmla="*/ 688277 w 1586769"/>
              <a:gd name="connsiteY260" fmla="*/ 666701 h 3865459"/>
              <a:gd name="connsiteX261" fmla="*/ 685610 w 1586769"/>
              <a:gd name="connsiteY261" fmla="*/ 858981 h 3865459"/>
              <a:gd name="connsiteX262" fmla="*/ 692468 w 1586769"/>
              <a:gd name="connsiteY262" fmla="*/ 846809 h 3865459"/>
              <a:gd name="connsiteX263" fmla="*/ 692468 w 1586769"/>
              <a:gd name="connsiteY263" fmla="*/ 846999 h 3865459"/>
              <a:gd name="connsiteX264" fmla="*/ 717042 w 1586769"/>
              <a:gd name="connsiteY264" fmla="*/ 804682 h 3865459"/>
              <a:gd name="connsiteX265" fmla="*/ 692087 w 1586769"/>
              <a:gd name="connsiteY265" fmla="*/ 850612 h 3865459"/>
              <a:gd name="connsiteX266" fmla="*/ 685229 w 1586769"/>
              <a:gd name="connsiteY266" fmla="*/ 862689 h 3865459"/>
              <a:gd name="connsiteX267" fmla="*/ 675132 w 1586769"/>
              <a:gd name="connsiteY267" fmla="*/ 879331 h 3865459"/>
              <a:gd name="connsiteX268" fmla="*/ 371285 w 1586769"/>
              <a:gd name="connsiteY268" fmla="*/ 1332737 h 3865459"/>
              <a:gd name="connsiteX269" fmla="*/ 379571 w 1586769"/>
              <a:gd name="connsiteY269" fmla="*/ 1310200 h 3865459"/>
              <a:gd name="connsiteX270" fmla="*/ 422148 w 1586769"/>
              <a:gd name="connsiteY270" fmla="*/ 1204836 h 3865459"/>
              <a:gd name="connsiteX271" fmla="*/ 422148 w 1586769"/>
              <a:gd name="connsiteY271" fmla="*/ 1204170 h 3865459"/>
              <a:gd name="connsiteX272" fmla="*/ 468439 w 1586769"/>
              <a:gd name="connsiteY272" fmla="*/ 1100518 h 3865459"/>
              <a:gd name="connsiteX273" fmla="*/ 474917 w 1586769"/>
              <a:gd name="connsiteY273" fmla="*/ 1086730 h 3865459"/>
              <a:gd name="connsiteX274" fmla="*/ 468535 w 1586769"/>
              <a:gd name="connsiteY274" fmla="*/ 1102610 h 3865459"/>
              <a:gd name="connsiteX275" fmla="*/ 379762 w 1586769"/>
              <a:gd name="connsiteY275" fmla="*/ 1313623 h 3865459"/>
              <a:gd name="connsiteX276" fmla="*/ 371094 w 1586769"/>
              <a:gd name="connsiteY276" fmla="*/ 1333117 h 3865459"/>
              <a:gd name="connsiteX277" fmla="*/ 489109 w 1586769"/>
              <a:gd name="connsiteY277" fmla="*/ 1634944 h 3865459"/>
              <a:gd name="connsiteX278" fmla="*/ 463487 w 1586769"/>
              <a:gd name="connsiteY278" fmla="*/ 1698181 h 3865459"/>
              <a:gd name="connsiteX279" fmla="*/ 488633 w 1586769"/>
              <a:gd name="connsiteY279" fmla="*/ 1633042 h 3865459"/>
              <a:gd name="connsiteX280" fmla="*/ 494347 w 1586769"/>
              <a:gd name="connsiteY280" fmla="*/ 1620965 h 3865459"/>
              <a:gd name="connsiteX281" fmla="*/ 488918 w 1586769"/>
              <a:gd name="connsiteY281" fmla="*/ 1635325 h 3865459"/>
              <a:gd name="connsiteX282" fmla="*/ 582073 w 1586769"/>
              <a:gd name="connsiteY282" fmla="*/ 1420318 h 3865459"/>
              <a:gd name="connsiteX283" fmla="*/ 580739 w 1586769"/>
              <a:gd name="connsiteY283" fmla="*/ 1421459 h 3865459"/>
              <a:gd name="connsiteX284" fmla="*/ 521303 w 1586769"/>
              <a:gd name="connsiteY284" fmla="*/ 1546983 h 3865459"/>
              <a:gd name="connsiteX285" fmla="*/ 508730 w 1586769"/>
              <a:gd name="connsiteY285" fmla="*/ 1570566 h 3865459"/>
              <a:gd name="connsiteX286" fmla="*/ 520541 w 1586769"/>
              <a:gd name="connsiteY286" fmla="*/ 1542038 h 3865459"/>
              <a:gd name="connsiteX287" fmla="*/ 582549 w 1586769"/>
              <a:gd name="connsiteY287" fmla="*/ 1414042 h 3865459"/>
              <a:gd name="connsiteX288" fmla="*/ 592074 w 1586769"/>
              <a:gd name="connsiteY288" fmla="*/ 1397971 h 3865459"/>
              <a:gd name="connsiteX289" fmla="*/ 546354 w 1586769"/>
              <a:gd name="connsiteY289" fmla="*/ 864876 h 3865459"/>
              <a:gd name="connsiteX290" fmla="*/ 552545 w 1586769"/>
              <a:gd name="connsiteY290" fmla="*/ 854321 h 3865459"/>
              <a:gd name="connsiteX291" fmla="*/ 540544 w 1586769"/>
              <a:gd name="connsiteY291" fmla="*/ 881042 h 3865459"/>
              <a:gd name="connsiteX292" fmla="*/ 535877 w 1586769"/>
              <a:gd name="connsiteY292" fmla="*/ 888650 h 3865459"/>
              <a:gd name="connsiteX293" fmla="*/ 546163 w 1586769"/>
              <a:gd name="connsiteY293" fmla="*/ 865257 h 3865459"/>
              <a:gd name="connsiteX294" fmla="*/ 632079 w 1586769"/>
              <a:gd name="connsiteY294" fmla="*/ 765408 h 3865459"/>
              <a:gd name="connsiteX295" fmla="*/ 642652 w 1586769"/>
              <a:gd name="connsiteY295" fmla="*/ 747626 h 3865459"/>
              <a:gd name="connsiteX296" fmla="*/ 630936 w 1586769"/>
              <a:gd name="connsiteY296" fmla="*/ 771304 h 3865459"/>
              <a:gd name="connsiteX297" fmla="*/ 543592 w 1586769"/>
              <a:gd name="connsiteY297" fmla="*/ 941427 h 3865459"/>
              <a:gd name="connsiteX298" fmla="*/ 529019 w 1586769"/>
              <a:gd name="connsiteY298" fmla="*/ 971666 h 3865459"/>
              <a:gd name="connsiteX299" fmla="*/ 506349 w 1586769"/>
              <a:gd name="connsiteY299" fmla="*/ 1016741 h 3865459"/>
              <a:gd name="connsiteX300" fmla="*/ 526733 w 1586769"/>
              <a:gd name="connsiteY300" fmla="*/ 971666 h 3865459"/>
              <a:gd name="connsiteX301" fmla="*/ 632270 w 1586769"/>
              <a:gd name="connsiteY301" fmla="*/ 765789 h 3865459"/>
              <a:gd name="connsiteX302" fmla="*/ 500158 w 1586769"/>
              <a:gd name="connsiteY302" fmla="*/ 967958 h 3865459"/>
              <a:gd name="connsiteX303" fmla="*/ 516255 w 1586769"/>
              <a:gd name="connsiteY303" fmla="*/ 935816 h 3865459"/>
              <a:gd name="connsiteX304" fmla="*/ 505682 w 1586769"/>
              <a:gd name="connsiteY304" fmla="*/ 962062 h 3865459"/>
              <a:gd name="connsiteX305" fmla="*/ 467582 w 1586769"/>
              <a:gd name="connsiteY305" fmla="*/ 1046315 h 3865459"/>
              <a:gd name="connsiteX306" fmla="*/ 456533 w 1586769"/>
              <a:gd name="connsiteY306" fmla="*/ 1068947 h 3865459"/>
              <a:gd name="connsiteX307" fmla="*/ 467582 w 1586769"/>
              <a:gd name="connsiteY307" fmla="*/ 1040419 h 3865459"/>
              <a:gd name="connsiteX308" fmla="*/ 437007 w 1586769"/>
              <a:gd name="connsiteY308" fmla="*/ 1047456 h 3865459"/>
              <a:gd name="connsiteX309" fmla="*/ 453580 w 1586769"/>
              <a:gd name="connsiteY309" fmla="*/ 1011701 h 3865459"/>
              <a:gd name="connsiteX310" fmla="*/ 473107 w 1586769"/>
              <a:gd name="connsiteY310" fmla="*/ 975851 h 3865459"/>
              <a:gd name="connsiteX311" fmla="*/ 450152 w 1586769"/>
              <a:gd name="connsiteY311" fmla="*/ 1030339 h 3865459"/>
              <a:gd name="connsiteX312" fmla="*/ 437483 w 1586769"/>
              <a:gd name="connsiteY312" fmla="*/ 1058297 h 3865459"/>
              <a:gd name="connsiteX313" fmla="*/ 428911 w 1586769"/>
              <a:gd name="connsiteY313" fmla="*/ 1071515 h 3865459"/>
              <a:gd name="connsiteX314" fmla="*/ 437007 w 1586769"/>
              <a:gd name="connsiteY314" fmla="*/ 1047456 h 3865459"/>
              <a:gd name="connsiteX315" fmla="*/ 446532 w 1586769"/>
              <a:gd name="connsiteY315" fmla="*/ 1046695 h 3865459"/>
              <a:gd name="connsiteX316" fmla="*/ 465582 w 1586769"/>
              <a:gd name="connsiteY316" fmla="*/ 1011225 h 3865459"/>
              <a:gd name="connsiteX317" fmla="*/ 445008 w 1586769"/>
              <a:gd name="connsiteY317" fmla="*/ 1065714 h 3865459"/>
              <a:gd name="connsiteX318" fmla="*/ 427482 w 1586769"/>
              <a:gd name="connsiteY318" fmla="*/ 1100708 h 3865459"/>
              <a:gd name="connsiteX319" fmla="*/ 446532 w 1586769"/>
              <a:gd name="connsiteY319" fmla="*/ 1046695 h 3865459"/>
              <a:gd name="connsiteX320" fmla="*/ 339471 w 1586769"/>
              <a:gd name="connsiteY320" fmla="*/ 1368397 h 3865459"/>
              <a:gd name="connsiteX321" fmla="*/ 387096 w 1586769"/>
              <a:gd name="connsiteY321" fmla="*/ 1241257 h 3865459"/>
              <a:gd name="connsiteX322" fmla="*/ 387668 w 1586769"/>
              <a:gd name="connsiteY322" fmla="*/ 1240781 h 3865459"/>
              <a:gd name="connsiteX323" fmla="*/ 432435 w 1586769"/>
              <a:gd name="connsiteY323" fmla="*/ 1129522 h 3865459"/>
              <a:gd name="connsiteX324" fmla="*/ 443008 w 1586769"/>
              <a:gd name="connsiteY324" fmla="*/ 1106414 h 3865459"/>
              <a:gd name="connsiteX325" fmla="*/ 435769 w 1586769"/>
              <a:gd name="connsiteY325" fmla="*/ 1127049 h 3865459"/>
              <a:gd name="connsiteX326" fmla="*/ 370904 w 1586769"/>
              <a:gd name="connsiteY326" fmla="*/ 1291181 h 3865459"/>
              <a:gd name="connsiteX327" fmla="*/ 342329 w 1586769"/>
              <a:gd name="connsiteY327" fmla="*/ 1366495 h 3865459"/>
              <a:gd name="connsiteX328" fmla="*/ 335566 w 1586769"/>
              <a:gd name="connsiteY328" fmla="*/ 1382185 h 3865459"/>
              <a:gd name="connsiteX329" fmla="*/ 339185 w 1586769"/>
              <a:gd name="connsiteY329" fmla="*/ 1368492 h 3865459"/>
              <a:gd name="connsiteX330" fmla="*/ 302609 w 1586769"/>
              <a:gd name="connsiteY330" fmla="*/ 1514366 h 3865459"/>
              <a:gd name="connsiteX331" fmla="*/ 311563 w 1586769"/>
              <a:gd name="connsiteY331" fmla="*/ 1491448 h 3865459"/>
              <a:gd name="connsiteX332" fmla="*/ 305371 w 1586769"/>
              <a:gd name="connsiteY332" fmla="*/ 1511513 h 3865459"/>
              <a:gd name="connsiteX333" fmla="*/ 297466 w 1586769"/>
              <a:gd name="connsiteY333" fmla="*/ 1530532 h 3865459"/>
              <a:gd name="connsiteX334" fmla="*/ 185452 w 1586769"/>
              <a:gd name="connsiteY334" fmla="*/ 2565625 h 3865459"/>
              <a:gd name="connsiteX335" fmla="*/ 180594 w 1586769"/>
              <a:gd name="connsiteY335" fmla="*/ 2584644 h 3865459"/>
              <a:gd name="connsiteX336" fmla="*/ 182309 w 1586769"/>
              <a:gd name="connsiteY336" fmla="*/ 2575135 h 3865459"/>
              <a:gd name="connsiteX337" fmla="*/ 187071 w 1586769"/>
              <a:gd name="connsiteY337" fmla="*/ 2557733 h 3865459"/>
              <a:gd name="connsiteX338" fmla="*/ 185452 w 1586769"/>
              <a:gd name="connsiteY338" fmla="*/ 2565625 h 3865459"/>
              <a:gd name="connsiteX339" fmla="*/ 198882 w 1586769"/>
              <a:gd name="connsiteY339" fmla="*/ 2513989 h 3865459"/>
              <a:gd name="connsiteX340" fmla="*/ 207836 w 1586769"/>
              <a:gd name="connsiteY340" fmla="*/ 2469866 h 3865459"/>
              <a:gd name="connsiteX341" fmla="*/ 207836 w 1586769"/>
              <a:gd name="connsiteY341" fmla="*/ 2469866 h 3865459"/>
              <a:gd name="connsiteX342" fmla="*/ 244507 w 1586769"/>
              <a:gd name="connsiteY342" fmla="*/ 1690669 h 3865459"/>
              <a:gd name="connsiteX343" fmla="*/ 250793 w 1586769"/>
              <a:gd name="connsiteY343" fmla="*/ 1673172 h 3865459"/>
              <a:gd name="connsiteX344" fmla="*/ 247269 w 1586769"/>
              <a:gd name="connsiteY344" fmla="*/ 1686390 h 3865459"/>
              <a:gd name="connsiteX345" fmla="*/ 238506 w 1586769"/>
              <a:gd name="connsiteY345" fmla="*/ 1711209 h 3865459"/>
              <a:gd name="connsiteX346" fmla="*/ 244030 w 1586769"/>
              <a:gd name="connsiteY346" fmla="*/ 1690669 h 3865459"/>
              <a:gd name="connsiteX347" fmla="*/ 235172 w 1586769"/>
              <a:gd name="connsiteY347" fmla="*/ 2358987 h 3865459"/>
              <a:gd name="connsiteX348" fmla="*/ 237077 w 1586769"/>
              <a:gd name="connsiteY348" fmla="*/ 2353376 h 3865459"/>
              <a:gd name="connsiteX349" fmla="*/ 235268 w 1586769"/>
              <a:gd name="connsiteY349" fmla="*/ 2362125 h 3865459"/>
              <a:gd name="connsiteX350" fmla="*/ 232601 w 1586769"/>
              <a:gd name="connsiteY350" fmla="*/ 2370398 h 3865459"/>
              <a:gd name="connsiteX351" fmla="*/ 166211 w 1586769"/>
              <a:gd name="connsiteY351" fmla="*/ 1971290 h 3865459"/>
              <a:gd name="connsiteX352" fmla="*/ 224885 w 1586769"/>
              <a:gd name="connsiteY352" fmla="*/ 1753336 h 3865459"/>
              <a:gd name="connsiteX353" fmla="*/ 231553 w 1586769"/>
              <a:gd name="connsiteY353" fmla="*/ 1732510 h 3865459"/>
              <a:gd name="connsiteX354" fmla="*/ 225266 w 1586769"/>
              <a:gd name="connsiteY354" fmla="*/ 1755808 h 3865459"/>
              <a:gd name="connsiteX355" fmla="*/ 169069 w 1586769"/>
              <a:gd name="connsiteY355" fmla="*/ 1963778 h 3865459"/>
              <a:gd name="connsiteX356" fmla="*/ 163068 w 1586769"/>
              <a:gd name="connsiteY356" fmla="*/ 1985745 h 3865459"/>
              <a:gd name="connsiteX357" fmla="*/ 153353 w 1586769"/>
              <a:gd name="connsiteY357" fmla="*/ 2024543 h 3865459"/>
              <a:gd name="connsiteX358" fmla="*/ 153353 w 1586769"/>
              <a:gd name="connsiteY358" fmla="*/ 2026730 h 3865459"/>
              <a:gd name="connsiteX359" fmla="*/ 140589 w 1586769"/>
              <a:gd name="connsiteY359" fmla="*/ 2079887 h 3865459"/>
              <a:gd name="connsiteX360" fmla="*/ 137636 w 1586769"/>
              <a:gd name="connsiteY360" fmla="*/ 2093200 h 3865459"/>
              <a:gd name="connsiteX361" fmla="*/ 133921 w 1586769"/>
              <a:gd name="connsiteY361" fmla="*/ 2109747 h 3865459"/>
              <a:gd name="connsiteX362" fmla="*/ 137446 w 1586769"/>
              <a:gd name="connsiteY362" fmla="*/ 2090728 h 3865459"/>
              <a:gd name="connsiteX363" fmla="*/ 142685 w 1586769"/>
              <a:gd name="connsiteY363" fmla="*/ 2065243 h 3865459"/>
              <a:gd name="connsiteX364" fmla="*/ 153353 w 1586769"/>
              <a:gd name="connsiteY364" fmla="*/ 2024162 h 3865459"/>
              <a:gd name="connsiteX365" fmla="*/ 121539 w 1586769"/>
              <a:gd name="connsiteY365" fmla="*/ 2103471 h 3865459"/>
              <a:gd name="connsiteX366" fmla="*/ 133731 w 1586769"/>
              <a:gd name="connsiteY366" fmla="*/ 2044037 h 3865459"/>
              <a:gd name="connsiteX367" fmla="*/ 139160 w 1586769"/>
              <a:gd name="connsiteY367" fmla="*/ 2023877 h 3865459"/>
              <a:gd name="connsiteX368" fmla="*/ 126968 w 1586769"/>
              <a:gd name="connsiteY368" fmla="*/ 2087875 h 3865459"/>
              <a:gd name="connsiteX369" fmla="*/ 121634 w 1586769"/>
              <a:gd name="connsiteY369" fmla="*/ 2110032 h 3865459"/>
              <a:gd name="connsiteX370" fmla="*/ 121539 w 1586769"/>
              <a:gd name="connsiteY370" fmla="*/ 2103090 h 3865459"/>
              <a:gd name="connsiteX371" fmla="*/ 84582 w 1586769"/>
              <a:gd name="connsiteY371" fmla="*/ 2362410 h 3865459"/>
              <a:gd name="connsiteX372" fmla="*/ 120777 w 1586769"/>
              <a:gd name="connsiteY372" fmla="*/ 2170892 h 3865459"/>
              <a:gd name="connsiteX373" fmla="*/ 124016 w 1586769"/>
              <a:gd name="connsiteY373" fmla="*/ 2158149 h 3865459"/>
              <a:gd name="connsiteX374" fmla="*/ 121253 w 1586769"/>
              <a:gd name="connsiteY374" fmla="*/ 2173364 h 3865459"/>
              <a:gd name="connsiteX375" fmla="*/ 114395 w 1586769"/>
              <a:gd name="connsiteY375" fmla="*/ 2205696 h 3865459"/>
              <a:gd name="connsiteX376" fmla="*/ 114395 w 1586769"/>
              <a:gd name="connsiteY376" fmla="*/ 2206267 h 3865459"/>
              <a:gd name="connsiteX377" fmla="*/ 85058 w 1586769"/>
              <a:gd name="connsiteY377" fmla="*/ 2362791 h 3865459"/>
              <a:gd name="connsiteX378" fmla="*/ 82391 w 1586769"/>
              <a:gd name="connsiteY378" fmla="*/ 2375628 h 3865459"/>
              <a:gd name="connsiteX379" fmla="*/ 84582 w 1586769"/>
              <a:gd name="connsiteY379" fmla="*/ 2362410 h 3865459"/>
              <a:gd name="connsiteX380" fmla="*/ 79058 w 1586769"/>
              <a:gd name="connsiteY380" fmla="*/ 2574944 h 3865459"/>
              <a:gd name="connsiteX381" fmla="*/ 81915 w 1586769"/>
              <a:gd name="connsiteY381" fmla="*/ 2557828 h 3865459"/>
              <a:gd name="connsiteX382" fmla="*/ 79153 w 1586769"/>
              <a:gd name="connsiteY382" fmla="*/ 2577607 h 3865459"/>
              <a:gd name="connsiteX383" fmla="*/ 75533 w 1586769"/>
              <a:gd name="connsiteY383" fmla="*/ 2599764 h 3865459"/>
              <a:gd name="connsiteX384" fmla="*/ 78867 w 1586769"/>
              <a:gd name="connsiteY384" fmla="*/ 2574944 h 3865459"/>
              <a:gd name="connsiteX385" fmla="*/ 10001 w 1586769"/>
              <a:gd name="connsiteY385" fmla="*/ 2951230 h 3865459"/>
              <a:gd name="connsiteX386" fmla="*/ 10001 w 1586769"/>
              <a:gd name="connsiteY386" fmla="*/ 2945524 h 3865459"/>
              <a:gd name="connsiteX387" fmla="*/ 12763 w 1586769"/>
              <a:gd name="connsiteY387" fmla="*/ 2913573 h 3865459"/>
              <a:gd name="connsiteX388" fmla="*/ 48863 w 1586769"/>
              <a:gd name="connsiteY388" fmla="*/ 3587691 h 3865459"/>
              <a:gd name="connsiteX389" fmla="*/ 48863 w 1586769"/>
              <a:gd name="connsiteY389" fmla="*/ 3607756 h 3865459"/>
              <a:gd name="connsiteX390" fmla="*/ 48006 w 1586769"/>
              <a:gd name="connsiteY390" fmla="*/ 3587406 h 3865459"/>
              <a:gd name="connsiteX391" fmla="*/ 42005 w 1586769"/>
              <a:gd name="connsiteY391" fmla="*/ 3717304 h 3865459"/>
              <a:gd name="connsiteX392" fmla="*/ 36671 w 1586769"/>
              <a:gd name="connsiteY392" fmla="*/ 3664717 h 3865459"/>
              <a:gd name="connsiteX393" fmla="*/ 36100 w 1586769"/>
              <a:gd name="connsiteY393" fmla="*/ 3649978 h 3865459"/>
              <a:gd name="connsiteX394" fmla="*/ 40767 w 1586769"/>
              <a:gd name="connsiteY394" fmla="*/ 3698190 h 3865459"/>
              <a:gd name="connsiteX395" fmla="*/ 37624 w 1586769"/>
              <a:gd name="connsiteY395" fmla="*/ 3561636 h 3865459"/>
              <a:gd name="connsiteX396" fmla="*/ 38481 w 1586769"/>
              <a:gd name="connsiteY396" fmla="*/ 3584078 h 3865459"/>
              <a:gd name="connsiteX397" fmla="*/ 36481 w 1586769"/>
              <a:gd name="connsiteY397" fmla="*/ 3548893 h 3865459"/>
              <a:gd name="connsiteX398" fmla="*/ 35623 w 1586769"/>
              <a:gd name="connsiteY398" fmla="*/ 3524074 h 3865459"/>
              <a:gd name="connsiteX399" fmla="*/ 37814 w 1586769"/>
              <a:gd name="connsiteY399" fmla="*/ 3561636 h 3865459"/>
              <a:gd name="connsiteX400" fmla="*/ 34480 w 1586769"/>
              <a:gd name="connsiteY400" fmla="*/ 3593397 h 3865459"/>
              <a:gd name="connsiteX401" fmla="*/ 35147 w 1586769"/>
              <a:gd name="connsiteY401" fmla="*/ 3608802 h 3865459"/>
              <a:gd name="connsiteX402" fmla="*/ 30956 w 1586769"/>
              <a:gd name="connsiteY402" fmla="*/ 3543283 h 3865459"/>
              <a:gd name="connsiteX403" fmla="*/ 30289 w 1586769"/>
              <a:gd name="connsiteY403" fmla="*/ 3525786 h 3865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Lst>
            <a:rect l="l" t="t" r="r" b="b"/>
            <a:pathLst>
              <a:path w="1586769" h="3865459">
                <a:moveTo>
                  <a:pt x="64961" y="3864509"/>
                </a:moveTo>
                <a:lnTo>
                  <a:pt x="69152" y="3864509"/>
                </a:lnTo>
                <a:cubicBezTo>
                  <a:pt x="69152" y="3863177"/>
                  <a:pt x="69152" y="3861751"/>
                  <a:pt x="68675" y="3860134"/>
                </a:cubicBezTo>
                <a:cubicBezTo>
                  <a:pt x="68199" y="3854239"/>
                  <a:pt x="68199" y="3856996"/>
                  <a:pt x="68199" y="3857472"/>
                </a:cubicBezTo>
                <a:moveTo>
                  <a:pt x="75152" y="3864509"/>
                </a:moveTo>
                <a:lnTo>
                  <a:pt x="78200" y="3864509"/>
                </a:lnTo>
                <a:cubicBezTo>
                  <a:pt x="77534" y="3851481"/>
                  <a:pt x="76867" y="3838548"/>
                  <a:pt x="76105" y="3825520"/>
                </a:cubicBezTo>
                <a:cubicBezTo>
                  <a:pt x="73343" y="3728145"/>
                  <a:pt x="71342" y="3630579"/>
                  <a:pt x="73628" y="3533298"/>
                </a:cubicBezTo>
                <a:cubicBezTo>
                  <a:pt x="73628" y="3476242"/>
                  <a:pt x="75819" y="3438204"/>
                  <a:pt x="76962" y="3392559"/>
                </a:cubicBezTo>
                <a:cubicBezTo>
                  <a:pt x="76962" y="3389897"/>
                  <a:pt x="76962" y="3385998"/>
                  <a:pt x="76962" y="3384001"/>
                </a:cubicBezTo>
                <a:lnTo>
                  <a:pt x="73533" y="3397599"/>
                </a:lnTo>
                <a:cubicBezTo>
                  <a:pt x="72962" y="3399121"/>
                  <a:pt x="72200" y="3403685"/>
                  <a:pt x="72390" y="3393130"/>
                </a:cubicBezTo>
                <a:cubicBezTo>
                  <a:pt x="72962" y="3378105"/>
                  <a:pt x="73914" y="3352430"/>
                  <a:pt x="74581" y="3334172"/>
                </a:cubicBezTo>
                <a:cubicBezTo>
                  <a:pt x="76486" y="3288052"/>
                  <a:pt x="81534" y="3244308"/>
                  <a:pt x="84963" y="3199805"/>
                </a:cubicBezTo>
                <a:cubicBezTo>
                  <a:pt x="88583" y="3151497"/>
                  <a:pt x="94012" y="3103475"/>
                  <a:pt x="100394" y="3055452"/>
                </a:cubicBezTo>
                <a:cubicBezTo>
                  <a:pt x="106775" y="3007430"/>
                  <a:pt x="111728" y="2959313"/>
                  <a:pt x="120301" y="2910815"/>
                </a:cubicBezTo>
                <a:cubicBezTo>
                  <a:pt x="129254" y="2858418"/>
                  <a:pt x="137827" y="2789285"/>
                  <a:pt x="147066" y="2751533"/>
                </a:cubicBezTo>
                <a:cubicBezTo>
                  <a:pt x="154591" y="2717870"/>
                  <a:pt x="161830" y="2669848"/>
                  <a:pt x="167450" y="2649022"/>
                </a:cubicBezTo>
                <a:cubicBezTo>
                  <a:pt x="168593" y="2643412"/>
                  <a:pt x="170593" y="2633332"/>
                  <a:pt x="172117" y="2625344"/>
                </a:cubicBezTo>
                <a:cubicBezTo>
                  <a:pt x="170879" y="2633237"/>
                  <a:pt x="169545" y="2641225"/>
                  <a:pt x="168307" y="2648832"/>
                </a:cubicBezTo>
                <a:cubicBezTo>
                  <a:pt x="166497" y="2659007"/>
                  <a:pt x="164497" y="2669563"/>
                  <a:pt x="162592" y="2679928"/>
                </a:cubicBezTo>
                <a:lnTo>
                  <a:pt x="169069" y="2648737"/>
                </a:lnTo>
                <a:lnTo>
                  <a:pt x="175927" y="2614694"/>
                </a:lnTo>
                <a:cubicBezTo>
                  <a:pt x="183071" y="2584644"/>
                  <a:pt x="190405" y="2555260"/>
                  <a:pt x="196787" y="2521217"/>
                </a:cubicBezTo>
                <a:cubicBezTo>
                  <a:pt x="198120" y="2516747"/>
                  <a:pt x="199263" y="2513704"/>
                  <a:pt x="200787" y="2507428"/>
                </a:cubicBezTo>
                <a:cubicBezTo>
                  <a:pt x="210312" y="2464065"/>
                  <a:pt x="221647" y="2422700"/>
                  <a:pt x="233744" y="2373631"/>
                </a:cubicBezTo>
                <a:cubicBezTo>
                  <a:pt x="236315" y="2364122"/>
                  <a:pt x="239744" y="2350809"/>
                  <a:pt x="242792" y="2339493"/>
                </a:cubicBezTo>
                <a:lnTo>
                  <a:pt x="260699" y="2272166"/>
                </a:lnTo>
                <a:lnTo>
                  <a:pt x="267843" y="2248298"/>
                </a:lnTo>
                <a:cubicBezTo>
                  <a:pt x="271158" y="2240044"/>
                  <a:pt x="273949" y="2231600"/>
                  <a:pt x="276225" y="2223003"/>
                </a:cubicBezTo>
                <a:cubicBezTo>
                  <a:pt x="286512" y="2184966"/>
                  <a:pt x="304229" y="2122870"/>
                  <a:pt x="316039" y="2092915"/>
                </a:cubicBezTo>
                <a:cubicBezTo>
                  <a:pt x="320040" y="2081789"/>
                  <a:pt x="325564" y="2066479"/>
                  <a:pt x="330232" y="2053071"/>
                </a:cubicBezTo>
                <a:cubicBezTo>
                  <a:pt x="334899" y="2039663"/>
                  <a:pt x="338709" y="2025684"/>
                  <a:pt x="338709" y="2025684"/>
                </a:cubicBezTo>
                <a:cubicBezTo>
                  <a:pt x="338709" y="2025684"/>
                  <a:pt x="337566" y="2022451"/>
                  <a:pt x="345948" y="1998867"/>
                </a:cubicBezTo>
                <a:cubicBezTo>
                  <a:pt x="353092" y="1978898"/>
                  <a:pt x="363569" y="1943047"/>
                  <a:pt x="366141" y="1943903"/>
                </a:cubicBezTo>
                <a:cubicBezTo>
                  <a:pt x="368713" y="1944759"/>
                  <a:pt x="371666" y="1933253"/>
                  <a:pt x="377571" y="1917372"/>
                </a:cubicBezTo>
                <a:cubicBezTo>
                  <a:pt x="404717" y="1844911"/>
                  <a:pt x="431197" y="1772545"/>
                  <a:pt x="461963" y="1701795"/>
                </a:cubicBezTo>
                <a:lnTo>
                  <a:pt x="462439" y="1700369"/>
                </a:lnTo>
                <a:lnTo>
                  <a:pt x="488061" y="1639604"/>
                </a:lnTo>
                <a:cubicBezTo>
                  <a:pt x="543592" y="1511037"/>
                  <a:pt x="602933" y="1384468"/>
                  <a:pt x="668274" y="1261417"/>
                </a:cubicBezTo>
                <a:cubicBezTo>
                  <a:pt x="717613" y="1166323"/>
                  <a:pt x="769649" y="1073322"/>
                  <a:pt x="824389" y="982412"/>
                </a:cubicBezTo>
                <a:cubicBezTo>
                  <a:pt x="879158" y="891122"/>
                  <a:pt x="937260" y="801734"/>
                  <a:pt x="997268" y="714248"/>
                </a:cubicBezTo>
                <a:cubicBezTo>
                  <a:pt x="1043654" y="650155"/>
                  <a:pt x="1088708" y="585016"/>
                  <a:pt x="1138238" y="523395"/>
                </a:cubicBezTo>
                <a:cubicBezTo>
                  <a:pt x="1158716" y="497149"/>
                  <a:pt x="1172718" y="473756"/>
                  <a:pt x="1195959" y="446179"/>
                </a:cubicBezTo>
                <a:cubicBezTo>
                  <a:pt x="1201293" y="440188"/>
                  <a:pt x="1209199" y="427160"/>
                  <a:pt x="1215866" y="417651"/>
                </a:cubicBezTo>
                <a:lnTo>
                  <a:pt x="1197388" y="434578"/>
                </a:lnTo>
                <a:lnTo>
                  <a:pt x="1192149" y="438762"/>
                </a:lnTo>
                <a:lnTo>
                  <a:pt x="1200436" y="429253"/>
                </a:lnTo>
                <a:lnTo>
                  <a:pt x="1214819" y="415084"/>
                </a:lnTo>
                <a:cubicBezTo>
                  <a:pt x="1237517" y="393573"/>
                  <a:pt x="1258348" y="370193"/>
                  <a:pt x="1277112" y="345190"/>
                </a:cubicBezTo>
                <a:lnTo>
                  <a:pt x="1299210" y="317327"/>
                </a:lnTo>
                <a:lnTo>
                  <a:pt x="1384935" y="214436"/>
                </a:lnTo>
                <a:cubicBezTo>
                  <a:pt x="1413510" y="178110"/>
                  <a:pt x="1441514" y="145778"/>
                  <a:pt x="1469993" y="111164"/>
                </a:cubicBezTo>
                <a:cubicBezTo>
                  <a:pt x="1475708" y="104413"/>
                  <a:pt x="1484090" y="95094"/>
                  <a:pt x="1490186" y="89293"/>
                </a:cubicBezTo>
                <a:cubicBezTo>
                  <a:pt x="1495625" y="84339"/>
                  <a:pt x="1501312" y="79673"/>
                  <a:pt x="1507236" y="75314"/>
                </a:cubicBezTo>
                <a:cubicBezTo>
                  <a:pt x="1502093" y="81590"/>
                  <a:pt x="1497711" y="87866"/>
                  <a:pt x="1491710" y="94333"/>
                </a:cubicBezTo>
                <a:cubicBezTo>
                  <a:pt x="1473660" y="113201"/>
                  <a:pt x="1456915" y="133281"/>
                  <a:pt x="1441609" y="154432"/>
                </a:cubicBezTo>
                <a:cubicBezTo>
                  <a:pt x="1439894" y="157000"/>
                  <a:pt x="1434751" y="162610"/>
                  <a:pt x="1431227" y="166794"/>
                </a:cubicBezTo>
                <a:lnTo>
                  <a:pt x="1443609" y="153481"/>
                </a:lnTo>
                <a:cubicBezTo>
                  <a:pt x="1485424" y="107836"/>
                  <a:pt x="1526000" y="61240"/>
                  <a:pt x="1569815" y="17497"/>
                </a:cubicBezTo>
                <a:cubicBezTo>
                  <a:pt x="1574864" y="12362"/>
                  <a:pt x="1580769" y="6561"/>
                  <a:pt x="1585722" y="2092"/>
                </a:cubicBezTo>
                <a:lnTo>
                  <a:pt x="1586770" y="1141"/>
                </a:lnTo>
                <a:lnTo>
                  <a:pt x="1232059" y="1141"/>
                </a:lnTo>
                <a:cubicBezTo>
                  <a:pt x="1198721" y="41556"/>
                  <a:pt x="1166241" y="82541"/>
                  <a:pt x="1134047" y="123812"/>
                </a:cubicBezTo>
                <a:cubicBezTo>
                  <a:pt x="1130332" y="128471"/>
                  <a:pt x="1126236" y="132465"/>
                  <a:pt x="1122331" y="136840"/>
                </a:cubicBezTo>
                <a:lnTo>
                  <a:pt x="1134332" y="120008"/>
                </a:lnTo>
                <a:cubicBezTo>
                  <a:pt x="1166051" y="80449"/>
                  <a:pt x="1196626" y="39844"/>
                  <a:pt x="1229582" y="1141"/>
                </a:cubicBezTo>
                <a:lnTo>
                  <a:pt x="1177195" y="1141"/>
                </a:lnTo>
                <a:lnTo>
                  <a:pt x="1120045" y="75790"/>
                </a:lnTo>
                <a:lnTo>
                  <a:pt x="1105757" y="93192"/>
                </a:lnTo>
                <a:lnTo>
                  <a:pt x="1119664" y="73317"/>
                </a:lnTo>
                <a:lnTo>
                  <a:pt x="1128141" y="61906"/>
                </a:lnTo>
                <a:cubicBezTo>
                  <a:pt x="1143476" y="41461"/>
                  <a:pt x="1158907" y="21301"/>
                  <a:pt x="1174528" y="1141"/>
                </a:cubicBezTo>
                <a:lnTo>
                  <a:pt x="1135189" y="1141"/>
                </a:lnTo>
                <a:cubicBezTo>
                  <a:pt x="1129094" y="8558"/>
                  <a:pt x="1122902" y="15976"/>
                  <a:pt x="1116806" y="23488"/>
                </a:cubicBezTo>
                <a:lnTo>
                  <a:pt x="1132332" y="666"/>
                </a:lnTo>
                <a:lnTo>
                  <a:pt x="1086612" y="666"/>
                </a:lnTo>
                <a:lnTo>
                  <a:pt x="1070324" y="22537"/>
                </a:lnTo>
                <a:lnTo>
                  <a:pt x="1085850" y="666"/>
                </a:lnTo>
                <a:lnTo>
                  <a:pt x="1035558" y="666"/>
                </a:lnTo>
                <a:cubicBezTo>
                  <a:pt x="1021842" y="19684"/>
                  <a:pt x="1008221" y="38703"/>
                  <a:pt x="994601" y="58483"/>
                </a:cubicBezTo>
                <a:cubicBezTo>
                  <a:pt x="986314" y="69894"/>
                  <a:pt x="975551" y="84158"/>
                  <a:pt x="966692" y="96520"/>
                </a:cubicBezTo>
                <a:cubicBezTo>
                  <a:pt x="954596" y="113732"/>
                  <a:pt x="942213" y="131039"/>
                  <a:pt x="930307" y="147871"/>
                </a:cubicBezTo>
                <a:cubicBezTo>
                  <a:pt x="915734" y="167460"/>
                  <a:pt x="901160" y="186383"/>
                  <a:pt x="888492" y="201884"/>
                </a:cubicBezTo>
                <a:cubicBezTo>
                  <a:pt x="885539" y="205497"/>
                  <a:pt x="888492" y="196749"/>
                  <a:pt x="891730" y="189046"/>
                </a:cubicBezTo>
                <a:cubicBezTo>
                  <a:pt x="903065" y="165558"/>
                  <a:pt x="914305" y="141499"/>
                  <a:pt x="928878" y="114112"/>
                </a:cubicBezTo>
                <a:cubicBezTo>
                  <a:pt x="946309" y="79403"/>
                  <a:pt x="970502" y="40415"/>
                  <a:pt x="995553" y="0"/>
                </a:cubicBezTo>
                <a:lnTo>
                  <a:pt x="983837" y="0"/>
                </a:lnTo>
                <a:cubicBezTo>
                  <a:pt x="968312" y="22727"/>
                  <a:pt x="952976" y="45550"/>
                  <a:pt x="938117" y="68753"/>
                </a:cubicBezTo>
                <a:cubicBezTo>
                  <a:pt x="935584" y="72908"/>
                  <a:pt x="933631" y="77386"/>
                  <a:pt x="932307" y="82066"/>
                </a:cubicBezTo>
                <a:cubicBezTo>
                  <a:pt x="935355" y="83207"/>
                  <a:pt x="932879" y="87771"/>
                  <a:pt x="916019" y="110594"/>
                </a:cubicBezTo>
                <a:cubicBezTo>
                  <a:pt x="906494" y="123717"/>
                  <a:pt x="895350" y="138646"/>
                  <a:pt x="887444" y="151769"/>
                </a:cubicBezTo>
                <a:cubicBezTo>
                  <a:pt x="823722" y="253044"/>
                  <a:pt x="767715" y="351466"/>
                  <a:pt x="718661" y="448461"/>
                </a:cubicBezTo>
                <a:cubicBezTo>
                  <a:pt x="704850" y="475278"/>
                  <a:pt x="705612" y="476989"/>
                  <a:pt x="718661" y="457971"/>
                </a:cubicBezTo>
                <a:lnTo>
                  <a:pt x="765715" y="392927"/>
                </a:lnTo>
                <a:cubicBezTo>
                  <a:pt x="779621" y="373908"/>
                  <a:pt x="777145" y="383417"/>
                  <a:pt x="772382" y="396921"/>
                </a:cubicBezTo>
                <a:cubicBezTo>
                  <a:pt x="765705" y="412984"/>
                  <a:pt x="757371" y="428313"/>
                  <a:pt x="747522" y="442661"/>
                </a:cubicBezTo>
                <a:cubicBezTo>
                  <a:pt x="727234" y="475183"/>
                  <a:pt x="705707" y="509987"/>
                  <a:pt x="685705" y="544886"/>
                </a:cubicBezTo>
                <a:cubicBezTo>
                  <a:pt x="667417" y="578074"/>
                  <a:pt x="653510" y="605841"/>
                  <a:pt x="651129" y="619154"/>
                </a:cubicBezTo>
                <a:cubicBezTo>
                  <a:pt x="650367" y="623624"/>
                  <a:pt x="637604" y="648919"/>
                  <a:pt x="629888" y="665180"/>
                </a:cubicBezTo>
                <a:cubicBezTo>
                  <a:pt x="619887" y="685625"/>
                  <a:pt x="605504" y="714438"/>
                  <a:pt x="601789" y="726420"/>
                </a:cubicBezTo>
                <a:cubicBezTo>
                  <a:pt x="594608" y="745852"/>
                  <a:pt x="585673" y="764598"/>
                  <a:pt x="575120" y="782430"/>
                </a:cubicBezTo>
                <a:cubicBezTo>
                  <a:pt x="548164" y="831118"/>
                  <a:pt x="521875" y="879901"/>
                  <a:pt x="497777" y="929540"/>
                </a:cubicBezTo>
                <a:cubicBezTo>
                  <a:pt x="494300" y="936942"/>
                  <a:pt x="490423" y="944148"/>
                  <a:pt x="486156" y="951126"/>
                </a:cubicBezTo>
                <a:cubicBezTo>
                  <a:pt x="487032" y="944966"/>
                  <a:pt x="488833" y="938971"/>
                  <a:pt x="491490" y="933344"/>
                </a:cubicBezTo>
                <a:lnTo>
                  <a:pt x="520065" y="862499"/>
                </a:lnTo>
                <a:cubicBezTo>
                  <a:pt x="523694" y="854392"/>
                  <a:pt x="527771" y="846487"/>
                  <a:pt x="532257" y="838821"/>
                </a:cubicBezTo>
                <a:cubicBezTo>
                  <a:pt x="541430" y="825366"/>
                  <a:pt x="548764" y="810752"/>
                  <a:pt x="554069" y="795363"/>
                </a:cubicBezTo>
                <a:cubicBezTo>
                  <a:pt x="558355" y="777771"/>
                  <a:pt x="577691" y="741540"/>
                  <a:pt x="590550" y="713487"/>
                </a:cubicBezTo>
                <a:cubicBezTo>
                  <a:pt x="596075" y="701125"/>
                  <a:pt x="603409" y="687241"/>
                  <a:pt x="610076" y="674594"/>
                </a:cubicBezTo>
                <a:lnTo>
                  <a:pt x="626078" y="642643"/>
                </a:lnTo>
                <a:lnTo>
                  <a:pt x="609410" y="673928"/>
                </a:lnTo>
                <a:cubicBezTo>
                  <a:pt x="599885" y="690760"/>
                  <a:pt x="591884" y="707972"/>
                  <a:pt x="583406" y="725184"/>
                </a:cubicBezTo>
                <a:cubicBezTo>
                  <a:pt x="569023" y="753712"/>
                  <a:pt x="554831" y="783381"/>
                  <a:pt x="540068" y="812194"/>
                </a:cubicBezTo>
                <a:cubicBezTo>
                  <a:pt x="520065" y="852229"/>
                  <a:pt x="503301" y="892739"/>
                  <a:pt x="485204" y="933629"/>
                </a:cubicBezTo>
                <a:cubicBezTo>
                  <a:pt x="472154" y="962157"/>
                  <a:pt x="458724" y="992016"/>
                  <a:pt x="445675" y="1020735"/>
                </a:cubicBezTo>
                <a:cubicBezTo>
                  <a:pt x="427644" y="1066189"/>
                  <a:pt x="409642" y="1111739"/>
                  <a:pt x="391668" y="1157384"/>
                </a:cubicBezTo>
                <a:cubicBezTo>
                  <a:pt x="385096" y="1174406"/>
                  <a:pt x="378714" y="1190191"/>
                  <a:pt x="373285" y="1207023"/>
                </a:cubicBezTo>
                <a:cubicBezTo>
                  <a:pt x="379286" y="1191333"/>
                  <a:pt x="386620" y="1176213"/>
                  <a:pt x="393287" y="1160903"/>
                </a:cubicBezTo>
                <a:lnTo>
                  <a:pt x="398812" y="1148826"/>
                </a:lnTo>
                <a:cubicBezTo>
                  <a:pt x="397573" y="1152534"/>
                  <a:pt x="396716" y="1156148"/>
                  <a:pt x="395097" y="1160142"/>
                </a:cubicBezTo>
                <a:cubicBezTo>
                  <a:pt x="386525" y="1180777"/>
                  <a:pt x="377952" y="1201603"/>
                  <a:pt x="370332" y="1222713"/>
                </a:cubicBezTo>
                <a:cubicBezTo>
                  <a:pt x="359664" y="1251242"/>
                  <a:pt x="348901" y="1279770"/>
                  <a:pt x="338233" y="1308298"/>
                </a:cubicBezTo>
                <a:cubicBezTo>
                  <a:pt x="310420" y="1381044"/>
                  <a:pt x="289084" y="1455598"/>
                  <a:pt x="264319" y="1528915"/>
                </a:cubicBezTo>
                <a:cubicBezTo>
                  <a:pt x="245269" y="1593578"/>
                  <a:pt x="225647" y="1659383"/>
                  <a:pt x="208312" y="1722811"/>
                </a:cubicBezTo>
                <a:cubicBezTo>
                  <a:pt x="192786" y="1786619"/>
                  <a:pt x="177355" y="1846432"/>
                  <a:pt x="163354" y="1909955"/>
                </a:cubicBezTo>
                <a:cubicBezTo>
                  <a:pt x="159258" y="1929449"/>
                  <a:pt x="153829" y="1954934"/>
                  <a:pt x="148971" y="1972431"/>
                </a:cubicBezTo>
                <a:cubicBezTo>
                  <a:pt x="142589" y="1997061"/>
                  <a:pt x="138303" y="2015414"/>
                  <a:pt x="133731" y="2038236"/>
                </a:cubicBezTo>
                <a:cubicBezTo>
                  <a:pt x="129445" y="2058301"/>
                  <a:pt x="125349" y="2081314"/>
                  <a:pt x="121539" y="2103185"/>
                </a:cubicBezTo>
                <a:lnTo>
                  <a:pt x="121539" y="2103185"/>
                </a:lnTo>
                <a:cubicBezTo>
                  <a:pt x="112014" y="2161953"/>
                  <a:pt x="102489" y="2218534"/>
                  <a:pt x="92964" y="2279298"/>
                </a:cubicBezTo>
                <a:cubicBezTo>
                  <a:pt x="92964" y="2282722"/>
                  <a:pt x="92012" y="2288142"/>
                  <a:pt x="91535" y="2292516"/>
                </a:cubicBezTo>
                <a:cubicBezTo>
                  <a:pt x="91059" y="2296891"/>
                  <a:pt x="90297" y="2302882"/>
                  <a:pt x="89821" y="2306305"/>
                </a:cubicBezTo>
                <a:cubicBezTo>
                  <a:pt x="83153" y="2349383"/>
                  <a:pt x="74771" y="2393316"/>
                  <a:pt x="69342" y="2435347"/>
                </a:cubicBezTo>
                <a:cubicBezTo>
                  <a:pt x="58388" y="2523404"/>
                  <a:pt x="45815" y="2607371"/>
                  <a:pt x="37624" y="2691529"/>
                </a:cubicBezTo>
                <a:cubicBezTo>
                  <a:pt x="36481" y="2699802"/>
                  <a:pt x="35243" y="2709597"/>
                  <a:pt x="34004" y="2718631"/>
                </a:cubicBezTo>
                <a:lnTo>
                  <a:pt x="36386" y="2690103"/>
                </a:lnTo>
                <a:lnTo>
                  <a:pt x="37814" y="2671084"/>
                </a:lnTo>
                <a:cubicBezTo>
                  <a:pt x="37052" y="2676790"/>
                  <a:pt x="36195" y="2682590"/>
                  <a:pt x="35338" y="2688201"/>
                </a:cubicBezTo>
                <a:cubicBezTo>
                  <a:pt x="31909" y="2715493"/>
                  <a:pt x="28385" y="2742880"/>
                  <a:pt x="24955" y="2770077"/>
                </a:cubicBezTo>
                <a:cubicBezTo>
                  <a:pt x="21527" y="2797273"/>
                  <a:pt x="20574" y="2823614"/>
                  <a:pt x="18574" y="2848244"/>
                </a:cubicBezTo>
                <a:cubicBezTo>
                  <a:pt x="16383" y="2881621"/>
                  <a:pt x="14859" y="2898738"/>
                  <a:pt x="13335" y="2907107"/>
                </a:cubicBezTo>
                <a:lnTo>
                  <a:pt x="15145" y="2886661"/>
                </a:lnTo>
                <a:cubicBezTo>
                  <a:pt x="15145" y="2881146"/>
                  <a:pt x="15907" y="2874965"/>
                  <a:pt x="16288" y="2869069"/>
                </a:cubicBezTo>
                <a:cubicBezTo>
                  <a:pt x="15821" y="2870353"/>
                  <a:pt x="15564" y="2871703"/>
                  <a:pt x="15526" y="2873063"/>
                </a:cubicBezTo>
                <a:cubicBezTo>
                  <a:pt x="7744" y="2941559"/>
                  <a:pt x="3429" y="3010397"/>
                  <a:pt x="2572" y="3079321"/>
                </a:cubicBezTo>
                <a:cubicBezTo>
                  <a:pt x="2096" y="3097199"/>
                  <a:pt x="1524" y="3111367"/>
                  <a:pt x="1619" y="3084836"/>
                </a:cubicBezTo>
                <a:cubicBezTo>
                  <a:pt x="1619" y="3083600"/>
                  <a:pt x="1619" y="3085882"/>
                  <a:pt x="1619" y="3088260"/>
                </a:cubicBezTo>
                <a:lnTo>
                  <a:pt x="571" y="3125727"/>
                </a:lnTo>
                <a:cubicBezTo>
                  <a:pt x="571" y="3168328"/>
                  <a:pt x="571" y="3193053"/>
                  <a:pt x="0" y="3206271"/>
                </a:cubicBezTo>
                <a:cubicBezTo>
                  <a:pt x="0" y="3211311"/>
                  <a:pt x="0" y="3219679"/>
                  <a:pt x="0" y="3225290"/>
                </a:cubicBezTo>
                <a:lnTo>
                  <a:pt x="762" y="3282346"/>
                </a:lnTo>
                <a:cubicBezTo>
                  <a:pt x="762" y="3305549"/>
                  <a:pt x="2286" y="3330939"/>
                  <a:pt x="3048" y="3351194"/>
                </a:cubicBezTo>
                <a:cubicBezTo>
                  <a:pt x="4763" y="3387709"/>
                  <a:pt x="6001" y="3414336"/>
                  <a:pt x="7811" y="3453324"/>
                </a:cubicBezTo>
                <a:lnTo>
                  <a:pt x="9620" y="3482708"/>
                </a:lnTo>
                <a:cubicBezTo>
                  <a:pt x="9620" y="3471677"/>
                  <a:pt x="8763" y="3459410"/>
                  <a:pt x="8477" y="3449520"/>
                </a:cubicBezTo>
                <a:lnTo>
                  <a:pt x="2096" y="3307736"/>
                </a:lnTo>
                <a:cubicBezTo>
                  <a:pt x="2096" y="3285389"/>
                  <a:pt x="2096" y="3262281"/>
                  <a:pt x="2096" y="3239839"/>
                </a:cubicBezTo>
                <a:cubicBezTo>
                  <a:pt x="2096" y="3209029"/>
                  <a:pt x="2096" y="3213023"/>
                  <a:pt x="3238" y="3234229"/>
                </a:cubicBezTo>
                <a:cubicBezTo>
                  <a:pt x="3905" y="3249253"/>
                  <a:pt x="4572" y="3264658"/>
                  <a:pt x="5239" y="3279873"/>
                </a:cubicBezTo>
                <a:lnTo>
                  <a:pt x="6477" y="3299653"/>
                </a:lnTo>
                <a:lnTo>
                  <a:pt x="12287" y="3383525"/>
                </a:lnTo>
                <a:cubicBezTo>
                  <a:pt x="13335" y="3400832"/>
                  <a:pt x="14478" y="3419185"/>
                  <a:pt x="15526" y="3435447"/>
                </a:cubicBezTo>
                <a:cubicBezTo>
                  <a:pt x="16573" y="3456747"/>
                  <a:pt x="17145" y="3467493"/>
                  <a:pt x="17812" y="3470536"/>
                </a:cubicBezTo>
                <a:cubicBezTo>
                  <a:pt x="18479" y="3473579"/>
                  <a:pt x="17812" y="3464830"/>
                  <a:pt x="21146" y="3512377"/>
                </a:cubicBezTo>
                <a:cubicBezTo>
                  <a:pt x="21146" y="3512377"/>
                  <a:pt x="21146" y="3516847"/>
                  <a:pt x="21146" y="3515610"/>
                </a:cubicBezTo>
                <a:cubicBezTo>
                  <a:pt x="21146" y="3506576"/>
                  <a:pt x="20288" y="3496592"/>
                  <a:pt x="20003" y="3488509"/>
                </a:cubicBezTo>
                <a:cubicBezTo>
                  <a:pt x="19145" y="3461122"/>
                  <a:pt x="18383" y="3433355"/>
                  <a:pt x="17526" y="3405682"/>
                </a:cubicBezTo>
                <a:cubicBezTo>
                  <a:pt x="17526" y="3396173"/>
                  <a:pt x="17526" y="3385047"/>
                  <a:pt x="16954" y="3375252"/>
                </a:cubicBezTo>
                <a:cubicBezTo>
                  <a:pt x="17383" y="3378058"/>
                  <a:pt x="17640" y="3380882"/>
                  <a:pt x="17717" y="3383716"/>
                </a:cubicBezTo>
                <a:cubicBezTo>
                  <a:pt x="18860" y="3423084"/>
                  <a:pt x="19241" y="3418615"/>
                  <a:pt x="19907" y="3422704"/>
                </a:cubicBezTo>
                <a:cubicBezTo>
                  <a:pt x="19907" y="3429741"/>
                  <a:pt x="20860" y="3439345"/>
                  <a:pt x="21241" y="3446287"/>
                </a:cubicBezTo>
                <a:cubicBezTo>
                  <a:pt x="22384" y="3484325"/>
                  <a:pt x="25241" y="3511331"/>
                  <a:pt x="28289" y="3563252"/>
                </a:cubicBezTo>
                <a:cubicBezTo>
                  <a:pt x="28766" y="3569909"/>
                  <a:pt x="29623" y="3581605"/>
                  <a:pt x="30289" y="3590259"/>
                </a:cubicBezTo>
                <a:cubicBezTo>
                  <a:pt x="32385" y="3618787"/>
                  <a:pt x="33719" y="3637806"/>
                  <a:pt x="36481" y="3675082"/>
                </a:cubicBezTo>
                <a:cubicBezTo>
                  <a:pt x="36481" y="3676223"/>
                  <a:pt x="36481" y="3677935"/>
                  <a:pt x="36957" y="3679456"/>
                </a:cubicBezTo>
                <a:cubicBezTo>
                  <a:pt x="42386" y="3733755"/>
                  <a:pt x="44101" y="3748875"/>
                  <a:pt x="43625" y="3734231"/>
                </a:cubicBezTo>
                <a:cubicBezTo>
                  <a:pt x="43148" y="3719586"/>
                  <a:pt x="44768" y="3733185"/>
                  <a:pt x="50292" y="3791762"/>
                </a:cubicBezTo>
                <a:cubicBezTo>
                  <a:pt x="51435" y="3804314"/>
                  <a:pt x="52769" y="3817913"/>
                  <a:pt x="54007" y="3830750"/>
                </a:cubicBezTo>
                <a:lnTo>
                  <a:pt x="58388" y="3865460"/>
                </a:lnTo>
                <a:lnTo>
                  <a:pt x="65627" y="3865460"/>
                </a:lnTo>
                <a:moveTo>
                  <a:pt x="75152" y="3862512"/>
                </a:moveTo>
                <a:lnTo>
                  <a:pt x="75152" y="3865460"/>
                </a:lnTo>
                <a:lnTo>
                  <a:pt x="75152" y="3865460"/>
                </a:lnTo>
                <a:moveTo>
                  <a:pt x="74104" y="3865460"/>
                </a:moveTo>
                <a:lnTo>
                  <a:pt x="74104" y="3865460"/>
                </a:lnTo>
                <a:lnTo>
                  <a:pt x="74104" y="3865460"/>
                </a:lnTo>
                <a:moveTo>
                  <a:pt x="1515999" y="24154"/>
                </a:moveTo>
                <a:cubicBezTo>
                  <a:pt x="1519199" y="21576"/>
                  <a:pt x="1522571" y="19225"/>
                  <a:pt x="1526096" y="17117"/>
                </a:cubicBezTo>
                <a:cubicBezTo>
                  <a:pt x="1524515" y="19429"/>
                  <a:pt x="1522762" y="21622"/>
                  <a:pt x="1520857" y="23678"/>
                </a:cubicBezTo>
                <a:lnTo>
                  <a:pt x="1505236" y="36611"/>
                </a:lnTo>
                <a:cubicBezTo>
                  <a:pt x="1510665" y="30335"/>
                  <a:pt x="1514951" y="25010"/>
                  <a:pt x="1515999" y="24154"/>
                </a:cubicBezTo>
                <a:close/>
                <a:moveTo>
                  <a:pt x="1361694" y="179727"/>
                </a:moveTo>
                <a:lnTo>
                  <a:pt x="1327404" y="211869"/>
                </a:lnTo>
                <a:lnTo>
                  <a:pt x="1335596" y="199697"/>
                </a:lnTo>
                <a:lnTo>
                  <a:pt x="1372076" y="164512"/>
                </a:lnTo>
                <a:close/>
                <a:moveTo>
                  <a:pt x="1327499" y="178205"/>
                </a:moveTo>
                <a:cubicBezTo>
                  <a:pt x="1331976" y="175543"/>
                  <a:pt x="1337024" y="171644"/>
                  <a:pt x="1335596" y="173546"/>
                </a:cubicBezTo>
                <a:cubicBezTo>
                  <a:pt x="1333119" y="178301"/>
                  <a:pt x="1327976" y="185718"/>
                  <a:pt x="1323880" y="191994"/>
                </a:cubicBezTo>
                <a:cubicBezTo>
                  <a:pt x="1321689" y="193515"/>
                  <a:pt x="1317117" y="197509"/>
                  <a:pt x="1317689" y="196083"/>
                </a:cubicBezTo>
                <a:cubicBezTo>
                  <a:pt x="1319022" y="192660"/>
                  <a:pt x="1322832" y="186479"/>
                  <a:pt x="1327499" y="178205"/>
                </a:cubicBezTo>
                <a:close/>
                <a:moveTo>
                  <a:pt x="1286256" y="315330"/>
                </a:moveTo>
                <a:cubicBezTo>
                  <a:pt x="1293019" y="305821"/>
                  <a:pt x="1300448" y="297453"/>
                  <a:pt x="1307973" y="288419"/>
                </a:cubicBezTo>
                <a:cubicBezTo>
                  <a:pt x="1310812" y="285412"/>
                  <a:pt x="1313831" y="282586"/>
                  <a:pt x="1317022" y="279956"/>
                </a:cubicBezTo>
                <a:cubicBezTo>
                  <a:pt x="1311402" y="287848"/>
                  <a:pt x="1306544" y="295266"/>
                  <a:pt x="1299591" y="304014"/>
                </a:cubicBezTo>
                <a:cubicBezTo>
                  <a:pt x="1296543" y="307343"/>
                  <a:pt x="1289495" y="314760"/>
                  <a:pt x="1284256" y="320180"/>
                </a:cubicBezTo>
                <a:close/>
                <a:moveTo>
                  <a:pt x="1243584" y="372387"/>
                </a:moveTo>
                <a:cubicBezTo>
                  <a:pt x="1244727" y="371531"/>
                  <a:pt x="1247108" y="369439"/>
                  <a:pt x="1246918" y="370294"/>
                </a:cubicBezTo>
                <a:cubicBezTo>
                  <a:pt x="1245794" y="372653"/>
                  <a:pt x="1244518" y="374939"/>
                  <a:pt x="1243108" y="377141"/>
                </a:cubicBezTo>
                <a:lnTo>
                  <a:pt x="1237107" y="381801"/>
                </a:lnTo>
                <a:close/>
                <a:moveTo>
                  <a:pt x="819626" y="571227"/>
                </a:moveTo>
                <a:lnTo>
                  <a:pt x="811054" y="583875"/>
                </a:lnTo>
                <a:lnTo>
                  <a:pt x="811054" y="582543"/>
                </a:lnTo>
                <a:lnTo>
                  <a:pt x="818864" y="570181"/>
                </a:lnTo>
                <a:lnTo>
                  <a:pt x="835819" y="544696"/>
                </a:lnTo>
                <a:close/>
                <a:moveTo>
                  <a:pt x="885254" y="346901"/>
                </a:moveTo>
                <a:lnTo>
                  <a:pt x="885254" y="346901"/>
                </a:lnTo>
                <a:cubicBezTo>
                  <a:pt x="864203" y="379138"/>
                  <a:pt x="842010" y="410614"/>
                  <a:pt x="822293" y="443612"/>
                </a:cubicBezTo>
                <a:cubicBezTo>
                  <a:pt x="819245" y="448176"/>
                  <a:pt x="815435" y="453121"/>
                  <a:pt x="812006" y="458636"/>
                </a:cubicBezTo>
                <a:lnTo>
                  <a:pt x="820293" y="443897"/>
                </a:lnTo>
                <a:cubicBezTo>
                  <a:pt x="849439" y="396350"/>
                  <a:pt x="881825" y="350135"/>
                  <a:pt x="912495" y="303253"/>
                </a:cubicBezTo>
                <a:lnTo>
                  <a:pt x="920782" y="292223"/>
                </a:lnTo>
                <a:lnTo>
                  <a:pt x="911923" y="306772"/>
                </a:lnTo>
                <a:close/>
                <a:moveTo>
                  <a:pt x="1032129" y="257418"/>
                </a:moveTo>
                <a:lnTo>
                  <a:pt x="988314" y="319039"/>
                </a:lnTo>
                <a:lnTo>
                  <a:pt x="931736" y="400059"/>
                </a:lnTo>
                <a:lnTo>
                  <a:pt x="919925" y="416225"/>
                </a:lnTo>
                <a:lnTo>
                  <a:pt x="932402" y="397206"/>
                </a:lnTo>
                <a:lnTo>
                  <a:pt x="964311" y="350230"/>
                </a:lnTo>
                <a:lnTo>
                  <a:pt x="964311" y="350230"/>
                </a:lnTo>
                <a:cubicBezTo>
                  <a:pt x="985076" y="318849"/>
                  <a:pt x="1006793" y="288229"/>
                  <a:pt x="1029272" y="257989"/>
                </a:cubicBezTo>
                <a:lnTo>
                  <a:pt x="1036701" y="248480"/>
                </a:lnTo>
                <a:cubicBezTo>
                  <a:pt x="1035387" y="251562"/>
                  <a:pt x="1033863" y="254548"/>
                  <a:pt x="1032129" y="257418"/>
                </a:cubicBezTo>
                <a:close/>
                <a:moveTo>
                  <a:pt x="983171" y="255421"/>
                </a:moveTo>
                <a:cubicBezTo>
                  <a:pt x="992696" y="244391"/>
                  <a:pt x="996029" y="240016"/>
                  <a:pt x="999649" y="235737"/>
                </a:cubicBezTo>
                <a:lnTo>
                  <a:pt x="991172" y="248480"/>
                </a:lnTo>
                <a:cubicBezTo>
                  <a:pt x="988238" y="252627"/>
                  <a:pt x="985056" y="256596"/>
                  <a:pt x="981647" y="260366"/>
                </a:cubicBezTo>
                <a:cubicBezTo>
                  <a:pt x="980504" y="261507"/>
                  <a:pt x="982504" y="257418"/>
                  <a:pt x="983171" y="255421"/>
                </a:cubicBezTo>
                <a:close/>
                <a:moveTo>
                  <a:pt x="1083469" y="188856"/>
                </a:moveTo>
                <a:cubicBezTo>
                  <a:pt x="1076897" y="197795"/>
                  <a:pt x="1069467" y="206448"/>
                  <a:pt x="1062514" y="215292"/>
                </a:cubicBezTo>
                <a:lnTo>
                  <a:pt x="1082040" y="186764"/>
                </a:lnTo>
                <a:lnTo>
                  <a:pt x="1101090" y="161374"/>
                </a:lnTo>
                <a:cubicBezTo>
                  <a:pt x="1095470" y="170883"/>
                  <a:pt x="1089851" y="180107"/>
                  <a:pt x="1083469" y="189046"/>
                </a:cubicBezTo>
                <a:close/>
                <a:moveTo>
                  <a:pt x="1094804" y="51160"/>
                </a:moveTo>
                <a:cubicBezTo>
                  <a:pt x="1091089" y="56486"/>
                  <a:pt x="1087279" y="62286"/>
                  <a:pt x="1083850" y="67136"/>
                </a:cubicBezTo>
                <a:cubicBezTo>
                  <a:pt x="1065657" y="91765"/>
                  <a:pt x="1046512" y="115634"/>
                  <a:pt x="1022604" y="150438"/>
                </a:cubicBezTo>
                <a:lnTo>
                  <a:pt x="955929" y="242013"/>
                </a:lnTo>
                <a:lnTo>
                  <a:pt x="946404" y="253710"/>
                </a:lnTo>
                <a:lnTo>
                  <a:pt x="955262" y="240016"/>
                </a:lnTo>
                <a:cubicBezTo>
                  <a:pt x="997648" y="181153"/>
                  <a:pt x="1038416" y="121149"/>
                  <a:pt x="1083373" y="64283"/>
                </a:cubicBezTo>
                <a:close/>
                <a:moveTo>
                  <a:pt x="814006" y="407571"/>
                </a:moveTo>
                <a:lnTo>
                  <a:pt x="922972" y="236403"/>
                </a:lnTo>
                <a:cubicBezTo>
                  <a:pt x="970597" y="166699"/>
                  <a:pt x="1016318" y="95949"/>
                  <a:pt x="1066610" y="28148"/>
                </a:cubicBezTo>
                <a:cubicBezTo>
                  <a:pt x="1058799" y="40320"/>
                  <a:pt x="1051655" y="52397"/>
                  <a:pt x="1042797" y="64664"/>
                </a:cubicBezTo>
                <a:cubicBezTo>
                  <a:pt x="963168" y="175828"/>
                  <a:pt x="888492" y="290511"/>
                  <a:pt x="816578" y="406525"/>
                </a:cubicBezTo>
                <a:lnTo>
                  <a:pt x="801053" y="430869"/>
                </a:lnTo>
                <a:close/>
                <a:moveTo>
                  <a:pt x="688467" y="664324"/>
                </a:moveTo>
                <a:lnTo>
                  <a:pt x="701897" y="640931"/>
                </a:lnTo>
                <a:lnTo>
                  <a:pt x="710375" y="628283"/>
                </a:lnTo>
                <a:lnTo>
                  <a:pt x="696278" y="653673"/>
                </a:lnTo>
                <a:cubicBezTo>
                  <a:pt x="693706" y="657762"/>
                  <a:pt x="690944" y="662327"/>
                  <a:pt x="688277" y="666701"/>
                </a:cubicBezTo>
                <a:close/>
                <a:moveTo>
                  <a:pt x="685610" y="858981"/>
                </a:moveTo>
                <a:lnTo>
                  <a:pt x="692468" y="846809"/>
                </a:lnTo>
                <a:lnTo>
                  <a:pt x="692468" y="846999"/>
                </a:lnTo>
                <a:lnTo>
                  <a:pt x="717042" y="804682"/>
                </a:lnTo>
                <a:lnTo>
                  <a:pt x="692087" y="850612"/>
                </a:lnTo>
                <a:lnTo>
                  <a:pt x="685229" y="862689"/>
                </a:lnTo>
                <a:lnTo>
                  <a:pt x="675132" y="879331"/>
                </a:lnTo>
                <a:close/>
                <a:moveTo>
                  <a:pt x="371285" y="1332737"/>
                </a:moveTo>
                <a:lnTo>
                  <a:pt x="379571" y="1310200"/>
                </a:lnTo>
                <a:lnTo>
                  <a:pt x="422148" y="1204836"/>
                </a:lnTo>
                <a:lnTo>
                  <a:pt x="422148" y="1204170"/>
                </a:lnTo>
                <a:lnTo>
                  <a:pt x="468439" y="1100518"/>
                </a:lnTo>
                <a:cubicBezTo>
                  <a:pt x="470535" y="1095954"/>
                  <a:pt x="472726" y="1091009"/>
                  <a:pt x="474917" y="1086730"/>
                </a:cubicBezTo>
                <a:lnTo>
                  <a:pt x="468535" y="1102610"/>
                </a:lnTo>
                <a:cubicBezTo>
                  <a:pt x="437102" y="1172219"/>
                  <a:pt x="407194" y="1242398"/>
                  <a:pt x="379762" y="1313623"/>
                </a:cubicBezTo>
                <a:cubicBezTo>
                  <a:pt x="376904" y="1319804"/>
                  <a:pt x="373856" y="1326651"/>
                  <a:pt x="371094" y="1333117"/>
                </a:cubicBezTo>
                <a:close/>
                <a:moveTo>
                  <a:pt x="489109" y="1634944"/>
                </a:moveTo>
                <a:lnTo>
                  <a:pt x="463487" y="1698181"/>
                </a:lnTo>
                <a:lnTo>
                  <a:pt x="488633" y="1633042"/>
                </a:lnTo>
                <a:lnTo>
                  <a:pt x="494347" y="1620965"/>
                </a:lnTo>
                <a:cubicBezTo>
                  <a:pt x="492347" y="1626005"/>
                  <a:pt x="490538" y="1630950"/>
                  <a:pt x="488918" y="1635325"/>
                </a:cubicBezTo>
                <a:close/>
                <a:moveTo>
                  <a:pt x="582073" y="1420318"/>
                </a:moveTo>
                <a:lnTo>
                  <a:pt x="580739" y="1421459"/>
                </a:lnTo>
                <a:cubicBezTo>
                  <a:pt x="559213" y="1462635"/>
                  <a:pt x="540830" y="1505237"/>
                  <a:pt x="521303" y="1546983"/>
                </a:cubicBezTo>
                <a:cubicBezTo>
                  <a:pt x="517112" y="1556017"/>
                  <a:pt x="512921" y="1562768"/>
                  <a:pt x="508730" y="1570566"/>
                </a:cubicBezTo>
                <a:lnTo>
                  <a:pt x="520541" y="1542038"/>
                </a:lnTo>
                <a:cubicBezTo>
                  <a:pt x="540639" y="1498675"/>
                  <a:pt x="560356" y="1455693"/>
                  <a:pt x="582549" y="1414042"/>
                </a:cubicBezTo>
                <a:cubicBezTo>
                  <a:pt x="585788" y="1407671"/>
                  <a:pt x="588740" y="1403201"/>
                  <a:pt x="592074" y="1397971"/>
                </a:cubicBezTo>
                <a:close/>
                <a:moveTo>
                  <a:pt x="546354" y="864876"/>
                </a:moveTo>
                <a:cubicBezTo>
                  <a:pt x="547878" y="861643"/>
                  <a:pt x="550450" y="857839"/>
                  <a:pt x="552545" y="854321"/>
                </a:cubicBezTo>
                <a:lnTo>
                  <a:pt x="540544" y="881042"/>
                </a:lnTo>
                <a:lnTo>
                  <a:pt x="535877" y="888650"/>
                </a:lnTo>
                <a:cubicBezTo>
                  <a:pt x="539210" y="881137"/>
                  <a:pt x="541782" y="873149"/>
                  <a:pt x="546163" y="865257"/>
                </a:cubicBezTo>
                <a:close/>
                <a:moveTo>
                  <a:pt x="632079" y="765408"/>
                </a:moveTo>
                <a:lnTo>
                  <a:pt x="642652" y="747626"/>
                </a:lnTo>
                <a:cubicBezTo>
                  <a:pt x="638651" y="755519"/>
                  <a:pt x="634651" y="763697"/>
                  <a:pt x="630936" y="771304"/>
                </a:cubicBezTo>
                <a:cubicBezTo>
                  <a:pt x="601409" y="828360"/>
                  <a:pt x="570547" y="883610"/>
                  <a:pt x="543592" y="941427"/>
                </a:cubicBezTo>
                <a:lnTo>
                  <a:pt x="529019" y="971666"/>
                </a:lnTo>
                <a:lnTo>
                  <a:pt x="506349" y="1016741"/>
                </a:lnTo>
                <a:lnTo>
                  <a:pt x="526733" y="971666"/>
                </a:lnTo>
                <a:cubicBezTo>
                  <a:pt x="560070" y="901487"/>
                  <a:pt x="595979" y="833495"/>
                  <a:pt x="632270" y="765789"/>
                </a:cubicBezTo>
                <a:close/>
                <a:moveTo>
                  <a:pt x="500158" y="967958"/>
                </a:moveTo>
                <a:cubicBezTo>
                  <a:pt x="505016" y="958448"/>
                  <a:pt x="510921" y="946562"/>
                  <a:pt x="516255" y="935816"/>
                </a:cubicBezTo>
                <a:cubicBezTo>
                  <a:pt x="512731" y="944565"/>
                  <a:pt x="509016" y="953884"/>
                  <a:pt x="505682" y="962062"/>
                </a:cubicBezTo>
                <a:cubicBezTo>
                  <a:pt x="494157" y="987927"/>
                  <a:pt x="482632" y="1013793"/>
                  <a:pt x="467582" y="1046315"/>
                </a:cubicBezTo>
                <a:lnTo>
                  <a:pt x="456533" y="1068947"/>
                </a:lnTo>
                <a:lnTo>
                  <a:pt x="467582" y="1040419"/>
                </a:lnTo>
                <a:close/>
                <a:moveTo>
                  <a:pt x="437007" y="1047456"/>
                </a:moveTo>
                <a:cubicBezTo>
                  <a:pt x="444246" y="1030815"/>
                  <a:pt x="449294" y="1019594"/>
                  <a:pt x="453580" y="1011701"/>
                </a:cubicBezTo>
                <a:lnTo>
                  <a:pt x="473107" y="975851"/>
                </a:lnTo>
                <a:cubicBezTo>
                  <a:pt x="465487" y="994108"/>
                  <a:pt x="457771" y="1012462"/>
                  <a:pt x="450152" y="1030339"/>
                </a:cubicBezTo>
                <a:cubicBezTo>
                  <a:pt x="446722" y="1039088"/>
                  <a:pt x="440627" y="1051925"/>
                  <a:pt x="437483" y="1058297"/>
                </a:cubicBezTo>
                <a:cubicBezTo>
                  <a:pt x="434340" y="1064668"/>
                  <a:pt x="428816" y="1073892"/>
                  <a:pt x="428911" y="1071515"/>
                </a:cubicBezTo>
                <a:cubicBezTo>
                  <a:pt x="429006" y="1069137"/>
                  <a:pt x="435102" y="1054017"/>
                  <a:pt x="437007" y="1047456"/>
                </a:cubicBezTo>
                <a:close/>
                <a:moveTo>
                  <a:pt x="446532" y="1046695"/>
                </a:moveTo>
                <a:cubicBezTo>
                  <a:pt x="452085" y="1034466"/>
                  <a:pt x="458448" y="1022618"/>
                  <a:pt x="465582" y="1011225"/>
                </a:cubicBezTo>
                <a:cubicBezTo>
                  <a:pt x="466820" y="1014554"/>
                  <a:pt x="454438" y="1043082"/>
                  <a:pt x="445008" y="1065714"/>
                </a:cubicBezTo>
                <a:cubicBezTo>
                  <a:pt x="439388" y="1078552"/>
                  <a:pt x="433292" y="1089107"/>
                  <a:pt x="427482" y="1100708"/>
                </a:cubicBezTo>
                <a:cubicBezTo>
                  <a:pt x="432911" y="1084733"/>
                  <a:pt x="438626" y="1068377"/>
                  <a:pt x="446532" y="1046695"/>
                </a:cubicBezTo>
                <a:close/>
                <a:moveTo>
                  <a:pt x="339471" y="1368397"/>
                </a:moveTo>
                <a:lnTo>
                  <a:pt x="387096" y="1241257"/>
                </a:lnTo>
                <a:lnTo>
                  <a:pt x="387668" y="1240781"/>
                </a:lnTo>
                <a:cubicBezTo>
                  <a:pt x="401193" y="1202744"/>
                  <a:pt x="417100" y="1166608"/>
                  <a:pt x="432435" y="1129522"/>
                </a:cubicBezTo>
                <a:cubicBezTo>
                  <a:pt x="435673" y="1122485"/>
                  <a:pt x="439388" y="1114212"/>
                  <a:pt x="443008" y="1106414"/>
                </a:cubicBezTo>
                <a:cubicBezTo>
                  <a:pt x="440627" y="1113261"/>
                  <a:pt x="438817" y="1119727"/>
                  <a:pt x="435769" y="1127049"/>
                </a:cubicBezTo>
                <a:cubicBezTo>
                  <a:pt x="412718" y="1181062"/>
                  <a:pt x="391192" y="1235931"/>
                  <a:pt x="370904" y="1291181"/>
                </a:cubicBezTo>
                <a:lnTo>
                  <a:pt x="342329" y="1366495"/>
                </a:lnTo>
                <a:lnTo>
                  <a:pt x="335566" y="1382185"/>
                </a:lnTo>
                <a:cubicBezTo>
                  <a:pt x="336537" y="1377564"/>
                  <a:pt x="337747" y="1372990"/>
                  <a:pt x="339185" y="1368492"/>
                </a:cubicBezTo>
                <a:close/>
                <a:moveTo>
                  <a:pt x="302609" y="1514366"/>
                </a:moveTo>
                <a:cubicBezTo>
                  <a:pt x="305562" y="1506948"/>
                  <a:pt x="308610" y="1499151"/>
                  <a:pt x="311563" y="1491448"/>
                </a:cubicBezTo>
                <a:cubicBezTo>
                  <a:pt x="309753" y="1497439"/>
                  <a:pt x="307943" y="1503335"/>
                  <a:pt x="305371" y="1511513"/>
                </a:cubicBezTo>
                <a:cubicBezTo>
                  <a:pt x="302514" y="1518169"/>
                  <a:pt x="300038" y="1524160"/>
                  <a:pt x="297466" y="1530532"/>
                </a:cubicBezTo>
                <a:close/>
                <a:moveTo>
                  <a:pt x="185452" y="2565625"/>
                </a:moveTo>
                <a:lnTo>
                  <a:pt x="180594" y="2584644"/>
                </a:lnTo>
                <a:cubicBezTo>
                  <a:pt x="181070" y="2581886"/>
                  <a:pt x="181546" y="2579034"/>
                  <a:pt x="182309" y="2575135"/>
                </a:cubicBezTo>
                <a:cubicBezTo>
                  <a:pt x="184118" y="2568573"/>
                  <a:pt x="185642" y="2563153"/>
                  <a:pt x="187071" y="2557733"/>
                </a:cubicBezTo>
                <a:cubicBezTo>
                  <a:pt x="186595" y="2560110"/>
                  <a:pt x="185738" y="2564389"/>
                  <a:pt x="185452" y="2565625"/>
                </a:cubicBezTo>
                <a:close/>
                <a:moveTo>
                  <a:pt x="198882" y="2513989"/>
                </a:moveTo>
                <a:lnTo>
                  <a:pt x="207836" y="2469866"/>
                </a:lnTo>
                <a:cubicBezTo>
                  <a:pt x="207836" y="2469866"/>
                  <a:pt x="207836" y="2469866"/>
                  <a:pt x="207836" y="2469866"/>
                </a:cubicBezTo>
                <a:close/>
                <a:moveTo>
                  <a:pt x="244507" y="1690669"/>
                </a:moveTo>
                <a:lnTo>
                  <a:pt x="250793" y="1673172"/>
                </a:lnTo>
                <a:cubicBezTo>
                  <a:pt x="249650" y="1677641"/>
                  <a:pt x="248126" y="1683157"/>
                  <a:pt x="247269" y="1686390"/>
                </a:cubicBezTo>
                <a:cubicBezTo>
                  <a:pt x="245173" y="1692191"/>
                  <a:pt x="242888" y="1698657"/>
                  <a:pt x="238506" y="1711209"/>
                </a:cubicBezTo>
                <a:cubicBezTo>
                  <a:pt x="241268" y="1699988"/>
                  <a:pt x="242888" y="1694378"/>
                  <a:pt x="244030" y="1690669"/>
                </a:cubicBezTo>
                <a:close/>
                <a:moveTo>
                  <a:pt x="235172" y="2358987"/>
                </a:moveTo>
                <a:cubicBezTo>
                  <a:pt x="235639" y="2357066"/>
                  <a:pt x="236277" y="2355183"/>
                  <a:pt x="237077" y="2353376"/>
                </a:cubicBezTo>
                <a:cubicBezTo>
                  <a:pt x="237077" y="2355564"/>
                  <a:pt x="235744" y="2359843"/>
                  <a:pt x="235268" y="2362125"/>
                </a:cubicBezTo>
                <a:lnTo>
                  <a:pt x="232601" y="2370398"/>
                </a:lnTo>
                <a:close/>
                <a:moveTo>
                  <a:pt x="166211" y="1971290"/>
                </a:moveTo>
                <a:cubicBezTo>
                  <a:pt x="184213" y="1893504"/>
                  <a:pt x="205169" y="1823610"/>
                  <a:pt x="224885" y="1753336"/>
                </a:cubicBezTo>
                <a:cubicBezTo>
                  <a:pt x="226886" y="1747060"/>
                  <a:pt x="229362" y="1739452"/>
                  <a:pt x="231553" y="1732510"/>
                </a:cubicBezTo>
                <a:cubicBezTo>
                  <a:pt x="229457" y="1740308"/>
                  <a:pt x="227267" y="1748201"/>
                  <a:pt x="225266" y="1755808"/>
                </a:cubicBezTo>
                <a:cubicBezTo>
                  <a:pt x="206216" y="1825036"/>
                  <a:pt x="185261" y="1893884"/>
                  <a:pt x="169069" y="1963778"/>
                </a:cubicBezTo>
                <a:cubicBezTo>
                  <a:pt x="167259" y="1970530"/>
                  <a:pt x="165068" y="1978422"/>
                  <a:pt x="163068" y="1985745"/>
                </a:cubicBezTo>
                <a:close/>
                <a:moveTo>
                  <a:pt x="153353" y="2024543"/>
                </a:moveTo>
                <a:cubicBezTo>
                  <a:pt x="153467" y="2025265"/>
                  <a:pt x="153467" y="2026007"/>
                  <a:pt x="153353" y="2026730"/>
                </a:cubicBezTo>
                <a:cubicBezTo>
                  <a:pt x="149162" y="2044512"/>
                  <a:pt x="143828" y="2062010"/>
                  <a:pt x="140589" y="2079887"/>
                </a:cubicBezTo>
                <a:lnTo>
                  <a:pt x="137636" y="2093200"/>
                </a:lnTo>
                <a:lnTo>
                  <a:pt x="133921" y="2109747"/>
                </a:lnTo>
                <a:lnTo>
                  <a:pt x="137446" y="2090728"/>
                </a:lnTo>
                <a:cubicBezTo>
                  <a:pt x="138398" y="2086259"/>
                  <a:pt x="139351" y="2081218"/>
                  <a:pt x="142685" y="2065243"/>
                </a:cubicBezTo>
                <a:cubicBezTo>
                  <a:pt x="144494" y="2058681"/>
                  <a:pt x="148876" y="2041374"/>
                  <a:pt x="153353" y="2024162"/>
                </a:cubicBezTo>
                <a:close/>
                <a:moveTo>
                  <a:pt x="121539" y="2103471"/>
                </a:moveTo>
                <a:cubicBezTo>
                  <a:pt x="125444" y="2083596"/>
                  <a:pt x="128873" y="2063626"/>
                  <a:pt x="133731" y="2044037"/>
                </a:cubicBezTo>
                <a:lnTo>
                  <a:pt x="139160" y="2023877"/>
                </a:lnTo>
                <a:cubicBezTo>
                  <a:pt x="134874" y="2044988"/>
                  <a:pt x="130588" y="2065528"/>
                  <a:pt x="126968" y="2087875"/>
                </a:cubicBezTo>
                <a:cubicBezTo>
                  <a:pt x="126111" y="2092820"/>
                  <a:pt x="122682" y="2106894"/>
                  <a:pt x="121634" y="2110032"/>
                </a:cubicBezTo>
                <a:cubicBezTo>
                  <a:pt x="120587" y="2113170"/>
                  <a:pt x="121444" y="2105943"/>
                  <a:pt x="121539" y="2103090"/>
                </a:cubicBezTo>
                <a:close/>
                <a:moveTo>
                  <a:pt x="84582" y="2362410"/>
                </a:moveTo>
                <a:cubicBezTo>
                  <a:pt x="95821" y="2298412"/>
                  <a:pt x="106394" y="2234224"/>
                  <a:pt x="120777" y="2170892"/>
                </a:cubicBezTo>
                <a:cubicBezTo>
                  <a:pt x="121634" y="2167468"/>
                  <a:pt x="122872" y="2162429"/>
                  <a:pt x="124016" y="2158149"/>
                </a:cubicBezTo>
                <a:cubicBezTo>
                  <a:pt x="123063" y="2163284"/>
                  <a:pt x="122111" y="2168800"/>
                  <a:pt x="121253" y="2173364"/>
                </a:cubicBezTo>
                <a:lnTo>
                  <a:pt x="114395" y="2205696"/>
                </a:lnTo>
                <a:lnTo>
                  <a:pt x="114395" y="2206267"/>
                </a:lnTo>
                <a:cubicBezTo>
                  <a:pt x="102584" y="2258093"/>
                  <a:pt x="95345" y="2310870"/>
                  <a:pt x="85058" y="2362791"/>
                </a:cubicBezTo>
                <a:cubicBezTo>
                  <a:pt x="84296" y="2366594"/>
                  <a:pt x="83248" y="2371349"/>
                  <a:pt x="82391" y="2375628"/>
                </a:cubicBezTo>
                <a:cubicBezTo>
                  <a:pt x="82963" y="2371254"/>
                  <a:pt x="83725" y="2366594"/>
                  <a:pt x="84582" y="2362410"/>
                </a:cubicBezTo>
                <a:close/>
                <a:moveTo>
                  <a:pt x="79058" y="2574944"/>
                </a:moveTo>
                <a:cubicBezTo>
                  <a:pt x="79820" y="2570760"/>
                  <a:pt x="80867" y="2564294"/>
                  <a:pt x="81915" y="2557828"/>
                </a:cubicBezTo>
                <a:cubicBezTo>
                  <a:pt x="81058" y="2564389"/>
                  <a:pt x="80010" y="2571331"/>
                  <a:pt x="79153" y="2577607"/>
                </a:cubicBezTo>
                <a:cubicBezTo>
                  <a:pt x="78296" y="2583883"/>
                  <a:pt x="76771" y="2592347"/>
                  <a:pt x="75533" y="2599764"/>
                </a:cubicBezTo>
                <a:cubicBezTo>
                  <a:pt x="76391" y="2592537"/>
                  <a:pt x="77438" y="2585215"/>
                  <a:pt x="78867" y="2574944"/>
                </a:cubicBezTo>
                <a:close/>
                <a:moveTo>
                  <a:pt x="10001" y="2951230"/>
                </a:moveTo>
                <a:cubicBezTo>
                  <a:pt x="10001" y="2949233"/>
                  <a:pt x="10001" y="2945524"/>
                  <a:pt x="10001" y="2945524"/>
                </a:cubicBezTo>
                <a:lnTo>
                  <a:pt x="12763" y="2913573"/>
                </a:lnTo>
                <a:close/>
                <a:moveTo>
                  <a:pt x="48863" y="3587691"/>
                </a:moveTo>
                <a:cubicBezTo>
                  <a:pt x="48863" y="3596155"/>
                  <a:pt x="48863" y="3601955"/>
                  <a:pt x="48863" y="3607756"/>
                </a:cubicBezTo>
                <a:cubicBezTo>
                  <a:pt x="48863" y="3600909"/>
                  <a:pt x="48292" y="3593587"/>
                  <a:pt x="48006" y="3587406"/>
                </a:cubicBezTo>
                <a:moveTo>
                  <a:pt x="42005" y="3717304"/>
                </a:moveTo>
                <a:cubicBezTo>
                  <a:pt x="42005" y="3725767"/>
                  <a:pt x="38576" y="3684306"/>
                  <a:pt x="36671" y="3664717"/>
                </a:cubicBezTo>
                <a:cubicBezTo>
                  <a:pt x="36671" y="3663576"/>
                  <a:pt x="36195" y="3651594"/>
                  <a:pt x="36100" y="3649978"/>
                </a:cubicBezTo>
                <a:cubicBezTo>
                  <a:pt x="36957" y="3664717"/>
                  <a:pt x="39243" y="3681834"/>
                  <a:pt x="40767" y="3698190"/>
                </a:cubicBezTo>
                <a:close/>
                <a:moveTo>
                  <a:pt x="37624" y="3561636"/>
                </a:moveTo>
                <a:cubicBezTo>
                  <a:pt x="37624" y="3567817"/>
                  <a:pt x="38195" y="3576565"/>
                  <a:pt x="38481" y="3584078"/>
                </a:cubicBezTo>
                <a:cubicBezTo>
                  <a:pt x="37814" y="3573047"/>
                  <a:pt x="37243" y="3561921"/>
                  <a:pt x="36481" y="3548893"/>
                </a:cubicBezTo>
                <a:cubicBezTo>
                  <a:pt x="36481" y="3539384"/>
                  <a:pt x="35909" y="3531776"/>
                  <a:pt x="35623" y="3524074"/>
                </a:cubicBezTo>
                <a:cubicBezTo>
                  <a:pt x="36957" y="3536721"/>
                  <a:pt x="36957" y="3549464"/>
                  <a:pt x="37814" y="3561636"/>
                </a:cubicBezTo>
                <a:close/>
                <a:moveTo>
                  <a:pt x="34480" y="3593397"/>
                </a:moveTo>
                <a:cubicBezTo>
                  <a:pt x="34480" y="3596630"/>
                  <a:pt x="34480" y="3603667"/>
                  <a:pt x="35147" y="3608802"/>
                </a:cubicBezTo>
                <a:cubicBezTo>
                  <a:pt x="33814" y="3587501"/>
                  <a:pt x="32480" y="3566200"/>
                  <a:pt x="30956" y="3543283"/>
                </a:cubicBezTo>
                <a:cubicBezTo>
                  <a:pt x="30956" y="3535104"/>
                  <a:pt x="30480" y="3530445"/>
                  <a:pt x="30289" y="3525786"/>
                </a:cubicBezTo>
                <a:close/>
              </a:path>
            </a:pathLst>
          </a:custGeom>
          <a:solidFill>
            <a:schemeClr val="tx1">
              <a:lumMod val="85000"/>
              <a:lumOff val="15000"/>
            </a:schemeClr>
          </a:solidFill>
          <a:ln w="9525" cap="flat">
            <a:noFill/>
            <a:prstDash val="solid"/>
            <a:miter/>
          </a:ln>
        </p:spPr>
        <p:txBody>
          <a:bodyPr rtlCol="0" anchor="ctr"/>
          <a:lstStyle/>
          <a:p>
            <a:endParaRPr lang="en-US"/>
          </a:p>
        </p:txBody>
      </p:sp>
      <p:pic>
        <p:nvPicPr>
          <p:cNvPr id="18" name="Picture 17">
            <a:extLst>
              <a:ext uri="{FF2B5EF4-FFF2-40B4-BE49-F238E27FC236}">
                <a16:creationId xmlns:a16="http://schemas.microsoft.com/office/drawing/2014/main" id="{525DEBF1-D6CC-37D5-138C-07A6E323E3F0}"/>
              </a:ext>
            </a:extLst>
          </p:cNvPr>
          <p:cNvPicPr>
            <a:picLocks noChangeAspect="1"/>
          </p:cNvPicPr>
          <p:nvPr userDrawn="1"/>
        </p:nvPicPr>
        <p:blipFill>
          <a:blip r:embed="rId2"/>
          <a:stretch>
            <a:fillRect/>
          </a:stretch>
        </p:blipFill>
        <p:spPr>
          <a:xfrm>
            <a:off x="651073" y="495533"/>
            <a:ext cx="1853596" cy="866355"/>
          </a:xfrm>
          <a:prstGeom prst="rect">
            <a:avLst/>
          </a:prstGeom>
        </p:spPr>
      </p:pic>
      <p:sp>
        <p:nvSpPr>
          <p:cNvPr id="22" name="Text Placeholder 21">
            <a:extLst>
              <a:ext uri="{FF2B5EF4-FFF2-40B4-BE49-F238E27FC236}">
                <a16:creationId xmlns:a16="http://schemas.microsoft.com/office/drawing/2014/main" id="{0E030CC2-BBCA-FCC1-8D10-BDBCB1986067}"/>
              </a:ext>
            </a:extLst>
          </p:cNvPr>
          <p:cNvSpPr>
            <a:spLocks noGrp="1"/>
          </p:cNvSpPr>
          <p:nvPr userDrawn="1">
            <p:ph type="body" sz="quarter" idx="11"/>
          </p:nvPr>
        </p:nvSpPr>
        <p:spPr>
          <a:xfrm>
            <a:off x="679346" y="1780712"/>
            <a:ext cx="4082312" cy="2275414"/>
          </a:xfrm>
          <a:noFill/>
        </p:spPr>
        <p:txBody>
          <a:bodyPr wrap="square" lIns="0" tIns="0" rIns="0" bIns="0">
            <a:noAutofit/>
          </a:bodyPr>
          <a:lstStyle>
            <a:lvl1pPr marL="0" indent="0">
              <a:buNone/>
              <a:defRPr lang="en-US" sz="5400" b="1" dirty="0" smtClean="0">
                <a:solidFill>
                  <a:schemeClr val="tx1"/>
                </a:solidFill>
                <a:effectLst/>
                <a:latin typeface="DM Serif Display" pitchFamily="2" charset="0"/>
                <a:ea typeface="Calibri" panose="020F0502020204030204" pitchFamily="34" charset="0"/>
                <a:cs typeface="Times New Roman" panose="02020603050405020304" pitchFamily="18" charset="0"/>
              </a:defRPr>
            </a:lvl1pPr>
          </a:lstStyle>
          <a:p>
            <a:pPr marL="0" marR="0" lvl="0">
              <a:lnSpc>
                <a:spcPct val="85000"/>
              </a:lnSpc>
              <a:spcBef>
                <a:spcPts val="0"/>
              </a:spcBef>
            </a:pPr>
            <a:r>
              <a:rPr lang="en-US" dirty="0"/>
              <a:t>Click to edit Master text styles</a:t>
            </a:r>
          </a:p>
        </p:txBody>
      </p:sp>
    </p:spTree>
    <p:extLst>
      <p:ext uri="{BB962C8B-B14F-4D97-AF65-F5344CB8AC3E}">
        <p14:creationId xmlns:p14="http://schemas.microsoft.com/office/powerpoint/2010/main" val="9941445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D3A3A-4891-D23E-AC7D-095C82BB1C9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5A7562A-8E1C-FF39-5CB0-C41A379AE7FD}"/>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25C69368-F54A-8201-E9D1-3A5766A321D2}"/>
              </a:ext>
            </a:extLst>
          </p:cNvPr>
          <p:cNvSpPr>
            <a:spLocks noGrp="1"/>
          </p:cNvSpPr>
          <p:nvPr>
            <p:ph type="sldNum" sz="quarter" idx="12"/>
          </p:nvPr>
        </p:nvSpPr>
        <p:spPr/>
        <p:txBody>
          <a:bodyPr/>
          <a:lstStyle/>
          <a:p>
            <a:fld id="{CB4D8987-FD1A-BB48-B0A7-01FEA247E1BB}" type="slidenum">
              <a:rPr lang="en-US" smtClean="0"/>
              <a:t>‹#›</a:t>
            </a:fld>
            <a:endParaRPr lang="en-US" dirty="0"/>
          </a:p>
        </p:txBody>
      </p:sp>
      <p:grpSp>
        <p:nvGrpSpPr>
          <p:cNvPr id="7" name="Group 6">
            <a:extLst>
              <a:ext uri="{FF2B5EF4-FFF2-40B4-BE49-F238E27FC236}">
                <a16:creationId xmlns:a16="http://schemas.microsoft.com/office/drawing/2014/main" id="{D6F92242-D8DE-DDA9-FEEE-929FE4EE2CB5}"/>
              </a:ext>
            </a:extLst>
          </p:cNvPr>
          <p:cNvGrpSpPr/>
          <p:nvPr userDrawn="1"/>
        </p:nvGrpSpPr>
        <p:grpSpPr>
          <a:xfrm>
            <a:off x="432788" y="1345520"/>
            <a:ext cx="1922674" cy="77550"/>
            <a:chOff x="6245679" y="2701320"/>
            <a:chExt cx="1922674" cy="77550"/>
          </a:xfrm>
          <a:solidFill>
            <a:schemeClr val="tx1"/>
          </a:solidFill>
        </p:grpSpPr>
        <p:sp>
          <p:nvSpPr>
            <p:cNvPr id="8" name="Freeform 7">
              <a:extLst>
                <a:ext uri="{FF2B5EF4-FFF2-40B4-BE49-F238E27FC236}">
                  <a16:creationId xmlns:a16="http://schemas.microsoft.com/office/drawing/2014/main" id="{12479B91-49E2-19ED-04FD-DEE2ACA2B0A5}"/>
                </a:ext>
              </a:extLst>
            </p:cNvPr>
            <p:cNvSpPr/>
            <p:nvPr/>
          </p:nvSpPr>
          <p:spPr>
            <a:xfrm>
              <a:off x="7423276" y="2713689"/>
              <a:ext cx="471709" cy="28281"/>
            </a:xfrm>
            <a:custGeom>
              <a:avLst/>
              <a:gdLst>
                <a:gd name="connsiteX0" fmla="*/ 437610 w 471709"/>
                <a:gd name="connsiteY0" fmla="*/ 23033 h 28281"/>
                <a:gd name="connsiteX1" fmla="*/ 442468 w 471709"/>
                <a:gd name="connsiteY1" fmla="*/ 20747 h 28281"/>
                <a:gd name="connsiteX2" fmla="*/ 441135 w 471709"/>
                <a:gd name="connsiteY2" fmla="*/ 19128 h 28281"/>
                <a:gd name="connsiteX3" fmla="*/ 437229 w 471709"/>
                <a:gd name="connsiteY3" fmla="*/ 22747 h 28281"/>
                <a:gd name="connsiteX4" fmla="*/ 423228 w 471709"/>
                <a:gd name="connsiteY4" fmla="*/ 24271 h 28281"/>
                <a:gd name="connsiteX5" fmla="*/ 396558 w 471709"/>
                <a:gd name="connsiteY5" fmla="*/ 26176 h 28281"/>
                <a:gd name="connsiteX6" fmla="*/ 392557 w 471709"/>
                <a:gd name="connsiteY6" fmla="*/ 19604 h 28281"/>
                <a:gd name="connsiteX7" fmla="*/ 393224 w 471709"/>
                <a:gd name="connsiteY7" fmla="*/ 18556 h 28281"/>
                <a:gd name="connsiteX8" fmla="*/ 392271 w 471709"/>
                <a:gd name="connsiteY8" fmla="*/ 19318 h 28281"/>
                <a:gd name="connsiteX9" fmla="*/ 373221 w 471709"/>
                <a:gd name="connsiteY9" fmla="*/ 22461 h 28281"/>
                <a:gd name="connsiteX10" fmla="*/ 354171 w 471709"/>
                <a:gd name="connsiteY10" fmla="*/ 27034 h 28281"/>
                <a:gd name="connsiteX11" fmla="*/ 341503 w 471709"/>
                <a:gd name="connsiteY11" fmla="*/ 16842 h 28281"/>
                <a:gd name="connsiteX12" fmla="*/ 329121 w 471709"/>
                <a:gd name="connsiteY12" fmla="*/ 17413 h 28281"/>
                <a:gd name="connsiteX13" fmla="*/ 272542 w 471709"/>
                <a:gd name="connsiteY13" fmla="*/ 22843 h 28281"/>
                <a:gd name="connsiteX14" fmla="*/ 241491 w 471709"/>
                <a:gd name="connsiteY14" fmla="*/ 18271 h 28281"/>
                <a:gd name="connsiteX15" fmla="*/ 213392 w 471709"/>
                <a:gd name="connsiteY15" fmla="*/ 22747 h 28281"/>
                <a:gd name="connsiteX16" fmla="*/ 187960 w 471709"/>
                <a:gd name="connsiteY16" fmla="*/ 21890 h 28281"/>
                <a:gd name="connsiteX17" fmla="*/ 185579 w 471709"/>
                <a:gd name="connsiteY17" fmla="*/ 16175 h 28281"/>
                <a:gd name="connsiteX18" fmla="*/ 186246 w 471709"/>
                <a:gd name="connsiteY18" fmla="*/ 15032 h 28281"/>
                <a:gd name="connsiteX19" fmla="*/ 185293 w 471709"/>
                <a:gd name="connsiteY19" fmla="*/ 15889 h 28281"/>
                <a:gd name="connsiteX20" fmla="*/ 157956 w 471709"/>
                <a:gd name="connsiteY20" fmla="*/ 21604 h 28281"/>
                <a:gd name="connsiteX21" fmla="*/ 141859 w 471709"/>
                <a:gd name="connsiteY21" fmla="*/ 24938 h 28281"/>
                <a:gd name="connsiteX22" fmla="*/ 131667 w 471709"/>
                <a:gd name="connsiteY22" fmla="*/ 16651 h 28281"/>
                <a:gd name="connsiteX23" fmla="*/ 122142 w 471709"/>
                <a:gd name="connsiteY23" fmla="*/ 11889 h 28281"/>
                <a:gd name="connsiteX24" fmla="*/ 116904 w 471709"/>
                <a:gd name="connsiteY24" fmla="*/ 20461 h 28281"/>
                <a:gd name="connsiteX25" fmla="*/ 102807 w 471709"/>
                <a:gd name="connsiteY25" fmla="*/ 26081 h 28281"/>
                <a:gd name="connsiteX26" fmla="*/ 71946 w 471709"/>
                <a:gd name="connsiteY26" fmla="*/ 25128 h 28281"/>
                <a:gd name="connsiteX27" fmla="*/ 65659 w 471709"/>
                <a:gd name="connsiteY27" fmla="*/ 24081 h 28281"/>
                <a:gd name="connsiteX28" fmla="*/ 50419 w 471709"/>
                <a:gd name="connsiteY28" fmla="*/ 17604 h 28281"/>
                <a:gd name="connsiteX29" fmla="*/ 27273 w 471709"/>
                <a:gd name="connsiteY29" fmla="*/ 23319 h 28281"/>
                <a:gd name="connsiteX30" fmla="*/ 8223 w 471709"/>
                <a:gd name="connsiteY30" fmla="*/ 25986 h 28281"/>
                <a:gd name="connsiteX31" fmla="*/ 1079 w 471709"/>
                <a:gd name="connsiteY31" fmla="*/ 11698 h 28281"/>
                <a:gd name="connsiteX32" fmla="*/ 4128 w 471709"/>
                <a:gd name="connsiteY32" fmla="*/ 7412 h 28281"/>
                <a:gd name="connsiteX33" fmla="*/ 39846 w 471709"/>
                <a:gd name="connsiteY33" fmla="*/ 9127 h 28281"/>
                <a:gd name="connsiteX34" fmla="*/ 44990 w 471709"/>
                <a:gd name="connsiteY34" fmla="*/ 10079 h 28281"/>
                <a:gd name="connsiteX35" fmla="*/ 99568 w 471709"/>
                <a:gd name="connsiteY35" fmla="*/ 4745 h 28281"/>
                <a:gd name="connsiteX36" fmla="*/ 112236 w 471709"/>
                <a:gd name="connsiteY36" fmla="*/ 2364 h 28281"/>
                <a:gd name="connsiteX37" fmla="*/ 131286 w 471709"/>
                <a:gd name="connsiteY37" fmla="*/ 2935 h 28281"/>
                <a:gd name="connsiteX38" fmla="*/ 147574 w 471709"/>
                <a:gd name="connsiteY38" fmla="*/ 4364 h 28281"/>
                <a:gd name="connsiteX39" fmla="*/ 207677 w 471709"/>
                <a:gd name="connsiteY39" fmla="*/ 3602 h 28281"/>
                <a:gd name="connsiteX40" fmla="*/ 251396 w 471709"/>
                <a:gd name="connsiteY40" fmla="*/ 4840 h 28281"/>
                <a:gd name="connsiteX41" fmla="*/ 293688 w 471709"/>
                <a:gd name="connsiteY41" fmla="*/ 2649 h 28281"/>
                <a:gd name="connsiteX42" fmla="*/ 325120 w 471709"/>
                <a:gd name="connsiteY42" fmla="*/ 744 h 28281"/>
                <a:gd name="connsiteX43" fmla="*/ 344932 w 471709"/>
                <a:gd name="connsiteY43" fmla="*/ 4840 h 28281"/>
                <a:gd name="connsiteX44" fmla="*/ 356076 w 471709"/>
                <a:gd name="connsiteY44" fmla="*/ 3411 h 28281"/>
                <a:gd name="connsiteX45" fmla="*/ 370173 w 471709"/>
                <a:gd name="connsiteY45" fmla="*/ 2554 h 28281"/>
                <a:gd name="connsiteX46" fmla="*/ 384270 w 471709"/>
                <a:gd name="connsiteY46" fmla="*/ 4745 h 28281"/>
                <a:gd name="connsiteX47" fmla="*/ 419322 w 471709"/>
                <a:gd name="connsiteY47" fmla="*/ 4745 h 28281"/>
                <a:gd name="connsiteX48" fmla="*/ 463709 w 471709"/>
                <a:gd name="connsiteY48" fmla="*/ 2935 h 28281"/>
                <a:gd name="connsiteX49" fmla="*/ 470748 w 471709"/>
                <a:gd name="connsiteY49" fmla="*/ 6907 h 28281"/>
                <a:gd name="connsiteX50" fmla="*/ 470471 w 471709"/>
                <a:gd name="connsiteY50" fmla="*/ 10746 h 28281"/>
                <a:gd name="connsiteX51" fmla="*/ 471710 w 471709"/>
                <a:gd name="connsiteY51" fmla="*/ 26367 h 28281"/>
                <a:gd name="connsiteX52" fmla="*/ 437610 w 471709"/>
                <a:gd name="connsiteY52" fmla="*/ 23033 h 28281"/>
                <a:gd name="connsiteX53" fmla="*/ 106426 w 471709"/>
                <a:gd name="connsiteY53" fmla="*/ 16461 h 28281"/>
                <a:gd name="connsiteX54" fmla="*/ 105188 w 471709"/>
                <a:gd name="connsiteY54" fmla="*/ 15508 h 28281"/>
                <a:gd name="connsiteX55" fmla="*/ 104426 w 471709"/>
                <a:gd name="connsiteY55" fmla="*/ 17413 h 28281"/>
                <a:gd name="connsiteX56" fmla="*/ 105950 w 471709"/>
                <a:gd name="connsiteY56" fmla="*/ 17413 h 28281"/>
                <a:gd name="connsiteX57" fmla="*/ 106426 w 471709"/>
                <a:gd name="connsiteY57" fmla="*/ 16461 h 28281"/>
                <a:gd name="connsiteX58" fmla="*/ 208344 w 471709"/>
                <a:gd name="connsiteY58" fmla="*/ 13318 h 28281"/>
                <a:gd name="connsiteX59" fmla="*/ 207677 w 471709"/>
                <a:gd name="connsiteY59" fmla="*/ 12270 h 28281"/>
                <a:gd name="connsiteX60" fmla="*/ 206438 w 471709"/>
                <a:gd name="connsiteY60" fmla="*/ 11603 h 28281"/>
                <a:gd name="connsiteX61" fmla="*/ 207391 w 471709"/>
                <a:gd name="connsiteY61" fmla="*/ 12556 h 28281"/>
                <a:gd name="connsiteX62" fmla="*/ 290925 w 471709"/>
                <a:gd name="connsiteY62" fmla="*/ 14746 h 28281"/>
                <a:gd name="connsiteX63" fmla="*/ 287401 w 471709"/>
                <a:gd name="connsiteY63" fmla="*/ 13698 h 28281"/>
                <a:gd name="connsiteX64" fmla="*/ 283115 w 471709"/>
                <a:gd name="connsiteY64" fmla="*/ 15985 h 28281"/>
                <a:gd name="connsiteX65" fmla="*/ 284353 w 471709"/>
                <a:gd name="connsiteY65" fmla="*/ 17794 h 28281"/>
                <a:gd name="connsiteX66" fmla="*/ 290925 w 471709"/>
                <a:gd name="connsiteY66" fmla="*/ 14746 h 28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471709" h="28281">
                  <a:moveTo>
                    <a:pt x="437610" y="23033"/>
                  </a:moveTo>
                  <a:cubicBezTo>
                    <a:pt x="439344" y="22547"/>
                    <a:pt x="440982" y="21776"/>
                    <a:pt x="442468" y="20747"/>
                  </a:cubicBezTo>
                  <a:cubicBezTo>
                    <a:pt x="443516" y="19794"/>
                    <a:pt x="442468" y="18461"/>
                    <a:pt x="441135" y="19128"/>
                  </a:cubicBezTo>
                  <a:cubicBezTo>
                    <a:pt x="439677" y="20157"/>
                    <a:pt x="438363" y="21366"/>
                    <a:pt x="437229" y="22747"/>
                  </a:cubicBezTo>
                  <a:cubicBezTo>
                    <a:pt x="432657" y="23605"/>
                    <a:pt x="427704" y="21033"/>
                    <a:pt x="423228" y="24271"/>
                  </a:cubicBezTo>
                  <a:cubicBezTo>
                    <a:pt x="415131" y="29701"/>
                    <a:pt x="405511" y="26843"/>
                    <a:pt x="396558" y="26176"/>
                  </a:cubicBezTo>
                  <a:cubicBezTo>
                    <a:pt x="393033" y="26176"/>
                    <a:pt x="392271" y="22652"/>
                    <a:pt x="392557" y="19604"/>
                  </a:cubicBezTo>
                  <a:lnTo>
                    <a:pt x="393224" y="18556"/>
                  </a:lnTo>
                  <a:lnTo>
                    <a:pt x="392271" y="19318"/>
                  </a:lnTo>
                  <a:cubicBezTo>
                    <a:pt x="385889" y="16270"/>
                    <a:pt x="378279" y="17518"/>
                    <a:pt x="373221" y="22461"/>
                  </a:cubicBezTo>
                  <a:cubicBezTo>
                    <a:pt x="367611" y="26186"/>
                    <a:pt x="360858" y="27805"/>
                    <a:pt x="354171" y="27034"/>
                  </a:cubicBezTo>
                  <a:cubicBezTo>
                    <a:pt x="346170" y="27034"/>
                    <a:pt x="344646" y="22461"/>
                    <a:pt x="341503" y="16842"/>
                  </a:cubicBezTo>
                  <a:cubicBezTo>
                    <a:pt x="338360" y="11222"/>
                    <a:pt x="333312" y="14842"/>
                    <a:pt x="329121" y="17413"/>
                  </a:cubicBezTo>
                  <a:cubicBezTo>
                    <a:pt x="311309" y="28367"/>
                    <a:pt x="291497" y="22461"/>
                    <a:pt x="272542" y="22843"/>
                  </a:cubicBezTo>
                  <a:cubicBezTo>
                    <a:pt x="263779" y="12270"/>
                    <a:pt x="251301" y="22843"/>
                    <a:pt x="241491" y="18271"/>
                  </a:cubicBezTo>
                  <a:cubicBezTo>
                    <a:pt x="233489" y="26938"/>
                    <a:pt x="222441" y="21985"/>
                    <a:pt x="213392" y="22747"/>
                  </a:cubicBezTo>
                  <a:cubicBezTo>
                    <a:pt x="204343" y="23509"/>
                    <a:pt x="196628" y="19794"/>
                    <a:pt x="187960" y="21890"/>
                  </a:cubicBezTo>
                  <a:cubicBezTo>
                    <a:pt x="185864" y="22366"/>
                    <a:pt x="185293" y="18556"/>
                    <a:pt x="185579" y="16175"/>
                  </a:cubicBezTo>
                  <a:lnTo>
                    <a:pt x="186246" y="15032"/>
                  </a:lnTo>
                  <a:lnTo>
                    <a:pt x="185293" y="15889"/>
                  </a:lnTo>
                  <a:cubicBezTo>
                    <a:pt x="175768" y="15889"/>
                    <a:pt x="166243" y="12841"/>
                    <a:pt x="157956" y="21604"/>
                  </a:cubicBezTo>
                  <a:cubicBezTo>
                    <a:pt x="155004" y="24652"/>
                    <a:pt x="147384" y="24367"/>
                    <a:pt x="141859" y="24938"/>
                  </a:cubicBezTo>
                  <a:cubicBezTo>
                    <a:pt x="136335" y="25510"/>
                    <a:pt x="134620" y="20176"/>
                    <a:pt x="131667" y="16651"/>
                  </a:cubicBezTo>
                  <a:cubicBezTo>
                    <a:pt x="128714" y="13127"/>
                    <a:pt x="125286" y="13318"/>
                    <a:pt x="122142" y="11889"/>
                  </a:cubicBezTo>
                  <a:cubicBezTo>
                    <a:pt x="116332" y="13127"/>
                    <a:pt x="118618" y="17794"/>
                    <a:pt x="116904" y="20461"/>
                  </a:cubicBezTo>
                  <a:cubicBezTo>
                    <a:pt x="114275" y="25605"/>
                    <a:pt x="108245" y="28005"/>
                    <a:pt x="102807" y="26081"/>
                  </a:cubicBezTo>
                  <a:cubicBezTo>
                    <a:pt x="92786" y="23052"/>
                    <a:pt x="82137" y="22728"/>
                    <a:pt x="71946" y="25128"/>
                  </a:cubicBezTo>
                  <a:cubicBezTo>
                    <a:pt x="69374" y="25890"/>
                    <a:pt x="65469" y="26081"/>
                    <a:pt x="65659" y="24081"/>
                  </a:cubicBezTo>
                  <a:cubicBezTo>
                    <a:pt x="67088" y="8936"/>
                    <a:pt x="54896" y="16461"/>
                    <a:pt x="50419" y="17604"/>
                  </a:cubicBezTo>
                  <a:cubicBezTo>
                    <a:pt x="42704" y="19509"/>
                    <a:pt x="33846" y="17604"/>
                    <a:pt x="27273" y="23319"/>
                  </a:cubicBezTo>
                  <a:cubicBezTo>
                    <a:pt x="21777" y="27357"/>
                    <a:pt x="14615" y="28357"/>
                    <a:pt x="8223" y="25986"/>
                  </a:cubicBezTo>
                  <a:cubicBezTo>
                    <a:pt x="508" y="23986"/>
                    <a:pt x="9080" y="14746"/>
                    <a:pt x="1079" y="11698"/>
                  </a:cubicBezTo>
                  <a:cubicBezTo>
                    <a:pt x="-2159" y="10460"/>
                    <a:pt x="2794" y="7317"/>
                    <a:pt x="4128" y="7412"/>
                  </a:cubicBezTo>
                  <a:cubicBezTo>
                    <a:pt x="16034" y="8365"/>
                    <a:pt x="28512" y="-113"/>
                    <a:pt x="39846" y="9127"/>
                  </a:cubicBezTo>
                  <a:cubicBezTo>
                    <a:pt x="41189" y="10489"/>
                    <a:pt x="43247" y="10870"/>
                    <a:pt x="44990" y="10079"/>
                  </a:cubicBezTo>
                  <a:cubicBezTo>
                    <a:pt x="62421" y="1792"/>
                    <a:pt x="81375" y="6745"/>
                    <a:pt x="99568" y="4745"/>
                  </a:cubicBezTo>
                  <a:cubicBezTo>
                    <a:pt x="103835" y="4202"/>
                    <a:pt x="108064" y="3402"/>
                    <a:pt x="112236" y="2364"/>
                  </a:cubicBezTo>
                  <a:cubicBezTo>
                    <a:pt x="118523" y="744"/>
                    <a:pt x="124524" y="-2303"/>
                    <a:pt x="131286" y="2935"/>
                  </a:cubicBezTo>
                  <a:cubicBezTo>
                    <a:pt x="136344" y="5450"/>
                    <a:pt x="142154" y="5955"/>
                    <a:pt x="147574" y="4364"/>
                  </a:cubicBezTo>
                  <a:cubicBezTo>
                    <a:pt x="167767" y="-875"/>
                    <a:pt x="187865" y="5126"/>
                    <a:pt x="207677" y="3602"/>
                  </a:cubicBezTo>
                  <a:cubicBezTo>
                    <a:pt x="222726" y="2459"/>
                    <a:pt x="236919" y="4650"/>
                    <a:pt x="251396" y="4840"/>
                  </a:cubicBezTo>
                  <a:cubicBezTo>
                    <a:pt x="265522" y="6212"/>
                    <a:pt x="279781" y="5479"/>
                    <a:pt x="293688" y="2649"/>
                  </a:cubicBezTo>
                  <a:cubicBezTo>
                    <a:pt x="304451" y="-589"/>
                    <a:pt x="315309" y="8174"/>
                    <a:pt x="325120" y="744"/>
                  </a:cubicBezTo>
                  <a:cubicBezTo>
                    <a:pt x="330359" y="7984"/>
                    <a:pt x="338169" y="3888"/>
                    <a:pt x="344932" y="4840"/>
                  </a:cubicBezTo>
                  <a:cubicBezTo>
                    <a:pt x="349218" y="5507"/>
                    <a:pt x="350647" y="-4685"/>
                    <a:pt x="356076" y="3411"/>
                  </a:cubicBezTo>
                  <a:cubicBezTo>
                    <a:pt x="360077" y="9698"/>
                    <a:pt x="364363" y="-1351"/>
                    <a:pt x="370173" y="2554"/>
                  </a:cubicBezTo>
                  <a:cubicBezTo>
                    <a:pt x="374707" y="4116"/>
                    <a:pt x="379479" y="4859"/>
                    <a:pt x="384270" y="4745"/>
                  </a:cubicBezTo>
                  <a:cubicBezTo>
                    <a:pt x="395919" y="6078"/>
                    <a:pt x="407673" y="6078"/>
                    <a:pt x="419322" y="4745"/>
                  </a:cubicBezTo>
                  <a:cubicBezTo>
                    <a:pt x="434086" y="3411"/>
                    <a:pt x="448945" y="7603"/>
                    <a:pt x="463709" y="2935"/>
                  </a:cubicBezTo>
                  <a:cubicBezTo>
                    <a:pt x="466747" y="2088"/>
                    <a:pt x="469900" y="3869"/>
                    <a:pt x="470748" y="6907"/>
                  </a:cubicBezTo>
                  <a:cubicBezTo>
                    <a:pt x="471100" y="8184"/>
                    <a:pt x="471005" y="9536"/>
                    <a:pt x="470471" y="10746"/>
                  </a:cubicBezTo>
                  <a:cubicBezTo>
                    <a:pt x="468995" y="15937"/>
                    <a:pt x="469433" y="21480"/>
                    <a:pt x="471710" y="26367"/>
                  </a:cubicBezTo>
                  <a:cubicBezTo>
                    <a:pt x="459804" y="24938"/>
                    <a:pt x="447897" y="33415"/>
                    <a:pt x="437610" y="23033"/>
                  </a:cubicBezTo>
                  <a:close/>
                  <a:moveTo>
                    <a:pt x="106426" y="16461"/>
                  </a:moveTo>
                  <a:cubicBezTo>
                    <a:pt x="106426" y="16461"/>
                    <a:pt x="105569" y="15508"/>
                    <a:pt x="105188" y="15508"/>
                  </a:cubicBezTo>
                  <a:cubicBezTo>
                    <a:pt x="104807" y="15508"/>
                    <a:pt x="103283" y="16175"/>
                    <a:pt x="104426" y="17413"/>
                  </a:cubicBezTo>
                  <a:cubicBezTo>
                    <a:pt x="104912" y="17613"/>
                    <a:pt x="105464" y="17613"/>
                    <a:pt x="105950" y="17413"/>
                  </a:cubicBezTo>
                  <a:cubicBezTo>
                    <a:pt x="105950" y="17413"/>
                    <a:pt x="106236" y="16937"/>
                    <a:pt x="106426" y="16461"/>
                  </a:cubicBezTo>
                  <a:close/>
                  <a:moveTo>
                    <a:pt x="208344" y="13318"/>
                  </a:moveTo>
                  <a:lnTo>
                    <a:pt x="207677" y="12270"/>
                  </a:lnTo>
                  <a:lnTo>
                    <a:pt x="206438" y="11603"/>
                  </a:lnTo>
                  <a:lnTo>
                    <a:pt x="207391" y="12556"/>
                  </a:lnTo>
                  <a:close/>
                  <a:moveTo>
                    <a:pt x="290925" y="14746"/>
                  </a:moveTo>
                  <a:cubicBezTo>
                    <a:pt x="289211" y="14175"/>
                    <a:pt x="288068" y="13508"/>
                    <a:pt x="287401" y="13698"/>
                  </a:cubicBezTo>
                  <a:cubicBezTo>
                    <a:pt x="285820" y="14127"/>
                    <a:pt x="284353" y="14908"/>
                    <a:pt x="283115" y="15985"/>
                  </a:cubicBezTo>
                  <a:cubicBezTo>
                    <a:pt x="282162" y="16842"/>
                    <a:pt x="283115" y="18175"/>
                    <a:pt x="284353" y="17794"/>
                  </a:cubicBezTo>
                  <a:cubicBezTo>
                    <a:pt x="286630" y="16966"/>
                    <a:pt x="288820" y="15946"/>
                    <a:pt x="290925" y="14746"/>
                  </a:cubicBezTo>
                  <a:close/>
                </a:path>
              </a:pathLst>
            </a:custGeom>
            <a:grpFill/>
            <a:ln w="9525" cap="flat">
              <a:noFill/>
              <a:prstDash val="solid"/>
              <a:miter/>
            </a:ln>
          </p:spPr>
          <p:txBody>
            <a:bodyPr rtlCol="0" anchor="ctr"/>
            <a:lstStyle/>
            <a:p>
              <a:endParaRPr lang="en-US">
                <a:solidFill>
                  <a:schemeClr val="bg1"/>
                </a:solidFill>
              </a:endParaRPr>
            </a:p>
          </p:txBody>
        </p:sp>
        <p:sp>
          <p:nvSpPr>
            <p:cNvPr id="9" name="Freeform 8">
              <a:extLst>
                <a:ext uri="{FF2B5EF4-FFF2-40B4-BE49-F238E27FC236}">
                  <a16:creationId xmlns:a16="http://schemas.microsoft.com/office/drawing/2014/main" id="{EF046861-EA5B-49F1-5EA8-93956718A3D0}"/>
                </a:ext>
              </a:extLst>
            </p:cNvPr>
            <p:cNvSpPr/>
            <p:nvPr/>
          </p:nvSpPr>
          <p:spPr>
            <a:xfrm>
              <a:off x="7899476" y="2704854"/>
              <a:ext cx="265179" cy="45073"/>
            </a:xfrm>
            <a:custGeom>
              <a:avLst/>
              <a:gdLst>
                <a:gd name="connsiteX0" fmla="*/ 264973 w 265179"/>
                <a:gd name="connsiteY0" fmla="*/ 24248 h 45073"/>
                <a:gd name="connsiteX1" fmla="*/ 255448 w 265179"/>
                <a:gd name="connsiteY1" fmla="*/ 40155 h 45073"/>
                <a:gd name="connsiteX2" fmla="*/ 248590 w 265179"/>
                <a:gd name="connsiteY2" fmla="*/ 40155 h 45073"/>
                <a:gd name="connsiteX3" fmla="*/ 218967 w 265179"/>
                <a:gd name="connsiteY3" fmla="*/ 42441 h 45073"/>
                <a:gd name="connsiteX4" fmla="*/ 206584 w 265179"/>
                <a:gd name="connsiteY4" fmla="*/ 44441 h 45073"/>
                <a:gd name="connsiteX5" fmla="*/ 148672 w 265179"/>
                <a:gd name="connsiteY5" fmla="*/ 42917 h 45073"/>
                <a:gd name="connsiteX6" fmla="*/ 99142 w 265179"/>
                <a:gd name="connsiteY6" fmla="*/ 41965 h 45073"/>
                <a:gd name="connsiteX7" fmla="*/ 57614 w 265179"/>
                <a:gd name="connsiteY7" fmla="*/ 39679 h 45073"/>
                <a:gd name="connsiteX8" fmla="*/ 11131 w 265179"/>
                <a:gd name="connsiteY8" fmla="*/ 35488 h 45073"/>
                <a:gd name="connsiteX9" fmla="*/ 82 w 265179"/>
                <a:gd name="connsiteY9" fmla="*/ 21867 h 45073"/>
                <a:gd name="connsiteX10" fmla="*/ 10084 w 265179"/>
                <a:gd name="connsiteY10" fmla="*/ 13771 h 45073"/>
                <a:gd name="connsiteX11" fmla="*/ 44469 w 265179"/>
                <a:gd name="connsiteY11" fmla="*/ 15771 h 45073"/>
                <a:gd name="connsiteX12" fmla="*/ 70282 w 265179"/>
                <a:gd name="connsiteY12" fmla="*/ 15200 h 45073"/>
                <a:gd name="connsiteX13" fmla="*/ 75520 w 265179"/>
                <a:gd name="connsiteY13" fmla="*/ 14247 h 45073"/>
                <a:gd name="connsiteX14" fmla="*/ 95618 w 265179"/>
                <a:gd name="connsiteY14" fmla="*/ 13676 h 45073"/>
                <a:gd name="connsiteX15" fmla="*/ 86665 w 265179"/>
                <a:gd name="connsiteY15" fmla="*/ 8913 h 45073"/>
                <a:gd name="connsiteX16" fmla="*/ 21418 w 265179"/>
                <a:gd name="connsiteY16" fmla="*/ 7960 h 45073"/>
                <a:gd name="connsiteX17" fmla="*/ 6369 w 265179"/>
                <a:gd name="connsiteY17" fmla="*/ 7960 h 45073"/>
                <a:gd name="connsiteX18" fmla="*/ 749 w 265179"/>
                <a:gd name="connsiteY18" fmla="*/ 4627 h 45073"/>
                <a:gd name="connsiteX19" fmla="*/ 7131 w 265179"/>
                <a:gd name="connsiteY19" fmla="*/ 245 h 45073"/>
                <a:gd name="connsiteX20" fmla="*/ 12751 w 265179"/>
                <a:gd name="connsiteY20" fmla="*/ 245 h 45073"/>
                <a:gd name="connsiteX21" fmla="*/ 114573 w 265179"/>
                <a:gd name="connsiteY21" fmla="*/ 3484 h 45073"/>
                <a:gd name="connsiteX22" fmla="*/ 148196 w 265179"/>
                <a:gd name="connsiteY22" fmla="*/ 3484 h 45073"/>
                <a:gd name="connsiteX23" fmla="*/ 155149 w 265179"/>
                <a:gd name="connsiteY23" fmla="*/ 7484 h 45073"/>
                <a:gd name="connsiteX24" fmla="*/ 148101 w 265179"/>
                <a:gd name="connsiteY24" fmla="*/ 10818 h 45073"/>
                <a:gd name="connsiteX25" fmla="*/ 113430 w 265179"/>
                <a:gd name="connsiteY25" fmla="*/ 8627 h 45073"/>
                <a:gd name="connsiteX26" fmla="*/ 97333 w 265179"/>
                <a:gd name="connsiteY26" fmla="*/ 14818 h 45073"/>
                <a:gd name="connsiteX27" fmla="*/ 107334 w 265179"/>
                <a:gd name="connsiteY27" fmla="*/ 18628 h 45073"/>
                <a:gd name="connsiteX28" fmla="*/ 145434 w 265179"/>
                <a:gd name="connsiteY28" fmla="*/ 19676 h 45073"/>
                <a:gd name="connsiteX29" fmla="*/ 165341 w 265179"/>
                <a:gd name="connsiteY29" fmla="*/ 18724 h 45073"/>
                <a:gd name="connsiteX30" fmla="*/ 199917 w 265179"/>
                <a:gd name="connsiteY30" fmla="*/ 21772 h 45073"/>
                <a:gd name="connsiteX31" fmla="*/ 220491 w 265179"/>
                <a:gd name="connsiteY31" fmla="*/ 15390 h 45073"/>
                <a:gd name="connsiteX32" fmla="*/ 187249 w 265179"/>
                <a:gd name="connsiteY32" fmla="*/ 9961 h 45073"/>
                <a:gd name="connsiteX33" fmla="*/ 222015 w 265179"/>
                <a:gd name="connsiteY33" fmla="*/ 13676 h 45073"/>
                <a:gd name="connsiteX34" fmla="*/ 225063 w 265179"/>
                <a:gd name="connsiteY34" fmla="*/ 14342 h 45073"/>
                <a:gd name="connsiteX35" fmla="*/ 225825 w 265179"/>
                <a:gd name="connsiteY35" fmla="*/ 13199 h 45073"/>
                <a:gd name="connsiteX36" fmla="*/ 225253 w 265179"/>
                <a:gd name="connsiteY36" fmla="*/ 14533 h 45073"/>
                <a:gd name="connsiteX37" fmla="*/ 230206 w 265179"/>
                <a:gd name="connsiteY37" fmla="*/ 24058 h 45073"/>
                <a:gd name="connsiteX38" fmla="*/ 246589 w 265179"/>
                <a:gd name="connsiteY38" fmla="*/ 24820 h 45073"/>
                <a:gd name="connsiteX39" fmla="*/ 251542 w 265179"/>
                <a:gd name="connsiteY39" fmla="*/ 17676 h 45073"/>
                <a:gd name="connsiteX40" fmla="*/ 264973 w 265179"/>
                <a:gd name="connsiteY40" fmla="*/ 24248 h 45073"/>
                <a:gd name="connsiteX41" fmla="*/ 33610 w 265179"/>
                <a:gd name="connsiteY41" fmla="*/ 29201 h 45073"/>
                <a:gd name="connsiteX42" fmla="*/ 32944 w 265179"/>
                <a:gd name="connsiteY42" fmla="*/ 28058 h 45073"/>
                <a:gd name="connsiteX43" fmla="*/ 31801 w 265179"/>
                <a:gd name="connsiteY43" fmla="*/ 27487 h 45073"/>
                <a:gd name="connsiteX44" fmla="*/ 32658 w 265179"/>
                <a:gd name="connsiteY44" fmla="*/ 28344 h 45073"/>
                <a:gd name="connsiteX45" fmla="*/ 101333 w 265179"/>
                <a:gd name="connsiteY45" fmla="*/ 30249 h 45073"/>
                <a:gd name="connsiteX46" fmla="*/ 100285 w 265179"/>
                <a:gd name="connsiteY46" fmla="*/ 29677 h 45073"/>
                <a:gd name="connsiteX47" fmla="*/ 100285 w 265179"/>
                <a:gd name="connsiteY47" fmla="*/ 30439 h 45073"/>
                <a:gd name="connsiteX48" fmla="*/ 196583 w 265179"/>
                <a:gd name="connsiteY48" fmla="*/ 35869 h 45073"/>
                <a:gd name="connsiteX49" fmla="*/ 196583 w 265179"/>
                <a:gd name="connsiteY49" fmla="*/ 34726 h 45073"/>
                <a:gd name="connsiteX50" fmla="*/ 196012 w 265179"/>
                <a:gd name="connsiteY50" fmla="*/ 35678 h 45073"/>
                <a:gd name="connsiteX51" fmla="*/ 256305 w 265179"/>
                <a:gd name="connsiteY51" fmla="*/ 28344 h 45073"/>
                <a:gd name="connsiteX52" fmla="*/ 255257 w 265179"/>
                <a:gd name="connsiteY52" fmla="*/ 28820 h 45073"/>
                <a:gd name="connsiteX53" fmla="*/ 254495 w 265179"/>
                <a:gd name="connsiteY53" fmla="*/ 31868 h 45073"/>
                <a:gd name="connsiteX54" fmla="*/ 253543 w 265179"/>
                <a:gd name="connsiteY54" fmla="*/ 32726 h 45073"/>
                <a:gd name="connsiteX55" fmla="*/ 254686 w 265179"/>
                <a:gd name="connsiteY55" fmla="*/ 32059 h 45073"/>
                <a:gd name="connsiteX56" fmla="*/ 256781 w 265179"/>
                <a:gd name="connsiteY56" fmla="*/ 28820 h 45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65179" h="45073">
                  <a:moveTo>
                    <a:pt x="264973" y="24248"/>
                  </a:moveTo>
                  <a:cubicBezTo>
                    <a:pt x="266306" y="31106"/>
                    <a:pt x="260972" y="36059"/>
                    <a:pt x="255448" y="40155"/>
                  </a:cubicBezTo>
                  <a:cubicBezTo>
                    <a:pt x="253390" y="41593"/>
                    <a:pt x="250647" y="41593"/>
                    <a:pt x="248590" y="40155"/>
                  </a:cubicBezTo>
                  <a:cubicBezTo>
                    <a:pt x="238112" y="34440"/>
                    <a:pt x="228111" y="31964"/>
                    <a:pt x="218967" y="42441"/>
                  </a:cubicBezTo>
                  <a:cubicBezTo>
                    <a:pt x="215824" y="46060"/>
                    <a:pt x="210394" y="45108"/>
                    <a:pt x="206584" y="44441"/>
                  </a:cubicBezTo>
                  <a:cubicBezTo>
                    <a:pt x="187353" y="42365"/>
                    <a:pt x="167989" y="41850"/>
                    <a:pt x="148672" y="42917"/>
                  </a:cubicBezTo>
                  <a:cubicBezTo>
                    <a:pt x="132099" y="42917"/>
                    <a:pt x="115716" y="37964"/>
                    <a:pt x="99142" y="41965"/>
                  </a:cubicBezTo>
                  <a:cubicBezTo>
                    <a:pt x="86093" y="30821"/>
                    <a:pt x="71329" y="39584"/>
                    <a:pt x="57614" y="39679"/>
                  </a:cubicBezTo>
                  <a:cubicBezTo>
                    <a:pt x="41802" y="39679"/>
                    <a:pt x="26848" y="35583"/>
                    <a:pt x="11131" y="35488"/>
                  </a:cubicBezTo>
                  <a:cubicBezTo>
                    <a:pt x="1606" y="35488"/>
                    <a:pt x="940" y="27868"/>
                    <a:pt x="82" y="21867"/>
                  </a:cubicBezTo>
                  <a:cubicBezTo>
                    <a:pt x="-775" y="15866"/>
                    <a:pt x="5226" y="15104"/>
                    <a:pt x="10084" y="13771"/>
                  </a:cubicBezTo>
                  <a:cubicBezTo>
                    <a:pt x="21799" y="10723"/>
                    <a:pt x="32944" y="15581"/>
                    <a:pt x="44469" y="15771"/>
                  </a:cubicBezTo>
                  <a:cubicBezTo>
                    <a:pt x="53051" y="16962"/>
                    <a:pt x="61766" y="16771"/>
                    <a:pt x="70282" y="15200"/>
                  </a:cubicBezTo>
                  <a:cubicBezTo>
                    <a:pt x="71996" y="14723"/>
                    <a:pt x="75044" y="13676"/>
                    <a:pt x="75520" y="14247"/>
                  </a:cubicBezTo>
                  <a:cubicBezTo>
                    <a:pt x="82759" y="23201"/>
                    <a:pt x="89046" y="15009"/>
                    <a:pt x="95618" y="13676"/>
                  </a:cubicBezTo>
                  <a:cubicBezTo>
                    <a:pt x="93951" y="10351"/>
                    <a:pt x="90360" y="8437"/>
                    <a:pt x="86665" y="8913"/>
                  </a:cubicBezTo>
                  <a:cubicBezTo>
                    <a:pt x="64948" y="8913"/>
                    <a:pt x="43135" y="8246"/>
                    <a:pt x="21418" y="7960"/>
                  </a:cubicBezTo>
                  <a:cubicBezTo>
                    <a:pt x="16370" y="7960"/>
                    <a:pt x="11417" y="7960"/>
                    <a:pt x="6369" y="7960"/>
                  </a:cubicBezTo>
                  <a:cubicBezTo>
                    <a:pt x="3988" y="7960"/>
                    <a:pt x="1035" y="7389"/>
                    <a:pt x="749" y="4627"/>
                  </a:cubicBezTo>
                  <a:cubicBezTo>
                    <a:pt x="749" y="436"/>
                    <a:pt x="4273" y="722"/>
                    <a:pt x="7131" y="245"/>
                  </a:cubicBezTo>
                  <a:cubicBezTo>
                    <a:pt x="9989" y="-231"/>
                    <a:pt x="10846" y="245"/>
                    <a:pt x="12751" y="245"/>
                  </a:cubicBezTo>
                  <a:cubicBezTo>
                    <a:pt x="46726" y="-536"/>
                    <a:pt x="80721" y="550"/>
                    <a:pt x="114573" y="3484"/>
                  </a:cubicBezTo>
                  <a:cubicBezTo>
                    <a:pt x="125717" y="4341"/>
                    <a:pt x="136957" y="3484"/>
                    <a:pt x="148196" y="3484"/>
                  </a:cubicBezTo>
                  <a:cubicBezTo>
                    <a:pt x="151149" y="3484"/>
                    <a:pt x="155245" y="3484"/>
                    <a:pt x="155149" y="7484"/>
                  </a:cubicBezTo>
                  <a:cubicBezTo>
                    <a:pt x="155054" y="11485"/>
                    <a:pt x="151244" y="11009"/>
                    <a:pt x="148101" y="10818"/>
                  </a:cubicBezTo>
                  <a:cubicBezTo>
                    <a:pt x="136481" y="10151"/>
                    <a:pt x="124860" y="10151"/>
                    <a:pt x="113430" y="8627"/>
                  </a:cubicBezTo>
                  <a:cubicBezTo>
                    <a:pt x="107324" y="7513"/>
                    <a:pt x="101114" y="9904"/>
                    <a:pt x="97333" y="14818"/>
                  </a:cubicBezTo>
                  <a:cubicBezTo>
                    <a:pt x="98095" y="21772"/>
                    <a:pt x="103810" y="18914"/>
                    <a:pt x="107334" y="18628"/>
                  </a:cubicBezTo>
                  <a:cubicBezTo>
                    <a:pt x="120002" y="17771"/>
                    <a:pt x="132385" y="13009"/>
                    <a:pt x="145434" y="19676"/>
                  </a:cubicBezTo>
                  <a:cubicBezTo>
                    <a:pt x="151339" y="22629"/>
                    <a:pt x="158007" y="17485"/>
                    <a:pt x="165341" y="18724"/>
                  </a:cubicBezTo>
                  <a:cubicBezTo>
                    <a:pt x="176581" y="20629"/>
                    <a:pt x="188296" y="19200"/>
                    <a:pt x="199917" y="21772"/>
                  </a:cubicBezTo>
                  <a:cubicBezTo>
                    <a:pt x="207356" y="22553"/>
                    <a:pt x="214795" y="20248"/>
                    <a:pt x="220491" y="15390"/>
                  </a:cubicBezTo>
                  <a:cubicBezTo>
                    <a:pt x="209442" y="13580"/>
                    <a:pt x="196774" y="19867"/>
                    <a:pt x="187249" y="9961"/>
                  </a:cubicBezTo>
                  <a:cubicBezTo>
                    <a:pt x="203060" y="4817"/>
                    <a:pt x="206299" y="5198"/>
                    <a:pt x="222015" y="13676"/>
                  </a:cubicBezTo>
                  <a:lnTo>
                    <a:pt x="225063" y="14342"/>
                  </a:lnTo>
                  <a:cubicBezTo>
                    <a:pt x="225063" y="14342"/>
                    <a:pt x="225634" y="13199"/>
                    <a:pt x="225825" y="13199"/>
                  </a:cubicBezTo>
                  <a:cubicBezTo>
                    <a:pt x="226015" y="13199"/>
                    <a:pt x="226682" y="13866"/>
                    <a:pt x="225253" y="14533"/>
                  </a:cubicBezTo>
                  <a:cubicBezTo>
                    <a:pt x="225253" y="18343"/>
                    <a:pt x="221443" y="24058"/>
                    <a:pt x="230206" y="24058"/>
                  </a:cubicBezTo>
                  <a:cubicBezTo>
                    <a:pt x="235731" y="24058"/>
                    <a:pt x="241160" y="24058"/>
                    <a:pt x="246589" y="24820"/>
                  </a:cubicBezTo>
                  <a:cubicBezTo>
                    <a:pt x="252019" y="25582"/>
                    <a:pt x="250781" y="20629"/>
                    <a:pt x="251542" y="17676"/>
                  </a:cubicBezTo>
                  <a:cubicBezTo>
                    <a:pt x="257162" y="17676"/>
                    <a:pt x="263449" y="18057"/>
                    <a:pt x="264973" y="24248"/>
                  </a:cubicBezTo>
                  <a:close/>
                  <a:moveTo>
                    <a:pt x="33610" y="29201"/>
                  </a:moveTo>
                  <a:lnTo>
                    <a:pt x="32944" y="28058"/>
                  </a:lnTo>
                  <a:lnTo>
                    <a:pt x="31801" y="27487"/>
                  </a:lnTo>
                  <a:lnTo>
                    <a:pt x="32658" y="28344"/>
                  </a:lnTo>
                  <a:close/>
                  <a:moveTo>
                    <a:pt x="101333" y="30249"/>
                  </a:moveTo>
                  <a:lnTo>
                    <a:pt x="100285" y="29677"/>
                  </a:lnTo>
                  <a:lnTo>
                    <a:pt x="100285" y="30439"/>
                  </a:lnTo>
                  <a:close/>
                  <a:moveTo>
                    <a:pt x="196583" y="35869"/>
                  </a:moveTo>
                  <a:lnTo>
                    <a:pt x="196583" y="34726"/>
                  </a:lnTo>
                  <a:lnTo>
                    <a:pt x="196012" y="35678"/>
                  </a:lnTo>
                  <a:close/>
                  <a:moveTo>
                    <a:pt x="256305" y="28344"/>
                  </a:moveTo>
                  <a:cubicBezTo>
                    <a:pt x="256305" y="28344"/>
                    <a:pt x="255352" y="28344"/>
                    <a:pt x="255257" y="28820"/>
                  </a:cubicBezTo>
                  <a:cubicBezTo>
                    <a:pt x="255162" y="29297"/>
                    <a:pt x="254781" y="30821"/>
                    <a:pt x="254495" y="31868"/>
                  </a:cubicBezTo>
                  <a:lnTo>
                    <a:pt x="253543" y="32726"/>
                  </a:lnTo>
                  <a:lnTo>
                    <a:pt x="254686" y="32059"/>
                  </a:lnTo>
                  <a:cubicBezTo>
                    <a:pt x="256114" y="30916"/>
                    <a:pt x="257829" y="30154"/>
                    <a:pt x="256781" y="28820"/>
                  </a:cubicBezTo>
                  <a:close/>
                </a:path>
              </a:pathLst>
            </a:custGeom>
            <a:grpFill/>
            <a:ln w="9525" cap="flat">
              <a:noFill/>
              <a:prstDash val="solid"/>
              <a:miter/>
            </a:ln>
          </p:spPr>
          <p:txBody>
            <a:bodyPr rtlCol="0" anchor="ctr"/>
            <a:lstStyle/>
            <a:p>
              <a:endParaRPr lang="en-US">
                <a:solidFill>
                  <a:schemeClr val="bg1"/>
                </a:solidFill>
              </a:endParaRPr>
            </a:p>
          </p:txBody>
        </p:sp>
        <p:sp>
          <p:nvSpPr>
            <p:cNvPr id="10" name="Freeform 9">
              <a:extLst>
                <a:ext uri="{FF2B5EF4-FFF2-40B4-BE49-F238E27FC236}">
                  <a16:creationId xmlns:a16="http://schemas.microsoft.com/office/drawing/2014/main" id="{9B466A70-A959-FCE2-8200-FBAE5A8E34ED}"/>
                </a:ext>
              </a:extLst>
            </p:cNvPr>
            <p:cNvSpPr/>
            <p:nvPr/>
          </p:nvSpPr>
          <p:spPr>
            <a:xfrm>
              <a:off x="6245679" y="2723828"/>
              <a:ext cx="262976" cy="23844"/>
            </a:xfrm>
            <a:custGeom>
              <a:avLst/>
              <a:gdLst>
                <a:gd name="connsiteX0" fmla="*/ 258467 w 262976"/>
                <a:gd name="connsiteY0" fmla="*/ 322 h 23844"/>
                <a:gd name="connsiteX1" fmla="*/ 246084 w 262976"/>
                <a:gd name="connsiteY1" fmla="*/ 5846 h 23844"/>
                <a:gd name="connsiteX2" fmla="*/ 225415 w 262976"/>
                <a:gd name="connsiteY2" fmla="*/ 7275 h 23844"/>
                <a:gd name="connsiteX3" fmla="*/ 202269 w 262976"/>
                <a:gd name="connsiteY3" fmla="*/ 5370 h 23844"/>
                <a:gd name="connsiteX4" fmla="*/ 194173 w 262976"/>
                <a:gd name="connsiteY4" fmla="*/ 5370 h 23844"/>
                <a:gd name="connsiteX5" fmla="*/ 150358 w 262976"/>
                <a:gd name="connsiteY5" fmla="*/ 6799 h 23844"/>
                <a:gd name="connsiteX6" fmla="*/ 154454 w 262976"/>
                <a:gd name="connsiteY6" fmla="*/ 4037 h 23844"/>
                <a:gd name="connsiteX7" fmla="*/ 148834 w 262976"/>
                <a:gd name="connsiteY7" fmla="*/ 5084 h 23844"/>
                <a:gd name="connsiteX8" fmla="*/ 130832 w 262976"/>
                <a:gd name="connsiteY8" fmla="*/ 4132 h 23844"/>
                <a:gd name="connsiteX9" fmla="*/ 116735 w 262976"/>
                <a:gd name="connsiteY9" fmla="*/ 893 h 23844"/>
                <a:gd name="connsiteX10" fmla="*/ 111782 w 262976"/>
                <a:gd name="connsiteY10" fmla="*/ 893 h 23844"/>
                <a:gd name="connsiteX11" fmla="*/ 106734 w 262976"/>
                <a:gd name="connsiteY11" fmla="*/ 7561 h 23844"/>
                <a:gd name="connsiteX12" fmla="*/ 99494 w 262976"/>
                <a:gd name="connsiteY12" fmla="*/ 2989 h 23844"/>
                <a:gd name="connsiteX13" fmla="*/ 73586 w 262976"/>
                <a:gd name="connsiteY13" fmla="*/ 1941 h 23844"/>
                <a:gd name="connsiteX14" fmla="*/ 30534 w 262976"/>
                <a:gd name="connsiteY14" fmla="*/ 1941 h 23844"/>
                <a:gd name="connsiteX15" fmla="*/ 3006 w 262976"/>
                <a:gd name="connsiteY15" fmla="*/ 5084 h 23844"/>
                <a:gd name="connsiteX16" fmla="*/ 1196 w 262976"/>
                <a:gd name="connsiteY16" fmla="*/ 5084 h 23844"/>
                <a:gd name="connsiteX17" fmla="*/ 1959 w 262976"/>
                <a:gd name="connsiteY17" fmla="*/ 6132 h 23844"/>
                <a:gd name="connsiteX18" fmla="*/ 9102 w 262976"/>
                <a:gd name="connsiteY18" fmla="*/ 22706 h 23844"/>
                <a:gd name="connsiteX19" fmla="*/ 24056 w 262976"/>
                <a:gd name="connsiteY19" fmla="*/ 23753 h 23844"/>
                <a:gd name="connsiteX20" fmla="*/ 105686 w 262976"/>
                <a:gd name="connsiteY20" fmla="*/ 21563 h 23844"/>
                <a:gd name="connsiteX21" fmla="*/ 194078 w 262976"/>
                <a:gd name="connsiteY21" fmla="*/ 22325 h 23844"/>
                <a:gd name="connsiteX22" fmla="*/ 253895 w 262976"/>
                <a:gd name="connsiteY22" fmla="*/ 19086 h 23844"/>
                <a:gd name="connsiteX23" fmla="*/ 262848 w 262976"/>
                <a:gd name="connsiteY23" fmla="*/ 9561 h 23844"/>
                <a:gd name="connsiteX24" fmla="*/ 258467 w 262976"/>
                <a:gd name="connsiteY24" fmla="*/ 322 h 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62976" h="23844">
                  <a:moveTo>
                    <a:pt x="258467" y="322"/>
                  </a:moveTo>
                  <a:cubicBezTo>
                    <a:pt x="255228" y="3179"/>
                    <a:pt x="255800" y="11847"/>
                    <a:pt x="246084" y="5846"/>
                  </a:cubicBezTo>
                  <a:cubicBezTo>
                    <a:pt x="239474" y="2398"/>
                    <a:pt x="231482" y="2951"/>
                    <a:pt x="225415" y="7275"/>
                  </a:cubicBezTo>
                  <a:cubicBezTo>
                    <a:pt x="220748" y="10228"/>
                    <a:pt x="209127" y="15467"/>
                    <a:pt x="202269" y="5370"/>
                  </a:cubicBezTo>
                  <a:cubicBezTo>
                    <a:pt x="200078" y="2132"/>
                    <a:pt x="197316" y="4132"/>
                    <a:pt x="194173" y="5370"/>
                  </a:cubicBezTo>
                  <a:cubicBezTo>
                    <a:pt x="180000" y="9980"/>
                    <a:pt x="164807" y="10475"/>
                    <a:pt x="150358" y="6799"/>
                  </a:cubicBezTo>
                  <a:lnTo>
                    <a:pt x="154454" y="4037"/>
                  </a:lnTo>
                  <a:cubicBezTo>
                    <a:pt x="151882" y="1465"/>
                    <a:pt x="150358" y="3275"/>
                    <a:pt x="148834" y="5084"/>
                  </a:cubicBezTo>
                  <a:cubicBezTo>
                    <a:pt x="142833" y="4037"/>
                    <a:pt x="137023" y="1179"/>
                    <a:pt x="130832" y="4132"/>
                  </a:cubicBezTo>
                  <a:cubicBezTo>
                    <a:pt x="124640" y="7085"/>
                    <a:pt x="119021" y="11657"/>
                    <a:pt x="116735" y="893"/>
                  </a:cubicBezTo>
                  <a:cubicBezTo>
                    <a:pt x="116735" y="-345"/>
                    <a:pt x="113592" y="-250"/>
                    <a:pt x="111782" y="893"/>
                  </a:cubicBezTo>
                  <a:cubicBezTo>
                    <a:pt x="109972" y="2036"/>
                    <a:pt x="108734" y="6608"/>
                    <a:pt x="106734" y="7561"/>
                  </a:cubicBezTo>
                  <a:cubicBezTo>
                    <a:pt x="103304" y="9180"/>
                    <a:pt x="104257" y="1941"/>
                    <a:pt x="99494" y="2989"/>
                  </a:cubicBezTo>
                  <a:cubicBezTo>
                    <a:pt x="90827" y="4894"/>
                    <a:pt x="81873" y="10037"/>
                    <a:pt x="73586" y="1941"/>
                  </a:cubicBezTo>
                  <a:cubicBezTo>
                    <a:pt x="59375" y="4799"/>
                    <a:pt x="44745" y="4799"/>
                    <a:pt x="30534" y="1941"/>
                  </a:cubicBezTo>
                  <a:cubicBezTo>
                    <a:pt x="21265" y="1836"/>
                    <a:pt x="12017" y="2894"/>
                    <a:pt x="3006" y="5084"/>
                  </a:cubicBezTo>
                  <a:cubicBezTo>
                    <a:pt x="2054" y="4132"/>
                    <a:pt x="1292" y="4132"/>
                    <a:pt x="1196" y="5084"/>
                  </a:cubicBezTo>
                  <a:cubicBezTo>
                    <a:pt x="1101" y="6037"/>
                    <a:pt x="1673" y="5751"/>
                    <a:pt x="1959" y="6132"/>
                  </a:cubicBezTo>
                  <a:cubicBezTo>
                    <a:pt x="-1756" y="17372"/>
                    <a:pt x="-613" y="20515"/>
                    <a:pt x="9102" y="22706"/>
                  </a:cubicBezTo>
                  <a:cubicBezTo>
                    <a:pt x="14027" y="23677"/>
                    <a:pt x="19046" y="24030"/>
                    <a:pt x="24056" y="23753"/>
                  </a:cubicBezTo>
                  <a:cubicBezTo>
                    <a:pt x="51203" y="23182"/>
                    <a:pt x="78444" y="22039"/>
                    <a:pt x="105686" y="21563"/>
                  </a:cubicBezTo>
                  <a:cubicBezTo>
                    <a:pt x="135118" y="21563"/>
                    <a:pt x="164550" y="22896"/>
                    <a:pt x="194078" y="22325"/>
                  </a:cubicBezTo>
                  <a:cubicBezTo>
                    <a:pt x="214176" y="22325"/>
                    <a:pt x="233987" y="19658"/>
                    <a:pt x="253895" y="19086"/>
                  </a:cubicBezTo>
                  <a:cubicBezTo>
                    <a:pt x="262372" y="19086"/>
                    <a:pt x="263420" y="15371"/>
                    <a:pt x="262848" y="9561"/>
                  </a:cubicBezTo>
                  <a:cubicBezTo>
                    <a:pt x="262467" y="6513"/>
                    <a:pt x="263229" y="2513"/>
                    <a:pt x="258467" y="322"/>
                  </a:cubicBezTo>
                  <a:close/>
                </a:path>
              </a:pathLst>
            </a:custGeom>
            <a:grpFill/>
            <a:ln w="9525" cap="flat">
              <a:noFill/>
              <a:prstDash val="solid"/>
              <a:miter/>
            </a:ln>
          </p:spPr>
          <p:txBody>
            <a:bodyPr rtlCol="0" anchor="ctr"/>
            <a:lstStyle/>
            <a:p>
              <a:endParaRPr lang="en-US">
                <a:solidFill>
                  <a:schemeClr val="bg1"/>
                </a:solidFill>
              </a:endParaRPr>
            </a:p>
          </p:txBody>
        </p:sp>
        <p:sp>
          <p:nvSpPr>
            <p:cNvPr id="11" name="Freeform 10">
              <a:extLst>
                <a:ext uri="{FF2B5EF4-FFF2-40B4-BE49-F238E27FC236}">
                  <a16:creationId xmlns:a16="http://schemas.microsoft.com/office/drawing/2014/main" id="{D7FAE0CD-347E-20EB-0503-E8FCB155CC90}"/>
                </a:ext>
              </a:extLst>
            </p:cNvPr>
            <p:cNvSpPr/>
            <p:nvPr/>
          </p:nvSpPr>
          <p:spPr>
            <a:xfrm>
              <a:off x="7269216" y="2716720"/>
              <a:ext cx="146373" cy="30121"/>
            </a:xfrm>
            <a:custGeom>
              <a:avLst/>
              <a:gdLst>
                <a:gd name="connsiteX0" fmla="*/ 131708 w 146373"/>
                <a:gd name="connsiteY0" fmla="*/ 16288 h 30121"/>
                <a:gd name="connsiteX1" fmla="*/ 137509 w 146373"/>
                <a:gd name="connsiteY1" fmla="*/ 23889 h 30121"/>
                <a:gd name="connsiteX2" fmla="*/ 141233 w 146373"/>
                <a:gd name="connsiteY2" fmla="*/ 23336 h 30121"/>
                <a:gd name="connsiteX3" fmla="*/ 145520 w 146373"/>
                <a:gd name="connsiteY3" fmla="*/ 8192 h 30121"/>
                <a:gd name="connsiteX4" fmla="*/ 139138 w 146373"/>
                <a:gd name="connsiteY4" fmla="*/ 2000 h 30121"/>
                <a:gd name="connsiteX5" fmla="*/ 101609 w 146373"/>
                <a:gd name="connsiteY5" fmla="*/ 0 h 30121"/>
                <a:gd name="connsiteX6" fmla="*/ 97037 w 146373"/>
                <a:gd name="connsiteY6" fmla="*/ 2286 h 30121"/>
                <a:gd name="connsiteX7" fmla="*/ 86655 w 146373"/>
                <a:gd name="connsiteY7" fmla="*/ 4763 h 30121"/>
                <a:gd name="connsiteX8" fmla="*/ 15694 w 146373"/>
                <a:gd name="connsiteY8" fmla="*/ 6191 h 30121"/>
                <a:gd name="connsiteX9" fmla="*/ 4740 w 146373"/>
                <a:gd name="connsiteY9" fmla="*/ 12192 h 30121"/>
                <a:gd name="connsiteX10" fmla="*/ 1787 w 146373"/>
                <a:gd name="connsiteY10" fmla="*/ 8192 h 30121"/>
                <a:gd name="connsiteX11" fmla="*/ 2835 w 146373"/>
                <a:gd name="connsiteY11" fmla="*/ 13525 h 30121"/>
                <a:gd name="connsiteX12" fmla="*/ 5026 w 146373"/>
                <a:gd name="connsiteY12" fmla="*/ 26289 h 30121"/>
                <a:gd name="connsiteX13" fmla="*/ 37220 w 146373"/>
                <a:gd name="connsiteY13" fmla="*/ 19907 h 30121"/>
                <a:gd name="connsiteX14" fmla="*/ 26933 w 146373"/>
                <a:gd name="connsiteY14" fmla="*/ 14383 h 30121"/>
                <a:gd name="connsiteX15" fmla="*/ 40554 w 146373"/>
                <a:gd name="connsiteY15" fmla="*/ 15812 h 30121"/>
                <a:gd name="connsiteX16" fmla="*/ 37792 w 146373"/>
                <a:gd name="connsiteY16" fmla="*/ 20193 h 30121"/>
                <a:gd name="connsiteX17" fmla="*/ 45983 w 146373"/>
                <a:gd name="connsiteY17" fmla="*/ 29242 h 30121"/>
                <a:gd name="connsiteX18" fmla="*/ 82655 w 146373"/>
                <a:gd name="connsiteY18" fmla="*/ 11811 h 30121"/>
                <a:gd name="connsiteX19" fmla="*/ 98371 w 146373"/>
                <a:gd name="connsiteY19" fmla="*/ 26765 h 30121"/>
                <a:gd name="connsiteX20" fmla="*/ 131137 w 146373"/>
                <a:gd name="connsiteY20" fmla="*/ 15907 h 30121"/>
                <a:gd name="connsiteX21" fmla="*/ 132851 w 146373"/>
                <a:gd name="connsiteY21" fmla="*/ 13049 h 30121"/>
                <a:gd name="connsiteX22" fmla="*/ 131708 w 146373"/>
                <a:gd name="connsiteY22" fmla="*/ 16288 h 30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6373" h="30121">
                  <a:moveTo>
                    <a:pt x="131708" y="16288"/>
                  </a:moveTo>
                  <a:cubicBezTo>
                    <a:pt x="131213" y="19993"/>
                    <a:pt x="133804" y="23393"/>
                    <a:pt x="137509" y="23889"/>
                  </a:cubicBezTo>
                  <a:cubicBezTo>
                    <a:pt x="138776" y="24060"/>
                    <a:pt x="140071" y="23870"/>
                    <a:pt x="141233" y="23336"/>
                  </a:cubicBezTo>
                  <a:cubicBezTo>
                    <a:pt x="150187" y="20669"/>
                    <a:pt x="142567" y="13145"/>
                    <a:pt x="145520" y="8192"/>
                  </a:cubicBezTo>
                  <a:cubicBezTo>
                    <a:pt x="148472" y="3238"/>
                    <a:pt x="143138" y="2667"/>
                    <a:pt x="139138" y="2000"/>
                  </a:cubicBezTo>
                  <a:cubicBezTo>
                    <a:pt x="126755" y="95"/>
                    <a:pt x="113706" y="8477"/>
                    <a:pt x="101609" y="0"/>
                  </a:cubicBezTo>
                  <a:cubicBezTo>
                    <a:pt x="101038" y="0"/>
                    <a:pt x="98275" y="1143"/>
                    <a:pt x="97037" y="2286"/>
                  </a:cubicBezTo>
                  <a:cubicBezTo>
                    <a:pt x="94189" y="4763"/>
                    <a:pt x="90312" y="5686"/>
                    <a:pt x="86655" y="4763"/>
                  </a:cubicBezTo>
                  <a:cubicBezTo>
                    <a:pt x="62842" y="667"/>
                    <a:pt x="39030" y="8192"/>
                    <a:pt x="15694" y="6191"/>
                  </a:cubicBezTo>
                  <a:cubicBezTo>
                    <a:pt x="10646" y="5715"/>
                    <a:pt x="8645" y="10573"/>
                    <a:pt x="4740" y="12192"/>
                  </a:cubicBezTo>
                  <a:lnTo>
                    <a:pt x="1787" y="8192"/>
                  </a:lnTo>
                  <a:cubicBezTo>
                    <a:pt x="-1070" y="10478"/>
                    <a:pt x="1121" y="12001"/>
                    <a:pt x="2835" y="13525"/>
                  </a:cubicBezTo>
                  <a:cubicBezTo>
                    <a:pt x="-404" y="18479"/>
                    <a:pt x="-2213" y="25051"/>
                    <a:pt x="5026" y="26289"/>
                  </a:cubicBezTo>
                  <a:cubicBezTo>
                    <a:pt x="16075" y="28194"/>
                    <a:pt x="28743" y="31528"/>
                    <a:pt x="37220" y="19907"/>
                  </a:cubicBezTo>
                  <a:cubicBezTo>
                    <a:pt x="35411" y="15621"/>
                    <a:pt x="30076" y="16954"/>
                    <a:pt x="26933" y="14383"/>
                  </a:cubicBezTo>
                  <a:cubicBezTo>
                    <a:pt x="31381" y="12249"/>
                    <a:pt x="36649" y="12802"/>
                    <a:pt x="40554" y="15812"/>
                  </a:cubicBezTo>
                  <a:cubicBezTo>
                    <a:pt x="43602" y="18669"/>
                    <a:pt x="39316" y="19050"/>
                    <a:pt x="37792" y="20193"/>
                  </a:cubicBezTo>
                  <a:cubicBezTo>
                    <a:pt x="36363" y="26575"/>
                    <a:pt x="39411" y="32385"/>
                    <a:pt x="45983" y="29242"/>
                  </a:cubicBezTo>
                  <a:cubicBezTo>
                    <a:pt x="58080" y="23431"/>
                    <a:pt x="75415" y="29813"/>
                    <a:pt x="82655" y="11811"/>
                  </a:cubicBezTo>
                  <a:cubicBezTo>
                    <a:pt x="85226" y="27718"/>
                    <a:pt x="85703" y="28480"/>
                    <a:pt x="98371" y="26765"/>
                  </a:cubicBezTo>
                  <a:cubicBezTo>
                    <a:pt x="110115" y="26413"/>
                    <a:pt x="121507" y="22641"/>
                    <a:pt x="131137" y="15907"/>
                  </a:cubicBezTo>
                  <a:lnTo>
                    <a:pt x="132851" y="13049"/>
                  </a:lnTo>
                  <a:cubicBezTo>
                    <a:pt x="135137" y="14954"/>
                    <a:pt x="132375" y="15240"/>
                    <a:pt x="131708" y="16288"/>
                  </a:cubicBezTo>
                  <a:close/>
                </a:path>
              </a:pathLst>
            </a:custGeom>
            <a:grpFill/>
            <a:ln w="9525" cap="flat">
              <a:noFill/>
              <a:prstDash val="solid"/>
              <a:miter/>
            </a:ln>
          </p:spPr>
          <p:txBody>
            <a:bodyPr rtlCol="0" anchor="ctr"/>
            <a:lstStyle/>
            <a:p>
              <a:endParaRPr lang="en-US">
                <a:solidFill>
                  <a:schemeClr val="bg1"/>
                </a:solidFill>
              </a:endParaRPr>
            </a:p>
          </p:txBody>
        </p:sp>
        <p:sp>
          <p:nvSpPr>
            <p:cNvPr id="12" name="Freeform 11">
              <a:extLst>
                <a:ext uri="{FF2B5EF4-FFF2-40B4-BE49-F238E27FC236}">
                  <a16:creationId xmlns:a16="http://schemas.microsoft.com/office/drawing/2014/main" id="{CFA0A797-B7FD-4462-5605-12BF9BC161EE}"/>
                </a:ext>
              </a:extLst>
            </p:cNvPr>
            <p:cNvSpPr/>
            <p:nvPr/>
          </p:nvSpPr>
          <p:spPr>
            <a:xfrm>
              <a:off x="8022621" y="2757505"/>
              <a:ext cx="52693" cy="19190"/>
            </a:xfrm>
            <a:custGeom>
              <a:avLst/>
              <a:gdLst>
                <a:gd name="connsiteX0" fmla="*/ 43910 w 52693"/>
                <a:gd name="connsiteY0" fmla="*/ 5601 h 19190"/>
                <a:gd name="connsiteX1" fmla="*/ 27718 w 52693"/>
                <a:gd name="connsiteY1" fmla="*/ 3030 h 19190"/>
                <a:gd name="connsiteX2" fmla="*/ 0 w 52693"/>
                <a:gd name="connsiteY2" fmla="*/ 15031 h 19190"/>
                <a:gd name="connsiteX3" fmla="*/ 23051 w 52693"/>
                <a:gd name="connsiteY3" fmla="*/ 11888 h 19190"/>
                <a:gd name="connsiteX4" fmla="*/ 28194 w 52693"/>
                <a:gd name="connsiteY4" fmla="*/ 12840 h 19190"/>
                <a:gd name="connsiteX5" fmla="*/ 42101 w 52693"/>
                <a:gd name="connsiteY5" fmla="*/ 18270 h 19190"/>
                <a:gd name="connsiteX6" fmla="*/ 52483 w 52693"/>
                <a:gd name="connsiteY6" fmla="*/ 14555 h 19190"/>
                <a:gd name="connsiteX7" fmla="*/ 43910 w 52693"/>
                <a:gd name="connsiteY7" fmla="*/ 5601 h 19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693" h="19190">
                  <a:moveTo>
                    <a:pt x="43910" y="5601"/>
                  </a:moveTo>
                  <a:cubicBezTo>
                    <a:pt x="38671" y="3411"/>
                    <a:pt x="33242" y="4935"/>
                    <a:pt x="27718" y="3030"/>
                  </a:cubicBezTo>
                  <a:cubicBezTo>
                    <a:pt x="12097" y="-2495"/>
                    <a:pt x="10668" y="-1542"/>
                    <a:pt x="0" y="15031"/>
                  </a:cubicBezTo>
                  <a:cubicBezTo>
                    <a:pt x="8382" y="16174"/>
                    <a:pt x="16478" y="21413"/>
                    <a:pt x="23051" y="11888"/>
                  </a:cubicBezTo>
                  <a:cubicBezTo>
                    <a:pt x="25337" y="8554"/>
                    <a:pt x="27527" y="10554"/>
                    <a:pt x="28194" y="12840"/>
                  </a:cubicBezTo>
                  <a:cubicBezTo>
                    <a:pt x="30290" y="20651"/>
                    <a:pt x="37719" y="16555"/>
                    <a:pt x="42101" y="18270"/>
                  </a:cubicBezTo>
                  <a:cubicBezTo>
                    <a:pt x="46482" y="19984"/>
                    <a:pt x="51149" y="19603"/>
                    <a:pt x="52483" y="14555"/>
                  </a:cubicBezTo>
                  <a:cubicBezTo>
                    <a:pt x="53816" y="9507"/>
                    <a:pt x="48578" y="7602"/>
                    <a:pt x="43910" y="5601"/>
                  </a:cubicBezTo>
                  <a:close/>
                </a:path>
              </a:pathLst>
            </a:custGeom>
            <a:grpFill/>
            <a:ln w="9525" cap="flat">
              <a:noFill/>
              <a:prstDash val="solid"/>
              <a:miter/>
            </a:ln>
          </p:spPr>
          <p:txBody>
            <a:bodyPr rtlCol="0" anchor="ctr"/>
            <a:lstStyle/>
            <a:p>
              <a:endParaRPr lang="en-US">
                <a:solidFill>
                  <a:schemeClr val="bg1"/>
                </a:solidFill>
              </a:endParaRPr>
            </a:p>
          </p:txBody>
        </p:sp>
        <p:sp>
          <p:nvSpPr>
            <p:cNvPr id="13" name="Freeform 12">
              <a:extLst>
                <a:ext uri="{FF2B5EF4-FFF2-40B4-BE49-F238E27FC236}">
                  <a16:creationId xmlns:a16="http://schemas.microsoft.com/office/drawing/2014/main" id="{9622F86B-7846-597D-15D4-F459422AFD0F}"/>
                </a:ext>
              </a:extLst>
            </p:cNvPr>
            <p:cNvSpPr/>
            <p:nvPr/>
          </p:nvSpPr>
          <p:spPr>
            <a:xfrm>
              <a:off x="7119643" y="2760952"/>
              <a:ext cx="60205" cy="13954"/>
            </a:xfrm>
            <a:custGeom>
              <a:avLst/>
              <a:gdLst>
                <a:gd name="connsiteX0" fmla="*/ 57062 w 60205"/>
                <a:gd name="connsiteY0" fmla="*/ 250 h 13954"/>
                <a:gd name="connsiteX1" fmla="*/ 44013 w 60205"/>
                <a:gd name="connsiteY1" fmla="*/ 250 h 13954"/>
                <a:gd name="connsiteX2" fmla="*/ 16391 w 60205"/>
                <a:gd name="connsiteY2" fmla="*/ 3203 h 13954"/>
                <a:gd name="connsiteX3" fmla="*/ 6866 w 60205"/>
                <a:gd name="connsiteY3" fmla="*/ 2250 h 13954"/>
                <a:gd name="connsiteX4" fmla="*/ 8 w 60205"/>
                <a:gd name="connsiteY4" fmla="*/ 6822 h 13954"/>
                <a:gd name="connsiteX5" fmla="*/ 7056 w 60205"/>
                <a:gd name="connsiteY5" fmla="*/ 13490 h 13954"/>
                <a:gd name="connsiteX6" fmla="*/ 18296 w 60205"/>
                <a:gd name="connsiteY6" fmla="*/ 13490 h 13954"/>
                <a:gd name="connsiteX7" fmla="*/ 55824 w 60205"/>
                <a:gd name="connsiteY7" fmla="*/ 7870 h 13954"/>
                <a:gd name="connsiteX8" fmla="*/ 57444 w 60205"/>
                <a:gd name="connsiteY8" fmla="*/ 7394 h 13954"/>
                <a:gd name="connsiteX9" fmla="*/ 60206 w 60205"/>
                <a:gd name="connsiteY9" fmla="*/ 3108 h 13954"/>
                <a:gd name="connsiteX10" fmla="*/ 57062 w 60205"/>
                <a:gd name="connsiteY10" fmla="*/ 250 h 13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205" h="13954">
                  <a:moveTo>
                    <a:pt x="57062" y="250"/>
                  </a:moveTo>
                  <a:cubicBezTo>
                    <a:pt x="52719" y="-83"/>
                    <a:pt x="48357" y="-83"/>
                    <a:pt x="44013" y="250"/>
                  </a:cubicBezTo>
                  <a:cubicBezTo>
                    <a:pt x="34488" y="1107"/>
                    <a:pt x="24963" y="2250"/>
                    <a:pt x="16391" y="3203"/>
                  </a:cubicBezTo>
                  <a:cubicBezTo>
                    <a:pt x="13571" y="1317"/>
                    <a:pt x="10000" y="964"/>
                    <a:pt x="6866" y="2250"/>
                  </a:cubicBezTo>
                  <a:cubicBezTo>
                    <a:pt x="4008" y="3108"/>
                    <a:pt x="198" y="3108"/>
                    <a:pt x="8" y="6822"/>
                  </a:cubicBezTo>
                  <a:cubicBezTo>
                    <a:pt x="-183" y="10537"/>
                    <a:pt x="3151" y="13014"/>
                    <a:pt x="7056" y="13490"/>
                  </a:cubicBezTo>
                  <a:cubicBezTo>
                    <a:pt x="10781" y="14109"/>
                    <a:pt x="14571" y="14109"/>
                    <a:pt x="18296" y="13490"/>
                  </a:cubicBezTo>
                  <a:cubicBezTo>
                    <a:pt x="30469" y="9804"/>
                    <a:pt x="43108" y="7918"/>
                    <a:pt x="55824" y="7870"/>
                  </a:cubicBezTo>
                  <a:cubicBezTo>
                    <a:pt x="56396" y="7870"/>
                    <a:pt x="57253" y="7870"/>
                    <a:pt x="57444" y="7394"/>
                  </a:cubicBezTo>
                  <a:cubicBezTo>
                    <a:pt x="58720" y="6222"/>
                    <a:pt x="59663" y="4746"/>
                    <a:pt x="60206" y="3108"/>
                  </a:cubicBezTo>
                  <a:cubicBezTo>
                    <a:pt x="60101" y="1460"/>
                    <a:pt x="58710" y="193"/>
                    <a:pt x="57062" y="250"/>
                  </a:cubicBezTo>
                  <a:close/>
                </a:path>
              </a:pathLst>
            </a:custGeom>
            <a:grpFill/>
            <a:ln w="9525" cap="flat">
              <a:noFill/>
              <a:prstDash val="solid"/>
              <a:miter/>
            </a:ln>
          </p:spPr>
          <p:txBody>
            <a:bodyPr rtlCol="0" anchor="ctr"/>
            <a:lstStyle/>
            <a:p>
              <a:endParaRPr lang="en-US">
                <a:solidFill>
                  <a:schemeClr val="bg1"/>
                </a:solidFill>
              </a:endParaRPr>
            </a:p>
          </p:txBody>
        </p:sp>
        <p:sp>
          <p:nvSpPr>
            <p:cNvPr id="14" name="Freeform 13">
              <a:extLst>
                <a:ext uri="{FF2B5EF4-FFF2-40B4-BE49-F238E27FC236}">
                  <a16:creationId xmlns:a16="http://schemas.microsoft.com/office/drawing/2014/main" id="{25AAE919-6B09-8905-8C38-9B194426B7CB}"/>
                </a:ext>
              </a:extLst>
            </p:cNvPr>
            <p:cNvSpPr/>
            <p:nvPr/>
          </p:nvSpPr>
          <p:spPr>
            <a:xfrm>
              <a:off x="6857904" y="2761350"/>
              <a:ext cx="70370" cy="10104"/>
            </a:xfrm>
            <a:custGeom>
              <a:avLst/>
              <a:gdLst>
                <a:gd name="connsiteX0" fmla="*/ 63341 w 70370"/>
                <a:gd name="connsiteY0" fmla="*/ 900 h 10104"/>
                <a:gd name="connsiteX1" fmla="*/ 45053 w 70370"/>
                <a:gd name="connsiteY1" fmla="*/ 423 h 10104"/>
                <a:gd name="connsiteX2" fmla="*/ 0 w 70370"/>
                <a:gd name="connsiteY2" fmla="*/ 423 h 10104"/>
                <a:gd name="connsiteX3" fmla="*/ 30671 w 70370"/>
                <a:gd name="connsiteY3" fmla="*/ 8520 h 10104"/>
                <a:gd name="connsiteX4" fmla="*/ 63818 w 70370"/>
                <a:gd name="connsiteY4" fmla="*/ 9377 h 10104"/>
                <a:gd name="connsiteX5" fmla="*/ 70295 w 70370"/>
                <a:gd name="connsiteY5" fmla="*/ 5376 h 10104"/>
                <a:gd name="connsiteX6" fmla="*/ 64189 w 70370"/>
                <a:gd name="connsiteY6" fmla="*/ 719 h 10104"/>
                <a:gd name="connsiteX7" fmla="*/ 63341 w 70370"/>
                <a:gd name="connsiteY7" fmla="*/ 900 h 10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370" h="10104">
                  <a:moveTo>
                    <a:pt x="63341" y="900"/>
                  </a:moveTo>
                  <a:cubicBezTo>
                    <a:pt x="57255" y="1690"/>
                    <a:pt x="51083" y="1538"/>
                    <a:pt x="45053" y="423"/>
                  </a:cubicBezTo>
                  <a:cubicBezTo>
                    <a:pt x="30099" y="-529"/>
                    <a:pt x="15050" y="423"/>
                    <a:pt x="0" y="423"/>
                  </a:cubicBezTo>
                  <a:cubicBezTo>
                    <a:pt x="8858" y="13663"/>
                    <a:pt x="20098" y="9948"/>
                    <a:pt x="30671" y="8520"/>
                  </a:cubicBezTo>
                  <a:cubicBezTo>
                    <a:pt x="41720" y="7615"/>
                    <a:pt x="52835" y="7900"/>
                    <a:pt x="63818" y="9377"/>
                  </a:cubicBezTo>
                  <a:cubicBezTo>
                    <a:pt x="65913" y="9377"/>
                    <a:pt x="71057" y="9377"/>
                    <a:pt x="70295" y="5376"/>
                  </a:cubicBezTo>
                  <a:cubicBezTo>
                    <a:pt x="69895" y="2405"/>
                    <a:pt x="67161" y="319"/>
                    <a:pt x="64189" y="719"/>
                  </a:cubicBezTo>
                  <a:cubicBezTo>
                    <a:pt x="63903" y="757"/>
                    <a:pt x="63618" y="814"/>
                    <a:pt x="63341" y="900"/>
                  </a:cubicBezTo>
                  <a:close/>
                </a:path>
              </a:pathLst>
            </a:custGeom>
            <a:grpFill/>
            <a:ln w="9525" cap="flat">
              <a:noFill/>
              <a:prstDash val="solid"/>
              <a:miter/>
            </a:ln>
          </p:spPr>
          <p:txBody>
            <a:bodyPr rtlCol="0" anchor="ctr"/>
            <a:lstStyle/>
            <a:p>
              <a:endParaRPr lang="en-US">
                <a:solidFill>
                  <a:schemeClr val="bg1"/>
                </a:solidFill>
              </a:endParaRPr>
            </a:p>
          </p:txBody>
        </p:sp>
        <p:sp>
          <p:nvSpPr>
            <p:cNvPr id="15" name="Freeform 14">
              <a:extLst>
                <a:ext uri="{FF2B5EF4-FFF2-40B4-BE49-F238E27FC236}">
                  <a16:creationId xmlns:a16="http://schemas.microsoft.com/office/drawing/2014/main" id="{1EC759DD-AF47-0FFB-6E03-1C756681CCA2}"/>
                </a:ext>
              </a:extLst>
            </p:cNvPr>
            <p:cNvSpPr/>
            <p:nvPr/>
          </p:nvSpPr>
          <p:spPr>
            <a:xfrm>
              <a:off x="7962982" y="2754527"/>
              <a:ext cx="58686" cy="18035"/>
            </a:xfrm>
            <a:custGeom>
              <a:avLst/>
              <a:gdLst>
                <a:gd name="connsiteX0" fmla="*/ 54781 w 58686"/>
                <a:gd name="connsiteY0" fmla="*/ 3341 h 18035"/>
                <a:gd name="connsiteX1" fmla="*/ 32874 w 58686"/>
                <a:gd name="connsiteY1" fmla="*/ 3341 h 18035"/>
                <a:gd name="connsiteX2" fmla="*/ 10966 w 58686"/>
                <a:gd name="connsiteY2" fmla="*/ 2865 h 18035"/>
                <a:gd name="connsiteX3" fmla="*/ 4870 w 58686"/>
                <a:gd name="connsiteY3" fmla="*/ 7 h 18035"/>
                <a:gd name="connsiteX4" fmla="*/ 13 w 58686"/>
                <a:gd name="connsiteY4" fmla="*/ 4198 h 18035"/>
                <a:gd name="connsiteX5" fmla="*/ 1822 w 58686"/>
                <a:gd name="connsiteY5" fmla="*/ 8199 h 18035"/>
                <a:gd name="connsiteX6" fmla="*/ 7823 w 58686"/>
                <a:gd name="connsiteY6" fmla="*/ 5913 h 18035"/>
                <a:gd name="connsiteX7" fmla="*/ 10395 w 58686"/>
                <a:gd name="connsiteY7" fmla="*/ 3722 h 18035"/>
                <a:gd name="connsiteX8" fmla="*/ 20901 w 58686"/>
                <a:gd name="connsiteY8" fmla="*/ 17905 h 18035"/>
                <a:gd name="connsiteX9" fmla="*/ 25063 w 58686"/>
                <a:gd name="connsiteY9" fmla="*/ 17819 h 18035"/>
                <a:gd name="connsiteX10" fmla="*/ 56496 w 58686"/>
                <a:gd name="connsiteY10" fmla="*/ 10675 h 18035"/>
                <a:gd name="connsiteX11" fmla="*/ 58591 w 58686"/>
                <a:gd name="connsiteY11" fmla="*/ 7913 h 18035"/>
                <a:gd name="connsiteX12" fmla="*/ 54781 w 58686"/>
                <a:gd name="connsiteY12" fmla="*/ 3341 h 18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8686" h="18035">
                  <a:moveTo>
                    <a:pt x="54781" y="3341"/>
                  </a:moveTo>
                  <a:cubicBezTo>
                    <a:pt x="47990" y="7198"/>
                    <a:pt x="39665" y="7198"/>
                    <a:pt x="32874" y="3341"/>
                  </a:cubicBezTo>
                  <a:cubicBezTo>
                    <a:pt x="25349" y="11342"/>
                    <a:pt x="18205" y="4388"/>
                    <a:pt x="10966" y="2865"/>
                  </a:cubicBezTo>
                  <a:cubicBezTo>
                    <a:pt x="9528" y="969"/>
                    <a:pt x="7251" y="-98"/>
                    <a:pt x="4870" y="7"/>
                  </a:cubicBezTo>
                  <a:cubicBezTo>
                    <a:pt x="2489" y="131"/>
                    <a:pt x="489" y="1855"/>
                    <a:pt x="13" y="4198"/>
                  </a:cubicBezTo>
                  <a:cubicBezTo>
                    <a:pt x="-102" y="5751"/>
                    <a:pt x="574" y="7265"/>
                    <a:pt x="1822" y="8199"/>
                  </a:cubicBezTo>
                  <a:cubicBezTo>
                    <a:pt x="4299" y="9437"/>
                    <a:pt x="6108" y="7532"/>
                    <a:pt x="7823" y="5913"/>
                  </a:cubicBezTo>
                  <a:lnTo>
                    <a:pt x="10395" y="3722"/>
                  </a:lnTo>
                  <a:cubicBezTo>
                    <a:pt x="9376" y="10542"/>
                    <a:pt x="14081" y="16885"/>
                    <a:pt x="20901" y="17905"/>
                  </a:cubicBezTo>
                  <a:cubicBezTo>
                    <a:pt x="22282" y="18105"/>
                    <a:pt x="23692" y="18076"/>
                    <a:pt x="25063" y="17819"/>
                  </a:cubicBezTo>
                  <a:cubicBezTo>
                    <a:pt x="35446" y="15914"/>
                    <a:pt x="48780" y="22486"/>
                    <a:pt x="56496" y="10675"/>
                  </a:cubicBezTo>
                  <a:cubicBezTo>
                    <a:pt x="57067" y="9627"/>
                    <a:pt x="58305" y="8865"/>
                    <a:pt x="58591" y="7913"/>
                  </a:cubicBezTo>
                  <a:cubicBezTo>
                    <a:pt x="59163" y="5055"/>
                    <a:pt x="57067" y="2484"/>
                    <a:pt x="54781" y="3341"/>
                  </a:cubicBezTo>
                  <a:close/>
                </a:path>
              </a:pathLst>
            </a:custGeom>
            <a:grpFill/>
            <a:ln w="9525" cap="flat">
              <a:noFill/>
              <a:prstDash val="solid"/>
              <a:miter/>
            </a:ln>
          </p:spPr>
          <p:txBody>
            <a:bodyPr rtlCol="0" anchor="ctr"/>
            <a:lstStyle/>
            <a:p>
              <a:endParaRPr lang="en-US">
                <a:solidFill>
                  <a:schemeClr val="bg1"/>
                </a:solidFill>
              </a:endParaRPr>
            </a:p>
          </p:txBody>
        </p:sp>
        <p:sp>
          <p:nvSpPr>
            <p:cNvPr id="16" name="Freeform 15">
              <a:extLst>
                <a:ext uri="{FF2B5EF4-FFF2-40B4-BE49-F238E27FC236}">
                  <a16:creationId xmlns:a16="http://schemas.microsoft.com/office/drawing/2014/main" id="{25D2C5AB-4F76-6FE0-DD4E-49FC0D83D68E}"/>
                </a:ext>
              </a:extLst>
            </p:cNvPr>
            <p:cNvSpPr/>
            <p:nvPr/>
          </p:nvSpPr>
          <p:spPr>
            <a:xfrm>
              <a:off x="6773608" y="2760787"/>
              <a:ext cx="77217" cy="9406"/>
            </a:xfrm>
            <a:custGeom>
              <a:avLst/>
              <a:gdLst>
                <a:gd name="connsiteX0" fmla="*/ 71914 w 77217"/>
                <a:gd name="connsiteY0" fmla="*/ 1462 h 9406"/>
                <a:gd name="connsiteX1" fmla="*/ 31718 w 77217"/>
                <a:gd name="connsiteY1" fmla="*/ 1462 h 9406"/>
                <a:gd name="connsiteX2" fmla="*/ 0 w 77217"/>
                <a:gd name="connsiteY2" fmla="*/ 2034 h 9406"/>
                <a:gd name="connsiteX3" fmla="*/ 4191 w 77217"/>
                <a:gd name="connsiteY3" fmla="*/ 7368 h 9406"/>
                <a:gd name="connsiteX4" fmla="*/ 72866 w 77217"/>
                <a:gd name="connsiteY4" fmla="*/ 9368 h 9406"/>
                <a:gd name="connsiteX5" fmla="*/ 77181 w 77217"/>
                <a:gd name="connsiteY5" fmla="*/ 6139 h 9406"/>
                <a:gd name="connsiteX6" fmla="*/ 77152 w 77217"/>
                <a:gd name="connsiteY6" fmla="*/ 4891 h 9406"/>
                <a:gd name="connsiteX7" fmla="*/ 71914 w 77217"/>
                <a:gd name="connsiteY7" fmla="*/ 1462 h 9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217" h="9406">
                  <a:moveTo>
                    <a:pt x="71914" y="1462"/>
                  </a:moveTo>
                  <a:cubicBezTo>
                    <a:pt x="58560" y="-109"/>
                    <a:pt x="45072" y="-109"/>
                    <a:pt x="31718" y="1462"/>
                  </a:cubicBezTo>
                  <a:cubicBezTo>
                    <a:pt x="21145" y="1938"/>
                    <a:pt x="10001" y="-2443"/>
                    <a:pt x="0" y="2034"/>
                  </a:cubicBezTo>
                  <a:cubicBezTo>
                    <a:pt x="0" y="5939"/>
                    <a:pt x="1524" y="6987"/>
                    <a:pt x="4191" y="7368"/>
                  </a:cubicBezTo>
                  <a:cubicBezTo>
                    <a:pt x="27051" y="10225"/>
                    <a:pt x="50101" y="6225"/>
                    <a:pt x="72866" y="9368"/>
                  </a:cubicBezTo>
                  <a:cubicBezTo>
                    <a:pt x="74952" y="9663"/>
                    <a:pt x="76876" y="8225"/>
                    <a:pt x="77181" y="6139"/>
                  </a:cubicBezTo>
                  <a:cubicBezTo>
                    <a:pt x="77238" y="5720"/>
                    <a:pt x="77228" y="5301"/>
                    <a:pt x="77152" y="4891"/>
                  </a:cubicBezTo>
                  <a:cubicBezTo>
                    <a:pt x="76962" y="1938"/>
                    <a:pt x="74866" y="1938"/>
                    <a:pt x="71914" y="1462"/>
                  </a:cubicBezTo>
                  <a:close/>
                </a:path>
              </a:pathLst>
            </a:custGeom>
            <a:grpFill/>
            <a:ln w="9525" cap="flat">
              <a:noFill/>
              <a:prstDash val="solid"/>
              <a:miter/>
            </a:ln>
          </p:spPr>
          <p:txBody>
            <a:bodyPr rtlCol="0" anchor="ctr"/>
            <a:lstStyle/>
            <a:p>
              <a:endParaRPr lang="en-US">
                <a:solidFill>
                  <a:schemeClr val="bg1"/>
                </a:solidFill>
              </a:endParaRPr>
            </a:p>
          </p:txBody>
        </p:sp>
        <p:sp>
          <p:nvSpPr>
            <p:cNvPr id="17" name="Freeform 16">
              <a:extLst>
                <a:ext uri="{FF2B5EF4-FFF2-40B4-BE49-F238E27FC236}">
                  <a16:creationId xmlns:a16="http://schemas.microsoft.com/office/drawing/2014/main" id="{24A379C0-98F4-76AF-DD20-6BCF599679C4}"/>
                </a:ext>
              </a:extLst>
            </p:cNvPr>
            <p:cNvSpPr/>
            <p:nvPr/>
          </p:nvSpPr>
          <p:spPr>
            <a:xfrm>
              <a:off x="6998911" y="2762821"/>
              <a:ext cx="114930" cy="12382"/>
            </a:xfrm>
            <a:custGeom>
              <a:avLst/>
              <a:gdLst>
                <a:gd name="connsiteX0" fmla="*/ 71211 w 114930"/>
                <a:gd name="connsiteY0" fmla="*/ 4572 h 12382"/>
                <a:gd name="connsiteX1" fmla="*/ 60828 w 114930"/>
                <a:gd name="connsiteY1" fmla="*/ 1619 h 12382"/>
                <a:gd name="connsiteX2" fmla="*/ 28158 w 114930"/>
                <a:gd name="connsiteY2" fmla="*/ 95 h 12382"/>
                <a:gd name="connsiteX3" fmla="*/ 4345 w 114930"/>
                <a:gd name="connsiteY3" fmla="*/ 2667 h 12382"/>
                <a:gd name="connsiteX4" fmla="*/ 78 w 114930"/>
                <a:gd name="connsiteY4" fmla="*/ 8724 h 12382"/>
                <a:gd name="connsiteX5" fmla="*/ 250 w 114930"/>
                <a:gd name="connsiteY5" fmla="*/ 9429 h 12382"/>
                <a:gd name="connsiteX6" fmla="*/ 6631 w 114930"/>
                <a:gd name="connsiteY6" fmla="*/ 11239 h 12382"/>
                <a:gd name="connsiteX7" fmla="*/ 38159 w 114930"/>
                <a:gd name="connsiteY7" fmla="*/ 11239 h 12382"/>
                <a:gd name="connsiteX8" fmla="*/ 69973 w 114930"/>
                <a:gd name="connsiteY8" fmla="*/ 6000 h 12382"/>
                <a:gd name="connsiteX9" fmla="*/ 70830 w 114930"/>
                <a:gd name="connsiteY9" fmla="*/ 9144 h 12382"/>
                <a:gd name="connsiteX10" fmla="*/ 102738 w 114930"/>
                <a:gd name="connsiteY10" fmla="*/ 12382 h 12382"/>
                <a:gd name="connsiteX11" fmla="*/ 114930 w 114930"/>
                <a:gd name="connsiteY11" fmla="*/ 1047 h 12382"/>
                <a:gd name="connsiteX12" fmla="*/ 71211 w 114930"/>
                <a:gd name="connsiteY12" fmla="*/ 4572 h 12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930" h="12382">
                  <a:moveTo>
                    <a:pt x="71211" y="4572"/>
                  </a:moveTo>
                  <a:cubicBezTo>
                    <a:pt x="68439" y="1952"/>
                    <a:pt x="64562" y="857"/>
                    <a:pt x="60828" y="1619"/>
                  </a:cubicBezTo>
                  <a:cubicBezTo>
                    <a:pt x="49960" y="3543"/>
                    <a:pt x="38797" y="3029"/>
                    <a:pt x="28158" y="95"/>
                  </a:cubicBezTo>
                  <a:cubicBezTo>
                    <a:pt x="20138" y="-305"/>
                    <a:pt x="12099" y="562"/>
                    <a:pt x="4345" y="2667"/>
                  </a:cubicBezTo>
                  <a:cubicBezTo>
                    <a:pt x="1497" y="3162"/>
                    <a:pt x="-417" y="5867"/>
                    <a:pt x="78" y="8724"/>
                  </a:cubicBezTo>
                  <a:cubicBezTo>
                    <a:pt x="116" y="8963"/>
                    <a:pt x="173" y="9201"/>
                    <a:pt x="250" y="9429"/>
                  </a:cubicBezTo>
                  <a:cubicBezTo>
                    <a:pt x="1202" y="12001"/>
                    <a:pt x="4059" y="11715"/>
                    <a:pt x="6631" y="11239"/>
                  </a:cubicBezTo>
                  <a:cubicBezTo>
                    <a:pt x="17033" y="9144"/>
                    <a:pt x="27758" y="9144"/>
                    <a:pt x="38159" y="11239"/>
                  </a:cubicBezTo>
                  <a:cubicBezTo>
                    <a:pt x="49046" y="13649"/>
                    <a:pt x="60438" y="11773"/>
                    <a:pt x="69973" y="6000"/>
                  </a:cubicBezTo>
                  <a:cubicBezTo>
                    <a:pt x="69973" y="7048"/>
                    <a:pt x="70449" y="9048"/>
                    <a:pt x="70830" y="9144"/>
                  </a:cubicBezTo>
                  <a:cubicBezTo>
                    <a:pt x="81393" y="10830"/>
                    <a:pt x="92052" y="11915"/>
                    <a:pt x="102738" y="12382"/>
                  </a:cubicBezTo>
                  <a:cubicBezTo>
                    <a:pt x="109082" y="12220"/>
                    <a:pt x="114311" y="7362"/>
                    <a:pt x="114930" y="1047"/>
                  </a:cubicBezTo>
                  <a:cubicBezTo>
                    <a:pt x="99309" y="-1715"/>
                    <a:pt x="85593" y="5334"/>
                    <a:pt x="71211" y="4572"/>
                  </a:cubicBezTo>
                  <a:close/>
                </a:path>
              </a:pathLst>
            </a:custGeom>
            <a:grpFill/>
            <a:ln w="9525" cap="flat">
              <a:noFill/>
              <a:prstDash val="solid"/>
              <a:miter/>
            </a:ln>
          </p:spPr>
          <p:txBody>
            <a:bodyPr rtlCol="0" anchor="ctr"/>
            <a:lstStyle/>
            <a:p>
              <a:endParaRPr lang="en-US">
                <a:solidFill>
                  <a:schemeClr val="bg1"/>
                </a:solidFill>
              </a:endParaRPr>
            </a:p>
          </p:txBody>
        </p:sp>
        <p:sp>
          <p:nvSpPr>
            <p:cNvPr id="18" name="Freeform 17">
              <a:extLst>
                <a:ext uri="{FF2B5EF4-FFF2-40B4-BE49-F238E27FC236}">
                  <a16:creationId xmlns:a16="http://schemas.microsoft.com/office/drawing/2014/main" id="{4D5A7731-8CDA-B830-C40A-5F82943B55BF}"/>
                </a:ext>
              </a:extLst>
            </p:cNvPr>
            <p:cNvSpPr/>
            <p:nvPr/>
          </p:nvSpPr>
          <p:spPr>
            <a:xfrm>
              <a:off x="7922514" y="2756820"/>
              <a:ext cx="35433" cy="15467"/>
            </a:xfrm>
            <a:custGeom>
              <a:avLst/>
              <a:gdLst>
                <a:gd name="connsiteX0" fmla="*/ 0 w 35433"/>
                <a:gd name="connsiteY0" fmla="*/ 11335 h 15467"/>
                <a:gd name="connsiteX1" fmla="*/ 35433 w 35433"/>
                <a:gd name="connsiteY1" fmla="*/ 0 h 15467"/>
                <a:gd name="connsiteX2" fmla="*/ 0 w 35433"/>
                <a:gd name="connsiteY2" fmla="*/ 11335 h 15467"/>
              </a:gdLst>
              <a:ahLst/>
              <a:cxnLst>
                <a:cxn ang="0">
                  <a:pos x="connsiteX0" y="connsiteY0"/>
                </a:cxn>
                <a:cxn ang="0">
                  <a:pos x="connsiteX1" y="connsiteY1"/>
                </a:cxn>
                <a:cxn ang="0">
                  <a:pos x="connsiteX2" y="connsiteY2"/>
                </a:cxn>
              </a:cxnLst>
              <a:rect l="l" t="t" r="r" b="b"/>
              <a:pathLst>
                <a:path w="35433" h="15467">
                  <a:moveTo>
                    <a:pt x="0" y="11335"/>
                  </a:moveTo>
                  <a:cubicBezTo>
                    <a:pt x="25051" y="18764"/>
                    <a:pt x="33718" y="16859"/>
                    <a:pt x="35433" y="0"/>
                  </a:cubicBezTo>
                  <a:cubicBezTo>
                    <a:pt x="25051" y="12668"/>
                    <a:pt x="8954" y="-2000"/>
                    <a:pt x="0" y="11335"/>
                  </a:cubicBezTo>
                  <a:close/>
                </a:path>
              </a:pathLst>
            </a:custGeom>
            <a:grpFill/>
            <a:ln w="9525" cap="flat">
              <a:noFill/>
              <a:prstDash val="solid"/>
              <a:miter/>
            </a:ln>
          </p:spPr>
          <p:txBody>
            <a:bodyPr rtlCol="0" anchor="ctr"/>
            <a:lstStyle/>
            <a:p>
              <a:endParaRPr lang="en-US">
                <a:solidFill>
                  <a:schemeClr val="bg1"/>
                </a:solidFill>
              </a:endParaRPr>
            </a:p>
          </p:txBody>
        </p:sp>
        <p:sp>
          <p:nvSpPr>
            <p:cNvPr id="19" name="Freeform 18">
              <a:extLst>
                <a:ext uri="{FF2B5EF4-FFF2-40B4-BE49-F238E27FC236}">
                  <a16:creationId xmlns:a16="http://schemas.microsoft.com/office/drawing/2014/main" id="{4103809C-CF91-E72A-7A7F-C81AE00B9ED7}"/>
                </a:ext>
              </a:extLst>
            </p:cNvPr>
            <p:cNvSpPr/>
            <p:nvPr/>
          </p:nvSpPr>
          <p:spPr>
            <a:xfrm>
              <a:off x="7281818" y="2758041"/>
              <a:ext cx="36715" cy="13508"/>
            </a:xfrm>
            <a:custGeom>
              <a:avLst/>
              <a:gdLst>
                <a:gd name="connsiteX0" fmla="*/ 8617 w 36715"/>
                <a:gd name="connsiteY0" fmla="*/ 4208 h 13508"/>
                <a:gd name="connsiteX1" fmla="*/ 140 w 36715"/>
                <a:gd name="connsiteY1" fmla="*/ 9828 h 13508"/>
                <a:gd name="connsiteX2" fmla="*/ 10808 w 36715"/>
                <a:gd name="connsiteY2" fmla="*/ 12400 h 13508"/>
                <a:gd name="connsiteX3" fmla="*/ 17475 w 36715"/>
                <a:gd name="connsiteY3" fmla="*/ 9542 h 13508"/>
                <a:gd name="connsiteX4" fmla="*/ 18523 w 36715"/>
                <a:gd name="connsiteY4" fmla="*/ 8780 h 13508"/>
                <a:gd name="connsiteX5" fmla="*/ 17666 w 36715"/>
                <a:gd name="connsiteY5" fmla="*/ 9638 h 13508"/>
                <a:gd name="connsiteX6" fmla="*/ 36716 w 36715"/>
                <a:gd name="connsiteY6" fmla="*/ 4208 h 13508"/>
                <a:gd name="connsiteX7" fmla="*/ 8617 w 36715"/>
                <a:gd name="connsiteY7" fmla="*/ 4208 h 13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715" h="13508">
                  <a:moveTo>
                    <a:pt x="8617" y="4208"/>
                  </a:moveTo>
                  <a:cubicBezTo>
                    <a:pt x="4140" y="5161"/>
                    <a:pt x="-908" y="4208"/>
                    <a:pt x="140" y="9828"/>
                  </a:cubicBezTo>
                  <a:cubicBezTo>
                    <a:pt x="1187" y="15448"/>
                    <a:pt x="6902" y="13162"/>
                    <a:pt x="10808" y="12400"/>
                  </a:cubicBezTo>
                  <a:cubicBezTo>
                    <a:pt x="13141" y="11724"/>
                    <a:pt x="15379" y="10771"/>
                    <a:pt x="17475" y="9542"/>
                  </a:cubicBezTo>
                  <a:lnTo>
                    <a:pt x="18523" y="8780"/>
                  </a:lnTo>
                  <a:lnTo>
                    <a:pt x="17666" y="9638"/>
                  </a:lnTo>
                  <a:cubicBezTo>
                    <a:pt x="26524" y="14305"/>
                    <a:pt x="30334" y="7256"/>
                    <a:pt x="36716" y="4208"/>
                  </a:cubicBezTo>
                  <a:cubicBezTo>
                    <a:pt x="26048" y="-4555"/>
                    <a:pt x="17666" y="2875"/>
                    <a:pt x="8617" y="4208"/>
                  </a:cubicBezTo>
                  <a:close/>
                </a:path>
              </a:pathLst>
            </a:custGeom>
            <a:grpFill/>
            <a:ln w="9525" cap="flat">
              <a:noFill/>
              <a:prstDash val="solid"/>
              <a:miter/>
            </a:ln>
          </p:spPr>
          <p:txBody>
            <a:bodyPr rtlCol="0" anchor="ctr"/>
            <a:lstStyle/>
            <a:p>
              <a:endParaRPr lang="en-US">
                <a:solidFill>
                  <a:schemeClr val="bg1"/>
                </a:solidFill>
              </a:endParaRPr>
            </a:p>
          </p:txBody>
        </p:sp>
        <p:sp>
          <p:nvSpPr>
            <p:cNvPr id="20" name="Freeform 19">
              <a:extLst>
                <a:ext uri="{FF2B5EF4-FFF2-40B4-BE49-F238E27FC236}">
                  <a16:creationId xmlns:a16="http://schemas.microsoft.com/office/drawing/2014/main" id="{9712E793-FF21-7125-34F0-DBD0352471DB}"/>
                </a:ext>
              </a:extLst>
            </p:cNvPr>
            <p:cNvSpPr/>
            <p:nvPr/>
          </p:nvSpPr>
          <p:spPr>
            <a:xfrm>
              <a:off x="7882699" y="2753487"/>
              <a:ext cx="23907" cy="17907"/>
            </a:xfrm>
            <a:custGeom>
              <a:avLst/>
              <a:gdLst>
                <a:gd name="connsiteX0" fmla="*/ 20288 w 23907"/>
                <a:gd name="connsiteY0" fmla="*/ 0 h 17907"/>
                <a:gd name="connsiteX1" fmla="*/ 0 w 23907"/>
                <a:gd name="connsiteY1" fmla="*/ 12954 h 17907"/>
                <a:gd name="connsiteX2" fmla="*/ 23908 w 23907"/>
                <a:gd name="connsiteY2" fmla="*/ 17907 h 17907"/>
                <a:gd name="connsiteX3" fmla="*/ 20288 w 23907"/>
                <a:gd name="connsiteY3" fmla="*/ 0 h 17907"/>
              </a:gdLst>
              <a:ahLst/>
              <a:cxnLst>
                <a:cxn ang="0">
                  <a:pos x="connsiteX0" y="connsiteY0"/>
                </a:cxn>
                <a:cxn ang="0">
                  <a:pos x="connsiteX1" y="connsiteY1"/>
                </a:cxn>
                <a:cxn ang="0">
                  <a:pos x="connsiteX2" y="connsiteY2"/>
                </a:cxn>
                <a:cxn ang="0">
                  <a:pos x="connsiteX3" y="connsiteY3"/>
                </a:cxn>
              </a:cxnLst>
              <a:rect l="l" t="t" r="r" b="b"/>
              <a:pathLst>
                <a:path w="23907" h="17907">
                  <a:moveTo>
                    <a:pt x="20288" y="0"/>
                  </a:moveTo>
                  <a:cubicBezTo>
                    <a:pt x="12459" y="2372"/>
                    <a:pt x="5449" y="6858"/>
                    <a:pt x="0" y="12954"/>
                  </a:cubicBezTo>
                  <a:lnTo>
                    <a:pt x="23908" y="17907"/>
                  </a:lnTo>
                  <a:cubicBezTo>
                    <a:pt x="19517" y="13049"/>
                    <a:pt x="18126" y="6182"/>
                    <a:pt x="20288" y="0"/>
                  </a:cubicBezTo>
                  <a:close/>
                </a:path>
              </a:pathLst>
            </a:custGeom>
            <a:grpFill/>
            <a:ln w="9525" cap="flat">
              <a:noFill/>
              <a:prstDash val="solid"/>
              <a:miter/>
            </a:ln>
          </p:spPr>
          <p:txBody>
            <a:bodyPr rtlCol="0" anchor="ctr"/>
            <a:lstStyle/>
            <a:p>
              <a:endParaRPr lang="en-US">
                <a:solidFill>
                  <a:schemeClr val="bg1"/>
                </a:solidFill>
              </a:endParaRPr>
            </a:p>
          </p:txBody>
        </p:sp>
        <p:sp>
          <p:nvSpPr>
            <p:cNvPr id="21" name="Freeform 20">
              <a:extLst>
                <a:ext uri="{FF2B5EF4-FFF2-40B4-BE49-F238E27FC236}">
                  <a16:creationId xmlns:a16="http://schemas.microsoft.com/office/drawing/2014/main" id="{2A515421-C839-11C4-C99D-3729DEA36DC7}"/>
                </a:ext>
              </a:extLst>
            </p:cNvPr>
            <p:cNvSpPr/>
            <p:nvPr/>
          </p:nvSpPr>
          <p:spPr>
            <a:xfrm>
              <a:off x="6968680" y="2763391"/>
              <a:ext cx="24626" cy="10724"/>
            </a:xfrm>
            <a:custGeom>
              <a:avLst/>
              <a:gdLst>
                <a:gd name="connsiteX0" fmla="*/ 22670 w 24626"/>
                <a:gd name="connsiteY0" fmla="*/ 1145 h 10724"/>
                <a:gd name="connsiteX1" fmla="*/ 0 w 24626"/>
                <a:gd name="connsiteY1" fmla="*/ 8003 h 10724"/>
                <a:gd name="connsiteX2" fmla="*/ 24003 w 24626"/>
                <a:gd name="connsiteY2" fmla="*/ 5431 h 10724"/>
                <a:gd name="connsiteX3" fmla="*/ 23679 w 24626"/>
                <a:gd name="connsiteY3" fmla="*/ 1678 h 10724"/>
                <a:gd name="connsiteX4" fmla="*/ 22670 w 24626"/>
                <a:gd name="connsiteY4" fmla="*/ 1145 h 107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26" h="10724">
                  <a:moveTo>
                    <a:pt x="22670" y="1145"/>
                  </a:moveTo>
                  <a:cubicBezTo>
                    <a:pt x="14431" y="-1770"/>
                    <a:pt x="5248" y="1011"/>
                    <a:pt x="0" y="8003"/>
                  </a:cubicBezTo>
                  <a:cubicBezTo>
                    <a:pt x="7715" y="12422"/>
                    <a:pt x="17402" y="11384"/>
                    <a:pt x="24003" y="5431"/>
                  </a:cubicBezTo>
                  <a:cubicBezTo>
                    <a:pt x="24946" y="4307"/>
                    <a:pt x="24803" y="2621"/>
                    <a:pt x="23679" y="1678"/>
                  </a:cubicBezTo>
                  <a:cubicBezTo>
                    <a:pt x="23384" y="1431"/>
                    <a:pt x="23041" y="1250"/>
                    <a:pt x="22670" y="1145"/>
                  </a:cubicBezTo>
                  <a:close/>
                </a:path>
              </a:pathLst>
            </a:custGeom>
            <a:grpFill/>
            <a:ln w="9525" cap="flat">
              <a:noFill/>
              <a:prstDash val="solid"/>
              <a:miter/>
            </a:ln>
          </p:spPr>
          <p:txBody>
            <a:bodyPr rtlCol="0" anchor="ctr"/>
            <a:lstStyle/>
            <a:p>
              <a:endParaRPr lang="en-US">
                <a:solidFill>
                  <a:schemeClr val="bg1"/>
                </a:solidFill>
              </a:endParaRPr>
            </a:p>
          </p:txBody>
        </p:sp>
        <p:sp>
          <p:nvSpPr>
            <p:cNvPr id="22" name="Freeform 21">
              <a:extLst>
                <a:ext uri="{FF2B5EF4-FFF2-40B4-BE49-F238E27FC236}">
                  <a16:creationId xmlns:a16="http://schemas.microsoft.com/office/drawing/2014/main" id="{DA26AD0E-AE7C-E60B-B566-E4CD46EF5A3C}"/>
                </a:ext>
              </a:extLst>
            </p:cNvPr>
            <p:cNvSpPr/>
            <p:nvPr/>
          </p:nvSpPr>
          <p:spPr>
            <a:xfrm>
              <a:off x="7786116" y="2703449"/>
              <a:ext cx="35814" cy="6210"/>
            </a:xfrm>
            <a:custGeom>
              <a:avLst/>
              <a:gdLst>
                <a:gd name="connsiteX0" fmla="*/ 35814 w 35814"/>
                <a:gd name="connsiteY0" fmla="*/ 1650 h 6210"/>
                <a:gd name="connsiteX1" fmla="*/ 0 w 35814"/>
                <a:gd name="connsiteY1" fmla="*/ 3555 h 6210"/>
                <a:gd name="connsiteX2" fmla="*/ 35814 w 35814"/>
                <a:gd name="connsiteY2" fmla="*/ 1650 h 6210"/>
              </a:gdLst>
              <a:ahLst/>
              <a:cxnLst>
                <a:cxn ang="0">
                  <a:pos x="connsiteX0" y="connsiteY0"/>
                </a:cxn>
                <a:cxn ang="0">
                  <a:pos x="connsiteX1" y="connsiteY1"/>
                </a:cxn>
                <a:cxn ang="0">
                  <a:pos x="connsiteX2" y="connsiteY2"/>
                </a:cxn>
              </a:cxnLst>
              <a:rect l="l" t="t" r="r" b="b"/>
              <a:pathLst>
                <a:path w="35814" h="6210">
                  <a:moveTo>
                    <a:pt x="35814" y="1650"/>
                  </a:moveTo>
                  <a:cubicBezTo>
                    <a:pt x="23936" y="-1074"/>
                    <a:pt x="11525" y="-417"/>
                    <a:pt x="0" y="3555"/>
                  </a:cubicBezTo>
                  <a:cubicBezTo>
                    <a:pt x="25241" y="7365"/>
                    <a:pt x="25241" y="7365"/>
                    <a:pt x="35814" y="1650"/>
                  </a:cubicBezTo>
                  <a:close/>
                </a:path>
              </a:pathLst>
            </a:custGeom>
            <a:grpFill/>
            <a:ln w="9525" cap="flat">
              <a:noFill/>
              <a:prstDash val="solid"/>
              <a:miter/>
            </a:ln>
          </p:spPr>
          <p:txBody>
            <a:bodyPr rtlCol="0" anchor="ctr"/>
            <a:lstStyle/>
            <a:p>
              <a:endParaRPr lang="en-US">
                <a:solidFill>
                  <a:schemeClr val="bg1"/>
                </a:solidFill>
              </a:endParaRPr>
            </a:p>
          </p:txBody>
        </p:sp>
        <p:sp>
          <p:nvSpPr>
            <p:cNvPr id="23" name="Freeform 22">
              <a:extLst>
                <a:ext uri="{FF2B5EF4-FFF2-40B4-BE49-F238E27FC236}">
                  <a16:creationId xmlns:a16="http://schemas.microsoft.com/office/drawing/2014/main" id="{0AEC9880-8715-2874-17F1-8396AE6E4D4A}"/>
                </a:ext>
              </a:extLst>
            </p:cNvPr>
            <p:cNvSpPr/>
            <p:nvPr/>
          </p:nvSpPr>
          <p:spPr>
            <a:xfrm>
              <a:off x="7639518" y="2752535"/>
              <a:ext cx="15628" cy="16572"/>
            </a:xfrm>
            <a:custGeom>
              <a:avLst/>
              <a:gdLst>
                <a:gd name="connsiteX0" fmla="*/ 9056 w 15628"/>
                <a:gd name="connsiteY0" fmla="*/ 189 h 16572"/>
                <a:gd name="connsiteX1" fmla="*/ 198 w 15628"/>
                <a:gd name="connsiteY1" fmla="*/ 16572 h 16572"/>
                <a:gd name="connsiteX2" fmla="*/ 15629 w 15628"/>
                <a:gd name="connsiteY2" fmla="*/ 5047 h 16572"/>
                <a:gd name="connsiteX3" fmla="*/ 9056 w 15628"/>
                <a:gd name="connsiteY3" fmla="*/ 189 h 16572"/>
              </a:gdLst>
              <a:ahLst/>
              <a:cxnLst>
                <a:cxn ang="0">
                  <a:pos x="connsiteX0" y="connsiteY0"/>
                </a:cxn>
                <a:cxn ang="0">
                  <a:pos x="connsiteX1" y="connsiteY1"/>
                </a:cxn>
                <a:cxn ang="0">
                  <a:pos x="connsiteX2" y="connsiteY2"/>
                </a:cxn>
                <a:cxn ang="0">
                  <a:pos x="connsiteX3" y="connsiteY3"/>
                </a:cxn>
              </a:cxnLst>
              <a:rect l="l" t="t" r="r" b="b"/>
              <a:pathLst>
                <a:path w="15628" h="16572">
                  <a:moveTo>
                    <a:pt x="9056" y="189"/>
                  </a:moveTo>
                  <a:cubicBezTo>
                    <a:pt x="103" y="1237"/>
                    <a:pt x="-469" y="7047"/>
                    <a:pt x="198" y="16572"/>
                  </a:cubicBezTo>
                  <a:cubicBezTo>
                    <a:pt x="5913" y="11048"/>
                    <a:pt x="15533" y="14477"/>
                    <a:pt x="15629" y="5047"/>
                  </a:cubicBezTo>
                  <a:cubicBezTo>
                    <a:pt x="15247" y="951"/>
                    <a:pt x="11342" y="-573"/>
                    <a:pt x="9056" y="189"/>
                  </a:cubicBezTo>
                  <a:close/>
                </a:path>
              </a:pathLst>
            </a:custGeom>
            <a:grpFill/>
            <a:ln w="9525" cap="flat">
              <a:noFill/>
              <a:prstDash val="solid"/>
              <a:miter/>
            </a:ln>
          </p:spPr>
          <p:txBody>
            <a:bodyPr rtlCol="0" anchor="ctr"/>
            <a:lstStyle/>
            <a:p>
              <a:endParaRPr lang="en-US">
                <a:solidFill>
                  <a:schemeClr val="bg1"/>
                </a:solidFill>
              </a:endParaRPr>
            </a:p>
          </p:txBody>
        </p:sp>
        <p:sp>
          <p:nvSpPr>
            <p:cNvPr id="24" name="Freeform 23">
              <a:extLst>
                <a:ext uri="{FF2B5EF4-FFF2-40B4-BE49-F238E27FC236}">
                  <a16:creationId xmlns:a16="http://schemas.microsoft.com/office/drawing/2014/main" id="{9AD0A645-09CD-66C2-9CC7-53C442CCB40B}"/>
                </a:ext>
              </a:extLst>
            </p:cNvPr>
            <p:cNvSpPr/>
            <p:nvPr/>
          </p:nvSpPr>
          <p:spPr>
            <a:xfrm>
              <a:off x="7337012" y="2757133"/>
              <a:ext cx="37403" cy="14677"/>
            </a:xfrm>
            <a:custGeom>
              <a:avLst/>
              <a:gdLst>
                <a:gd name="connsiteX0" fmla="*/ 31242 w 37403"/>
                <a:gd name="connsiteY0" fmla="*/ 354 h 14677"/>
                <a:gd name="connsiteX1" fmla="*/ 18193 w 37403"/>
                <a:gd name="connsiteY1" fmla="*/ 6641 h 14677"/>
                <a:gd name="connsiteX2" fmla="*/ 0 w 37403"/>
                <a:gd name="connsiteY2" fmla="*/ 14451 h 14677"/>
                <a:gd name="connsiteX3" fmla="*/ 19050 w 37403"/>
                <a:gd name="connsiteY3" fmla="*/ 8069 h 14677"/>
                <a:gd name="connsiteX4" fmla="*/ 27813 w 37403"/>
                <a:gd name="connsiteY4" fmla="*/ 9974 h 14677"/>
                <a:gd name="connsiteX5" fmla="*/ 35528 w 37403"/>
                <a:gd name="connsiteY5" fmla="*/ 12070 h 14677"/>
                <a:gd name="connsiteX6" fmla="*/ 37052 w 37403"/>
                <a:gd name="connsiteY6" fmla="*/ 5688 h 14677"/>
                <a:gd name="connsiteX7" fmla="*/ 31242 w 37403"/>
                <a:gd name="connsiteY7" fmla="*/ 354 h 1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403" h="14677">
                  <a:moveTo>
                    <a:pt x="31242" y="354"/>
                  </a:moveTo>
                  <a:cubicBezTo>
                    <a:pt x="25051" y="-694"/>
                    <a:pt x="20193" y="354"/>
                    <a:pt x="18193" y="6641"/>
                  </a:cubicBezTo>
                  <a:cubicBezTo>
                    <a:pt x="11811" y="8165"/>
                    <a:pt x="1714" y="1592"/>
                    <a:pt x="0" y="14451"/>
                  </a:cubicBezTo>
                  <a:cubicBezTo>
                    <a:pt x="7715" y="15022"/>
                    <a:pt x="14764" y="15022"/>
                    <a:pt x="19050" y="8069"/>
                  </a:cubicBezTo>
                  <a:cubicBezTo>
                    <a:pt x="22098" y="7774"/>
                    <a:pt x="25165" y="8441"/>
                    <a:pt x="27813" y="9974"/>
                  </a:cubicBezTo>
                  <a:cubicBezTo>
                    <a:pt x="30099" y="11689"/>
                    <a:pt x="32290" y="14451"/>
                    <a:pt x="35528" y="12070"/>
                  </a:cubicBezTo>
                  <a:cubicBezTo>
                    <a:pt x="37262" y="10431"/>
                    <a:pt x="37852" y="7926"/>
                    <a:pt x="37052" y="5688"/>
                  </a:cubicBezTo>
                  <a:cubicBezTo>
                    <a:pt x="36519" y="2811"/>
                    <a:pt x="34147" y="640"/>
                    <a:pt x="31242" y="354"/>
                  </a:cubicBezTo>
                  <a:close/>
                </a:path>
              </a:pathLst>
            </a:custGeom>
            <a:grpFill/>
            <a:ln w="9525" cap="flat">
              <a:noFill/>
              <a:prstDash val="solid"/>
              <a:miter/>
            </a:ln>
          </p:spPr>
          <p:txBody>
            <a:bodyPr rtlCol="0" anchor="ctr"/>
            <a:lstStyle/>
            <a:p>
              <a:endParaRPr lang="en-US">
                <a:solidFill>
                  <a:schemeClr val="bg1"/>
                </a:solidFill>
              </a:endParaRPr>
            </a:p>
          </p:txBody>
        </p:sp>
        <p:sp>
          <p:nvSpPr>
            <p:cNvPr id="25" name="Freeform 24">
              <a:extLst>
                <a:ext uri="{FF2B5EF4-FFF2-40B4-BE49-F238E27FC236}">
                  <a16:creationId xmlns:a16="http://schemas.microsoft.com/office/drawing/2014/main" id="{8CC613C9-35EB-C89D-7304-0AD969A55B45}"/>
                </a:ext>
              </a:extLst>
            </p:cNvPr>
            <p:cNvSpPr/>
            <p:nvPr/>
          </p:nvSpPr>
          <p:spPr>
            <a:xfrm>
              <a:off x="7753895" y="2754677"/>
              <a:ext cx="17456" cy="10584"/>
            </a:xfrm>
            <a:custGeom>
              <a:avLst/>
              <a:gdLst>
                <a:gd name="connsiteX0" fmla="*/ 10313 w 17456"/>
                <a:gd name="connsiteY0" fmla="*/ 48 h 10584"/>
                <a:gd name="connsiteX1" fmla="*/ 26 w 17456"/>
                <a:gd name="connsiteY1" fmla="*/ 6906 h 10584"/>
                <a:gd name="connsiteX2" fmla="*/ 9075 w 17456"/>
                <a:gd name="connsiteY2" fmla="*/ 10240 h 10584"/>
                <a:gd name="connsiteX3" fmla="*/ 17457 w 17456"/>
                <a:gd name="connsiteY3" fmla="*/ 6334 h 10584"/>
                <a:gd name="connsiteX4" fmla="*/ 11027 w 17456"/>
                <a:gd name="connsiteY4" fmla="*/ 0 h 10584"/>
                <a:gd name="connsiteX5" fmla="*/ 10313 w 17456"/>
                <a:gd name="connsiteY5" fmla="*/ 48 h 10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456" h="10584">
                  <a:moveTo>
                    <a:pt x="10313" y="48"/>
                  </a:moveTo>
                  <a:cubicBezTo>
                    <a:pt x="5741" y="48"/>
                    <a:pt x="-450" y="1000"/>
                    <a:pt x="26" y="6906"/>
                  </a:cubicBezTo>
                  <a:cubicBezTo>
                    <a:pt x="26" y="11192"/>
                    <a:pt x="5836" y="9668"/>
                    <a:pt x="9075" y="10240"/>
                  </a:cubicBezTo>
                  <a:cubicBezTo>
                    <a:pt x="12313" y="10811"/>
                    <a:pt x="17361" y="11287"/>
                    <a:pt x="17457" y="6334"/>
                  </a:cubicBezTo>
                  <a:cubicBezTo>
                    <a:pt x="17428" y="2810"/>
                    <a:pt x="14551" y="-28"/>
                    <a:pt x="11027" y="0"/>
                  </a:cubicBezTo>
                  <a:cubicBezTo>
                    <a:pt x="10789" y="0"/>
                    <a:pt x="10551" y="19"/>
                    <a:pt x="10313" y="48"/>
                  </a:cubicBezTo>
                  <a:close/>
                </a:path>
              </a:pathLst>
            </a:custGeom>
            <a:grpFill/>
            <a:ln w="9525" cap="flat">
              <a:noFill/>
              <a:prstDash val="solid"/>
              <a:miter/>
            </a:ln>
          </p:spPr>
          <p:txBody>
            <a:bodyPr rtlCol="0" anchor="ctr"/>
            <a:lstStyle/>
            <a:p>
              <a:endParaRPr lang="en-US">
                <a:solidFill>
                  <a:schemeClr val="bg1"/>
                </a:solidFill>
              </a:endParaRPr>
            </a:p>
          </p:txBody>
        </p:sp>
        <p:sp>
          <p:nvSpPr>
            <p:cNvPr id="26" name="Freeform 25">
              <a:extLst>
                <a:ext uri="{FF2B5EF4-FFF2-40B4-BE49-F238E27FC236}">
                  <a16:creationId xmlns:a16="http://schemas.microsoft.com/office/drawing/2014/main" id="{8A52ABA9-F25B-8ECA-CD67-9A4CF5200CED}"/>
                </a:ext>
              </a:extLst>
            </p:cNvPr>
            <p:cNvSpPr/>
            <p:nvPr/>
          </p:nvSpPr>
          <p:spPr>
            <a:xfrm>
              <a:off x="7606569" y="2751772"/>
              <a:ext cx="20764" cy="11491"/>
            </a:xfrm>
            <a:custGeom>
              <a:avLst/>
              <a:gdLst>
                <a:gd name="connsiteX0" fmla="*/ 0 w 20764"/>
                <a:gd name="connsiteY0" fmla="*/ 10954 h 11491"/>
                <a:gd name="connsiteX1" fmla="*/ 20764 w 20764"/>
                <a:gd name="connsiteY1" fmla="*/ 0 h 11491"/>
                <a:gd name="connsiteX2" fmla="*/ 0 w 20764"/>
                <a:gd name="connsiteY2" fmla="*/ 10954 h 11491"/>
              </a:gdLst>
              <a:ahLst/>
              <a:cxnLst>
                <a:cxn ang="0">
                  <a:pos x="connsiteX0" y="connsiteY0"/>
                </a:cxn>
                <a:cxn ang="0">
                  <a:pos x="connsiteX1" y="connsiteY1"/>
                </a:cxn>
                <a:cxn ang="0">
                  <a:pos x="connsiteX2" y="connsiteY2"/>
                </a:cxn>
              </a:cxnLst>
              <a:rect l="l" t="t" r="r" b="b"/>
              <a:pathLst>
                <a:path w="20764" h="11491">
                  <a:moveTo>
                    <a:pt x="0" y="10954"/>
                  </a:moveTo>
                  <a:cubicBezTo>
                    <a:pt x="9525" y="12859"/>
                    <a:pt x="15145" y="9811"/>
                    <a:pt x="20764" y="0"/>
                  </a:cubicBezTo>
                  <a:cubicBezTo>
                    <a:pt x="10478" y="953"/>
                    <a:pt x="2096" y="381"/>
                    <a:pt x="0" y="10954"/>
                  </a:cubicBezTo>
                  <a:close/>
                </a:path>
              </a:pathLst>
            </a:custGeom>
            <a:grpFill/>
            <a:ln w="9525" cap="flat">
              <a:noFill/>
              <a:prstDash val="solid"/>
              <a:miter/>
            </a:ln>
          </p:spPr>
          <p:txBody>
            <a:bodyPr rtlCol="0" anchor="ctr"/>
            <a:lstStyle/>
            <a:p>
              <a:endParaRPr lang="en-US">
                <a:solidFill>
                  <a:schemeClr val="bg1"/>
                </a:solidFill>
              </a:endParaRPr>
            </a:p>
          </p:txBody>
        </p:sp>
        <p:sp>
          <p:nvSpPr>
            <p:cNvPr id="27" name="Freeform 26">
              <a:extLst>
                <a:ext uri="{FF2B5EF4-FFF2-40B4-BE49-F238E27FC236}">
                  <a16:creationId xmlns:a16="http://schemas.microsoft.com/office/drawing/2014/main" id="{C66FC10A-99FC-D9DA-1A76-199CB9592C62}"/>
                </a:ext>
              </a:extLst>
            </p:cNvPr>
            <p:cNvSpPr/>
            <p:nvPr/>
          </p:nvSpPr>
          <p:spPr>
            <a:xfrm>
              <a:off x="7781075" y="2754982"/>
              <a:ext cx="19024" cy="10143"/>
            </a:xfrm>
            <a:custGeom>
              <a:avLst/>
              <a:gdLst>
                <a:gd name="connsiteX0" fmla="*/ 11042 w 19024"/>
                <a:gd name="connsiteY0" fmla="*/ 1933 h 10143"/>
                <a:gd name="connsiteX1" fmla="*/ 5898 w 19024"/>
                <a:gd name="connsiteY1" fmla="*/ 2790 h 10143"/>
                <a:gd name="connsiteX2" fmla="*/ 88 w 19024"/>
                <a:gd name="connsiteY2" fmla="*/ 7267 h 10143"/>
                <a:gd name="connsiteX3" fmla="*/ 6946 w 19024"/>
                <a:gd name="connsiteY3" fmla="*/ 10029 h 10143"/>
                <a:gd name="connsiteX4" fmla="*/ 13232 w 19024"/>
                <a:gd name="connsiteY4" fmla="*/ 9363 h 10143"/>
                <a:gd name="connsiteX5" fmla="*/ 18471 w 19024"/>
                <a:gd name="connsiteY5" fmla="*/ 2409 h 10143"/>
                <a:gd name="connsiteX6" fmla="*/ 11042 w 19024"/>
                <a:gd name="connsiteY6" fmla="*/ 1933 h 10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24" h="10143">
                  <a:moveTo>
                    <a:pt x="11042" y="1933"/>
                  </a:moveTo>
                  <a:cubicBezTo>
                    <a:pt x="9441" y="2695"/>
                    <a:pt x="7660" y="2990"/>
                    <a:pt x="5898" y="2790"/>
                  </a:cubicBezTo>
                  <a:cubicBezTo>
                    <a:pt x="2660" y="2790"/>
                    <a:pt x="-579" y="3362"/>
                    <a:pt x="88" y="7267"/>
                  </a:cubicBezTo>
                  <a:cubicBezTo>
                    <a:pt x="755" y="11172"/>
                    <a:pt x="3517" y="9934"/>
                    <a:pt x="6946" y="10029"/>
                  </a:cubicBezTo>
                  <a:cubicBezTo>
                    <a:pt x="9051" y="9944"/>
                    <a:pt x="11156" y="9724"/>
                    <a:pt x="13232" y="9363"/>
                  </a:cubicBezTo>
                  <a:cubicBezTo>
                    <a:pt x="17423" y="8696"/>
                    <a:pt x="20281" y="6410"/>
                    <a:pt x="18471" y="2409"/>
                  </a:cubicBezTo>
                  <a:cubicBezTo>
                    <a:pt x="16661" y="-1591"/>
                    <a:pt x="13804" y="219"/>
                    <a:pt x="11042" y="1933"/>
                  </a:cubicBezTo>
                  <a:close/>
                </a:path>
              </a:pathLst>
            </a:custGeom>
            <a:grpFill/>
            <a:ln w="9525" cap="flat">
              <a:noFill/>
              <a:prstDash val="solid"/>
              <a:miter/>
            </a:ln>
          </p:spPr>
          <p:txBody>
            <a:bodyPr rtlCol="0" anchor="ctr"/>
            <a:lstStyle/>
            <a:p>
              <a:endParaRPr lang="en-US">
                <a:solidFill>
                  <a:schemeClr val="bg1"/>
                </a:solidFill>
              </a:endParaRPr>
            </a:p>
          </p:txBody>
        </p:sp>
        <p:sp>
          <p:nvSpPr>
            <p:cNvPr id="28" name="Freeform 27">
              <a:extLst>
                <a:ext uri="{FF2B5EF4-FFF2-40B4-BE49-F238E27FC236}">
                  <a16:creationId xmlns:a16="http://schemas.microsoft.com/office/drawing/2014/main" id="{4948C6B2-281A-4D92-D891-3662EB1EC734}"/>
                </a:ext>
              </a:extLst>
            </p:cNvPr>
            <p:cNvSpPr/>
            <p:nvPr/>
          </p:nvSpPr>
          <p:spPr>
            <a:xfrm>
              <a:off x="7533036" y="2754638"/>
              <a:ext cx="20823" cy="11318"/>
            </a:xfrm>
            <a:custGeom>
              <a:avLst/>
              <a:gdLst>
                <a:gd name="connsiteX0" fmla="*/ 9525 w 20823"/>
                <a:gd name="connsiteY0" fmla="*/ 3896 h 11318"/>
                <a:gd name="connsiteX1" fmla="*/ 0 w 20823"/>
                <a:gd name="connsiteY1" fmla="*/ 9516 h 11318"/>
                <a:gd name="connsiteX2" fmla="*/ 11525 w 20823"/>
                <a:gd name="connsiteY2" fmla="*/ 10183 h 11318"/>
                <a:gd name="connsiteX3" fmla="*/ 20193 w 20823"/>
                <a:gd name="connsiteY3" fmla="*/ 1991 h 11318"/>
                <a:gd name="connsiteX4" fmla="*/ 9525 w 20823"/>
                <a:gd name="connsiteY4" fmla="*/ 3896 h 113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23" h="11318">
                  <a:moveTo>
                    <a:pt x="9525" y="3896"/>
                  </a:moveTo>
                  <a:cubicBezTo>
                    <a:pt x="5620" y="3896"/>
                    <a:pt x="2000" y="3896"/>
                    <a:pt x="0" y="9516"/>
                  </a:cubicBezTo>
                  <a:cubicBezTo>
                    <a:pt x="4381" y="12755"/>
                    <a:pt x="8096" y="10754"/>
                    <a:pt x="11525" y="10183"/>
                  </a:cubicBezTo>
                  <a:cubicBezTo>
                    <a:pt x="14954" y="9611"/>
                    <a:pt x="23146" y="7325"/>
                    <a:pt x="20193" y="1991"/>
                  </a:cubicBezTo>
                  <a:cubicBezTo>
                    <a:pt x="17240" y="-3343"/>
                    <a:pt x="13335" y="3706"/>
                    <a:pt x="9525" y="3896"/>
                  </a:cubicBezTo>
                  <a:close/>
                </a:path>
              </a:pathLst>
            </a:custGeom>
            <a:grpFill/>
            <a:ln w="9525" cap="flat">
              <a:noFill/>
              <a:prstDash val="solid"/>
              <a:miter/>
            </a:ln>
          </p:spPr>
          <p:txBody>
            <a:bodyPr rtlCol="0" anchor="ctr"/>
            <a:lstStyle/>
            <a:p>
              <a:endParaRPr lang="en-US">
                <a:solidFill>
                  <a:schemeClr val="bg1"/>
                </a:solidFill>
              </a:endParaRPr>
            </a:p>
          </p:txBody>
        </p:sp>
        <p:sp>
          <p:nvSpPr>
            <p:cNvPr id="29" name="Freeform 28">
              <a:extLst>
                <a:ext uri="{FF2B5EF4-FFF2-40B4-BE49-F238E27FC236}">
                  <a16:creationId xmlns:a16="http://schemas.microsoft.com/office/drawing/2014/main" id="{EF5B296B-AE5F-D338-A829-C6203939C2C7}"/>
                </a:ext>
              </a:extLst>
            </p:cNvPr>
            <p:cNvSpPr/>
            <p:nvPr/>
          </p:nvSpPr>
          <p:spPr>
            <a:xfrm>
              <a:off x="7401164" y="2762029"/>
              <a:ext cx="17191" cy="9347"/>
            </a:xfrm>
            <a:custGeom>
              <a:avLst/>
              <a:gdLst>
                <a:gd name="connsiteX0" fmla="*/ 6143 w 17191"/>
                <a:gd name="connsiteY0" fmla="*/ 1173 h 9347"/>
                <a:gd name="connsiteX1" fmla="*/ 1447 w 17191"/>
                <a:gd name="connsiteY1" fmla="*/ 792 h 9347"/>
                <a:gd name="connsiteX2" fmla="*/ 427 w 17191"/>
                <a:gd name="connsiteY2" fmla="*/ 2316 h 9347"/>
                <a:gd name="connsiteX3" fmla="*/ 2647 w 17191"/>
                <a:gd name="connsiteY3" fmla="*/ 8393 h 9347"/>
                <a:gd name="connsiteX4" fmla="*/ 4142 w 17191"/>
                <a:gd name="connsiteY4" fmla="*/ 8793 h 9347"/>
                <a:gd name="connsiteX5" fmla="*/ 17191 w 17191"/>
                <a:gd name="connsiteY5" fmla="*/ 4316 h 9347"/>
                <a:gd name="connsiteX6" fmla="*/ 6143 w 17191"/>
                <a:gd name="connsiteY6" fmla="*/ 1173 h 9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91" h="9347">
                  <a:moveTo>
                    <a:pt x="6143" y="1173"/>
                  </a:moveTo>
                  <a:cubicBezTo>
                    <a:pt x="4952" y="-227"/>
                    <a:pt x="2847" y="-399"/>
                    <a:pt x="1447" y="792"/>
                  </a:cubicBezTo>
                  <a:cubicBezTo>
                    <a:pt x="970" y="1192"/>
                    <a:pt x="618" y="1726"/>
                    <a:pt x="427" y="2316"/>
                  </a:cubicBezTo>
                  <a:cubicBezTo>
                    <a:pt x="-639" y="4602"/>
                    <a:pt x="361" y="7326"/>
                    <a:pt x="2647" y="8393"/>
                  </a:cubicBezTo>
                  <a:cubicBezTo>
                    <a:pt x="3123" y="8603"/>
                    <a:pt x="3628" y="8745"/>
                    <a:pt x="4142" y="8793"/>
                  </a:cubicBezTo>
                  <a:cubicBezTo>
                    <a:pt x="9476" y="9746"/>
                    <a:pt x="14905" y="10127"/>
                    <a:pt x="17191" y="4316"/>
                  </a:cubicBezTo>
                  <a:cubicBezTo>
                    <a:pt x="14715" y="-1684"/>
                    <a:pt x="9286" y="4983"/>
                    <a:pt x="6143" y="1173"/>
                  </a:cubicBezTo>
                  <a:close/>
                </a:path>
              </a:pathLst>
            </a:custGeom>
            <a:grpFill/>
            <a:ln w="9525" cap="flat">
              <a:noFill/>
              <a:prstDash val="solid"/>
              <a:miter/>
            </a:ln>
          </p:spPr>
          <p:txBody>
            <a:bodyPr rtlCol="0" anchor="ctr"/>
            <a:lstStyle/>
            <a:p>
              <a:endParaRPr lang="en-US">
                <a:solidFill>
                  <a:schemeClr val="bg1"/>
                </a:solidFill>
              </a:endParaRPr>
            </a:p>
          </p:txBody>
        </p:sp>
        <p:sp>
          <p:nvSpPr>
            <p:cNvPr id="30" name="Freeform 29">
              <a:extLst>
                <a:ext uri="{FF2B5EF4-FFF2-40B4-BE49-F238E27FC236}">
                  <a16:creationId xmlns:a16="http://schemas.microsoft.com/office/drawing/2014/main" id="{E1DC6C27-5C7E-1488-A708-9201E2BE5759}"/>
                </a:ext>
              </a:extLst>
            </p:cNvPr>
            <p:cNvSpPr/>
            <p:nvPr/>
          </p:nvSpPr>
          <p:spPr>
            <a:xfrm>
              <a:off x="7834693" y="2703825"/>
              <a:ext cx="23771" cy="7739"/>
            </a:xfrm>
            <a:custGeom>
              <a:avLst/>
              <a:gdLst>
                <a:gd name="connsiteX0" fmla="*/ 18193 w 23771"/>
                <a:gd name="connsiteY0" fmla="*/ 7466 h 7739"/>
                <a:gd name="connsiteX1" fmla="*/ 23489 w 23771"/>
                <a:gd name="connsiteY1" fmla="*/ 5113 h 7739"/>
                <a:gd name="connsiteX2" fmla="*/ 23717 w 23771"/>
                <a:gd name="connsiteY2" fmla="*/ 4227 h 7739"/>
                <a:gd name="connsiteX3" fmla="*/ 19050 w 23771"/>
                <a:gd name="connsiteY3" fmla="*/ 322 h 7739"/>
                <a:gd name="connsiteX4" fmla="*/ 0 w 23771"/>
                <a:gd name="connsiteY4" fmla="*/ 3751 h 7739"/>
                <a:gd name="connsiteX5" fmla="*/ 18193 w 23771"/>
                <a:gd name="connsiteY5" fmla="*/ 7466 h 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771" h="7739">
                  <a:moveTo>
                    <a:pt x="18193" y="7466"/>
                  </a:moveTo>
                  <a:cubicBezTo>
                    <a:pt x="20307" y="8275"/>
                    <a:pt x="22670" y="7228"/>
                    <a:pt x="23489" y="5113"/>
                  </a:cubicBezTo>
                  <a:cubicBezTo>
                    <a:pt x="23593" y="4827"/>
                    <a:pt x="23669" y="4532"/>
                    <a:pt x="23717" y="4227"/>
                  </a:cubicBezTo>
                  <a:cubicBezTo>
                    <a:pt x="24193" y="1370"/>
                    <a:pt x="21431" y="417"/>
                    <a:pt x="19050" y="322"/>
                  </a:cubicBezTo>
                  <a:cubicBezTo>
                    <a:pt x="12497" y="-640"/>
                    <a:pt x="5810" y="569"/>
                    <a:pt x="0" y="3751"/>
                  </a:cubicBezTo>
                  <a:cubicBezTo>
                    <a:pt x="7144" y="8704"/>
                    <a:pt x="13049" y="5180"/>
                    <a:pt x="18193" y="7466"/>
                  </a:cubicBezTo>
                  <a:close/>
                </a:path>
              </a:pathLst>
            </a:custGeom>
            <a:grpFill/>
            <a:ln w="9525" cap="flat">
              <a:noFill/>
              <a:prstDash val="solid"/>
              <a:miter/>
            </a:ln>
          </p:spPr>
          <p:txBody>
            <a:bodyPr rtlCol="0" anchor="ctr"/>
            <a:lstStyle/>
            <a:p>
              <a:endParaRPr lang="en-US">
                <a:solidFill>
                  <a:schemeClr val="bg1"/>
                </a:solidFill>
              </a:endParaRPr>
            </a:p>
          </p:txBody>
        </p:sp>
        <p:sp>
          <p:nvSpPr>
            <p:cNvPr id="31" name="Freeform 30">
              <a:extLst>
                <a:ext uri="{FF2B5EF4-FFF2-40B4-BE49-F238E27FC236}">
                  <a16:creationId xmlns:a16="http://schemas.microsoft.com/office/drawing/2014/main" id="{CAB49410-73A4-F6FE-E1D0-3535B032079A}"/>
                </a:ext>
              </a:extLst>
            </p:cNvPr>
            <p:cNvSpPr/>
            <p:nvPr/>
          </p:nvSpPr>
          <p:spPr>
            <a:xfrm>
              <a:off x="7108888" y="2714625"/>
              <a:ext cx="28575" cy="6154"/>
            </a:xfrm>
            <a:custGeom>
              <a:avLst/>
              <a:gdLst>
                <a:gd name="connsiteX0" fmla="*/ 28575 w 28575"/>
                <a:gd name="connsiteY0" fmla="*/ 0 h 6154"/>
                <a:gd name="connsiteX1" fmla="*/ 0 w 28575"/>
                <a:gd name="connsiteY1" fmla="*/ 4763 h 6154"/>
                <a:gd name="connsiteX2" fmla="*/ 28575 w 28575"/>
                <a:gd name="connsiteY2" fmla="*/ 0 h 6154"/>
              </a:gdLst>
              <a:ahLst/>
              <a:cxnLst>
                <a:cxn ang="0">
                  <a:pos x="connsiteX0" y="connsiteY0"/>
                </a:cxn>
                <a:cxn ang="0">
                  <a:pos x="connsiteX1" y="connsiteY1"/>
                </a:cxn>
                <a:cxn ang="0">
                  <a:pos x="connsiteX2" y="connsiteY2"/>
                </a:cxn>
              </a:cxnLst>
              <a:rect l="l" t="t" r="r" b="b"/>
              <a:pathLst>
                <a:path w="28575" h="6154">
                  <a:moveTo>
                    <a:pt x="28575" y="0"/>
                  </a:moveTo>
                  <a:cubicBezTo>
                    <a:pt x="16764" y="1429"/>
                    <a:pt x="7906" y="-1905"/>
                    <a:pt x="0" y="4763"/>
                  </a:cubicBezTo>
                  <a:cubicBezTo>
                    <a:pt x="8572" y="4191"/>
                    <a:pt x="17717" y="10573"/>
                    <a:pt x="28575" y="0"/>
                  </a:cubicBezTo>
                  <a:close/>
                </a:path>
              </a:pathLst>
            </a:custGeom>
            <a:grpFill/>
            <a:ln w="9525" cap="flat">
              <a:noFill/>
              <a:prstDash val="solid"/>
              <a:miter/>
            </a:ln>
          </p:spPr>
          <p:txBody>
            <a:bodyPr rtlCol="0" anchor="ctr"/>
            <a:lstStyle/>
            <a:p>
              <a:endParaRPr lang="en-US">
                <a:solidFill>
                  <a:schemeClr val="bg1"/>
                </a:solidFill>
              </a:endParaRPr>
            </a:p>
          </p:txBody>
        </p:sp>
        <p:sp>
          <p:nvSpPr>
            <p:cNvPr id="32" name="Freeform 31">
              <a:extLst>
                <a:ext uri="{FF2B5EF4-FFF2-40B4-BE49-F238E27FC236}">
                  <a16:creationId xmlns:a16="http://schemas.microsoft.com/office/drawing/2014/main" id="{B9B85C0A-9DDD-8150-EE04-17813211D951}"/>
                </a:ext>
              </a:extLst>
            </p:cNvPr>
            <p:cNvSpPr/>
            <p:nvPr/>
          </p:nvSpPr>
          <p:spPr>
            <a:xfrm>
              <a:off x="7381948" y="2758124"/>
              <a:ext cx="9098" cy="11716"/>
            </a:xfrm>
            <a:custGeom>
              <a:avLst/>
              <a:gdLst>
                <a:gd name="connsiteX0" fmla="*/ 5260 w 9098"/>
                <a:gd name="connsiteY0" fmla="*/ 29 h 11716"/>
                <a:gd name="connsiteX1" fmla="*/ 12 w 9098"/>
                <a:gd name="connsiteY1" fmla="*/ 6002 h 11716"/>
                <a:gd name="connsiteX2" fmla="*/ 21 w 9098"/>
                <a:gd name="connsiteY2" fmla="*/ 6125 h 11716"/>
                <a:gd name="connsiteX3" fmla="*/ 2974 w 9098"/>
                <a:gd name="connsiteY3" fmla="*/ 11650 h 11716"/>
                <a:gd name="connsiteX4" fmla="*/ 8880 w 9098"/>
                <a:gd name="connsiteY4" fmla="*/ 4697 h 11716"/>
                <a:gd name="connsiteX5" fmla="*/ 5260 w 9098"/>
                <a:gd name="connsiteY5" fmla="*/ 29 h 11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98" h="11716">
                  <a:moveTo>
                    <a:pt x="5260" y="29"/>
                  </a:moveTo>
                  <a:cubicBezTo>
                    <a:pt x="2164" y="229"/>
                    <a:pt x="-188" y="2896"/>
                    <a:pt x="12" y="6002"/>
                  </a:cubicBezTo>
                  <a:cubicBezTo>
                    <a:pt x="12" y="6040"/>
                    <a:pt x="21" y="6087"/>
                    <a:pt x="21" y="6125"/>
                  </a:cubicBezTo>
                  <a:cubicBezTo>
                    <a:pt x="21" y="8411"/>
                    <a:pt x="21" y="11269"/>
                    <a:pt x="2974" y="11650"/>
                  </a:cubicBezTo>
                  <a:cubicBezTo>
                    <a:pt x="8404" y="12317"/>
                    <a:pt x="8213" y="7840"/>
                    <a:pt x="8880" y="4697"/>
                  </a:cubicBezTo>
                  <a:cubicBezTo>
                    <a:pt x="9546" y="1553"/>
                    <a:pt x="8784" y="-256"/>
                    <a:pt x="5260" y="29"/>
                  </a:cubicBezTo>
                  <a:close/>
                </a:path>
              </a:pathLst>
            </a:custGeom>
            <a:grpFill/>
            <a:ln w="9525" cap="flat">
              <a:noFill/>
              <a:prstDash val="solid"/>
              <a:miter/>
            </a:ln>
          </p:spPr>
          <p:txBody>
            <a:bodyPr rtlCol="0" anchor="ctr"/>
            <a:lstStyle/>
            <a:p>
              <a:endParaRPr lang="en-US">
                <a:solidFill>
                  <a:schemeClr val="bg1"/>
                </a:solidFill>
              </a:endParaRPr>
            </a:p>
          </p:txBody>
        </p:sp>
        <p:sp>
          <p:nvSpPr>
            <p:cNvPr id="33" name="Freeform 32">
              <a:extLst>
                <a:ext uri="{FF2B5EF4-FFF2-40B4-BE49-F238E27FC236}">
                  <a16:creationId xmlns:a16="http://schemas.microsoft.com/office/drawing/2014/main" id="{4B3FDA86-16F9-F9F1-5F45-48FCB183AF7B}"/>
                </a:ext>
              </a:extLst>
            </p:cNvPr>
            <p:cNvSpPr/>
            <p:nvPr/>
          </p:nvSpPr>
          <p:spPr>
            <a:xfrm>
              <a:off x="7220902" y="2758741"/>
              <a:ext cx="23980" cy="12681"/>
            </a:xfrm>
            <a:custGeom>
              <a:avLst/>
              <a:gdLst>
                <a:gd name="connsiteX0" fmla="*/ 15716 w 23980"/>
                <a:gd name="connsiteY0" fmla="*/ 555 h 12681"/>
                <a:gd name="connsiteX1" fmla="*/ 9906 w 23980"/>
                <a:gd name="connsiteY1" fmla="*/ 4746 h 12681"/>
                <a:gd name="connsiteX2" fmla="*/ 6287 w 23980"/>
                <a:gd name="connsiteY2" fmla="*/ 4746 h 12681"/>
                <a:gd name="connsiteX3" fmla="*/ 0 w 23980"/>
                <a:gd name="connsiteY3" fmla="*/ 9223 h 12681"/>
                <a:gd name="connsiteX4" fmla="*/ 1429 w 23980"/>
                <a:gd name="connsiteY4" fmla="*/ 11985 h 12681"/>
                <a:gd name="connsiteX5" fmla="*/ 9144 w 23980"/>
                <a:gd name="connsiteY5" fmla="*/ 9699 h 12681"/>
                <a:gd name="connsiteX6" fmla="*/ 11335 w 23980"/>
                <a:gd name="connsiteY6" fmla="*/ 7032 h 12681"/>
                <a:gd name="connsiteX7" fmla="*/ 14478 w 23980"/>
                <a:gd name="connsiteY7" fmla="*/ 8842 h 12681"/>
                <a:gd name="connsiteX8" fmla="*/ 22098 w 23980"/>
                <a:gd name="connsiteY8" fmla="*/ 9795 h 12681"/>
                <a:gd name="connsiteX9" fmla="*/ 23527 w 23980"/>
                <a:gd name="connsiteY9" fmla="*/ 3508 h 12681"/>
                <a:gd name="connsiteX10" fmla="*/ 15888 w 23980"/>
                <a:gd name="connsiteY10" fmla="*/ 479 h 12681"/>
                <a:gd name="connsiteX11" fmla="*/ 15716 w 23980"/>
                <a:gd name="connsiteY11" fmla="*/ 555 h 12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980" h="12681">
                  <a:moveTo>
                    <a:pt x="15716" y="555"/>
                  </a:moveTo>
                  <a:cubicBezTo>
                    <a:pt x="13649" y="1756"/>
                    <a:pt x="11697" y="3156"/>
                    <a:pt x="9906" y="4746"/>
                  </a:cubicBezTo>
                  <a:cubicBezTo>
                    <a:pt x="8706" y="4651"/>
                    <a:pt x="7496" y="4651"/>
                    <a:pt x="6287" y="4746"/>
                  </a:cubicBezTo>
                  <a:cubicBezTo>
                    <a:pt x="2953" y="4746"/>
                    <a:pt x="476" y="5889"/>
                    <a:pt x="0" y="9223"/>
                  </a:cubicBezTo>
                  <a:cubicBezTo>
                    <a:pt x="38" y="10309"/>
                    <a:pt x="562" y="11328"/>
                    <a:pt x="1429" y="11985"/>
                  </a:cubicBezTo>
                  <a:cubicBezTo>
                    <a:pt x="4763" y="13700"/>
                    <a:pt x="7144" y="11985"/>
                    <a:pt x="9144" y="9699"/>
                  </a:cubicBezTo>
                  <a:cubicBezTo>
                    <a:pt x="11144" y="7413"/>
                    <a:pt x="10573" y="7890"/>
                    <a:pt x="11335" y="7032"/>
                  </a:cubicBezTo>
                  <a:lnTo>
                    <a:pt x="14478" y="8842"/>
                  </a:lnTo>
                  <a:cubicBezTo>
                    <a:pt x="16859" y="10176"/>
                    <a:pt x="19145" y="13319"/>
                    <a:pt x="22098" y="9795"/>
                  </a:cubicBezTo>
                  <a:cubicBezTo>
                    <a:pt x="23898" y="8242"/>
                    <a:pt x="24479" y="5689"/>
                    <a:pt x="23527" y="3508"/>
                  </a:cubicBezTo>
                  <a:cubicBezTo>
                    <a:pt x="22250" y="565"/>
                    <a:pt x="18831" y="-797"/>
                    <a:pt x="15888" y="479"/>
                  </a:cubicBezTo>
                  <a:cubicBezTo>
                    <a:pt x="15830" y="498"/>
                    <a:pt x="15773" y="527"/>
                    <a:pt x="15716" y="555"/>
                  </a:cubicBezTo>
                  <a:close/>
                </a:path>
              </a:pathLst>
            </a:custGeom>
            <a:grpFill/>
            <a:ln w="9525" cap="flat">
              <a:noFill/>
              <a:prstDash val="solid"/>
              <a:miter/>
            </a:ln>
          </p:spPr>
          <p:txBody>
            <a:bodyPr rtlCol="0" anchor="ctr"/>
            <a:lstStyle/>
            <a:p>
              <a:endParaRPr lang="en-US">
                <a:solidFill>
                  <a:schemeClr val="bg1"/>
                </a:solidFill>
              </a:endParaRPr>
            </a:p>
          </p:txBody>
        </p:sp>
        <p:sp>
          <p:nvSpPr>
            <p:cNvPr id="34" name="Freeform 33">
              <a:extLst>
                <a:ext uri="{FF2B5EF4-FFF2-40B4-BE49-F238E27FC236}">
                  <a16:creationId xmlns:a16="http://schemas.microsoft.com/office/drawing/2014/main" id="{8AB3AAA2-FE68-B411-D1D0-5FAA637FCECE}"/>
                </a:ext>
              </a:extLst>
            </p:cNvPr>
            <p:cNvSpPr/>
            <p:nvPr/>
          </p:nvSpPr>
          <p:spPr>
            <a:xfrm>
              <a:off x="7679142" y="2701320"/>
              <a:ext cx="13913" cy="8143"/>
            </a:xfrm>
            <a:custGeom>
              <a:avLst/>
              <a:gdLst>
                <a:gd name="connsiteX0" fmla="*/ 9818 w 13913"/>
                <a:gd name="connsiteY0" fmla="*/ 7685 h 8143"/>
                <a:gd name="connsiteX1" fmla="*/ 13819 w 13913"/>
                <a:gd name="connsiteY1" fmla="*/ 3113 h 8143"/>
                <a:gd name="connsiteX2" fmla="*/ 4294 w 13913"/>
                <a:gd name="connsiteY2" fmla="*/ 636 h 8143"/>
                <a:gd name="connsiteX3" fmla="*/ 198 w 13913"/>
                <a:gd name="connsiteY3" fmla="*/ 5208 h 8143"/>
                <a:gd name="connsiteX4" fmla="*/ 9818 w 13913"/>
                <a:gd name="connsiteY4" fmla="*/ 7685 h 81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13" h="8143">
                  <a:moveTo>
                    <a:pt x="9818" y="7685"/>
                  </a:moveTo>
                  <a:cubicBezTo>
                    <a:pt x="12295" y="7685"/>
                    <a:pt x="14390" y="6352"/>
                    <a:pt x="13819" y="3113"/>
                  </a:cubicBezTo>
                  <a:cubicBezTo>
                    <a:pt x="11571" y="227"/>
                    <a:pt x="7666" y="-783"/>
                    <a:pt x="4294" y="636"/>
                  </a:cubicBezTo>
                  <a:cubicBezTo>
                    <a:pt x="1912" y="1113"/>
                    <a:pt x="-755" y="2923"/>
                    <a:pt x="198" y="5208"/>
                  </a:cubicBezTo>
                  <a:cubicBezTo>
                    <a:pt x="2008" y="9114"/>
                    <a:pt x="6294" y="8161"/>
                    <a:pt x="9818" y="7685"/>
                  </a:cubicBezTo>
                  <a:close/>
                </a:path>
              </a:pathLst>
            </a:custGeom>
            <a:grpFill/>
            <a:ln w="9525" cap="flat">
              <a:noFill/>
              <a:prstDash val="solid"/>
              <a:miter/>
            </a:ln>
          </p:spPr>
          <p:txBody>
            <a:bodyPr rtlCol="0" anchor="ctr"/>
            <a:lstStyle/>
            <a:p>
              <a:endParaRPr lang="en-US">
                <a:solidFill>
                  <a:schemeClr val="bg1"/>
                </a:solidFill>
              </a:endParaRPr>
            </a:p>
          </p:txBody>
        </p:sp>
        <p:sp>
          <p:nvSpPr>
            <p:cNvPr id="35" name="Freeform 34">
              <a:extLst>
                <a:ext uri="{FF2B5EF4-FFF2-40B4-BE49-F238E27FC236}">
                  <a16:creationId xmlns:a16="http://schemas.microsoft.com/office/drawing/2014/main" id="{116BDA9D-481B-2D45-A6CC-4BE1875BCB2B}"/>
                </a:ext>
              </a:extLst>
            </p:cNvPr>
            <p:cNvSpPr/>
            <p:nvPr/>
          </p:nvSpPr>
          <p:spPr>
            <a:xfrm>
              <a:off x="7813721" y="2756505"/>
              <a:ext cx="28496" cy="11414"/>
            </a:xfrm>
            <a:custGeom>
              <a:avLst/>
              <a:gdLst>
                <a:gd name="connsiteX0" fmla="*/ 494 w 28496"/>
                <a:gd name="connsiteY0" fmla="*/ 7078 h 11414"/>
                <a:gd name="connsiteX1" fmla="*/ 5828 w 28496"/>
                <a:gd name="connsiteY1" fmla="*/ 11079 h 11414"/>
                <a:gd name="connsiteX2" fmla="*/ 12209 w 28496"/>
                <a:gd name="connsiteY2" fmla="*/ 5268 h 11414"/>
                <a:gd name="connsiteX3" fmla="*/ 28497 w 28496"/>
                <a:gd name="connsiteY3" fmla="*/ 1077 h 11414"/>
                <a:gd name="connsiteX4" fmla="*/ 13829 w 28496"/>
                <a:gd name="connsiteY4" fmla="*/ 3554 h 11414"/>
                <a:gd name="connsiteX5" fmla="*/ 494 w 28496"/>
                <a:gd name="connsiteY5" fmla="*/ 7078 h 11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496" h="11414">
                  <a:moveTo>
                    <a:pt x="494" y="7078"/>
                  </a:moveTo>
                  <a:cubicBezTo>
                    <a:pt x="-1411" y="9936"/>
                    <a:pt x="2589" y="12317"/>
                    <a:pt x="5828" y="11079"/>
                  </a:cubicBezTo>
                  <a:cubicBezTo>
                    <a:pt x="9066" y="9840"/>
                    <a:pt x="10114" y="7269"/>
                    <a:pt x="12209" y="5268"/>
                  </a:cubicBezTo>
                  <a:cubicBezTo>
                    <a:pt x="19924" y="12698"/>
                    <a:pt x="19924" y="12698"/>
                    <a:pt x="28497" y="1077"/>
                  </a:cubicBezTo>
                  <a:lnTo>
                    <a:pt x="13829" y="3554"/>
                  </a:lnTo>
                  <a:cubicBezTo>
                    <a:pt x="6780" y="-4352"/>
                    <a:pt x="3065" y="2792"/>
                    <a:pt x="494" y="7078"/>
                  </a:cubicBezTo>
                  <a:close/>
                </a:path>
              </a:pathLst>
            </a:custGeom>
            <a:grpFill/>
            <a:ln w="9525" cap="flat">
              <a:noFill/>
              <a:prstDash val="solid"/>
              <a:miter/>
            </a:ln>
          </p:spPr>
          <p:txBody>
            <a:bodyPr rtlCol="0" anchor="ctr"/>
            <a:lstStyle/>
            <a:p>
              <a:endParaRPr lang="en-US">
                <a:solidFill>
                  <a:schemeClr val="bg1"/>
                </a:solidFill>
              </a:endParaRPr>
            </a:p>
          </p:txBody>
        </p:sp>
        <p:sp>
          <p:nvSpPr>
            <p:cNvPr id="36" name="Freeform 35">
              <a:extLst>
                <a:ext uri="{FF2B5EF4-FFF2-40B4-BE49-F238E27FC236}">
                  <a16:creationId xmlns:a16="http://schemas.microsoft.com/office/drawing/2014/main" id="{8909205A-9974-3E2F-8D73-0AB0FA7769F5}"/>
                </a:ext>
              </a:extLst>
            </p:cNvPr>
            <p:cNvSpPr/>
            <p:nvPr/>
          </p:nvSpPr>
          <p:spPr>
            <a:xfrm>
              <a:off x="7507834" y="2704625"/>
              <a:ext cx="24725" cy="5784"/>
            </a:xfrm>
            <a:custGeom>
              <a:avLst/>
              <a:gdLst>
                <a:gd name="connsiteX0" fmla="*/ 1294 w 24725"/>
                <a:gd name="connsiteY0" fmla="*/ 4284 h 5784"/>
                <a:gd name="connsiteX1" fmla="*/ 20344 w 24725"/>
                <a:gd name="connsiteY1" fmla="*/ 3617 h 5784"/>
                <a:gd name="connsiteX2" fmla="*/ 24726 w 24725"/>
                <a:gd name="connsiteY2" fmla="*/ 665 h 5784"/>
                <a:gd name="connsiteX3" fmla="*/ 19201 w 24725"/>
                <a:gd name="connsiteY3" fmla="*/ 665 h 5784"/>
                <a:gd name="connsiteX4" fmla="*/ 11962 w 24725"/>
                <a:gd name="connsiteY4" fmla="*/ 188 h 5784"/>
                <a:gd name="connsiteX5" fmla="*/ 1294 w 24725"/>
                <a:gd name="connsiteY5" fmla="*/ 4284 h 5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725" h="5784">
                  <a:moveTo>
                    <a:pt x="1294" y="4284"/>
                  </a:moveTo>
                  <a:cubicBezTo>
                    <a:pt x="7676" y="7713"/>
                    <a:pt x="14248" y="4284"/>
                    <a:pt x="20344" y="3617"/>
                  </a:cubicBezTo>
                  <a:cubicBezTo>
                    <a:pt x="21963" y="3617"/>
                    <a:pt x="23297" y="1713"/>
                    <a:pt x="24726" y="665"/>
                  </a:cubicBezTo>
                  <a:lnTo>
                    <a:pt x="19201" y="665"/>
                  </a:lnTo>
                  <a:lnTo>
                    <a:pt x="11962" y="188"/>
                  </a:lnTo>
                  <a:cubicBezTo>
                    <a:pt x="3389" y="-764"/>
                    <a:pt x="-2802" y="2093"/>
                    <a:pt x="1294" y="4284"/>
                  </a:cubicBezTo>
                  <a:close/>
                </a:path>
              </a:pathLst>
            </a:custGeom>
            <a:grpFill/>
            <a:ln w="9525" cap="flat">
              <a:noFill/>
              <a:prstDash val="solid"/>
              <a:miter/>
            </a:ln>
          </p:spPr>
          <p:txBody>
            <a:bodyPr rtlCol="0" anchor="ctr"/>
            <a:lstStyle/>
            <a:p>
              <a:endParaRPr lang="en-US">
                <a:solidFill>
                  <a:schemeClr val="bg1"/>
                </a:solidFill>
              </a:endParaRPr>
            </a:p>
          </p:txBody>
        </p:sp>
        <p:sp>
          <p:nvSpPr>
            <p:cNvPr id="37" name="Freeform 36">
              <a:extLst>
                <a:ext uri="{FF2B5EF4-FFF2-40B4-BE49-F238E27FC236}">
                  <a16:creationId xmlns:a16="http://schemas.microsoft.com/office/drawing/2014/main" id="{F6B70EDE-F920-BCDD-1980-5831A7A9484A}"/>
                </a:ext>
              </a:extLst>
            </p:cNvPr>
            <p:cNvSpPr/>
            <p:nvPr/>
          </p:nvSpPr>
          <p:spPr>
            <a:xfrm>
              <a:off x="7200328" y="2761311"/>
              <a:ext cx="13900" cy="9633"/>
            </a:xfrm>
            <a:custGeom>
              <a:avLst/>
              <a:gdLst>
                <a:gd name="connsiteX0" fmla="*/ 571 w 13900"/>
                <a:gd name="connsiteY0" fmla="*/ 6558 h 9633"/>
                <a:gd name="connsiteX1" fmla="*/ 0 w 13900"/>
                <a:gd name="connsiteY1" fmla="*/ 8844 h 9633"/>
                <a:gd name="connsiteX2" fmla="*/ 13335 w 13900"/>
                <a:gd name="connsiteY2" fmla="*/ 4177 h 9633"/>
                <a:gd name="connsiteX3" fmla="*/ 13059 w 13900"/>
                <a:gd name="connsiteY3" fmla="*/ 824 h 9633"/>
                <a:gd name="connsiteX4" fmla="*/ 11811 w 13900"/>
                <a:gd name="connsiteY4" fmla="*/ 272 h 9633"/>
                <a:gd name="connsiteX5" fmla="*/ 571 w 13900"/>
                <a:gd name="connsiteY5" fmla="*/ 6558 h 9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00" h="9633">
                  <a:moveTo>
                    <a:pt x="571" y="6558"/>
                  </a:moveTo>
                  <a:cubicBezTo>
                    <a:pt x="286" y="7292"/>
                    <a:pt x="95" y="8063"/>
                    <a:pt x="0" y="8844"/>
                  </a:cubicBezTo>
                  <a:cubicBezTo>
                    <a:pt x="4982" y="10873"/>
                    <a:pt x="10706" y="8873"/>
                    <a:pt x="13335" y="4177"/>
                  </a:cubicBezTo>
                  <a:cubicBezTo>
                    <a:pt x="14183" y="3177"/>
                    <a:pt x="14068" y="1672"/>
                    <a:pt x="13059" y="824"/>
                  </a:cubicBezTo>
                  <a:cubicBezTo>
                    <a:pt x="12706" y="519"/>
                    <a:pt x="12268" y="329"/>
                    <a:pt x="11811" y="272"/>
                  </a:cubicBezTo>
                  <a:cubicBezTo>
                    <a:pt x="5524" y="-1062"/>
                    <a:pt x="2762" y="2748"/>
                    <a:pt x="571" y="6558"/>
                  </a:cubicBezTo>
                  <a:close/>
                </a:path>
              </a:pathLst>
            </a:custGeom>
            <a:grpFill/>
            <a:ln w="9525" cap="flat">
              <a:noFill/>
              <a:prstDash val="solid"/>
              <a:miter/>
            </a:ln>
          </p:spPr>
          <p:txBody>
            <a:bodyPr rtlCol="0" anchor="ctr"/>
            <a:lstStyle/>
            <a:p>
              <a:endParaRPr lang="en-US">
                <a:solidFill>
                  <a:schemeClr val="bg1"/>
                </a:solidFill>
              </a:endParaRPr>
            </a:p>
          </p:txBody>
        </p:sp>
        <p:sp>
          <p:nvSpPr>
            <p:cNvPr id="38" name="Freeform 37">
              <a:extLst>
                <a:ext uri="{FF2B5EF4-FFF2-40B4-BE49-F238E27FC236}">
                  <a16:creationId xmlns:a16="http://schemas.microsoft.com/office/drawing/2014/main" id="{CE9FFE0D-8273-6761-8379-C892F67AD0B6}"/>
                </a:ext>
              </a:extLst>
            </p:cNvPr>
            <p:cNvSpPr/>
            <p:nvPr/>
          </p:nvSpPr>
          <p:spPr>
            <a:xfrm>
              <a:off x="6939089" y="2763994"/>
              <a:ext cx="14731" cy="7803"/>
            </a:xfrm>
            <a:custGeom>
              <a:avLst/>
              <a:gdLst>
                <a:gd name="connsiteX0" fmla="*/ 5873 w 14731"/>
                <a:gd name="connsiteY0" fmla="*/ 256 h 7803"/>
                <a:gd name="connsiteX1" fmla="*/ 158 w 14731"/>
                <a:gd name="connsiteY1" fmla="*/ 5209 h 7803"/>
                <a:gd name="connsiteX2" fmla="*/ 6540 w 14731"/>
                <a:gd name="connsiteY2" fmla="*/ 7780 h 7803"/>
                <a:gd name="connsiteX3" fmla="*/ 14732 w 14731"/>
                <a:gd name="connsiteY3" fmla="*/ 2732 h 7803"/>
                <a:gd name="connsiteX4" fmla="*/ 5873 w 14731"/>
                <a:gd name="connsiteY4" fmla="*/ 256 h 78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31" h="7803">
                  <a:moveTo>
                    <a:pt x="5873" y="256"/>
                  </a:moveTo>
                  <a:cubicBezTo>
                    <a:pt x="2730" y="256"/>
                    <a:pt x="-794" y="1399"/>
                    <a:pt x="158" y="5209"/>
                  </a:cubicBezTo>
                  <a:cubicBezTo>
                    <a:pt x="730" y="7304"/>
                    <a:pt x="3968" y="7876"/>
                    <a:pt x="6540" y="7780"/>
                  </a:cubicBezTo>
                  <a:cubicBezTo>
                    <a:pt x="10074" y="8047"/>
                    <a:pt x="13379" y="6009"/>
                    <a:pt x="14732" y="2732"/>
                  </a:cubicBezTo>
                  <a:cubicBezTo>
                    <a:pt x="12398" y="437"/>
                    <a:pt x="9055" y="-497"/>
                    <a:pt x="5873" y="256"/>
                  </a:cubicBezTo>
                  <a:close/>
                </a:path>
              </a:pathLst>
            </a:custGeom>
            <a:grpFill/>
            <a:ln w="9525" cap="flat">
              <a:noFill/>
              <a:prstDash val="solid"/>
              <a:miter/>
            </a:ln>
          </p:spPr>
          <p:txBody>
            <a:bodyPr rtlCol="0" anchor="ctr"/>
            <a:lstStyle/>
            <a:p>
              <a:endParaRPr lang="en-US">
                <a:solidFill>
                  <a:schemeClr val="bg1"/>
                </a:solidFill>
              </a:endParaRPr>
            </a:p>
          </p:txBody>
        </p:sp>
        <p:sp>
          <p:nvSpPr>
            <p:cNvPr id="39" name="Freeform 38">
              <a:extLst>
                <a:ext uri="{FF2B5EF4-FFF2-40B4-BE49-F238E27FC236}">
                  <a16:creationId xmlns:a16="http://schemas.microsoft.com/office/drawing/2014/main" id="{70E3A8D4-6493-E4C1-57EA-2158946F0E27}"/>
                </a:ext>
              </a:extLst>
            </p:cNvPr>
            <p:cNvSpPr/>
            <p:nvPr/>
          </p:nvSpPr>
          <p:spPr>
            <a:xfrm>
              <a:off x="7716678" y="2703076"/>
              <a:ext cx="19812" cy="6149"/>
            </a:xfrm>
            <a:custGeom>
              <a:avLst/>
              <a:gdLst>
                <a:gd name="connsiteX0" fmla="*/ 19812 w 19812"/>
                <a:gd name="connsiteY0" fmla="*/ 3834 h 6149"/>
                <a:gd name="connsiteX1" fmla="*/ 0 w 19812"/>
                <a:gd name="connsiteY1" fmla="*/ 1929 h 6149"/>
                <a:gd name="connsiteX2" fmla="*/ 19812 w 19812"/>
                <a:gd name="connsiteY2" fmla="*/ 3834 h 6149"/>
              </a:gdLst>
              <a:ahLst/>
              <a:cxnLst>
                <a:cxn ang="0">
                  <a:pos x="connsiteX0" y="connsiteY0"/>
                </a:cxn>
                <a:cxn ang="0">
                  <a:pos x="connsiteX1" y="connsiteY1"/>
                </a:cxn>
                <a:cxn ang="0">
                  <a:pos x="connsiteX2" y="connsiteY2"/>
                </a:cxn>
              </a:cxnLst>
              <a:rect l="l" t="t" r="r" b="b"/>
              <a:pathLst>
                <a:path w="19812" h="6149">
                  <a:moveTo>
                    <a:pt x="19812" y="3834"/>
                  </a:moveTo>
                  <a:cubicBezTo>
                    <a:pt x="14088" y="-472"/>
                    <a:pt x="6439" y="-1215"/>
                    <a:pt x="0" y="1929"/>
                  </a:cubicBezTo>
                  <a:cubicBezTo>
                    <a:pt x="5505" y="6748"/>
                    <a:pt x="13488" y="7520"/>
                    <a:pt x="19812" y="3834"/>
                  </a:cubicBezTo>
                  <a:close/>
                </a:path>
              </a:pathLst>
            </a:custGeom>
            <a:grpFill/>
            <a:ln w="9525" cap="flat">
              <a:noFill/>
              <a:prstDash val="solid"/>
              <a:miter/>
            </a:ln>
          </p:spPr>
          <p:txBody>
            <a:bodyPr rtlCol="0" anchor="ctr"/>
            <a:lstStyle/>
            <a:p>
              <a:endParaRPr lang="en-US">
                <a:solidFill>
                  <a:schemeClr val="bg1"/>
                </a:solidFill>
              </a:endParaRPr>
            </a:p>
          </p:txBody>
        </p:sp>
        <p:sp>
          <p:nvSpPr>
            <p:cNvPr id="40" name="Freeform 39">
              <a:extLst>
                <a:ext uri="{FF2B5EF4-FFF2-40B4-BE49-F238E27FC236}">
                  <a16:creationId xmlns:a16="http://schemas.microsoft.com/office/drawing/2014/main" id="{8E540E42-DDB0-54D8-3B8A-E1925B796D7E}"/>
                </a:ext>
              </a:extLst>
            </p:cNvPr>
            <p:cNvSpPr/>
            <p:nvPr/>
          </p:nvSpPr>
          <p:spPr>
            <a:xfrm>
              <a:off x="7606600" y="2701740"/>
              <a:ext cx="10646" cy="7204"/>
            </a:xfrm>
            <a:custGeom>
              <a:avLst/>
              <a:gdLst>
                <a:gd name="connsiteX0" fmla="*/ 5875 w 10646"/>
                <a:gd name="connsiteY0" fmla="*/ 7169 h 7204"/>
                <a:gd name="connsiteX1" fmla="*/ 10637 w 10646"/>
                <a:gd name="connsiteY1" fmla="*/ 3550 h 7204"/>
                <a:gd name="connsiteX2" fmla="*/ 5875 w 10646"/>
                <a:gd name="connsiteY2" fmla="*/ 26 h 7204"/>
                <a:gd name="connsiteX3" fmla="*/ 64 w 10646"/>
                <a:gd name="connsiteY3" fmla="*/ 2979 h 7204"/>
                <a:gd name="connsiteX4" fmla="*/ 5875 w 10646"/>
                <a:gd name="connsiteY4" fmla="*/ 7169 h 7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46" h="7204">
                  <a:moveTo>
                    <a:pt x="5875" y="7169"/>
                  </a:moveTo>
                  <a:cubicBezTo>
                    <a:pt x="8161" y="7169"/>
                    <a:pt x="10828" y="6598"/>
                    <a:pt x="10637" y="3550"/>
                  </a:cubicBezTo>
                  <a:cubicBezTo>
                    <a:pt x="10447" y="502"/>
                    <a:pt x="8065" y="216"/>
                    <a:pt x="5875" y="26"/>
                  </a:cubicBezTo>
                  <a:cubicBezTo>
                    <a:pt x="3684" y="-165"/>
                    <a:pt x="446" y="692"/>
                    <a:pt x="64" y="2979"/>
                  </a:cubicBezTo>
                  <a:cubicBezTo>
                    <a:pt x="-507" y="6884"/>
                    <a:pt x="2827" y="7360"/>
                    <a:pt x="5875" y="7169"/>
                  </a:cubicBezTo>
                  <a:close/>
                </a:path>
              </a:pathLst>
            </a:custGeom>
            <a:grpFill/>
            <a:ln w="9525" cap="flat">
              <a:noFill/>
              <a:prstDash val="solid"/>
              <a:miter/>
            </a:ln>
          </p:spPr>
          <p:txBody>
            <a:bodyPr rtlCol="0" anchor="ctr"/>
            <a:lstStyle/>
            <a:p>
              <a:endParaRPr lang="en-US">
                <a:solidFill>
                  <a:schemeClr val="bg1"/>
                </a:solidFill>
              </a:endParaRPr>
            </a:p>
          </p:txBody>
        </p:sp>
        <p:sp>
          <p:nvSpPr>
            <p:cNvPr id="41" name="Freeform 40">
              <a:extLst>
                <a:ext uri="{FF2B5EF4-FFF2-40B4-BE49-F238E27FC236}">
                  <a16:creationId xmlns:a16="http://schemas.microsoft.com/office/drawing/2014/main" id="{89476FDC-8078-B8F5-5E93-34F40A83533A}"/>
                </a:ext>
              </a:extLst>
            </p:cNvPr>
            <p:cNvSpPr/>
            <p:nvPr/>
          </p:nvSpPr>
          <p:spPr>
            <a:xfrm>
              <a:off x="7588376" y="2701956"/>
              <a:ext cx="10287" cy="7048"/>
            </a:xfrm>
            <a:custGeom>
              <a:avLst/>
              <a:gdLst>
                <a:gd name="connsiteX0" fmla="*/ 5048 w 10287"/>
                <a:gd name="connsiteY0" fmla="*/ 7049 h 7048"/>
                <a:gd name="connsiteX1" fmla="*/ 10287 w 10287"/>
                <a:gd name="connsiteY1" fmla="*/ 3620 h 7048"/>
                <a:gd name="connsiteX2" fmla="*/ 5144 w 10287"/>
                <a:gd name="connsiteY2" fmla="*/ 0 h 7048"/>
                <a:gd name="connsiteX3" fmla="*/ 0 w 10287"/>
                <a:gd name="connsiteY3" fmla="*/ 3429 h 7048"/>
                <a:gd name="connsiteX4" fmla="*/ 5048 w 10287"/>
                <a:gd name="connsiteY4" fmla="*/ 7049 h 7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87" h="7048">
                  <a:moveTo>
                    <a:pt x="5048" y="7049"/>
                  </a:moveTo>
                  <a:cubicBezTo>
                    <a:pt x="7525" y="7049"/>
                    <a:pt x="10287" y="7049"/>
                    <a:pt x="10287" y="3620"/>
                  </a:cubicBezTo>
                  <a:cubicBezTo>
                    <a:pt x="10287" y="191"/>
                    <a:pt x="7715" y="0"/>
                    <a:pt x="5144" y="0"/>
                  </a:cubicBezTo>
                  <a:cubicBezTo>
                    <a:pt x="2572" y="0"/>
                    <a:pt x="0" y="476"/>
                    <a:pt x="0" y="3429"/>
                  </a:cubicBezTo>
                  <a:cubicBezTo>
                    <a:pt x="0" y="6382"/>
                    <a:pt x="3048" y="6763"/>
                    <a:pt x="5048" y="7049"/>
                  </a:cubicBezTo>
                  <a:close/>
                </a:path>
              </a:pathLst>
            </a:custGeom>
            <a:grpFill/>
            <a:ln w="9525" cap="flat">
              <a:noFill/>
              <a:prstDash val="solid"/>
              <a:miter/>
            </a:ln>
          </p:spPr>
          <p:txBody>
            <a:bodyPr rtlCol="0" anchor="ctr"/>
            <a:lstStyle/>
            <a:p>
              <a:endParaRPr lang="en-US">
                <a:solidFill>
                  <a:schemeClr val="bg1"/>
                </a:solidFill>
              </a:endParaRPr>
            </a:p>
          </p:txBody>
        </p:sp>
        <p:sp>
          <p:nvSpPr>
            <p:cNvPr id="42" name="Freeform 41">
              <a:extLst>
                <a:ext uri="{FF2B5EF4-FFF2-40B4-BE49-F238E27FC236}">
                  <a16:creationId xmlns:a16="http://schemas.microsoft.com/office/drawing/2014/main" id="{5922654B-EDB8-3B89-C528-EE8A393A13ED}"/>
                </a:ext>
              </a:extLst>
            </p:cNvPr>
            <p:cNvSpPr/>
            <p:nvPr/>
          </p:nvSpPr>
          <p:spPr>
            <a:xfrm>
              <a:off x="7566368" y="2701844"/>
              <a:ext cx="12599" cy="7506"/>
            </a:xfrm>
            <a:custGeom>
              <a:avLst/>
              <a:gdLst>
                <a:gd name="connsiteX0" fmla="*/ 7911 w 12599"/>
                <a:gd name="connsiteY0" fmla="*/ 7351 h 7506"/>
                <a:gd name="connsiteX1" fmla="*/ 12483 w 12599"/>
                <a:gd name="connsiteY1" fmla="*/ 3732 h 7506"/>
                <a:gd name="connsiteX2" fmla="*/ 5435 w 12599"/>
                <a:gd name="connsiteY2" fmla="*/ 17 h 7506"/>
                <a:gd name="connsiteX3" fmla="*/ 5 w 12599"/>
                <a:gd name="connsiteY3" fmla="*/ 3446 h 7506"/>
                <a:gd name="connsiteX4" fmla="*/ 7911 w 12599"/>
                <a:gd name="connsiteY4" fmla="*/ 7351 h 75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99" h="7506">
                  <a:moveTo>
                    <a:pt x="7911" y="7351"/>
                  </a:moveTo>
                  <a:cubicBezTo>
                    <a:pt x="10102" y="7351"/>
                    <a:pt x="13245" y="7351"/>
                    <a:pt x="12483" y="3732"/>
                  </a:cubicBezTo>
                  <a:cubicBezTo>
                    <a:pt x="11721" y="112"/>
                    <a:pt x="8673" y="-78"/>
                    <a:pt x="5435" y="17"/>
                  </a:cubicBezTo>
                  <a:cubicBezTo>
                    <a:pt x="2196" y="112"/>
                    <a:pt x="101" y="1160"/>
                    <a:pt x="5" y="3446"/>
                  </a:cubicBezTo>
                  <a:cubicBezTo>
                    <a:pt x="-185" y="8875"/>
                    <a:pt x="4673" y="7256"/>
                    <a:pt x="7911" y="7351"/>
                  </a:cubicBezTo>
                  <a:close/>
                </a:path>
              </a:pathLst>
            </a:custGeom>
            <a:grpFill/>
            <a:ln w="9525" cap="flat">
              <a:noFill/>
              <a:prstDash val="solid"/>
              <a:miter/>
            </a:ln>
          </p:spPr>
          <p:txBody>
            <a:bodyPr rtlCol="0" anchor="ctr"/>
            <a:lstStyle/>
            <a:p>
              <a:endParaRPr lang="en-US">
                <a:solidFill>
                  <a:schemeClr val="bg1"/>
                </a:solidFill>
              </a:endParaRPr>
            </a:p>
          </p:txBody>
        </p:sp>
        <p:sp>
          <p:nvSpPr>
            <p:cNvPr id="43" name="Freeform 42">
              <a:extLst>
                <a:ext uri="{FF2B5EF4-FFF2-40B4-BE49-F238E27FC236}">
                  <a16:creationId xmlns:a16="http://schemas.microsoft.com/office/drawing/2014/main" id="{BA8D223B-752B-0B65-93DC-FD987208B2E6}"/>
                </a:ext>
              </a:extLst>
            </p:cNvPr>
            <p:cNvSpPr/>
            <p:nvPr/>
          </p:nvSpPr>
          <p:spPr>
            <a:xfrm>
              <a:off x="7851672" y="2755716"/>
              <a:ext cx="8391" cy="11439"/>
            </a:xfrm>
            <a:custGeom>
              <a:avLst/>
              <a:gdLst>
                <a:gd name="connsiteX0" fmla="*/ 5404 w 8391"/>
                <a:gd name="connsiteY0" fmla="*/ 56 h 11439"/>
                <a:gd name="connsiteX1" fmla="*/ 547 w 8391"/>
                <a:gd name="connsiteY1" fmla="*/ 5866 h 11439"/>
                <a:gd name="connsiteX2" fmla="*/ 2737 w 8391"/>
                <a:gd name="connsiteY2" fmla="*/ 11296 h 11439"/>
                <a:gd name="connsiteX3" fmla="*/ 8166 w 8391"/>
                <a:gd name="connsiteY3" fmla="*/ 5486 h 11439"/>
                <a:gd name="connsiteX4" fmla="*/ 5404 w 8391"/>
                <a:gd name="connsiteY4" fmla="*/ 56 h 11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91" h="11439">
                  <a:moveTo>
                    <a:pt x="5404" y="56"/>
                  </a:moveTo>
                  <a:cubicBezTo>
                    <a:pt x="1023" y="-515"/>
                    <a:pt x="1308" y="3390"/>
                    <a:pt x="547" y="5866"/>
                  </a:cubicBezTo>
                  <a:cubicBezTo>
                    <a:pt x="-216" y="8343"/>
                    <a:pt x="-692" y="10343"/>
                    <a:pt x="2737" y="11296"/>
                  </a:cubicBezTo>
                  <a:cubicBezTo>
                    <a:pt x="6166" y="12248"/>
                    <a:pt x="7595" y="8248"/>
                    <a:pt x="8166" y="5486"/>
                  </a:cubicBezTo>
                  <a:cubicBezTo>
                    <a:pt x="8738" y="2723"/>
                    <a:pt x="8357" y="437"/>
                    <a:pt x="5404" y="56"/>
                  </a:cubicBezTo>
                  <a:close/>
                </a:path>
              </a:pathLst>
            </a:custGeom>
            <a:grpFill/>
            <a:ln w="9525" cap="flat">
              <a:noFill/>
              <a:prstDash val="solid"/>
              <a:miter/>
            </a:ln>
          </p:spPr>
          <p:txBody>
            <a:bodyPr rtlCol="0" anchor="ctr"/>
            <a:lstStyle/>
            <a:p>
              <a:endParaRPr lang="en-US">
                <a:solidFill>
                  <a:schemeClr val="bg1"/>
                </a:solidFill>
              </a:endParaRPr>
            </a:p>
          </p:txBody>
        </p:sp>
        <p:sp>
          <p:nvSpPr>
            <p:cNvPr id="44" name="Freeform 43">
              <a:extLst>
                <a:ext uri="{FF2B5EF4-FFF2-40B4-BE49-F238E27FC236}">
                  <a16:creationId xmlns:a16="http://schemas.microsoft.com/office/drawing/2014/main" id="{E48A10BD-43B9-49E6-3AAB-04C56F448E29}"/>
                </a:ext>
              </a:extLst>
            </p:cNvPr>
            <p:cNvSpPr/>
            <p:nvPr/>
          </p:nvSpPr>
          <p:spPr>
            <a:xfrm>
              <a:off x="7475886" y="2760659"/>
              <a:ext cx="10203" cy="7489"/>
            </a:xfrm>
            <a:custGeom>
              <a:avLst/>
              <a:gdLst>
                <a:gd name="connsiteX0" fmla="*/ 5810 w 10203"/>
                <a:gd name="connsiteY0" fmla="*/ 257 h 7489"/>
                <a:gd name="connsiteX1" fmla="*/ 0 w 10203"/>
                <a:gd name="connsiteY1" fmla="*/ 2829 h 7489"/>
                <a:gd name="connsiteX2" fmla="*/ 4477 w 10203"/>
                <a:gd name="connsiteY2" fmla="*/ 7210 h 7489"/>
                <a:gd name="connsiteX3" fmla="*/ 10001 w 10203"/>
                <a:gd name="connsiteY3" fmla="*/ 4724 h 7489"/>
                <a:gd name="connsiteX4" fmla="*/ 10096 w 10203"/>
                <a:gd name="connsiteY4" fmla="*/ 4448 h 7489"/>
                <a:gd name="connsiteX5" fmla="*/ 5810 w 10203"/>
                <a:gd name="connsiteY5" fmla="*/ 257 h 7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03" h="7489">
                  <a:moveTo>
                    <a:pt x="5810" y="257"/>
                  </a:moveTo>
                  <a:cubicBezTo>
                    <a:pt x="3496" y="-543"/>
                    <a:pt x="962" y="581"/>
                    <a:pt x="0" y="2829"/>
                  </a:cubicBezTo>
                  <a:cubicBezTo>
                    <a:pt x="0" y="5591"/>
                    <a:pt x="2096" y="6639"/>
                    <a:pt x="4477" y="7210"/>
                  </a:cubicBezTo>
                  <a:cubicBezTo>
                    <a:pt x="6687" y="8049"/>
                    <a:pt x="9163" y="6934"/>
                    <a:pt x="10001" y="4724"/>
                  </a:cubicBezTo>
                  <a:cubicBezTo>
                    <a:pt x="10040" y="4629"/>
                    <a:pt x="10068" y="4543"/>
                    <a:pt x="10096" y="4448"/>
                  </a:cubicBezTo>
                  <a:cubicBezTo>
                    <a:pt x="10763" y="1591"/>
                    <a:pt x="8192" y="638"/>
                    <a:pt x="5810" y="257"/>
                  </a:cubicBezTo>
                  <a:close/>
                </a:path>
              </a:pathLst>
            </a:custGeom>
            <a:grpFill/>
            <a:ln w="9525" cap="flat">
              <a:noFill/>
              <a:prstDash val="solid"/>
              <a:miter/>
            </a:ln>
          </p:spPr>
          <p:txBody>
            <a:bodyPr rtlCol="0" anchor="ctr"/>
            <a:lstStyle/>
            <a:p>
              <a:endParaRPr lang="en-US">
                <a:solidFill>
                  <a:schemeClr val="bg1"/>
                </a:solidFill>
              </a:endParaRPr>
            </a:p>
          </p:txBody>
        </p:sp>
        <p:sp>
          <p:nvSpPr>
            <p:cNvPr id="45" name="Freeform 44">
              <a:extLst>
                <a:ext uri="{FF2B5EF4-FFF2-40B4-BE49-F238E27FC236}">
                  <a16:creationId xmlns:a16="http://schemas.microsoft.com/office/drawing/2014/main" id="{300AA95B-71CA-AB02-B696-FF593F751E82}"/>
                </a:ext>
              </a:extLst>
            </p:cNvPr>
            <p:cNvSpPr/>
            <p:nvPr/>
          </p:nvSpPr>
          <p:spPr>
            <a:xfrm>
              <a:off x="7915177" y="2754449"/>
              <a:ext cx="10098" cy="6692"/>
            </a:xfrm>
            <a:custGeom>
              <a:avLst/>
              <a:gdLst>
                <a:gd name="connsiteX0" fmla="*/ 10099 w 10098"/>
                <a:gd name="connsiteY0" fmla="*/ 4086 h 6692"/>
                <a:gd name="connsiteX1" fmla="*/ 5051 w 10098"/>
                <a:gd name="connsiteY1" fmla="*/ 85 h 6692"/>
                <a:gd name="connsiteX2" fmla="*/ 2 w 10098"/>
                <a:gd name="connsiteY2" fmla="*/ 3229 h 6692"/>
                <a:gd name="connsiteX3" fmla="*/ 4956 w 10098"/>
                <a:gd name="connsiteY3" fmla="*/ 6658 h 6692"/>
                <a:gd name="connsiteX4" fmla="*/ 10099 w 10098"/>
                <a:gd name="connsiteY4" fmla="*/ 4086 h 6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98" h="6692">
                  <a:moveTo>
                    <a:pt x="10099" y="4086"/>
                  </a:moveTo>
                  <a:cubicBezTo>
                    <a:pt x="9623" y="1228"/>
                    <a:pt x="7432" y="371"/>
                    <a:pt x="5051" y="85"/>
                  </a:cubicBezTo>
                  <a:cubicBezTo>
                    <a:pt x="2669" y="-200"/>
                    <a:pt x="98" y="85"/>
                    <a:pt x="2" y="3229"/>
                  </a:cubicBezTo>
                  <a:cubicBezTo>
                    <a:pt x="-93" y="6372"/>
                    <a:pt x="2669" y="6562"/>
                    <a:pt x="4956" y="6658"/>
                  </a:cubicBezTo>
                  <a:cubicBezTo>
                    <a:pt x="7241" y="6753"/>
                    <a:pt x="9623" y="6848"/>
                    <a:pt x="10099" y="4086"/>
                  </a:cubicBezTo>
                  <a:close/>
                </a:path>
              </a:pathLst>
            </a:custGeom>
            <a:grpFill/>
            <a:ln w="9525" cap="flat">
              <a:noFill/>
              <a:prstDash val="solid"/>
              <a:miter/>
            </a:ln>
          </p:spPr>
          <p:txBody>
            <a:bodyPr rtlCol="0" anchor="ctr"/>
            <a:lstStyle/>
            <a:p>
              <a:endParaRPr lang="en-US">
                <a:solidFill>
                  <a:schemeClr val="bg1"/>
                </a:solidFill>
              </a:endParaRPr>
            </a:p>
          </p:txBody>
        </p:sp>
        <p:sp>
          <p:nvSpPr>
            <p:cNvPr id="46" name="Freeform 45">
              <a:extLst>
                <a:ext uri="{FF2B5EF4-FFF2-40B4-BE49-F238E27FC236}">
                  <a16:creationId xmlns:a16="http://schemas.microsoft.com/office/drawing/2014/main" id="{E0FFAF96-7A70-0B3A-8206-73843C84E920}"/>
                </a:ext>
              </a:extLst>
            </p:cNvPr>
            <p:cNvSpPr/>
            <p:nvPr/>
          </p:nvSpPr>
          <p:spPr>
            <a:xfrm>
              <a:off x="8123205" y="2770329"/>
              <a:ext cx="9810" cy="8112"/>
            </a:xfrm>
            <a:custGeom>
              <a:avLst/>
              <a:gdLst>
                <a:gd name="connsiteX0" fmla="*/ 4763 w 9810"/>
                <a:gd name="connsiteY0" fmla="*/ 17 h 8112"/>
                <a:gd name="connsiteX1" fmla="*/ 19 w 9810"/>
                <a:gd name="connsiteY1" fmla="*/ 3998 h 8112"/>
                <a:gd name="connsiteX2" fmla="*/ 0 w 9810"/>
                <a:gd name="connsiteY2" fmla="*/ 4303 h 8112"/>
                <a:gd name="connsiteX3" fmla="*/ 4763 w 9810"/>
                <a:gd name="connsiteY3" fmla="*/ 8113 h 8112"/>
                <a:gd name="connsiteX4" fmla="*/ 9811 w 9810"/>
                <a:gd name="connsiteY4" fmla="*/ 3922 h 8112"/>
                <a:gd name="connsiteX5" fmla="*/ 4763 w 9810"/>
                <a:gd name="connsiteY5" fmla="*/ 17 h 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10" h="8112">
                  <a:moveTo>
                    <a:pt x="4763" y="17"/>
                  </a:moveTo>
                  <a:cubicBezTo>
                    <a:pt x="2353" y="-193"/>
                    <a:pt x="229" y="1588"/>
                    <a:pt x="19" y="3998"/>
                  </a:cubicBezTo>
                  <a:cubicBezTo>
                    <a:pt x="10" y="4103"/>
                    <a:pt x="0" y="4198"/>
                    <a:pt x="0" y="4303"/>
                  </a:cubicBezTo>
                  <a:cubicBezTo>
                    <a:pt x="0" y="7351"/>
                    <a:pt x="2000" y="8113"/>
                    <a:pt x="4763" y="8113"/>
                  </a:cubicBezTo>
                  <a:cubicBezTo>
                    <a:pt x="7525" y="8113"/>
                    <a:pt x="9811" y="6589"/>
                    <a:pt x="9811" y="3922"/>
                  </a:cubicBezTo>
                  <a:cubicBezTo>
                    <a:pt x="9811" y="1255"/>
                    <a:pt x="7334" y="112"/>
                    <a:pt x="4763" y="17"/>
                  </a:cubicBezTo>
                  <a:close/>
                </a:path>
              </a:pathLst>
            </a:custGeom>
            <a:grpFill/>
            <a:ln w="9525" cap="flat">
              <a:noFill/>
              <a:prstDash val="solid"/>
              <a:miter/>
            </a:ln>
          </p:spPr>
          <p:txBody>
            <a:bodyPr rtlCol="0" anchor="ctr"/>
            <a:lstStyle/>
            <a:p>
              <a:endParaRPr lang="en-US">
                <a:solidFill>
                  <a:schemeClr val="bg1"/>
                </a:solidFill>
              </a:endParaRPr>
            </a:p>
          </p:txBody>
        </p:sp>
        <p:sp>
          <p:nvSpPr>
            <p:cNvPr id="47" name="Freeform 46">
              <a:extLst>
                <a:ext uri="{FF2B5EF4-FFF2-40B4-BE49-F238E27FC236}">
                  <a16:creationId xmlns:a16="http://schemas.microsoft.com/office/drawing/2014/main" id="{8BB3C40A-7A51-CE7A-8BA6-10FE563EB58B}"/>
                </a:ext>
              </a:extLst>
            </p:cNvPr>
            <p:cNvSpPr/>
            <p:nvPr/>
          </p:nvSpPr>
          <p:spPr>
            <a:xfrm>
              <a:off x="7289534" y="2708439"/>
              <a:ext cx="10449" cy="7420"/>
            </a:xfrm>
            <a:custGeom>
              <a:avLst/>
              <a:gdLst>
                <a:gd name="connsiteX0" fmla="*/ 4044 w 10449"/>
                <a:gd name="connsiteY0" fmla="*/ 7328 h 7420"/>
                <a:gd name="connsiteX1" fmla="*/ 10140 w 10449"/>
                <a:gd name="connsiteY1" fmla="*/ 4471 h 7420"/>
                <a:gd name="connsiteX2" fmla="*/ 6425 w 10449"/>
                <a:gd name="connsiteY2" fmla="*/ 89 h 7420"/>
                <a:gd name="connsiteX3" fmla="*/ 234 w 10449"/>
                <a:gd name="connsiteY3" fmla="*/ 2661 h 7420"/>
                <a:gd name="connsiteX4" fmla="*/ 4044 w 10449"/>
                <a:gd name="connsiteY4" fmla="*/ 7328 h 7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9" h="7420">
                  <a:moveTo>
                    <a:pt x="4044" y="7328"/>
                  </a:moveTo>
                  <a:cubicBezTo>
                    <a:pt x="6472" y="7766"/>
                    <a:pt x="8921" y="6623"/>
                    <a:pt x="10140" y="4471"/>
                  </a:cubicBezTo>
                  <a:cubicBezTo>
                    <a:pt x="11283" y="1708"/>
                    <a:pt x="9092" y="375"/>
                    <a:pt x="6425" y="89"/>
                  </a:cubicBezTo>
                  <a:cubicBezTo>
                    <a:pt x="3758" y="-196"/>
                    <a:pt x="1186" y="89"/>
                    <a:pt x="234" y="2661"/>
                  </a:cubicBezTo>
                  <a:cubicBezTo>
                    <a:pt x="-719" y="5233"/>
                    <a:pt x="1377" y="6662"/>
                    <a:pt x="4044" y="7328"/>
                  </a:cubicBezTo>
                  <a:close/>
                </a:path>
              </a:pathLst>
            </a:custGeom>
            <a:grpFill/>
            <a:ln w="9525" cap="flat">
              <a:noFill/>
              <a:prstDash val="solid"/>
              <a:miter/>
            </a:ln>
          </p:spPr>
          <p:txBody>
            <a:bodyPr rtlCol="0" anchor="ctr"/>
            <a:lstStyle/>
            <a:p>
              <a:endParaRPr lang="en-US">
                <a:solidFill>
                  <a:schemeClr val="bg1"/>
                </a:solidFill>
              </a:endParaRPr>
            </a:p>
          </p:txBody>
        </p:sp>
        <p:sp>
          <p:nvSpPr>
            <p:cNvPr id="48" name="Freeform 47">
              <a:extLst>
                <a:ext uri="{FF2B5EF4-FFF2-40B4-BE49-F238E27FC236}">
                  <a16:creationId xmlns:a16="http://schemas.microsoft.com/office/drawing/2014/main" id="{94C2EE6B-2B05-E00F-453F-72D1F5D66FB2}"/>
                </a:ext>
              </a:extLst>
            </p:cNvPr>
            <p:cNvSpPr/>
            <p:nvPr/>
          </p:nvSpPr>
          <p:spPr>
            <a:xfrm>
              <a:off x="7035069" y="2716321"/>
              <a:ext cx="12931" cy="7140"/>
            </a:xfrm>
            <a:custGeom>
              <a:avLst/>
              <a:gdLst>
                <a:gd name="connsiteX0" fmla="*/ 6858 w 12931"/>
                <a:gd name="connsiteY0" fmla="*/ 6971 h 7140"/>
                <a:gd name="connsiteX1" fmla="*/ 12763 w 12931"/>
                <a:gd name="connsiteY1" fmla="*/ 2780 h 7140"/>
                <a:gd name="connsiteX2" fmla="*/ 6668 w 12931"/>
                <a:gd name="connsiteY2" fmla="*/ 208 h 7140"/>
                <a:gd name="connsiteX3" fmla="*/ 0 w 12931"/>
                <a:gd name="connsiteY3" fmla="*/ 5161 h 7140"/>
                <a:gd name="connsiteX4" fmla="*/ 6858 w 12931"/>
                <a:gd name="connsiteY4" fmla="*/ 6971 h 71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31" h="7140">
                  <a:moveTo>
                    <a:pt x="6858" y="6971"/>
                  </a:moveTo>
                  <a:cubicBezTo>
                    <a:pt x="9715" y="6971"/>
                    <a:pt x="13811" y="6971"/>
                    <a:pt x="12763" y="2780"/>
                  </a:cubicBezTo>
                  <a:cubicBezTo>
                    <a:pt x="12287" y="494"/>
                    <a:pt x="9239" y="-458"/>
                    <a:pt x="6668" y="208"/>
                  </a:cubicBezTo>
                  <a:cubicBezTo>
                    <a:pt x="4096" y="875"/>
                    <a:pt x="667" y="1732"/>
                    <a:pt x="0" y="5161"/>
                  </a:cubicBezTo>
                  <a:cubicBezTo>
                    <a:pt x="1876" y="6809"/>
                    <a:pt x="4410" y="7486"/>
                    <a:pt x="6858" y="6971"/>
                  </a:cubicBezTo>
                  <a:close/>
                </a:path>
              </a:pathLst>
            </a:custGeom>
            <a:grpFill/>
            <a:ln w="9525" cap="flat">
              <a:noFill/>
              <a:prstDash val="solid"/>
              <a:miter/>
            </a:ln>
          </p:spPr>
          <p:txBody>
            <a:bodyPr rtlCol="0" anchor="ctr"/>
            <a:lstStyle/>
            <a:p>
              <a:endParaRPr lang="en-US">
                <a:solidFill>
                  <a:schemeClr val="bg1"/>
                </a:solidFill>
              </a:endParaRPr>
            </a:p>
          </p:txBody>
        </p:sp>
        <p:sp>
          <p:nvSpPr>
            <p:cNvPr id="49" name="Freeform 48">
              <a:extLst>
                <a:ext uri="{FF2B5EF4-FFF2-40B4-BE49-F238E27FC236}">
                  <a16:creationId xmlns:a16="http://schemas.microsoft.com/office/drawing/2014/main" id="{01B04AD2-4072-0E4D-8959-D7F71FBE2AF0}"/>
                </a:ext>
              </a:extLst>
            </p:cNvPr>
            <p:cNvSpPr/>
            <p:nvPr/>
          </p:nvSpPr>
          <p:spPr>
            <a:xfrm>
              <a:off x="7188161" y="2760069"/>
              <a:ext cx="8642" cy="9642"/>
            </a:xfrm>
            <a:custGeom>
              <a:avLst/>
              <a:gdLst>
                <a:gd name="connsiteX0" fmla="*/ 5023 w 8642"/>
                <a:gd name="connsiteY0" fmla="*/ 466 h 9642"/>
                <a:gd name="connsiteX1" fmla="*/ 70 w 8642"/>
                <a:gd name="connsiteY1" fmla="*/ 6943 h 9642"/>
                <a:gd name="connsiteX2" fmla="*/ 3623 w 8642"/>
                <a:gd name="connsiteY2" fmla="*/ 9610 h 9642"/>
                <a:gd name="connsiteX3" fmla="*/ 4070 w 8642"/>
                <a:gd name="connsiteY3" fmla="*/ 9515 h 9642"/>
                <a:gd name="connsiteX4" fmla="*/ 8642 w 8642"/>
                <a:gd name="connsiteY4" fmla="*/ 2657 h 9642"/>
                <a:gd name="connsiteX5" fmla="*/ 5023 w 8642"/>
                <a:gd name="connsiteY5" fmla="*/ 466 h 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42" h="9642">
                  <a:moveTo>
                    <a:pt x="5023" y="466"/>
                  </a:moveTo>
                  <a:cubicBezTo>
                    <a:pt x="2546" y="1990"/>
                    <a:pt x="-502" y="3514"/>
                    <a:pt x="70" y="6943"/>
                  </a:cubicBezTo>
                  <a:cubicBezTo>
                    <a:pt x="318" y="8657"/>
                    <a:pt x="1908" y="9857"/>
                    <a:pt x="3623" y="9610"/>
                  </a:cubicBezTo>
                  <a:cubicBezTo>
                    <a:pt x="3775" y="9591"/>
                    <a:pt x="3928" y="9562"/>
                    <a:pt x="4070" y="9515"/>
                  </a:cubicBezTo>
                  <a:cubicBezTo>
                    <a:pt x="6556" y="8038"/>
                    <a:pt x="8233" y="5514"/>
                    <a:pt x="8642" y="2657"/>
                  </a:cubicBezTo>
                  <a:cubicBezTo>
                    <a:pt x="8357" y="371"/>
                    <a:pt x="6928" y="-677"/>
                    <a:pt x="5023" y="466"/>
                  </a:cubicBezTo>
                  <a:close/>
                </a:path>
              </a:pathLst>
            </a:custGeom>
            <a:grpFill/>
            <a:ln w="9525" cap="flat">
              <a:noFill/>
              <a:prstDash val="solid"/>
              <a:miter/>
            </a:ln>
          </p:spPr>
          <p:txBody>
            <a:bodyPr rtlCol="0" anchor="ctr"/>
            <a:lstStyle/>
            <a:p>
              <a:endParaRPr lang="en-US">
                <a:solidFill>
                  <a:schemeClr val="bg1"/>
                </a:solidFill>
              </a:endParaRPr>
            </a:p>
          </p:txBody>
        </p:sp>
        <p:sp>
          <p:nvSpPr>
            <p:cNvPr id="50" name="Freeform 49">
              <a:extLst>
                <a:ext uri="{FF2B5EF4-FFF2-40B4-BE49-F238E27FC236}">
                  <a16:creationId xmlns:a16="http://schemas.microsoft.com/office/drawing/2014/main" id="{40B306E2-F15A-210C-8DF4-647911505F6D}"/>
                </a:ext>
              </a:extLst>
            </p:cNvPr>
            <p:cNvSpPr/>
            <p:nvPr/>
          </p:nvSpPr>
          <p:spPr>
            <a:xfrm>
              <a:off x="7265749" y="2760345"/>
              <a:ext cx="7159" cy="8286"/>
            </a:xfrm>
            <a:custGeom>
              <a:avLst/>
              <a:gdLst>
                <a:gd name="connsiteX0" fmla="*/ 5255 w 7159"/>
                <a:gd name="connsiteY0" fmla="*/ 0 h 8286"/>
                <a:gd name="connsiteX1" fmla="*/ 16 w 7159"/>
                <a:gd name="connsiteY1" fmla="*/ 5239 h 8286"/>
                <a:gd name="connsiteX2" fmla="*/ 2464 w 7159"/>
                <a:gd name="connsiteY2" fmla="*/ 8287 h 8286"/>
                <a:gd name="connsiteX3" fmla="*/ 2492 w 7159"/>
                <a:gd name="connsiteY3" fmla="*/ 8287 h 8286"/>
                <a:gd name="connsiteX4" fmla="*/ 7160 w 7159"/>
                <a:gd name="connsiteY4" fmla="*/ 4000 h 8286"/>
                <a:gd name="connsiteX5" fmla="*/ 5255 w 7159"/>
                <a:gd name="connsiteY5" fmla="*/ 0 h 8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59" h="8286">
                  <a:moveTo>
                    <a:pt x="5255" y="0"/>
                  </a:moveTo>
                  <a:cubicBezTo>
                    <a:pt x="1635" y="0"/>
                    <a:pt x="302" y="2286"/>
                    <a:pt x="16" y="5239"/>
                  </a:cubicBezTo>
                  <a:cubicBezTo>
                    <a:pt x="-146" y="6753"/>
                    <a:pt x="949" y="8115"/>
                    <a:pt x="2464" y="8287"/>
                  </a:cubicBezTo>
                  <a:cubicBezTo>
                    <a:pt x="2473" y="8287"/>
                    <a:pt x="2483" y="8287"/>
                    <a:pt x="2492" y="8287"/>
                  </a:cubicBezTo>
                  <a:cubicBezTo>
                    <a:pt x="5826" y="8287"/>
                    <a:pt x="7160" y="6287"/>
                    <a:pt x="7160" y="4000"/>
                  </a:cubicBezTo>
                  <a:cubicBezTo>
                    <a:pt x="7160" y="1714"/>
                    <a:pt x="6017" y="95"/>
                    <a:pt x="5255" y="0"/>
                  </a:cubicBezTo>
                  <a:close/>
                </a:path>
              </a:pathLst>
            </a:custGeom>
            <a:grpFill/>
            <a:ln w="9525" cap="flat">
              <a:noFill/>
              <a:prstDash val="solid"/>
              <a:miter/>
            </a:ln>
          </p:spPr>
          <p:txBody>
            <a:bodyPr rtlCol="0" anchor="ctr"/>
            <a:lstStyle/>
            <a:p>
              <a:endParaRPr lang="en-US">
                <a:solidFill>
                  <a:schemeClr val="bg1"/>
                </a:solidFill>
              </a:endParaRPr>
            </a:p>
          </p:txBody>
        </p:sp>
        <p:sp>
          <p:nvSpPr>
            <p:cNvPr id="51" name="Freeform 50">
              <a:extLst>
                <a:ext uri="{FF2B5EF4-FFF2-40B4-BE49-F238E27FC236}">
                  <a16:creationId xmlns:a16="http://schemas.microsoft.com/office/drawing/2014/main" id="{AF51EEC6-842D-2182-1D2B-0BB48CA1400C}"/>
                </a:ext>
              </a:extLst>
            </p:cNvPr>
            <p:cNvSpPr/>
            <p:nvPr/>
          </p:nvSpPr>
          <p:spPr>
            <a:xfrm>
              <a:off x="7341660" y="2706959"/>
              <a:ext cx="11649" cy="6260"/>
            </a:xfrm>
            <a:custGeom>
              <a:avLst/>
              <a:gdLst>
                <a:gd name="connsiteX0" fmla="*/ 8782 w 11649"/>
                <a:gd name="connsiteY0" fmla="*/ 5665 h 6260"/>
                <a:gd name="connsiteX1" fmla="*/ 11449 w 11649"/>
                <a:gd name="connsiteY1" fmla="*/ 1950 h 6260"/>
                <a:gd name="connsiteX2" fmla="*/ 3258 w 11649"/>
                <a:gd name="connsiteY2" fmla="*/ 1283 h 6260"/>
                <a:gd name="connsiteX3" fmla="*/ 495 w 11649"/>
                <a:gd name="connsiteY3" fmla="*/ 4998 h 6260"/>
                <a:gd name="connsiteX4" fmla="*/ 8782 w 11649"/>
                <a:gd name="connsiteY4" fmla="*/ 5665 h 6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49" h="6260">
                  <a:moveTo>
                    <a:pt x="8782" y="5665"/>
                  </a:moveTo>
                  <a:cubicBezTo>
                    <a:pt x="10687" y="5665"/>
                    <a:pt x="12211" y="4236"/>
                    <a:pt x="11449" y="1950"/>
                  </a:cubicBezTo>
                  <a:cubicBezTo>
                    <a:pt x="9068" y="-1193"/>
                    <a:pt x="6115" y="140"/>
                    <a:pt x="3258" y="1283"/>
                  </a:cubicBezTo>
                  <a:cubicBezTo>
                    <a:pt x="400" y="2426"/>
                    <a:pt x="-743" y="3093"/>
                    <a:pt x="495" y="4998"/>
                  </a:cubicBezTo>
                  <a:cubicBezTo>
                    <a:pt x="1733" y="6903"/>
                    <a:pt x="6020" y="6236"/>
                    <a:pt x="8782" y="5665"/>
                  </a:cubicBezTo>
                  <a:close/>
                </a:path>
              </a:pathLst>
            </a:custGeom>
            <a:grpFill/>
            <a:ln w="9525" cap="flat">
              <a:noFill/>
              <a:prstDash val="solid"/>
              <a:miter/>
            </a:ln>
          </p:spPr>
          <p:txBody>
            <a:bodyPr rtlCol="0" anchor="ctr"/>
            <a:lstStyle/>
            <a:p>
              <a:endParaRPr lang="en-US">
                <a:solidFill>
                  <a:schemeClr val="bg1"/>
                </a:solidFill>
              </a:endParaRPr>
            </a:p>
          </p:txBody>
        </p:sp>
        <p:sp>
          <p:nvSpPr>
            <p:cNvPr id="52" name="Freeform 51">
              <a:extLst>
                <a:ext uri="{FF2B5EF4-FFF2-40B4-BE49-F238E27FC236}">
                  <a16:creationId xmlns:a16="http://schemas.microsoft.com/office/drawing/2014/main" id="{2E92169F-2241-1A3C-107F-236B7A4E401F}"/>
                </a:ext>
              </a:extLst>
            </p:cNvPr>
            <p:cNvSpPr/>
            <p:nvPr/>
          </p:nvSpPr>
          <p:spPr>
            <a:xfrm>
              <a:off x="7388447" y="2706795"/>
              <a:ext cx="11008" cy="6599"/>
            </a:xfrm>
            <a:custGeom>
              <a:avLst/>
              <a:gdLst>
                <a:gd name="connsiteX0" fmla="*/ 9335 w 11008"/>
                <a:gd name="connsiteY0" fmla="*/ 6592 h 6599"/>
                <a:gd name="connsiteX1" fmla="*/ 11001 w 11008"/>
                <a:gd name="connsiteY1" fmla="*/ 5220 h 6599"/>
                <a:gd name="connsiteX2" fmla="*/ 10668 w 11008"/>
                <a:gd name="connsiteY2" fmla="*/ 4115 h 6599"/>
                <a:gd name="connsiteX3" fmla="*/ 1619 w 11008"/>
                <a:gd name="connsiteY3" fmla="*/ 400 h 6599"/>
                <a:gd name="connsiteX4" fmla="*/ 0 w 11008"/>
                <a:gd name="connsiteY4" fmla="*/ 3258 h 6599"/>
                <a:gd name="connsiteX5" fmla="*/ 9335 w 11008"/>
                <a:gd name="connsiteY5" fmla="*/ 6592 h 6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08" h="6599">
                  <a:moveTo>
                    <a:pt x="9335" y="6592"/>
                  </a:moveTo>
                  <a:cubicBezTo>
                    <a:pt x="10173" y="6677"/>
                    <a:pt x="10916" y="6058"/>
                    <a:pt x="11001" y="5220"/>
                  </a:cubicBezTo>
                  <a:cubicBezTo>
                    <a:pt x="11039" y="4829"/>
                    <a:pt x="10925" y="4429"/>
                    <a:pt x="10668" y="4115"/>
                  </a:cubicBezTo>
                  <a:cubicBezTo>
                    <a:pt x="8382" y="1639"/>
                    <a:pt x="5810" y="-1028"/>
                    <a:pt x="1619" y="400"/>
                  </a:cubicBezTo>
                  <a:cubicBezTo>
                    <a:pt x="857" y="400"/>
                    <a:pt x="571" y="2305"/>
                    <a:pt x="0" y="3258"/>
                  </a:cubicBezTo>
                  <a:cubicBezTo>
                    <a:pt x="1905" y="7163"/>
                    <a:pt x="6001" y="6211"/>
                    <a:pt x="9335" y="6592"/>
                  </a:cubicBezTo>
                  <a:close/>
                </a:path>
              </a:pathLst>
            </a:custGeom>
            <a:grpFill/>
            <a:ln w="9525" cap="flat">
              <a:noFill/>
              <a:prstDash val="solid"/>
              <a:miter/>
            </a:ln>
          </p:spPr>
          <p:txBody>
            <a:bodyPr rtlCol="0" anchor="ctr"/>
            <a:lstStyle/>
            <a:p>
              <a:endParaRPr lang="en-US">
                <a:solidFill>
                  <a:schemeClr val="bg1"/>
                </a:solidFill>
              </a:endParaRPr>
            </a:p>
          </p:txBody>
        </p:sp>
        <p:sp>
          <p:nvSpPr>
            <p:cNvPr id="53" name="Freeform 52">
              <a:extLst>
                <a:ext uri="{FF2B5EF4-FFF2-40B4-BE49-F238E27FC236}">
                  <a16:creationId xmlns:a16="http://schemas.microsoft.com/office/drawing/2014/main" id="{95CBB100-9FDB-4C58-56C1-B3F9A57EE698}"/>
                </a:ext>
              </a:extLst>
            </p:cNvPr>
            <p:cNvSpPr/>
            <p:nvPr/>
          </p:nvSpPr>
          <p:spPr>
            <a:xfrm>
              <a:off x="7199587" y="2712805"/>
              <a:ext cx="7356" cy="6119"/>
            </a:xfrm>
            <a:custGeom>
              <a:avLst/>
              <a:gdLst>
                <a:gd name="connsiteX0" fmla="*/ 3884 w 7356"/>
                <a:gd name="connsiteY0" fmla="*/ 6105 h 6119"/>
                <a:gd name="connsiteX1" fmla="*/ 7313 w 7356"/>
                <a:gd name="connsiteY1" fmla="*/ 3277 h 6119"/>
                <a:gd name="connsiteX2" fmla="*/ 7313 w 7356"/>
                <a:gd name="connsiteY2" fmla="*/ 3248 h 6119"/>
                <a:gd name="connsiteX3" fmla="*/ 5085 w 7356"/>
                <a:gd name="connsiteY3" fmla="*/ 38 h 6119"/>
                <a:gd name="connsiteX4" fmla="*/ 4361 w 7356"/>
                <a:gd name="connsiteY4" fmla="*/ 10 h 6119"/>
                <a:gd name="connsiteX5" fmla="*/ 170 w 7356"/>
                <a:gd name="connsiteY5" fmla="*/ 1819 h 6119"/>
                <a:gd name="connsiteX6" fmla="*/ 3884 w 7356"/>
                <a:gd name="connsiteY6" fmla="*/ 6105 h 6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6" h="6119">
                  <a:moveTo>
                    <a:pt x="3884" y="6105"/>
                  </a:moveTo>
                  <a:cubicBezTo>
                    <a:pt x="5608" y="6267"/>
                    <a:pt x="7142" y="5001"/>
                    <a:pt x="7313" y="3277"/>
                  </a:cubicBezTo>
                  <a:cubicBezTo>
                    <a:pt x="7313" y="3267"/>
                    <a:pt x="7313" y="3258"/>
                    <a:pt x="7313" y="3248"/>
                  </a:cubicBezTo>
                  <a:cubicBezTo>
                    <a:pt x="7580" y="1743"/>
                    <a:pt x="6580" y="314"/>
                    <a:pt x="5085" y="38"/>
                  </a:cubicBezTo>
                  <a:cubicBezTo>
                    <a:pt x="4846" y="0"/>
                    <a:pt x="4599" y="-10"/>
                    <a:pt x="4361" y="10"/>
                  </a:cubicBezTo>
                  <a:cubicBezTo>
                    <a:pt x="2837" y="10"/>
                    <a:pt x="360" y="867"/>
                    <a:pt x="170" y="1819"/>
                  </a:cubicBezTo>
                  <a:cubicBezTo>
                    <a:pt x="-592" y="4201"/>
                    <a:pt x="1313" y="5915"/>
                    <a:pt x="3884" y="6105"/>
                  </a:cubicBezTo>
                  <a:close/>
                </a:path>
              </a:pathLst>
            </a:custGeom>
            <a:grpFill/>
            <a:ln w="9525" cap="flat">
              <a:noFill/>
              <a:prstDash val="solid"/>
              <a:miter/>
            </a:ln>
          </p:spPr>
          <p:txBody>
            <a:bodyPr rtlCol="0" anchor="ctr"/>
            <a:lstStyle/>
            <a:p>
              <a:endParaRPr lang="en-US">
                <a:solidFill>
                  <a:schemeClr val="bg1"/>
                </a:solidFill>
              </a:endParaRPr>
            </a:p>
          </p:txBody>
        </p:sp>
        <p:sp>
          <p:nvSpPr>
            <p:cNvPr id="54" name="Freeform 53">
              <a:extLst>
                <a:ext uri="{FF2B5EF4-FFF2-40B4-BE49-F238E27FC236}">
                  <a16:creationId xmlns:a16="http://schemas.microsoft.com/office/drawing/2014/main" id="{E131BCB5-3C0E-60A5-DEBF-E8B2F39017B2}"/>
                </a:ext>
              </a:extLst>
            </p:cNvPr>
            <p:cNvSpPr/>
            <p:nvPr/>
          </p:nvSpPr>
          <p:spPr>
            <a:xfrm>
              <a:off x="7320062" y="2762250"/>
              <a:ext cx="8640" cy="8486"/>
            </a:xfrm>
            <a:custGeom>
              <a:avLst/>
              <a:gdLst>
                <a:gd name="connsiteX0" fmla="*/ 5520 w 8640"/>
                <a:gd name="connsiteY0" fmla="*/ 0 h 8486"/>
                <a:gd name="connsiteX1" fmla="*/ 281 w 8640"/>
                <a:gd name="connsiteY1" fmla="*/ 5429 h 8486"/>
                <a:gd name="connsiteX2" fmla="*/ 2853 w 8640"/>
                <a:gd name="connsiteY2" fmla="*/ 8477 h 8486"/>
                <a:gd name="connsiteX3" fmla="*/ 8568 w 8640"/>
                <a:gd name="connsiteY3" fmla="*/ 3334 h 8486"/>
                <a:gd name="connsiteX4" fmla="*/ 5520 w 8640"/>
                <a:gd name="connsiteY4" fmla="*/ 0 h 8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 h="8486">
                  <a:moveTo>
                    <a:pt x="5520" y="0"/>
                  </a:moveTo>
                  <a:cubicBezTo>
                    <a:pt x="1996" y="0"/>
                    <a:pt x="1234" y="2858"/>
                    <a:pt x="281" y="5429"/>
                  </a:cubicBezTo>
                  <a:cubicBezTo>
                    <a:pt x="-671" y="8001"/>
                    <a:pt x="948" y="8572"/>
                    <a:pt x="2853" y="8477"/>
                  </a:cubicBezTo>
                  <a:cubicBezTo>
                    <a:pt x="5787" y="8449"/>
                    <a:pt x="8235" y="6248"/>
                    <a:pt x="8568" y="3334"/>
                  </a:cubicBezTo>
                  <a:cubicBezTo>
                    <a:pt x="8949" y="1429"/>
                    <a:pt x="7806" y="0"/>
                    <a:pt x="5520" y="0"/>
                  </a:cubicBezTo>
                  <a:close/>
                </a:path>
              </a:pathLst>
            </a:custGeom>
            <a:grpFill/>
            <a:ln w="9525" cap="flat">
              <a:noFill/>
              <a:prstDash val="solid"/>
              <a:miter/>
            </a:ln>
          </p:spPr>
          <p:txBody>
            <a:bodyPr rtlCol="0" anchor="ctr"/>
            <a:lstStyle/>
            <a:p>
              <a:endParaRPr lang="en-US">
                <a:solidFill>
                  <a:schemeClr val="bg1"/>
                </a:solidFill>
              </a:endParaRPr>
            </a:p>
          </p:txBody>
        </p:sp>
        <p:sp>
          <p:nvSpPr>
            <p:cNvPr id="55" name="Freeform 54">
              <a:extLst>
                <a:ext uri="{FF2B5EF4-FFF2-40B4-BE49-F238E27FC236}">
                  <a16:creationId xmlns:a16="http://schemas.microsoft.com/office/drawing/2014/main" id="{E0408258-64B3-D6A7-B8F4-DBEAA896999F}"/>
                </a:ext>
              </a:extLst>
            </p:cNvPr>
            <p:cNvSpPr/>
            <p:nvPr/>
          </p:nvSpPr>
          <p:spPr>
            <a:xfrm>
              <a:off x="7252811" y="2710614"/>
              <a:ext cx="8369" cy="6468"/>
            </a:xfrm>
            <a:custGeom>
              <a:avLst/>
              <a:gdLst>
                <a:gd name="connsiteX0" fmla="*/ 3715 w 8369"/>
                <a:gd name="connsiteY0" fmla="*/ 6392 h 6468"/>
                <a:gd name="connsiteX1" fmla="*/ 8001 w 8369"/>
                <a:gd name="connsiteY1" fmla="*/ 3535 h 6468"/>
                <a:gd name="connsiteX2" fmla="*/ 7325 w 8369"/>
                <a:gd name="connsiteY2" fmla="*/ 372 h 6468"/>
                <a:gd name="connsiteX3" fmla="*/ 5905 w 8369"/>
                <a:gd name="connsiteY3" fmla="*/ 10 h 6468"/>
                <a:gd name="connsiteX4" fmla="*/ 0 w 8369"/>
                <a:gd name="connsiteY4" fmla="*/ 3439 h 6468"/>
                <a:gd name="connsiteX5" fmla="*/ 3067 w 8369"/>
                <a:gd name="connsiteY5" fmla="*/ 6468 h 6468"/>
                <a:gd name="connsiteX6" fmla="*/ 3715 w 8369"/>
                <a:gd name="connsiteY6" fmla="*/ 6392 h 6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69" h="6468">
                  <a:moveTo>
                    <a:pt x="3715" y="6392"/>
                  </a:moveTo>
                  <a:cubicBezTo>
                    <a:pt x="5448" y="6011"/>
                    <a:pt x="6982" y="4992"/>
                    <a:pt x="8001" y="3535"/>
                  </a:cubicBezTo>
                  <a:cubicBezTo>
                    <a:pt x="8687" y="2477"/>
                    <a:pt x="8391" y="1058"/>
                    <a:pt x="7325" y="372"/>
                  </a:cubicBezTo>
                  <a:cubicBezTo>
                    <a:pt x="6905" y="96"/>
                    <a:pt x="6410" y="-28"/>
                    <a:pt x="5905" y="10"/>
                  </a:cubicBezTo>
                  <a:cubicBezTo>
                    <a:pt x="3429" y="-133"/>
                    <a:pt x="1105" y="1220"/>
                    <a:pt x="0" y="3439"/>
                  </a:cubicBezTo>
                  <a:cubicBezTo>
                    <a:pt x="9" y="5125"/>
                    <a:pt x="1391" y="6478"/>
                    <a:pt x="3067" y="6468"/>
                  </a:cubicBezTo>
                  <a:cubicBezTo>
                    <a:pt x="3286" y="6468"/>
                    <a:pt x="3505" y="6440"/>
                    <a:pt x="3715" y="6392"/>
                  </a:cubicBezTo>
                  <a:close/>
                </a:path>
              </a:pathLst>
            </a:custGeom>
            <a:grpFill/>
            <a:ln w="9525" cap="flat">
              <a:noFill/>
              <a:prstDash val="solid"/>
              <a:miter/>
            </a:ln>
          </p:spPr>
          <p:txBody>
            <a:bodyPr rtlCol="0" anchor="ctr"/>
            <a:lstStyle/>
            <a:p>
              <a:endParaRPr lang="en-US">
                <a:solidFill>
                  <a:schemeClr val="bg1"/>
                </a:solidFill>
              </a:endParaRPr>
            </a:p>
          </p:txBody>
        </p:sp>
        <p:sp>
          <p:nvSpPr>
            <p:cNvPr id="56" name="Freeform 55">
              <a:extLst>
                <a:ext uri="{FF2B5EF4-FFF2-40B4-BE49-F238E27FC236}">
                  <a16:creationId xmlns:a16="http://schemas.microsoft.com/office/drawing/2014/main" id="{C2895F54-4CDC-AC67-7A5E-0A4E996E7FF4}"/>
                </a:ext>
              </a:extLst>
            </p:cNvPr>
            <p:cNvSpPr/>
            <p:nvPr/>
          </p:nvSpPr>
          <p:spPr>
            <a:xfrm>
              <a:off x="8069320" y="2710053"/>
              <a:ext cx="7564" cy="5524"/>
            </a:xfrm>
            <a:custGeom>
              <a:avLst/>
              <a:gdLst>
                <a:gd name="connsiteX0" fmla="*/ 4736 w 7564"/>
                <a:gd name="connsiteY0" fmla="*/ 5525 h 5524"/>
                <a:gd name="connsiteX1" fmla="*/ 7117 w 7564"/>
                <a:gd name="connsiteY1" fmla="*/ 2286 h 5524"/>
                <a:gd name="connsiteX2" fmla="*/ 3307 w 7564"/>
                <a:gd name="connsiteY2" fmla="*/ 0 h 5524"/>
                <a:gd name="connsiteX3" fmla="*/ 259 w 7564"/>
                <a:gd name="connsiteY3" fmla="*/ 3715 h 5524"/>
                <a:gd name="connsiteX4" fmla="*/ 4736 w 7564"/>
                <a:gd name="connsiteY4" fmla="*/ 5525 h 5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64" h="5524">
                  <a:moveTo>
                    <a:pt x="4736" y="5525"/>
                  </a:moveTo>
                  <a:cubicBezTo>
                    <a:pt x="6546" y="5525"/>
                    <a:pt x="8451" y="4286"/>
                    <a:pt x="7117" y="2286"/>
                  </a:cubicBezTo>
                  <a:cubicBezTo>
                    <a:pt x="6012" y="1276"/>
                    <a:pt x="4717" y="505"/>
                    <a:pt x="3307" y="0"/>
                  </a:cubicBezTo>
                  <a:cubicBezTo>
                    <a:pt x="735" y="667"/>
                    <a:pt x="-598" y="2191"/>
                    <a:pt x="259" y="3715"/>
                  </a:cubicBezTo>
                  <a:cubicBezTo>
                    <a:pt x="1469" y="4858"/>
                    <a:pt x="3069" y="5505"/>
                    <a:pt x="4736" y="5525"/>
                  </a:cubicBezTo>
                  <a:close/>
                </a:path>
              </a:pathLst>
            </a:custGeom>
            <a:grpFill/>
            <a:ln w="9525" cap="flat">
              <a:noFill/>
              <a:prstDash val="solid"/>
              <a:miter/>
            </a:ln>
          </p:spPr>
          <p:txBody>
            <a:bodyPr rtlCol="0" anchor="ctr"/>
            <a:lstStyle/>
            <a:p>
              <a:endParaRPr lang="en-US">
                <a:solidFill>
                  <a:schemeClr val="bg1"/>
                </a:solidFill>
              </a:endParaRPr>
            </a:p>
          </p:txBody>
        </p:sp>
        <p:sp>
          <p:nvSpPr>
            <p:cNvPr id="57" name="Freeform 56">
              <a:extLst>
                <a:ext uri="{FF2B5EF4-FFF2-40B4-BE49-F238E27FC236}">
                  <a16:creationId xmlns:a16="http://schemas.microsoft.com/office/drawing/2014/main" id="{29D6A026-04C8-D3A0-FFB9-CEAE9D6345E1}"/>
                </a:ext>
              </a:extLst>
            </p:cNvPr>
            <p:cNvSpPr/>
            <p:nvPr/>
          </p:nvSpPr>
          <p:spPr>
            <a:xfrm>
              <a:off x="7648967" y="2702830"/>
              <a:ext cx="6527" cy="5698"/>
            </a:xfrm>
            <a:custGeom>
              <a:avLst/>
              <a:gdLst>
                <a:gd name="connsiteX0" fmla="*/ 3322 w 6527"/>
                <a:gd name="connsiteY0" fmla="*/ 5698 h 5698"/>
                <a:gd name="connsiteX1" fmla="*/ 6466 w 6527"/>
                <a:gd name="connsiteY1" fmla="*/ 2174 h 5698"/>
                <a:gd name="connsiteX2" fmla="*/ 3989 w 6527"/>
                <a:gd name="connsiteY2" fmla="*/ 79 h 5698"/>
                <a:gd name="connsiteX3" fmla="*/ 122 w 6527"/>
                <a:gd name="connsiteY3" fmla="*/ 2536 h 5698"/>
                <a:gd name="connsiteX4" fmla="*/ 84 w 6527"/>
                <a:gd name="connsiteY4" fmla="*/ 2746 h 5698"/>
                <a:gd name="connsiteX5" fmla="*/ 3322 w 6527"/>
                <a:gd name="connsiteY5" fmla="*/ 5698 h 5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27" h="5698">
                  <a:moveTo>
                    <a:pt x="3322" y="5698"/>
                  </a:moveTo>
                  <a:cubicBezTo>
                    <a:pt x="5418" y="5698"/>
                    <a:pt x="6847" y="4174"/>
                    <a:pt x="6466" y="2174"/>
                  </a:cubicBezTo>
                  <a:cubicBezTo>
                    <a:pt x="6008" y="1136"/>
                    <a:pt x="5094" y="364"/>
                    <a:pt x="3989" y="79"/>
                  </a:cubicBezTo>
                  <a:cubicBezTo>
                    <a:pt x="2246" y="-312"/>
                    <a:pt x="512" y="793"/>
                    <a:pt x="122" y="2536"/>
                  </a:cubicBezTo>
                  <a:cubicBezTo>
                    <a:pt x="112" y="2603"/>
                    <a:pt x="93" y="2679"/>
                    <a:pt x="84" y="2746"/>
                  </a:cubicBezTo>
                  <a:cubicBezTo>
                    <a:pt x="-392" y="4841"/>
                    <a:pt x="1227" y="5603"/>
                    <a:pt x="3322" y="5698"/>
                  </a:cubicBezTo>
                  <a:close/>
                </a:path>
              </a:pathLst>
            </a:custGeom>
            <a:grpFill/>
            <a:ln w="9525" cap="flat">
              <a:noFill/>
              <a:prstDash val="solid"/>
              <a:miter/>
            </a:ln>
          </p:spPr>
          <p:txBody>
            <a:bodyPr rtlCol="0" anchor="ctr"/>
            <a:lstStyle/>
            <a:p>
              <a:endParaRPr lang="en-US">
                <a:solidFill>
                  <a:schemeClr val="bg1"/>
                </a:solidFill>
              </a:endParaRPr>
            </a:p>
          </p:txBody>
        </p:sp>
        <p:sp>
          <p:nvSpPr>
            <p:cNvPr id="58" name="Freeform 57">
              <a:extLst>
                <a:ext uri="{FF2B5EF4-FFF2-40B4-BE49-F238E27FC236}">
                  <a16:creationId xmlns:a16="http://schemas.microsoft.com/office/drawing/2014/main" id="{BD317747-BC44-7E69-6FD3-62D99D4EDACA}"/>
                </a:ext>
              </a:extLst>
            </p:cNvPr>
            <p:cNvSpPr/>
            <p:nvPr/>
          </p:nvSpPr>
          <p:spPr>
            <a:xfrm>
              <a:off x="7865327" y="2703827"/>
              <a:ext cx="8337" cy="6117"/>
            </a:xfrm>
            <a:custGeom>
              <a:avLst/>
              <a:gdLst>
                <a:gd name="connsiteX0" fmla="*/ 5085 w 8337"/>
                <a:gd name="connsiteY0" fmla="*/ 5750 h 6117"/>
                <a:gd name="connsiteX1" fmla="*/ 8323 w 8337"/>
                <a:gd name="connsiteY1" fmla="*/ 2416 h 6117"/>
                <a:gd name="connsiteX2" fmla="*/ 4037 w 8337"/>
                <a:gd name="connsiteY2" fmla="*/ 130 h 6117"/>
                <a:gd name="connsiteX3" fmla="*/ 36 w 8337"/>
                <a:gd name="connsiteY3" fmla="*/ 3083 h 6117"/>
                <a:gd name="connsiteX4" fmla="*/ 5085 w 8337"/>
                <a:gd name="connsiteY4" fmla="*/ 5750 h 61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37" h="6117">
                  <a:moveTo>
                    <a:pt x="5085" y="5750"/>
                  </a:moveTo>
                  <a:cubicBezTo>
                    <a:pt x="6799" y="5750"/>
                    <a:pt x="8514" y="4511"/>
                    <a:pt x="8323" y="2416"/>
                  </a:cubicBezTo>
                  <a:cubicBezTo>
                    <a:pt x="7733" y="635"/>
                    <a:pt x="5847" y="-375"/>
                    <a:pt x="4037" y="130"/>
                  </a:cubicBezTo>
                  <a:cubicBezTo>
                    <a:pt x="2513" y="606"/>
                    <a:pt x="132" y="1940"/>
                    <a:pt x="36" y="3083"/>
                  </a:cubicBezTo>
                  <a:cubicBezTo>
                    <a:pt x="-345" y="6512"/>
                    <a:pt x="2322" y="6416"/>
                    <a:pt x="5085" y="5750"/>
                  </a:cubicBezTo>
                  <a:close/>
                </a:path>
              </a:pathLst>
            </a:custGeom>
            <a:grpFill/>
            <a:ln w="9525" cap="flat">
              <a:noFill/>
              <a:prstDash val="solid"/>
              <a:miter/>
            </a:ln>
          </p:spPr>
          <p:txBody>
            <a:bodyPr rtlCol="0" anchor="ctr"/>
            <a:lstStyle/>
            <a:p>
              <a:endParaRPr lang="en-US">
                <a:solidFill>
                  <a:schemeClr val="bg1"/>
                </a:solidFill>
              </a:endParaRPr>
            </a:p>
          </p:txBody>
        </p:sp>
        <p:sp>
          <p:nvSpPr>
            <p:cNvPr id="59" name="Freeform 58">
              <a:extLst>
                <a:ext uri="{FF2B5EF4-FFF2-40B4-BE49-F238E27FC236}">
                  <a16:creationId xmlns:a16="http://schemas.microsoft.com/office/drawing/2014/main" id="{04684497-37EE-706D-FC43-9A8973DB55F0}"/>
                </a:ext>
              </a:extLst>
            </p:cNvPr>
            <p:cNvSpPr/>
            <p:nvPr/>
          </p:nvSpPr>
          <p:spPr>
            <a:xfrm>
              <a:off x="7473886" y="2705708"/>
              <a:ext cx="6874" cy="5524"/>
            </a:xfrm>
            <a:custGeom>
              <a:avLst/>
              <a:gdLst>
                <a:gd name="connsiteX0" fmla="*/ 6382 w 6874"/>
                <a:gd name="connsiteY0" fmla="*/ 3582 h 5524"/>
                <a:gd name="connsiteX1" fmla="*/ 4286 w 6874"/>
                <a:gd name="connsiteY1" fmla="*/ 58 h 5524"/>
                <a:gd name="connsiteX2" fmla="*/ 0 w 6874"/>
                <a:gd name="connsiteY2" fmla="*/ 2439 h 5524"/>
                <a:gd name="connsiteX3" fmla="*/ 1524 w 6874"/>
                <a:gd name="connsiteY3" fmla="*/ 5201 h 5524"/>
                <a:gd name="connsiteX4" fmla="*/ 6382 w 6874"/>
                <a:gd name="connsiteY4" fmla="*/ 3582 h 5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4" h="5524">
                  <a:moveTo>
                    <a:pt x="6382" y="3582"/>
                  </a:moveTo>
                  <a:cubicBezTo>
                    <a:pt x="7620" y="1677"/>
                    <a:pt x="6382" y="344"/>
                    <a:pt x="4286" y="58"/>
                  </a:cubicBezTo>
                  <a:cubicBezTo>
                    <a:pt x="2477" y="-256"/>
                    <a:pt x="686" y="734"/>
                    <a:pt x="0" y="2439"/>
                  </a:cubicBezTo>
                  <a:cubicBezTo>
                    <a:pt x="571" y="3392"/>
                    <a:pt x="762" y="4820"/>
                    <a:pt x="1524" y="5201"/>
                  </a:cubicBezTo>
                  <a:cubicBezTo>
                    <a:pt x="3315" y="5992"/>
                    <a:pt x="5420" y="5287"/>
                    <a:pt x="6382" y="3582"/>
                  </a:cubicBezTo>
                  <a:close/>
                </a:path>
              </a:pathLst>
            </a:custGeom>
            <a:grpFill/>
            <a:ln w="9525" cap="flat">
              <a:noFill/>
              <a:prstDash val="solid"/>
              <a:miter/>
            </a:ln>
          </p:spPr>
          <p:txBody>
            <a:bodyPr rtlCol="0" anchor="ctr"/>
            <a:lstStyle/>
            <a:p>
              <a:endParaRPr lang="en-US">
                <a:solidFill>
                  <a:schemeClr val="bg1"/>
                </a:solidFill>
              </a:endParaRPr>
            </a:p>
          </p:txBody>
        </p:sp>
        <p:sp>
          <p:nvSpPr>
            <p:cNvPr id="60" name="Freeform 59">
              <a:extLst>
                <a:ext uri="{FF2B5EF4-FFF2-40B4-BE49-F238E27FC236}">
                  <a16:creationId xmlns:a16="http://schemas.microsoft.com/office/drawing/2014/main" id="{00FC9B07-1F9E-6DC5-6E92-7F138C655FE9}"/>
                </a:ext>
              </a:extLst>
            </p:cNvPr>
            <p:cNvSpPr/>
            <p:nvPr/>
          </p:nvSpPr>
          <p:spPr>
            <a:xfrm>
              <a:off x="8077741" y="2759713"/>
              <a:ext cx="33272" cy="19157"/>
            </a:xfrm>
            <a:custGeom>
              <a:avLst/>
              <a:gdLst>
                <a:gd name="connsiteX0" fmla="*/ 24700 w 33272"/>
                <a:gd name="connsiteY0" fmla="*/ 7489 h 19157"/>
                <a:gd name="connsiteX1" fmla="*/ 1935 w 33272"/>
                <a:gd name="connsiteY1" fmla="*/ 822 h 19157"/>
                <a:gd name="connsiteX2" fmla="*/ 30 w 33272"/>
                <a:gd name="connsiteY2" fmla="*/ 822 h 19157"/>
                <a:gd name="connsiteX3" fmla="*/ 887 w 33272"/>
                <a:gd name="connsiteY3" fmla="*/ 1870 h 19157"/>
                <a:gd name="connsiteX4" fmla="*/ 887 w 33272"/>
                <a:gd name="connsiteY4" fmla="*/ 8728 h 19157"/>
                <a:gd name="connsiteX5" fmla="*/ 11413 w 33272"/>
                <a:gd name="connsiteY5" fmla="*/ 19157 h 19157"/>
                <a:gd name="connsiteX6" fmla="*/ 18604 w 33272"/>
                <a:gd name="connsiteY6" fmla="*/ 16252 h 19157"/>
                <a:gd name="connsiteX7" fmla="*/ 23462 w 33272"/>
                <a:gd name="connsiteY7" fmla="*/ 9013 h 19157"/>
                <a:gd name="connsiteX8" fmla="*/ 30986 w 33272"/>
                <a:gd name="connsiteY8" fmla="*/ 16062 h 19157"/>
                <a:gd name="connsiteX9" fmla="*/ 33272 w 33272"/>
                <a:gd name="connsiteY9" fmla="*/ 16919 h 19157"/>
                <a:gd name="connsiteX10" fmla="*/ 32320 w 33272"/>
                <a:gd name="connsiteY10" fmla="*/ 14824 h 19157"/>
                <a:gd name="connsiteX11" fmla="*/ 24700 w 33272"/>
                <a:gd name="connsiteY11" fmla="*/ 7489 h 19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272" h="19157">
                  <a:moveTo>
                    <a:pt x="24700" y="7489"/>
                  </a:moveTo>
                  <a:cubicBezTo>
                    <a:pt x="17794" y="3384"/>
                    <a:pt x="9965" y="1089"/>
                    <a:pt x="1935" y="822"/>
                  </a:cubicBezTo>
                  <a:cubicBezTo>
                    <a:pt x="983" y="-226"/>
                    <a:pt x="221" y="-321"/>
                    <a:pt x="30" y="822"/>
                  </a:cubicBezTo>
                  <a:cubicBezTo>
                    <a:pt x="-160" y="1965"/>
                    <a:pt x="602" y="1489"/>
                    <a:pt x="887" y="1870"/>
                  </a:cubicBezTo>
                  <a:cubicBezTo>
                    <a:pt x="745" y="4156"/>
                    <a:pt x="745" y="6442"/>
                    <a:pt x="887" y="8728"/>
                  </a:cubicBezTo>
                  <a:cubicBezTo>
                    <a:pt x="916" y="14519"/>
                    <a:pt x="5631" y="19186"/>
                    <a:pt x="11413" y="19157"/>
                  </a:cubicBezTo>
                  <a:cubicBezTo>
                    <a:pt x="14098" y="19138"/>
                    <a:pt x="16670" y="18100"/>
                    <a:pt x="18604" y="16252"/>
                  </a:cubicBezTo>
                  <a:cubicBezTo>
                    <a:pt x="21176" y="14538"/>
                    <a:pt x="16985" y="8728"/>
                    <a:pt x="23462" y="9013"/>
                  </a:cubicBezTo>
                  <a:cubicBezTo>
                    <a:pt x="24233" y="12719"/>
                    <a:pt x="27243" y="15538"/>
                    <a:pt x="30986" y="16062"/>
                  </a:cubicBezTo>
                  <a:lnTo>
                    <a:pt x="33272" y="16919"/>
                  </a:lnTo>
                  <a:lnTo>
                    <a:pt x="32320" y="14824"/>
                  </a:lnTo>
                  <a:cubicBezTo>
                    <a:pt x="32415" y="9966"/>
                    <a:pt x="32129" y="5394"/>
                    <a:pt x="24700" y="7489"/>
                  </a:cubicBezTo>
                  <a:close/>
                </a:path>
              </a:pathLst>
            </a:custGeom>
            <a:grpFill/>
            <a:ln w="9525" cap="flat">
              <a:noFill/>
              <a:prstDash val="solid"/>
              <a:miter/>
            </a:ln>
          </p:spPr>
          <p:txBody>
            <a:bodyPr rtlCol="0" anchor="ctr"/>
            <a:lstStyle/>
            <a:p>
              <a:endParaRPr lang="en-US">
                <a:solidFill>
                  <a:schemeClr val="bg1"/>
                </a:solidFill>
              </a:endParaRPr>
            </a:p>
          </p:txBody>
        </p:sp>
        <p:sp>
          <p:nvSpPr>
            <p:cNvPr id="61" name="Freeform 60">
              <a:extLst>
                <a:ext uri="{FF2B5EF4-FFF2-40B4-BE49-F238E27FC236}">
                  <a16:creationId xmlns:a16="http://schemas.microsoft.com/office/drawing/2014/main" id="{9DE988B0-9B51-0BA2-414E-80F03F30FD26}"/>
                </a:ext>
              </a:extLst>
            </p:cNvPr>
            <p:cNvSpPr/>
            <p:nvPr/>
          </p:nvSpPr>
          <p:spPr>
            <a:xfrm>
              <a:off x="7493780" y="2761392"/>
              <a:ext cx="6453" cy="5429"/>
            </a:xfrm>
            <a:custGeom>
              <a:avLst/>
              <a:gdLst>
                <a:gd name="connsiteX0" fmla="*/ 2395 w 6453"/>
                <a:gd name="connsiteY0" fmla="*/ 0 h 5429"/>
                <a:gd name="connsiteX1" fmla="*/ 13 w 6453"/>
                <a:gd name="connsiteY1" fmla="*/ 1905 h 5429"/>
                <a:gd name="connsiteX2" fmla="*/ 2957 w 6453"/>
                <a:gd name="connsiteY2" fmla="*/ 5420 h 5429"/>
                <a:gd name="connsiteX3" fmla="*/ 3157 w 6453"/>
                <a:gd name="connsiteY3" fmla="*/ 5429 h 5429"/>
                <a:gd name="connsiteX4" fmla="*/ 6395 w 6453"/>
                <a:gd name="connsiteY4" fmla="*/ 2572 h 5429"/>
                <a:gd name="connsiteX5" fmla="*/ 2395 w 6453"/>
                <a:gd name="connsiteY5" fmla="*/ 0 h 5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53" h="5429">
                  <a:moveTo>
                    <a:pt x="2395" y="0"/>
                  </a:moveTo>
                  <a:cubicBezTo>
                    <a:pt x="1537" y="571"/>
                    <a:pt x="13" y="1238"/>
                    <a:pt x="13" y="1905"/>
                  </a:cubicBezTo>
                  <a:cubicBezTo>
                    <a:pt x="-149" y="3686"/>
                    <a:pt x="1176" y="5258"/>
                    <a:pt x="2957" y="5420"/>
                  </a:cubicBezTo>
                  <a:cubicBezTo>
                    <a:pt x="3023" y="5420"/>
                    <a:pt x="3090" y="5429"/>
                    <a:pt x="3157" y="5429"/>
                  </a:cubicBezTo>
                  <a:cubicBezTo>
                    <a:pt x="5252" y="5429"/>
                    <a:pt x="6776" y="4667"/>
                    <a:pt x="6395" y="2572"/>
                  </a:cubicBezTo>
                  <a:cubicBezTo>
                    <a:pt x="6014" y="476"/>
                    <a:pt x="4776" y="0"/>
                    <a:pt x="2395" y="0"/>
                  </a:cubicBezTo>
                  <a:close/>
                </a:path>
              </a:pathLst>
            </a:custGeom>
            <a:grpFill/>
            <a:ln w="9525" cap="flat">
              <a:noFill/>
              <a:prstDash val="solid"/>
              <a:miter/>
            </a:ln>
          </p:spPr>
          <p:txBody>
            <a:bodyPr rtlCol="0" anchor="ctr"/>
            <a:lstStyle/>
            <a:p>
              <a:endParaRPr lang="en-US">
                <a:solidFill>
                  <a:schemeClr val="bg1"/>
                </a:solidFill>
              </a:endParaRPr>
            </a:p>
          </p:txBody>
        </p:sp>
        <p:sp>
          <p:nvSpPr>
            <p:cNvPr id="62" name="Freeform 61">
              <a:extLst>
                <a:ext uri="{FF2B5EF4-FFF2-40B4-BE49-F238E27FC236}">
                  <a16:creationId xmlns:a16="http://schemas.microsoft.com/office/drawing/2014/main" id="{87A34758-721A-03EC-B536-7F43BE9224E4}"/>
                </a:ext>
              </a:extLst>
            </p:cNvPr>
            <p:cNvSpPr/>
            <p:nvPr/>
          </p:nvSpPr>
          <p:spPr>
            <a:xfrm>
              <a:off x="6931978" y="2720510"/>
              <a:ext cx="4792" cy="4413"/>
            </a:xfrm>
            <a:custGeom>
              <a:avLst/>
              <a:gdLst>
                <a:gd name="connsiteX0" fmla="*/ 4793 w 4792"/>
                <a:gd name="connsiteY0" fmla="*/ 2782 h 4413"/>
                <a:gd name="connsiteX1" fmla="*/ 3364 w 4792"/>
                <a:gd name="connsiteY1" fmla="*/ 20 h 4413"/>
                <a:gd name="connsiteX2" fmla="*/ 411 w 4792"/>
                <a:gd name="connsiteY2" fmla="*/ 1068 h 4413"/>
                <a:gd name="connsiteX3" fmla="*/ 840 w 4792"/>
                <a:gd name="connsiteY3" fmla="*/ 4001 h 4413"/>
                <a:gd name="connsiteX4" fmla="*/ 2317 w 4792"/>
                <a:gd name="connsiteY4" fmla="*/ 4401 h 4413"/>
                <a:gd name="connsiteX5" fmla="*/ 4793 w 4792"/>
                <a:gd name="connsiteY5" fmla="*/ 2782 h 4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92" h="4413">
                  <a:moveTo>
                    <a:pt x="4793" y="2782"/>
                  </a:moveTo>
                  <a:cubicBezTo>
                    <a:pt x="4793" y="1830"/>
                    <a:pt x="4126" y="306"/>
                    <a:pt x="3364" y="20"/>
                  </a:cubicBezTo>
                  <a:cubicBezTo>
                    <a:pt x="2269" y="-94"/>
                    <a:pt x="1183" y="287"/>
                    <a:pt x="411" y="1068"/>
                  </a:cubicBezTo>
                  <a:cubicBezTo>
                    <a:pt x="-274" y="1992"/>
                    <a:pt x="-84" y="3306"/>
                    <a:pt x="840" y="4001"/>
                  </a:cubicBezTo>
                  <a:cubicBezTo>
                    <a:pt x="1269" y="4316"/>
                    <a:pt x="1793" y="4459"/>
                    <a:pt x="2317" y="4401"/>
                  </a:cubicBezTo>
                  <a:cubicBezTo>
                    <a:pt x="3078" y="4497"/>
                    <a:pt x="3936" y="3639"/>
                    <a:pt x="4793" y="2782"/>
                  </a:cubicBezTo>
                  <a:close/>
                </a:path>
              </a:pathLst>
            </a:custGeom>
            <a:grpFill/>
            <a:ln w="9525" cap="flat">
              <a:noFill/>
              <a:prstDash val="solid"/>
              <a:miter/>
            </a:ln>
          </p:spPr>
          <p:txBody>
            <a:bodyPr rtlCol="0" anchor="ctr"/>
            <a:lstStyle/>
            <a:p>
              <a:endParaRPr lang="en-US">
                <a:solidFill>
                  <a:schemeClr val="bg1"/>
                </a:solidFill>
              </a:endParaRPr>
            </a:p>
          </p:txBody>
        </p:sp>
        <p:sp>
          <p:nvSpPr>
            <p:cNvPr id="63" name="Freeform 62">
              <a:extLst>
                <a:ext uri="{FF2B5EF4-FFF2-40B4-BE49-F238E27FC236}">
                  <a16:creationId xmlns:a16="http://schemas.microsoft.com/office/drawing/2014/main" id="{C8F782BA-4A30-23EA-A7E8-BE86C07012C7}"/>
                </a:ext>
              </a:extLst>
            </p:cNvPr>
            <p:cNvSpPr/>
            <p:nvPr/>
          </p:nvSpPr>
          <p:spPr>
            <a:xfrm>
              <a:off x="7152227" y="2715532"/>
              <a:ext cx="7433" cy="3854"/>
            </a:xfrm>
            <a:custGeom>
              <a:avLst/>
              <a:gdLst>
                <a:gd name="connsiteX0" fmla="*/ 7429 w 7433"/>
                <a:gd name="connsiteY0" fmla="*/ 2331 h 3854"/>
                <a:gd name="connsiteX1" fmla="*/ 2286 w 7433"/>
                <a:gd name="connsiteY1" fmla="*/ 331 h 3854"/>
                <a:gd name="connsiteX2" fmla="*/ 0 w 7433"/>
                <a:gd name="connsiteY2" fmla="*/ 2712 h 3854"/>
                <a:gd name="connsiteX3" fmla="*/ 4858 w 7433"/>
                <a:gd name="connsiteY3" fmla="*/ 3855 h 3854"/>
                <a:gd name="connsiteX4" fmla="*/ 7429 w 7433"/>
                <a:gd name="connsiteY4" fmla="*/ 2331 h 3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33" h="3854">
                  <a:moveTo>
                    <a:pt x="7429" y="2331"/>
                  </a:moveTo>
                  <a:cubicBezTo>
                    <a:pt x="6858" y="-527"/>
                    <a:pt x="4381" y="-146"/>
                    <a:pt x="2286" y="331"/>
                  </a:cubicBezTo>
                  <a:cubicBezTo>
                    <a:pt x="190" y="807"/>
                    <a:pt x="1048" y="1664"/>
                    <a:pt x="0" y="2712"/>
                  </a:cubicBezTo>
                  <a:cubicBezTo>
                    <a:pt x="1571" y="3283"/>
                    <a:pt x="3200" y="3674"/>
                    <a:pt x="4858" y="3855"/>
                  </a:cubicBezTo>
                  <a:cubicBezTo>
                    <a:pt x="5810" y="3855"/>
                    <a:pt x="7525" y="2712"/>
                    <a:pt x="7429" y="2331"/>
                  </a:cubicBezTo>
                  <a:close/>
                </a:path>
              </a:pathLst>
            </a:custGeom>
            <a:grpFill/>
            <a:ln w="9525" cap="flat">
              <a:noFill/>
              <a:prstDash val="solid"/>
              <a:miter/>
            </a:ln>
          </p:spPr>
          <p:txBody>
            <a:bodyPr rtlCol="0" anchor="ctr"/>
            <a:lstStyle/>
            <a:p>
              <a:endParaRPr lang="en-US">
                <a:solidFill>
                  <a:schemeClr val="bg1"/>
                </a:solidFill>
              </a:endParaRPr>
            </a:p>
          </p:txBody>
        </p:sp>
        <p:sp>
          <p:nvSpPr>
            <p:cNvPr id="64" name="Freeform 63">
              <a:extLst>
                <a:ext uri="{FF2B5EF4-FFF2-40B4-BE49-F238E27FC236}">
                  <a16:creationId xmlns:a16="http://schemas.microsoft.com/office/drawing/2014/main" id="{AB1AEB82-19C3-B7D7-7235-EB6C18CCF415}"/>
                </a:ext>
              </a:extLst>
            </p:cNvPr>
            <p:cNvSpPr/>
            <p:nvPr/>
          </p:nvSpPr>
          <p:spPr>
            <a:xfrm>
              <a:off x="7316342" y="2710433"/>
              <a:ext cx="3619" cy="3530"/>
            </a:xfrm>
            <a:custGeom>
              <a:avLst/>
              <a:gdLst>
                <a:gd name="connsiteX0" fmla="*/ 1143 w 3619"/>
                <a:gd name="connsiteY0" fmla="*/ 3524 h 3530"/>
                <a:gd name="connsiteX1" fmla="*/ 3620 w 3619"/>
                <a:gd name="connsiteY1" fmla="*/ 2096 h 3530"/>
                <a:gd name="connsiteX2" fmla="*/ 1619 w 3619"/>
                <a:gd name="connsiteY2" fmla="*/ 0 h 3530"/>
                <a:gd name="connsiteX3" fmla="*/ 0 w 3619"/>
                <a:gd name="connsiteY3" fmla="*/ 2572 h 3530"/>
                <a:gd name="connsiteX4" fmla="*/ 1143 w 3619"/>
                <a:gd name="connsiteY4" fmla="*/ 3524 h 35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9" h="3530">
                  <a:moveTo>
                    <a:pt x="1143" y="3524"/>
                  </a:moveTo>
                  <a:cubicBezTo>
                    <a:pt x="2029" y="3162"/>
                    <a:pt x="2867" y="2686"/>
                    <a:pt x="3620" y="2096"/>
                  </a:cubicBezTo>
                  <a:lnTo>
                    <a:pt x="1619" y="0"/>
                  </a:lnTo>
                  <a:cubicBezTo>
                    <a:pt x="1000" y="800"/>
                    <a:pt x="457" y="1667"/>
                    <a:pt x="0" y="2572"/>
                  </a:cubicBezTo>
                  <a:cubicBezTo>
                    <a:pt x="0" y="2572"/>
                    <a:pt x="953" y="3620"/>
                    <a:pt x="1143" y="3524"/>
                  </a:cubicBezTo>
                  <a:close/>
                </a:path>
              </a:pathLst>
            </a:custGeom>
            <a:grpFill/>
            <a:ln w="9525" cap="flat">
              <a:noFill/>
              <a:prstDash val="solid"/>
              <a:miter/>
            </a:ln>
          </p:spPr>
          <p:txBody>
            <a:bodyPr rtlCol="0" anchor="ctr"/>
            <a:lstStyle/>
            <a:p>
              <a:endParaRPr lang="en-US">
                <a:solidFill>
                  <a:schemeClr val="bg1"/>
                </a:solidFill>
              </a:endParaRPr>
            </a:p>
          </p:txBody>
        </p:sp>
        <p:sp>
          <p:nvSpPr>
            <p:cNvPr id="65" name="Freeform 64">
              <a:extLst>
                <a:ext uri="{FF2B5EF4-FFF2-40B4-BE49-F238E27FC236}">
                  <a16:creationId xmlns:a16="http://schemas.microsoft.com/office/drawing/2014/main" id="{F46FCA49-147A-F776-BDF8-984A7944F43C}"/>
                </a:ext>
              </a:extLst>
            </p:cNvPr>
            <p:cNvSpPr/>
            <p:nvPr/>
          </p:nvSpPr>
          <p:spPr>
            <a:xfrm>
              <a:off x="7489842" y="2705277"/>
              <a:ext cx="6538" cy="4871"/>
            </a:xfrm>
            <a:custGeom>
              <a:avLst/>
              <a:gdLst>
                <a:gd name="connsiteX0" fmla="*/ 3189 w 6538"/>
                <a:gd name="connsiteY0" fmla="*/ 4871 h 4871"/>
                <a:gd name="connsiteX1" fmla="*/ 6523 w 6538"/>
                <a:gd name="connsiteY1" fmla="*/ 2109 h 4871"/>
                <a:gd name="connsiteX2" fmla="*/ 2618 w 6538"/>
                <a:gd name="connsiteY2" fmla="*/ 13 h 4871"/>
                <a:gd name="connsiteX3" fmla="*/ 332 w 6538"/>
                <a:gd name="connsiteY3" fmla="*/ 3252 h 4871"/>
                <a:gd name="connsiteX4" fmla="*/ 3189 w 6538"/>
                <a:gd name="connsiteY4" fmla="*/ 4871 h 4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38" h="4871">
                  <a:moveTo>
                    <a:pt x="3189" y="4871"/>
                  </a:moveTo>
                  <a:cubicBezTo>
                    <a:pt x="5094" y="4871"/>
                    <a:pt x="6713" y="3919"/>
                    <a:pt x="6523" y="2109"/>
                  </a:cubicBezTo>
                  <a:cubicBezTo>
                    <a:pt x="6332" y="299"/>
                    <a:pt x="4332" y="-82"/>
                    <a:pt x="2618" y="13"/>
                  </a:cubicBezTo>
                  <a:cubicBezTo>
                    <a:pt x="903" y="109"/>
                    <a:pt x="-716" y="1442"/>
                    <a:pt x="332" y="3252"/>
                  </a:cubicBezTo>
                  <a:cubicBezTo>
                    <a:pt x="1027" y="4157"/>
                    <a:pt x="2056" y="4747"/>
                    <a:pt x="3189" y="4871"/>
                  </a:cubicBezTo>
                  <a:close/>
                </a:path>
              </a:pathLst>
            </a:custGeom>
            <a:grpFill/>
            <a:ln w="9525" cap="flat">
              <a:noFill/>
              <a:prstDash val="solid"/>
              <a:miter/>
            </a:ln>
          </p:spPr>
          <p:txBody>
            <a:bodyPr rtlCol="0" anchor="ctr"/>
            <a:lstStyle/>
            <a:p>
              <a:endParaRPr lang="en-US">
                <a:solidFill>
                  <a:schemeClr val="bg1"/>
                </a:solidFill>
              </a:endParaRPr>
            </a:p>
          </p:txBody>
        </p:sp>
        <p:sp>
          <p:nvSpPr>
            <p:cNvPr id="66" name="Freeform 65">
              <a:extLst>
                <a:ext uri="{FF2B5EF4-FFF2-40B4-BE49-F238E27FC236}">
                  <a16:creationId xmlns:a16="http://schemas.microsoft.com/office/drawing/2014/main" id="{80A833B0-954F-CC57-53AC-58A6169FD064}"/>
                </a:ext>
              </a:extLst>
            </p:cNvPr>
            <p:cNvSpPr/>
            <p:nvPr/>
          </p:nvSpPr>
          <p:spPr>
            <a:xfrm>
              <a:off x="7451216" y="2706264"/>
              <a:ext cx="4762" cy="5005"/>
            </a:xfrm>
            <a:custGeom>
              <a:avLst/>
              <a:gdLst>
                <a:gd name="connsiteX0" fmla="*/ 4572 w 4762"/>
                <a:gd name="connsiteY0" fmla="*/ 3407 h 5005"/>
                <a:gd name="connsiteX1" fmla="*/ 4001 w 4762"/>
                <a:gd name="connsiteY1" fmla="*/ 550 h 5005"/>
                <a:gd name="connsiteX2" fmla="*/ 515 w 4762"/>
                <a:gd name="connsiteY2" fmla="*/ 921 h 5005"/>
                <a:gd name="connsiteX3" fmla="*/ 0 w 4762"/>
                <a:gd name="connsiteY3" fmla="*/ 2074 h 5005"/>
                <a:gd name="connsiteX4" fmla="*/ 1524 w 4762"/>
                <a:gd name="connsiteY4" fmla="*/ 4741 h 5005"/>
                <a:gd name="connsiteX5" fmla="*/ 4572 w 4762"/>
                <a:gd name="connsiteY5" fmla="*/ 3407 h 5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62" h="5005">
                  <a:moveTo>
                    <a:pt x="4572" y="3407"/>
                  </a:moveTo>
                  <a:cubicBezTo>
                    <a:pt x="4962" y="2426"/>
                    <a:pt x="4744" y="1302"/>
                    <a:pt x="4001" y="550"/>
                  </a:cubicBezTo>
                  <a:cubicBezTo>
                    <a:pt x="2934" y="-308"/>
                    <a:pt x="1381" y="-146"/>
                    <a:pt x="515" y="921"/>
                  </a:cubicBezTo>
                  <a:cubicBezTo>
                    <a:pt x="248" y="1254"/>
                    <a:pt x="67" y="1655"/>
                    <a:pt x="0" y="2074"/>
                  </a:cubicBezTo>
                  <a:cubicBezTo>
                    <a:pt x="0" y="2836"/>
                    <a:pt x="953" y="3883"/>
                    <a:pt x="1524" y="4741"/>
                  </a:cubicBezTo>
                  <a:cubicBezTo>
                    <a:pt x="2096" y="5598"/>
                    <a:pt x="4096" y="4169"/>
                    <a:pt x="4572" y="3407"/>
                  </a:cubicBezTo>
                  <a:close/>
                </a:path>
              </a:pathLst>
            </a:custGeom>
            <a:grpFill/>
            <a:ln w="9525" cap="flat">
              <a:noFill/>
              <a:prstDash val="solid"/>
              <a:miter/>
            </a:ln>
          </p:spPr>
          <p:txBody>
            <a:bodyPr rtlCol="0" anchor="ctr"/>
            <a:lstStyle/>
            <a:p>
              <a:endParaRPr lang="en-US">
                <a:solidFill>
                  <a:schemeClr val="bg1"/>
                </a:solidFill>
              </a:endParaRPr>
            </a:p>
          </p:txBody>
        </p:sp>
        <p:sp>
          <p:nvSpPr>
            <p:cNvPr id="67" name="Freeform 66">
              <a:extLst>
                <a:ext uri="{FF2B5EF4-FFF2-40B4-BE49-F238E27FC236}">
                  <a16:creationId xmlns:a16="http://schemas.microsoft.com/office/drawing/2014/main" id="{4A312900-2C13-746C-7557-1A89211CB3BB}"/>
                </a:ext>
              </a:extLst>
            </p:cNvPr>
            <p:cNvSpPr/>
            <p:nvPr/>
          </p:nvSpPr>
          <p:spPr>
            <a:xfrm>
              <a:off x="7752866" y="2703573"/>
              <a:ext cx="4960" cy="4356"/>
            </a:xfrm>
            <a:custGeom>
              <a:avLst/>
              <a:gdLst>
                <a:gd name="connsiteX0" fmla="*/ 4960 w 4960"/>
                <a:gd name="connsiteY0" fmla="*/ 2860 h 4356"/>
                <a:gd name="connsiteX1" fmla="*/ 3627 w 4960"/>
                <a:gd name="connsiteY1" fmla="*/ 98 h 4356"/>
                <a:gd name="connsiteX2" fmla="*/ 579 w 4960"/>
                <a:gd name="connsiteY2" fmla="*/ 860 h 4356"/>
                <a:gd name="connsiteX3" fmla="*/ 2103 w 4960"/>
                <a:gd name="connsiteY3" fmla="*/ 4289 h 4356"/>
                <a:gd name="connsiteX4" fmla="*/ 4960 w 4960"/>
                <a:gd name="connsiteY4" fmla="*/ 2860 h 4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60" h="4356">
                  <a:moveTo>
                    <a:pt x="4960" y="2860"/>
                  </a:moveTo>
                  <a:cubicBezTo>
                    <a:pt x="4960" y="1812"/>
                    <a:pt x="4389" y="384"/>
                    <a:pt x="3627" y="98"/>
                  </a:cubicBezTo>
                  <a:cubicBezTo>
                    <a:pt x="2550" y="-169"/>
                    <a:pt x="1407" y="117"/>
                    <a:pt x="579" y="860"/>
                  </a:cubicBezTo>
                  <a:cubicBezTo>
                    <a:pt x="-564" y="2384"/>
                    <a:pt x="7" y="3908"/>
                    <a:pt x="2103" y="4289"/>
                  </a:cubicBezTo>
                  <a:cubicBezTo>
                    <a:pt x="4198" y="4670"/>
                    <a:pt x="4008" y="3336"/>
                    <a:pt x="4960" y="2860"/>
                  </a:cubicBezTo>
                  <a:close/>
                </a:path>
              </a:pathLst>
            </a:custGeom>
            <a:grpFill/>
            <a:ln w="9525" cap="flat">
              <a:noFill/>
              <a:prstDash val="solid"/>
              <a:miter/>
            </a:ln>
          </p:spPr>
          <p:txBody>
            <a:bodyPr rtlCol="0" anchor="ctr"/>
            <a:lstStyle/>
            <a:p>
              <a:endParaRPr lang="en-US">
                <a:solidFill>
                  <a:schemeClr val="bg1"/>
                </a:solidFill>
              </a:endParaRPr>
            </a:p>
          </p:txBody>
        </p:sp>
        <p:sp>
          <p:nvSpPr>
            <p:cNvPr id="68" name="Freeform 67">
              <a:extLst>
                <a:ext uri="{FF2B5EF4-FFF2-40B4-BE49-F238E27FC236}">
                  <a16:creationId xmlns:a16="http://schemas.microsoft.com/office/drawing/2014/main" id="{480FCE12-B5F5-6C11-7118-0A46A57E7C44}"/>
                </a:ext>
              </a:extLst>
            </p:cNvPr>
            <p:cNvSpPr/>
            <p:nvPr/>
          </p:nvSpPr>
          <p:spPr>
            <a:xfrm>
              <a:off x="7741642" y="2703470"/>
              <a:ext cx="4753" cy="4268"/>
            </a:xfrm>
            <a:custGeom>
              <a:avLst/>
              <a:gdLst>
                <a:gd name="connsiteX0" fmla="*/ 4754 w 4753"/>
                <a:gd name="connsiteY0" fmla="*/ 2772 h 4268"/>
                <a:gd name="connsiteX1" fmla="*/ 3516 w 4753"/>
                <a:gd name="connsiteY1" fmla="*/ 105 h 4268"/>
                <a:gd name="connsiteX2" fmla="*/ 563 w 4753"/>
                <a:gd name="connsiteY2" fmla="*/ 772 h 4268"/>
                <a:gd name="connsiteX3" fmla="*/ 1992 w 4753"/>
                <a:gd name="connsiteY3" fmla="*/ 4201 h 4268"/>
                <a:gd name="connsiteX4" fmla="*/ 4754 w 4753"/>
                <a:gd name="connsiteY4" fmla="*/ 2772 h 4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53" h="4268">
                  <a:moveTo>
                    <a:pt x="4754" y="2772"/>
                  </a:moveTo>
                  <a:cubicBezTo>
                    <a:pt x="4754" y="1820"/>
                    <a:pt x="4754" y="391"/>
                    <a:pt x="3516" y="105"/>
                  </a:cubicBezTo>
                  <a:cubicBezTo>
                    <a:pt x="2477" y="-162"/>
                    <a:pt x="1382" y="86"/>
                    <a:pt x="563" y="772"/>
                  </a:cubicBezTo>
                  <a:cubicBezTo>
                    <a:pt x="-485" y="2296"/>
                    <a:pt x="-104" y="3820"/>
                    <a:pt x="1992" y="4201"/>
                  </a:cubicBezTo>
                  <a:cubicBezTo>
                    <a:pt x="4087" y="4582"/>
                    <a:pt x="3802" y="3248"/>
                    <a:pt x="4754" y="2772"/>
                  </a:cubicBezTo>
                  <a:close/>
                </a:path>
              </a:pathLst>
            </a:custGeom>
            <a:grpFill/>
            <a:ln w="9525" cap="flat">
              <a:noFill/>
              <a:prstDash val="solid"/>
              <a:miter/>
            </a:ln>
          </p:spPr>
          <p:txBody>
            <a:bodyPr rtlCol="0" anchor="ctr"/>
            <a:lstStyle/>
            <a:p>
              <a:endParaRPr lang="en-US">
                <a:solidFill>
                  <a:schemeClr val="bg1"/>
                </a:solidFill>
              </a:endParaRPr>
            </a:p>
          </p:txBody>
        </p:sp>
        <p:sp>
          <p:nvSpPr>
            <p:cNvPr id="69" name="Freeform 68">
              <a:extLst>
                <a:ext uri="{FF2B5EF4-FFF2-40B4-BE49-F238E27FC236}">
                  <a16:creationId xmlns:a16="http://schemas.microsoft.com/office/drawing/2014/main" id="{367E1AC9-9DDC-6CD4-F199-AE4AC8915DF6}"/>
                </a:ext>
              </a:extLst>
            </p:cNvPr>
            <p:cNvSpPr/>
            <p:nvPr/>
          </p:nvSpPr>
          <p:spPr>
            <a:xfrm>
              <a:off x="7700018" y="2703241"/>
              <a:ext cx="5039" cy="4435"/>
            </a:xfrm>
            <a:custGeom>
              <a:avLst/>
              <a:gdLst>
                <a:gd name="connsiteX0" fmla="*/ 5040 w 5039"/>
                <a:gd name="connsiteY0" fmla="*/ 3001 h 4435"/>
                <a:gd name="connsiteX1" fmla="*/ 3706 w 5039"/>
                <a:gd name="connsiteY1" fmla="*/ 144 h 4435"/>
                <a:gd name="connsiteX2" fmla="*/ 658 w 5039"/>
                <a:gd name="connsiteY2" fmla="*/ 810 h 4435"/>
                <a:gd name="connsiteX3" fmla="*/ 572 w 5039"/>
                <a:gd name="connsiteY3" fmla="*/ 3773 h 4435"/>
                <a:gd name="connsiteX4" fmla="*/ 2182 w 5039"/>
                <a:gd name="connsiteY4" fmla="*/ 4430 h 4435"/>
                <a:gd name="connsiteX5" fmla="*/ 5040 w 5039"/>
                <a:gd name="connsiteY5" fmla="*/ 3001 h 4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39" h="4435">
                  <a:moveTo>
                    <a:pt x="5040" y="3001"/>
                  </a:moveTo>
                  <a:cubicBezTo>
                    <a:pt x="5040" y="1953"/>
                    <a:pt x="4468" y="525"/>
                    <a:pt x="3706" y="144"/>
                  </a:cubicBezTo>
                  <a:cubicBezTo>
                    <a:pt x="2640" y="-190"/>
                    <a:pt x="1487" y="67"/>
                    <a:pt x="658" y="810"/>
                  </a:cubicBezTo>
                  <a:cubicBezTo>
                    <a:pt x="-180" y="1601"/>
                    <a:pt x="-227" y="2934"/>
                    <a:pt x="572" y="3773"/>
                  </a:cubicBezTo>
                  <a:cubicBezTo>
                    <a:pt x="982" y="4220"/>
                    <a:pt x="1573" y="4458"/>
                    <a:pt x="2182" y="4430"/>
                  </a:cubicBezTo>
                  <a:cubicBezTo>
                    <a:pt x="3039" y="4525"/>
                    <a:pt x="4087" y="3477"/>
                    <a:pt x="5040" y="3001"/>
                  </a:cubicBezTo>
                  <a:close/>
                </a:path>
              </a:pathLst>
            </a:custGeom>
            <a:grpFill/>
            <a:ln w="9525" cap="flat">
              <a:noFill/>
              <a:prstDash val="solid"/>
              <a:miter/>
            </a:ln>
          </p:spPr>
          <p:txBody>
            <a:bodyPr rtlCol="0" anchor="ctr"/>
            <a:lstStyle/>
            <a:p>
              <a:endParaRPr lang="en-US">
                <a:solidFill>
                  <a:schemeClr val="bg1"/>
                </a:solidFill>
              </a:endParaRPr>
            </a:p>
          </p:txBody>
        </p:sp>
        <p:sp>
          <p:nvSpPr>
            <p:cNvPr id="70" name="Freeform 69">
              <a:extLst>
                <a:ext uri="{FF2B5EF4-FFF2-40B4-BE49-F238E27FC236}">
                  <a16:creationId xmlns:a16="http://schemas.microsoft.com/office/drawing/2014/main" id="{40196398-166E-9DBA-2B0E-689070A406C8}"/>
                </a:ext>
              </a:extLst>
            </p:cNvPr>
            <p:cNvSpPr/>
            <p:nvPr/>
          </p:nvSpPr>
          <p:spPr>
            <a:xfrm>
              <a:off x="7873079" y="2765681"/>
              <a:ext cx="5048" cy="4948"/>
            </a:xfrm>
            <a:custGeom>
              <a:avLst/>
              <a:gdLst>
                <a:gd name="connsiteX0" fmla="*/ 1524 w 5048"/>
                <a:gd name="connsiteY0" fmla="*/ 188 h 4948"/>
                <a:gd name="connsiteX1" fmla="*/ 0 w 5048"/>
                <a:gd name="connsiteY1" fmla="*/ 2665 h 4948"/>
                <a:gd name="connsiteX2" fmla="*/ 2838 w 5048"/>
                <a:gd name="connsiteY2" fmla="*/ 4932 h 4948"/>
                <a:gd name="connsiteX3" fmla="*/ 3524 w 5048"/>
                <a:gd name="connsiteY3" fmla="*/ 4760 h 4948"/>
                <a:gd name="connsiteX4" fmla="*/ 5048 w 5048"/>
                <a:gd name="connsiteY4" fmla="*/ 2284 h 4948"/>
                <a:gd name="connsiteX5" fmla="*/ 2210 w 5048"/>
                <a:gd name="connsiteY5" fmla="*/ 17 h 4948"/>
                <a:gd name="connsiteX6" fmla="*/ 1524 w 5048"/>
                <a:gd name="connsiteY6" fmla="*/ 188 h 4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8" h="4948">
                  <a:moveTo>
                    <a:pt x="1524" y="188"/>
                  </a:moveTo>
                  <a:cubicBezTo>
                    <a:pt x="762" y="188"/>
                    <a:pt x="476" y="1808"/>
                    <a:pt x="0" y="2665"/>
                  </a:cubicBezTo>
                  <a:cubicBezTo>
                    <a:pt x="162" y="4075"/>
                    <a:pt x="1429" y="5094"/>
                    <a:pt x="2838" y="4932"/>
                  </a:cubicBezTo>
                  <a:cubicBezTo>
                    <a:pt x="3077" y="4903"/>
                    <a:pt x="3305" y="4846"/>
                    <a:pt x="3524" y="4760"/>
                  </a:cubicBezTo>
                  <a:cubicBezTo>
                    <a:pt x="4419" y="4246"/>
                    <a:pt x="4991" y="3312"/>
                    <a:pt x="5048" y="2284"/>
                  </a:cubicBezTo>
                  <a:cubicBezTo>
                    <a:pt x="4886" y="874"/>
                    <a:pt x="3620" y="-145"/>
                    <a:pt x="2210" y="17"/>
                  </a:cubicBezTo>
                  <a:cubicBezTo>
                    <a:pt x="1972" y="46"/>
                    <a:pt x="1743" y="103"/>
                    <a:pt x="1524" y="188"/>
                  </a:cubicBezTo>
                  <a:close/>
                </a:path>
              </a:pathLst>
            </a:custGeom>
            <a:grpFill/>
            <a:ln w="9525" cap="flat">
              <a:noFill/>
              <a:prstDash val="solid"/>
              <a:miter/>
            </a:ln>
          </p:spPr>
          <p:txBody>
            <a:bodyPr rtlCol="0" anchor="ctr"/>
            <a:lstStyle/>
            <a:p>
              <a:endParaRPr lang="en-US">
                <a:solidFill>
                  <a:schemeClr val="bg1"/>
                </a:solidFill>
              </a:endParaRPr>
            </a:p>
          </p:txBody>
        </p:sp>
        <p:sp>
          <p:nvSpPr>
            <p:cNvPr id="71" name="Freeform 70">
              <a:extLst>
                <a:ext uri="{FF2B5EF4-FFF2-40B4-BE49-F238E27FC236}">
                  <a16:creationId xmlns:a16="http://schemas.microsoft.com/office/drawing/2014/main" id="{6E92A67C-6494-85AC-CF12-7AAD00AD3868}"/>
                </a:ext>
              </a:extLst>
            </p:cNvPr>
            <p:cNvSpPr/>
            <p:nvPr/>
          </p:nvSpPr>
          <p:spPr>
            <a:xfrm>
              <a:off x="7250620" y="2762512"/>
              <a:ext cx="4995" cy="5833"/>
            </a:xfrm>
            <a:custGeom>
              <a:avLst/>
              <a:gdLst>
                <a:gd name="connsiteX0" fmla="*/ 0 w 4995"/>
                <a:gd name="connsiteY0" fmla="*/ 3167 h 5833"/>
                <a:gd name="connsiteX1" fmla="*/ 1333 w 4995"/>
                <a:gd name="connsiteY1" fmla="*/ 5834 h 5833"/>
                <a:gd name="connsiteX2" fmla="*/ 4763 w 4995"/>
                <a:gd name="connsiteY2" fmla="*/ 2786 h 5833"/>
                <a:gd name="connsiteX3" fmla="*/ 3991 w 4995"/>
                <a:gd name="connsiteY3" fmla="*/ 204 h 5833"/>
                <a:gd name="connsiteX4" fmla="*/ 3524 w 4995"/>
                <a:gd name="connsiteY4" fmla="*/ 23 h 5833"/>
                <a:gd name="connsiteX5" fmla="*/ 19 w 4995"/>
                <a:gd name="connsiteY5" fmla="*/ 2766 h 5833"/>
                <a:gd name="connsiteX6" fmla="*/ 0 w 4995"/>
                <a:gd name="connsiteY6" fmla="*/ 3167 h 5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95" h="5833">
                  <a:moveTo>
                    <a:pt x="0" y="3167"/>
                  </a:moveTo>
                  <a:cubicBezTo>
                    <a:pt x="0" y="4024"/>
                    <a:pt x="762" y="5834"/>
                    <a:pt x="1333" y="5834"/>
                  </a:cubicBezTo>
                  <a:cubicBezTo>
                    <a:pt x="3524" y="5834"/>
                    <a:pt x="4191" y="4405"/>
                    <a:pt x="4763" y="2786"/>
                  </a:cubicBezTo>
                  <a:cubicBezTo>
                    <a:pt x="5267" y="1862"/>
                    <a:pt x="4924" y="709"/>
                    <a:pt x="3991" y="204"/>
                  </a:cubicBezTo>
                  <a:cubicBezTo>
                    <a:pt x="3848" y="118"/>
                    <a:pt x="3686" y="61"/>
                    <a:pt x="3524" y="23"/>
                  </a:cubicBezTo>
                  <a:cubicBezTo>
                    <a:pt x="1800" y="-186"/>
                    <a:pt x="238" y="1042"/>
                    <a:pt x="19" y="2766"/>
                  </a:cubicBezTo>
                  <a:cubicBezTo>
                    <a:pt x="10" y="2900"/>
                    <a:pt x="0" y="3033"/>
                    <a:pt x="0" y="3167"/>
                  </a:cubicBezTo>
                  <a:close/>
                </a:path>
              </a:pathLst>
            </a:custGeom>
            <a:grpFill/>
            <a:ln w="9525" cap="flat">
              <a:noFill/>
              <a:prstDash val="solid"/>
              <a:miter/>
            </a:ln>
          </p:spPr>
          <p:txBody>
            <a:bodyPr rtlCol="0" anchor="ctr"/>
            <a:lstStyle/>
            <a:p>
              <a:endParaRPr lang="en-US">
                <a:solidFill>
                  <a:schemeClr val="bg1"/>
                </a:solidFill>
              </a:endParaRPr>
            </a:p>
          </p:txBody>
        </p:sp>
        <p:sp>
          <p:nvSpPr>
            <p:cNvPr id="72" name="Freeform 71">
              <a:extLst>
                <a:ext uri="{FF2B5EF4-FFF2-40B4-BE49-F238E27FC236}">
                  <a16:creationId xmlns:a16="http://schemas.microsoft.com/office/drawing/2014/main" id="{A9316A24-4169-BA11-7B5D-2E9235C0A314}"/>
                </a:ext>
              </a:extLst>
            </p:cNvPr>
            <p:cNvSpPr/>
            <p:nvPr/>
          </p:nvSpPr>
          <p:spPr>
            <a:xfrm>
              <a:off x="7704391" y="2759583"/>
              <a:ext cx="4765" cy="4000"/>
            </a:xfrm>
            <a:custGeom>
              <a:avLst/>
              <a:gdLst>
                <a:gd name="connsiteX0" fmla="*/ 1334 w 4765"/>
                <a:gd name="connsiteY0" fmla="*/ 0 h 4000"/>
                <a:gd name="connsiteX1" fmla="*/ 0 w 4765"/>
                <a:gd name="connsiteY1" fmla="*/ 2858 h 4000"/>
                <a:gd name="connsiteX2" fmla="*/ 3239 w 4765"/>
                <a:gd name="connsiteY2" fmla="*/ 4000 h 4000"/>
                <a:gd name="connsiteX3" fmla="*/ 4382 w 4765"/>
                <a:gd name="connsiteY3" fmla="*/ 1238 h 4000"/>
                <a:gd name="connsiteX4" fmla="*/ 1334 w 4765"/>
                <a:gd name="connsiteY4" fmla="*/ 0 h 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5" h="4000">
                  <a:moveTo>
                    <a:pt x="1334" y="0"/>
                  </a:moveTo>
                  <a:lnTo>
                    <a:pt x="0" y="2858"/>
                  </a:lnTo>
                  <a:lnTo>
                    <a:pt x="3239" y="4000"/>
                  </a:lnTo>
                  <a:cubicBezTo>
                    <a:pt x="4572" y="3429"/>
                    <a:pt x="5239" y="2381"/>
                    <a:pt x="4382" y="1238"/>
                  </a:cubicBezTo>
                  <a:cubicBezTo>
                    <a:pt x="3524" y="95"/>
                    <a:pt x="2096" y="381"/>
                    <a:pt x="1334" y="0"/>
                  </a:cubicBezTo>
                  <a:close/>
                </a:path>
              </a:pathLst>
            </a:custGeom>
            <a:grpFill/>
            <a:ln w="9525" cap="flat">
              <a:noFill/>
              <a:prstDash val="solid"/>
              <a:miter/>
            </a:ln>
          </p:spPr>
          <p:txBody>
            <a:bodyPr rtlCol="0" anchor="ctr"/>
            <a:lstStyle/>
            <a:p>
              <a:endParaRPr lang="en-US">
                <a:solidFill>
                  <a:schemeClr val="bg1"/>
                </a:solidFill>
              </a:endParaRPr>
            </a:p>
          </p:txBody>
        </p:sp>
        <p:sp>
          <p:nvSpPr>
            <p:cNvPr id="73" name="Freeform 72">
              <a:extLst>
                <a:ext uri="{FF2B5EF4-FFF2-40B4-BE49-F238E27FC236}">
                  <a16:creationId xmlns:a16="http://schemas.microsoft.com/office/drawing/2014/main" id="{DCEC1EBD-0785-827C-66F2-01E0B98CE1E3}"/>
                </a:ext>
              </a:extLst>
            </p:cNvPr>
            <p:cNvSpPr/>
            <p:nvPr/>
          </p:nvSpPr>
          <p:spPr>
            <a:xfrm>
              <a:off x="7688515" y="2758993"/>
              <a:ext cx="4528" cy="4554"/>
            </a:xfrm>
            <a:custGeom>
              <a:avLst/>
              <a:gdLst>
                <a:gd name="connsiteX0" fmla="*/ 350 w 4528"/>
                <a:gd name="connsiteY0" fmla="*/ 1637 h 4554"/>
                <a:gd name="connsiteX1" fmla="*/ 1398 w 4528"/>
                <a:gd name="connsiteY1" fmla="*/ 4399 h 4554"/>
                <a:gd name="connsiteX2" fmla="*/ 4446 w 4528"/>
                <a:gd name="connsiteY2" fmla="*/ 3161 h 4554"/>
                <a:gd name="connsiteX3" fmla="*/ 3398 w 4528"/>
                <a:gd name="connsiteY3" fmla="*/ 304 h 4554"/>
                <a:gd name="connsiteX4" fmla="*/ 350 w 4528"/>
                <a:gd name="connsiteY4" fmla="*/ 1637 h 45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8" h="4554">
                  <a:moveTo>
                    <a:pt x="350" y="1637"/>
                  </a:moveTo>
                  <a:cubicBezTo>
                    <a:pt x="-507" y="2685"/>
                    <a:pt x="350" y="3828"/>
                    <a:pt x="1398" y="4399"/>
                  </a:cubicBezTo>
                  <a:cubicBezTo>
                    <a:pt x="2446" y="4971"/>
                    <a:pt x="4065" y="3828"/>
                    <a:pt x="4446" y="3161"/>
                  </a:cubicBezTo>
                  <a:cubicBezTo>
                    <a:pt x="4827" y="2494"/>
                    <a:pt x="3779" y="1256"/>
                    <a:pt x="3398" y="304"/>
                  </a:cubicBezTo>
                  <a:cubicBezTo>
                    <a:pt x="3017" y="-649"/>
                    <a:pt x="922" y="875"/>
                    <a:pt x="350" y="1637"/>
                  </a:cubicBezTo>
                  <a:close/>
                </a:path>
              </a:pathLst>
            </a:custGeom>
            <a:grpFill/>
            <a:ln w="9525" cap="flat">
              <a:noFill/>
              <a:prstDash val="solid"/>
              <a:miter/>
            </a:ln>
          </p:spPr>
          <p:txBody>
            <a:bodyPr rtlCol="0" anchor="ctr"/>
            <a:lstStyle/>
            <a:p>
              <a:endParaRPr lang="en-US">
                <a:solidFill>
                  <a:schemeClr val="bg1"/>
                </a:solidFill>
              </a:endParaRPr>
            </a:p>
          </p:txBody>
        </p:sp>
        <p:sp>
          <p:nvSpPr>
            <p:cNvPr id="74" name="Freeform 73">
              <a:extLst>
                <a:ext uri="{FF2B5EF4-FFF2-40B4-BE49-F238E27FC236}">
                  <a16:creationId xmlns:a16="http://schemas.microsoft.com/office/drawing/2014/main" id="{293C3A26-BA6F-8744-2B47-71AAB1E003C4}"/>
                </a:ext>
              </a:extLst>
            </p:cNvPr>
            <p:cNvSpPr/>
            <p:nvPr/>
          </p:nvSpPr>
          <p:spPr>
            <a:xfrm>
              <a:off x="7581042" y="2759561"/>
              <a:ext cx="6772" cy="4875"/>
            </a:xfrm>
            <a:custGeom>
              <a:avLst/>
              <a:gdLst>
                <a:gd name="connsiteX0" fmla="*/ 3810 w 6772"/>
                <a:gd name="connsiteY0" fmla="*/ 402 h 4875"/>
                <a:gd name="connsiteX1" fmla="*/ 0 w 6772"/>
                <a:gd name="connsiteY1" fmla="*/ 3450 h 4875"/>
                <a:gd name="connsiteX2" fmla="*/ 3143 w 6772"/>
                <a:gd name="connsiteY2" fmla="*/ 4784 h 4875"/>
                <a:gd name="connsiteX3" fmla="*/ 6763 w 6772"/>
                <a:gd name="connsiteY3" fmla="*/ 1641 h 4875"/>
                <a:gd name="connsiteX4" fmla="*/ 3810 w 6772"/>
                <a:gd name="connsiteY4" fmla="*/ 402 h 4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72" h="4875">
                  <a:moveTo>
                    <a:pt x="3810" y="402"/>
                  </a:moveTo>
                  <a:cubicBezTo>
                    <a:pt x="2096" y="974"/>
                    <a:pt x="0" y="1355"/>
                    <a:pt x="0" y="3450"/>
                  </a:cubicBezTo>
                  <a:cubicBezTo>
                    <a:pt x="0" y="3450"/>
                    <a:pt x="2000" y="4308"/>
                    <a:pt x="3143" y="4784"/>
                  </a:cubicBezTo>
                  <a:cubicBezTo>
                    <a:pt x="4286" y="5260"/>
                    <a:pt x="6953" y="3831"/>
                    <a:pt x="6763" y="1641"/>
                  </a:cubicBezTo>
                  <a:cubicBezTo>
                    <a:pt x="6572" y="-550"/>
                    <a:pt x="5239" y="-74"/>
                    <a:pt x="3810" y="402"/>
                  </a:cubicBezTo>
                  <a:close/>
                </a:path>
              </a:pathLst>
            </a:custGeom>
            <a:grpFill/>
            <a:ln w="9525" cap="flat">
              <a:noFill/>
              <a:prstDash val="solid"/>
              <a:miter/>
            </a:ln>
          </p:spPr>
          <p:txBody>
            <a:bodyPr rtlCol="0" anchor="ctr"/>
            <a:lstStyle/>
            <a:p>
              <a:endParaRPr lang="en-US">
                <a:solidFill>
                  <a:schemeClr val="bg1"/>
                </a:solidFill>
              </a:endParaRPr>
            </a:p>
          </p:txBody>
        </p:sp>
        <p:sp>
          <p:nvSpPr>
            <p:cNvPr id="75" name="Freeform 74">
              <a:extLst>
                <a:ext uri="{FF2B5EF4-FFF2-40B4-BE49-F238E27FC236}">
                  <a16:creationId xmlns:a16="http://schemas.microsoft.com/office/drawing/2014/main" id="{03384BC7-FBD1-E563-D2ED-8CA7B2F30AF2}"/>
                </a:ext>
              </a:extLst>
            </p:cNvPr>
            <p:cNvSpPr/>
            <p:nvPr/>
          </p:nvSpPr>
          <p:spPr>
            <a:xfrm>
              <a:off x="7509306" y="2752637"/>
              <a:ext cx="5974" cy="5231"/>
            </a:xfrm>
            <a:custGeom>
              <a:avLst/>
              <a:gdLst>
                <a:gd name="connsiteX0" fmla="*/ 2298 w 5974"/>
                <a:gd name="connsiteY0" fmla="*/ 88 h 5231"/>
                <a:gd name="connsiteX1" fmla="*/ 203 w 5974"/>
                <a:gd name="connsiteY1" fmla="*/ 3707 h 5231"/>
                <a:gd name="connsiteX2" fmla="*/ 2870 w 5974"/>
                <a:gd name="connsiteY2" fmla="*/ 5231 h 5231"/>
                <a:gd name="connsiteX3" fmla="*/ 5918 w 5974"/>
                <a:gd name="connsiteY3" fmla="*/ 2469 h 5231"/>
                <a:gd name="connsiteX4" fmla="*/ 2518 w 5974"/>
                <a:gd name="connsiteY4" fmla="*/ 40 h 5231"/>
                <a:gd name="connsiteX5" fmla="*/ 2298 w 5974"/>
                <a:gd name="connsiteY5" fmla="*/ 88 h 5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74" h="5231">
                  <a:moveTo>
                    <a:pt x="2298" y="88"/>
                  </a:moveTo>
                  <a:cubicBezTo>
                    <a:pt x="584" y="755"/>
                    <a:pt x="-464" y="1993"/>
                    <a:pt x="203" y="3707"/>
                  </a:cubicBezTo>
                  <a:cubicBezTo>
                    <a:pt x="851" y="4555"/>
                    <a:pt x="1813" y="5108"/>
                    <a:pt x="2870" y="5231"/>
                  </a:cubicBezTo>
                  <a:cubicBezTo>
                    <a:pt x="4680" y="5231"/>
                    <a:pt x="6299" y="4374"/>
                    <a:pt x="5918" y="2469"/>
                  </a:cubicBezTo>
                  <a:cubicBezTo>
                    <a:pt x="5651" y="859"/>
                    <a:pt x="4127" y="-226"/>
                    <a:pt x="2518" y="40"/>
                  </a:cubicBezTo>
                  <a:cubicBezTo>
                    <a:pt x="2441" y="59"/>
                    <a:pt x="2375" y="69"/>
                    <a:pt x="2298" y="88"/>
                  </a:cubicBezTo>
                  <a:close/>
                </a:path>
              </a:pathLst>
            </a:custGeom>
            <a:grpFill/>
            <a:ln w="9525" cap="flat">
              <a:noFill/>
              <a:prstDash val="solid"/>
              <a:miter/>
            </a:ln>
          </p:spPr>
          <p:txBody>
            <a:bodyPr rtlCol="0" anchor="ctr"/>
            <a:lstStyle/>
            <a:p>
              <a:endParaRPr lang="en-US">
                <a:solidFill>
                  <a:schemeClr val="bg1"/>
                </a:solidFill>
              </a:endParaRPr>
            </a:p>
          </p:txBody>
        </p:sp>
        <p:sp>
          <p:nvSpPr>
            <p:cNvPr id="76" name="Freeform 75">
              <a:extLst>
                <a:ext uri="{FF2B5EF4-FFF2-40B4-BE49-F238E27FC236}">
                  <a16:creationId xmlns:a16="http://schemas.microsoft.com/office/drawing/2014/main" id="{E303409E-9F4A-EF2D-B4CD-986556E921B5}"/>
                </a:ext>
              </a:extLst>
            </p:cNvPr>
            <p:cNvSpPr/>
            <p:nvPr/>
          </p:nvSpPr>
          <p:spPr>
            <a:xfrm>
              <a:off x="7625905" y="2704316"/>
              <a:ext cx="3679" cy="3361"/>
            </a:xfrm>
            <a:custGeom>
              <a:avLst/>
              <a:gdLst>
                <a:gd name="connsiteX0" fmla="*/ 1238 w 3679"/>
                <a:gd name="connsiteY0" fmla="*/ 3355 h 3361"/>
                <a:gd name="connsiteX1" fmla="*/ 3620 w 3679"/>
                <a:gd name="connsiteY1" fmla="*/ 1736 h 3361"/>
                <a:gd name="connsiteX2" fmla="*/ 1810 w 3679"/>
                <a:gd name="connsiteY2" fmla="*/ 21 h 3361"/>
                <a:gd name="connsiteX3" fmla="*/ 0 w 3679"/>
                <a:gd name="connsiteY3" fmla="*/ 2402 h 3361"/>
                <a:gd name="connsiteX4" fmla="*/ 1238 w 3679"/>
                <a:gd name="connsiteY4" fmla="*/ 3355 h 33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79" h="3361">
                  <a:moveTo>
                    <a:pt x="1238" y="3355"/>
                  </a:moveTo>
                  <a:cubicBezTo>
                    <a:pt x="2096" y="3355"/>
                    <a:pt x="3334" y="2498"/>
                    <a:pt x="3620" y="1736"/>
                  </a:cubicBezTo>
                  <a:cubicBezTo>
                    <a:pt x="3905" y="974"/>
                    <a:pt x="3143" y="-169"/>
                    <a:pt x="1810" y="21"/>
                  </a:cubicBezTo>
                  <a:cubicBezTo>
                    <a:pt x="1124" y="745"/>
                    <a:pt x="515" y="1545"/>
                    <a:pt x="0" y="2402"/>
                  </a:cubicBezTo>
                  <a:cubicBezTo>
                    <a:pt x="0" y="2402"/>
                    <a:pt x="953" y="3450"/>
                    <a:pt x="1238" y="3355"/>
                  </a:cubicBezTo>
                  <a:close/>
                </a:path>
              </a:pathLst>
            </a:custGeom>
            <a:grpFill/>
            <a:ln w="9525" cap="flat">
              <a:noFill/>
              <a:prstDash val="solid"/>
              <a:miter/>
            </a:ln>
          </p:spPr>
          <p:txBody>
            <a:bodyPr rtlCol="0" anchor="ctr"/>
            <a:lstStyle/>
            <a:p>
              <a:endParaRPr lang="en-US">
                <a:solidFill>
                  <a:schemeClr val="bg1"/>
                </a:solidFill>
              </a:endParaRPr>
            </a:p>
          </p:txBody>
        </p:sp>
        <p:sp>
          <p:nvSpPr>
            <p:cNvPr id="77" name="Freeform 76">
              <a:extLst>
                <a:ext uri="{FF2B5EF4-FFF2-40B4-BE49-F238E27FC236}">
                  <a16:creationId xmlns:a16="http://schemas.microsoft.com/office/drawing/2014/main" id="{00428889-19CA-F079-2710-3B2B797995F0}"/>
                </a:ext>
              </a:extLst>
            </p:cNvPr>
            <p:cNvSpPr/>
            <p:nvPr/>
          </p:nvSpPr>
          <p:spPr>
            <a:xfrm>
              <a:off x="7432382" y="2707862"/>
              <a:ext cx="3880" cy="3426"/>
            </a:xfrm>
            <a:custGeom>
              <a:avLst/>
              <a:gdLst>
                <a:gd name="connsiteX0" fmla="*/ 1404 w 3880"/>
                <a:gd name="connsiteY0" fmla="*/ 3334 h 3426"/>
                <a:gd name="connsiteX1" fmla="*/ 3881 w 3880"/>
                <a:gd name="connsiteY1" fmla="*/ 2000 h 3426"/>
                <a:gd name="connsiteX2" fmla="*/ 1595 w 3880"/>
                <a:gd name="connsiteY2" fmla="*/ 0 h 3426"/>
                <a:gd name="connsiteX3" fmla="*/ 166 w 3880"/>
                <a:gd name="connsiteY3" fmla="*/ 2381 h 3426"/>
                <a:gd name="connsiteX4" fmla="*/ 1404 w 3880"/>
                <a:gd name="connsiteY4" fmla="*/ 3334 h 3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0" h="3426">
                  <a:moveTo>
                    <a:pt x="1404" y="3334"/>
                  </a:moveTo>
                  <a:cubicBezTo>
                    <a:pt x="2271" y="2972"/>
                    <a:pt x="3100" y="2524"/>
                    <a:pt x="3881" y="2000"/>
                  </a:cubicBezTo>
                  <a:lnTo>
                    <a:pt x="1595" y="0"/>
                  </a:lnTo>
                  <a:cubicBezTo>
                    <a:pt x="261" y="0"/>
                    <a:pt x="-310" y="1048"/>
                    <a:pt x="166" y="2381"/>
                  </a:cubicBezTo>
                  <a:cubicBezTo>
                    <a:pt x="642" y="3715"/>
                    <a:pt x="1119" y="3429"/>
                    <a:pt x="1404" y="3334"/>
                  </a:cubicBezTo>
                  <a:close/>
                </a:path>
              </a:pathLst>
            </a:custGeom>
            <a:grpFill/>
            <a:ln w="9525" cap="flat">
              <a:noFill/>
              <a:prstDash val="solid"/>
              <a:miter/>
            </a:ln>
          </p:spPr>
          <p:txBody>
            <a:bodyPr rtlCol="0" anchor="ctr"/>
            <a:lstStyle/>
            <a:p>
              <a:endParaRPr lang="en-US">
                <a:solidFill>
                  <a:schemeClr val="bg1"/>
                </a:solidFill>
              </a:endParaRPr>
            </a:p>
          </p:txBody>
        </p:sp>
        <p:sp>
          <p:nvSpPr>
            <p:cNvPr id="78" name="Freeform 77">
              <a:extLst>
                <a:ext uri="{FF2B5EF4-FFF2-40B4-BE49-F238E27FC236}">
                  <a16:creationId xmlns:a16="http://schemas.microsoft.com/office/drawing/2014/main" id="{9038A751-6B9B-4AEA-8A22-7725B168B1C9}"/>
                </a:ext>
              </a:extLst>
            </p:cNvPr>
            <p:cNvSpPr/>
            <p:nvPr/>
          </p:nvSpPr>
          <p:spPr>
            <a:xfrm>
              <a:off x="7447567" y="2756344"/>
              <a:ext cx="3976" cy="3429"/>
            </a:xfrm>
            <a:custGeom>
              <a:avLst/>
              <a:gdLst>
                <a:gd name="connsiteX0" fmla="*/ 1554 w 3976"/>
                <a:gd name="connsiteY0" fmla="*/ 0 h 3429"/>
                <a:gd name="connsiteX1" fmla="*/ 221 w 3976"/>
                <a:gd name="connsiteY1" fmla="*/ 2381 h 3429"/>
                <a:gd name="connsiteX2" fmla="*/ 1554 w 3976"/>
                <a:gd name="connsiteY2" fmla="*/ 3429 h 3429"/>
                <a:gd name="connsiteX3" fmla="*/ 3935 w 3976"/>
                <a:gd name="connsiteY3" fmla="*/ 2191 h 3429"/>
                <a:gd name="connsiteX4" fmla="*/ 1554 w 3976"/>
                <a:gd name="connsiteY4" fmla="*/ 0 h 34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6" h="3429">
                  <a:moveTo>
                    <a:pt x="1554" y="0"/>
                  </a:moveTo>
                  <a:cubicBezTo>
                    <a:pt x="221" y="0"/>
                    <a:pt x="-351" y="1048"/>
                    <a:pt x="221" y="2381"/>
                  </a:cubicBezTo>
                  <a:cubicBezTo>
                    <a:pt x="497" y="2905"/>
                    <a:pt x="983" y="3286"/>
                    <a:pt x="1554" y="3429"/>
                  </a:cubicBezTo>
                  <a:cubicBezTo>
                    <a:pt x="2983" y="3429"/>
                    <a:pt x="4221" y="3429"/>
                    <a:pt x="3935" y="2191"/>
                  </a:cubicBezTo>
                  <a:cubicBezTo>
                    <a:pt x="3650" y="952"/>
                    <a:pt x="2411" y="762"/>
                    <a:pt x="1554" y="0"/>
                  </a:cubicBezTo>
                  <a:close/>
                </a:path>
              </a:pathLst>
            </a:custGeom>
            <a:grpFill/>
            <a:ln w="9525" cap="flat">
              <a:noFill/>
              <a:prstDash val="solid"/>
              <a:miter/>
            </a:ln>
          </p:spPr>
          <p:txBody>
            <a:bodyPr rtlCol="0" anchor="ctr"/>
            <a:lstStyle/>
            <a:p>
              <a:endParaRPr lang="en-US">
                <a:solidFill>
                  <a:schemeClr val="bg1"/>
                </a:solidFill>
              </a:endParaRPr>
            </a:p>
          </p:txBody>
        </p:sp>
        <p:sp>
          <p:nvSpPr>
            <p:cNvPr id="79" name="Freeform 78">
              <a:extLst>
                <a:ext uri="{FF2B5EF4-FFF2-40B4-BE49-F238E27FC236}">
                  <a16:creationId xmlns:a16="http://schemas.microsoft.com/office/drawing/2014/main" id="{93687D6D-BC89-F483-B870-F3EC45355785}"/>
                </a:ext>
              </a:extLst>
            </p:cNvPr>
            <p:cNvSpPr/>
            <p:nvPr/>
          </p:nvSpPr>
          <p:spPr>
            <a:xfrm>
              <a:off x="7671125" y="2755197"/>
              <a:ext cx="4034" cy="3626"/>
            </a:xfrm>
            <a:custGeom>
              <a:avLst/>
              <a:gdLst>
                <a:gd name="connsiteX0" fmla="*/ 786 w 4034"/>
                <a:gd name="connsiteY0" fmla="*/ 100 h 3626"/>
                <a:gd name="connsiteX1" fmla="*/ 786 w 4034"/>
                <a:gd name="connsiteY1" fmla="*/ 2862 h 3626"/>
                <a:gd name="connsiteX2" fmla="*/ 3310 w 4034"/>
                <a:gd name="connsiteY2" fmla="*/ 3290 h 3626"/>
                <a:gd name="connsiteX3" fmla="*/ 3739 w 4034"/>
                <a:gd name="connsiteY3" fmla="*/ 2862 h 3626"/>
                <a:gd name="connsiteX4" fmla="*/ 3281 w 4034"/>
                <a:gd name="connsiteY4" fmla="*/ 481 h 3626"/>
                <a:gd name="connsiteX5" fmla="*/ 2500 w 4034"/>
                <a:gd name="connsiteY5" fmla="*/ 195 h 3626"/>
                <a:gd name="connsiteX6" fmla="*/ 786 w 4034"/>
                <a:gd name="connsiteY6" fmla="*/ 100 h 3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34" h="3626">
                  <a:moveTo>
                    <a:pt x="786" y="100"/>
                  </a:moveTo>
                  <a:cubicBezTo>
                    <a:pt x="-262" y="862"/>
                    <a:pt x="-262" y="1909"/>
                    <a:pt x="786" y="2862"/>
                  </a:cubicBezTo>
                  <a:cubicBezTo>
                    <a:pt x="1367" y="3681"/>
                    <a:pt x="2491" y="3871"/>
                    <a:pt x="3310" y="3290"/>
                  </a:cubicBezTo>
                  <a:cubicBezTo>
                    <a:pt x="3472" y="3176"/>
                    <a:pt x="3624" y="3024"/>
                    <a:pt x="3739" y="2862"/>
                  </a:cubicBezTo>
                  <a:cubicBezTo>
                    <a:pt x="4272" y="2081"/>
                    <a:pt x="4062" y="1014"/>
                    <a:pt x="3281" y="481"/>
                  </a:cubicBezTo>
                  <a:cubicBezTo>
                    <a:pt x="3053" y="319"/>
                    <a:pt x="2777" y="223"/>
                    <a:pt x="2500" y="195"/>
                  </a:cubicBezTo>
                  <a:cubicBezTo>
                    <a:pt x="1957" y="-24"/>
                    <a:pt x="1348" y="-62"/>
                    <a:pt x="786" y="100"/>
                  </a:cubicBezTo>
                  <a:close/>
                </a:path>
              </a:pathLst>
            </a:custGeom>
            <a:grpFill/>
            <a:ln w="9525" cap="flat">
              <a:noFill/>
              <a:prstDash val="solid"/>
              <a:miter/>
            </a:ln>
          </p:spPr>
          <p:txBody>
            <a:bodyPr rtlCol="0" anchor="ctr"/>
            <a:lstStyle/>
            <a:p>
              <a:endParaRPr lang="en-US">
                <a:solidFill>
                  <a:schemeClr val="bg1"/>
                </a:solidFill>
              </a:endParaRPr>
            </a:p>
          </p:txBody>
        </p:sp>
        <p:sp>
          <p:nvSpPr>
            <p:cNvPr id="80" name="Freeform 79">
              <a:extLst>
                <a:ext uri="{FF2B5EF4-FFF2-40B4-BE49-F238E27FC236}">
                  <a16:creationId xmlns:a16="http://schemas.microsoft.com/office/drawing/2014/main" id="{BF0F195C-89D0-3A7A-7881-9F8926D3B39F}"/>
                </a:ext>
              </a:extLst>
            </p:cNvPr>
            <p:cNvSpPr/>
            <p:nvPr/>
          </p:nvSpPr>
          <p:spPr>
            <a:xfrm>
              <a:off x="7723536" y="2755277"/>
              <a:ext cx="6572" cy="7172"/>
            </a:xfrm>
            <a:custGeom>
              <a:avLst/>
              <a:gdLst>
                <a:gd name="connsiteX0" fmla="*/ 4286 w 6572"/>
                <a:gd name="connsiteY0" fmla="*/ 20 h 7172"/>
                <a:gd name="connsiteX1" fmla="*/ 953 w 6572"/>
                <a:gd name="connsiteY1" fmla="*/ 5354 h 7172"/>
                <a:gd name="connsiteX2" fmla="*/ 0 w 6572"/>
                <a:gd name="connsiteY2" fmla="*/ 6592 h 7172"/>
                <a:gd name="connsiteX3" fmla="*/ 762 w 6572"/>
                <a:gd name="connsiteY3" fmla="*/ 7164 h 7172"/>
                <a:gd name="connsiteX4" fmla="*/ 2000 w 6572"/>
                <a:gd name="connsiteY4" fmla="*/ 6306 h 7172"/>
                <a:gd name="connsiteX5" fmla="*/ 6572 w 6572"/>
                <a:gd name="connsiteY5" fmla="*/ 1544 h 7172"/>
                <a:gd name="connsiteX6" fmla="*/ 4286 w 6572"/>
                <a:gd name="connsiteY6" fmla="*/ 20 h 7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72" h="7172">
                  <a:moveTo>
                    <a:pt x="4286" y="20"/>
                  </a:moveTo>
                  <a:cubicBezTo>
                    <a:pt x="1429" y="782"/>
                    <a:pt x="1334" y="3163"/>
                    <a:pt x="953" y="5354"/>
                  </a:cubicBezTo>
                  <a:cubicBezTo>
                    <a:pt x="581" y="5725"/>
                    <a:pt x="267" y="6144"/>
                    <a:pt x="0" y="6592"/>
                  </a:cubicBezTo>
                  <a:cubicBezTo>
                    <a:pt x="0" y="6592"/>
                    <a:pt x="571" y="7259"/>
                    <a:pt x="762" y="7164"/>
                  </a:cubicBezTo>
                  <a:cubicBezTo>
                    <a:pt x="1210" y="6935"/>
                    <a:pt x="1629" y="6649"/>
                    <a:pt x="2000" y="6306"/>
                  </a:cubicBezTo>
                  <a:cubicBezTo>
                    <a:pt x="4191" y="5259"/>
                    <a:pt x="6287" y="4020"/>
                    <a:pt x="6572" y="1544"/>
                  </a:cubicBezTo>
                  <a:cubicBezTo>
                    <a:pt x="6572" y="1068"/>
                    <a:pt x="4858" y="-171"/>
                    <a:pt x="4286" y="20"/>
                  </a:cubicBezTo>
                  <a:close/>
                </a:path>
              </a:pathLst>
            </a:custGeom>
            <a:grpFill/>
            <a:ln w="9525" cap="flat">
              <a:noFill/>
              <a:prstDash val="solid"/>
              <a:miter/>
            </a:ln>
          </p:spPr>
          <p:txBody>
            <a:bodyPr rtlCol="0" anchor="ctr"/>
            <a:lstStyle/>
            <a:p>
              <a:endParaRPr lang="en-US">
                <a:solidFill>
                  <a:schemeClr val="bg1"/>
                </a:solidFill>
              </a:endParaRPr>
            </a:p>
          </p:txBody>
        </p:sp>
        <p:sp>
          <p:nvSpPr>
            <p:cNvPr id="81" name="Freeform 80">
              <a:extLst>
                <a:ext uri="{FF2B5EF4-FFF2-40B4-BE49-F238E27FC236}">
                  <a16:creationId xmlns:a16="http://schemas.microsoft.com/office/drawing/2014/main" id="{EA13D86E-5A56-A843-7C82-86B33E5DD3DC}"/>
                </a:ext>
              </a:extLst>
            </p:cNvPr>
            <p:cNvSpPr/>
            <p:nvPr/>
          </p:nvSpPr>
          <p:spPr>
            <a:xfrm>
              <a:off x="7742251" y="2755321"/>
              <a:ext cx="3484" cy="2833"/>
            </a:xfrm>
            <a:custGeom>
              <a:avLst/>
              <a:gdLst>
                <a:gd name="connsiteX0" fmla="*/ 50 w 3484"/>
                <a:gd name="connsiteY0" fmla="*/ 166 h 2833"/>
                <a:gd name="connsiteX1" fmla="*/ 50 w 3484"/>
                <a:gd name="connsiteY1" fmla="*/ 2833 h 2833"/>
                <a:gd name="connsiteX2" fmla="*/ 3003 w 3484"/>
                <a:gd name="connsiteY2" fmla="*/ 2833 h 2833"/>
                <a:gd name="connsiteX3" fmla="*/ 2145 w 3484"/>
                <a:gd name="connsiteY3" fmla="*/ 357 h 2833"/>
                <a:gd name="connsiteX4" fmla="*/ 50 w 3484"/>
                <a:gd name="connsiteY4" fmla="*/ 166 h 2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84" h="2833">
                  <a:moveTo>
                    <a:pt x="50" y="166"/>
                  </a:moveTo>
                  <a:cubicBezTo>
                    <a:pt x="-17" y="1052"/>
                    <a:pt x="-17" y="1947"/>
                    <a:pt x="50" y="2833"/>
                  </a:cubicBezTo>
                  <a:lnTo>
                    <a:pt x="3003" y="2833"/>
                  </a:lnTo>
                  <a:cubicBezTo>
                    <a:pt x="3860" y="1595"/>
                    <a:pt x="3574" y="738"/>
                    <a:pt x="2145" y="357"/>
                  </a:cubicBezTo>
                  <a:cubicBezTo>
                    <a:pt x="717" y="-24"/>
                    <a:pt x="145" y="-120"/>
                    <a:pt x="50" y="166"/>
                  </a:cubicBezTo>
                  <a:close/>
                </a:path>
              </a:pathLst>
            </a:custGeom>
            <a:grpFill/>
            <a:ln w="9525" cap="flat">
              <a:noFill/>
              <a:prstDash val="solid"/>
              <a:miter/>
            </a:ln>
          </p:spPr>
          <p:txBody>
            <a:bodyPr rtlCol="0" anchor="ctr"/>
            <a:lstStyle/>
            <a:p>
              <a:endParaRPr lang="en-US">
                <a:solidFill>
                  <a:schemeClr val="bg1"/>
                </a:solidFill>
              </a:endParaRPr>
            </a:p>
          </p:txBody>
        </p:sp>
        <p:sp>
          <p:nvSpPr>
            <p:cNvPr id="82" name="Freeform 81">
              <a:extLst>
                <a:ext uri="{FF2B5EF4-FFF2-40B4-BE49-F238E27FC236}">
                  <a16:creationId xmlns:a16="http://schemas.microsoft.com/office/drawing/2014/main" id="{B6D43A39-61E6-EDCB-0724-D6EB1BDA62F2}"/>
                </a:ext>
              </a:extLst>
            </p:cNvPr>
            <p:cNvSpPr/>
            <p:nvPr/>
          </p:nvSpPr>
          <p:spPr>
            <a:xfrm>
              <a:off x="6618536" y="2723913"/>
              <a:ext cx="4100" cy="3932"/>
            </a:xfrm>
            <a:custGeom>
              <a:avLst/>
              <a:gdLst>
                <a:gd name="connsiteX0" fmla="*/ 2481 w 4100"/>
                <a:gd name="connsiteY0" fmla="*/ 3475 h 3932"/>
                <a:gd name="connsiteX1" fmla="*/ 4101 w 4100"/>
                <a:gd name="connsiteY1" fmla="*/ 903 h 3932"/>
                <a:gd name="connsiteX2" fmla="*/ 1243 w 4100"/>
                <a:gd name="connsiteY2" fmla="*/ 46 h 3932"/>
                <a:gd name="connsiteX3" fmla="*/ 5 w 4100"/>
                <a:gd name="connsiteY3" fmla="*/ 2522 h 3932"/>
                <a:gd name="connsiteX4" fmla="*/ 1453 w 4100"/>
                <a:gd name="connsiteY4" fmla="*/ 3932 h 3932"/>
                <a:gd name="connsiteX5" fmla="*/ 2481 w 4100"/>
                <a:gd name="connsiteY5" fmla="*/ 3475 h 3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0" h="3932">
                  <a:moveTo>
                    <a:pt x="2481" y="3475"/>
                  </a:moveTo>
                  <a:cubicBezTo>
                    <a:pt x="3243" y="2903"/>
                    <a:pt x="3529" y="1760"/>
                    <a:pt x="4101" y="903"/>
                  </a:cubicBezTo>
                  <a:cubicBezTo>
                    <a:pt x="3148" y="903"/>
                    <a:pt x="1910" y="-240"/>
                    <a:pt x="1243" y="46"/>
                  </a:cubicBezTo>
                  <a:cubicBezTo>
                    <a:pt x="415" y="589"/>
                    <a:pt x="-52" y="1532"/>
                    <a:pt x="5" y="2522"/>
                  </a:cubicBezTo>
                  <a:cubicBezTo>
                    <a:pt x="14" y="3313"/>
                    <a:pt x="662" y="3942"/>
                    <a:pt x="1453" y="3932"/>
                  </a:cubicBezTo>
                  <a:cubicBezTo>
                    <a:pt x="1843" y="3923"/>
                    <a:pt x="2215" y="3761"/>
                    <a:pt x="2481" y="3475"/>
                  </a:cubicBezTo>
                  <a:close/>
                </a:path>
              </a:pathLst>
            </a:custGeom>
            <a:grpFill/>
            <a:ln w="9525" cap="flat">
              <a:noFill/>
              <a:prstDash val="solid"/>
              <a:miter/>
            </a:ln>
          </p:spPr>
          <p:txBody>
            <a:bodyPr rtlCol="0" anchor="ctr"/>
            <a:lstStyle/>
            <a:p>
              <a:endParaRPr lang="en-US">
                <a:solidFill>
                  <a:schemeClr val="bg1"/>
                </a:solidFill>
              </a:endParaRPr>
            </a:p>
          </p:txBody>
        </p:sp>
        <p:sp>
          <p:nvSpPr>
            <p:cNvPr id="83" name="Freeform 82">
              <a:extLst>
                <a:ext uri="{FF2B5EF4-FFF2-40B4-BE49-F238E27FC236}">
                  <a16:creationId xmlns:a16="http://schemas.microsoft.com/office/drawing/2014/main" id="{91630288-A77B-DA94-B959-1D3972456A16}"/>
                </a:ext>
              </a:extLst>
            </p:cNvPr>
            <p:cNvSpPr/>
            <p:nvPr/>
          </p:nvSpPr>
          <p:spPr>
            <a:xfrm>
              <a:off x="6563486" y="2724290"/>
              <a:ext cx="4095" cy="3905"/>
            </a:xfrm>
            <a:custGeom>
              <a:avLst/>
              <a:gdLst>
                <a:gd name="connsiteX0" fmla="*/ 4096 w 4095"/>
                <a:gd name="connsiteY0" fmla="*/ 1383 h 3905"/>
                <a:gd name="connsiteX1" fmla="*/ 1524 w 4095"/>
                <a:gd name="connsiteY1" fmla="*/ 431 h 3905"/>
                <a:gd name="connsiteX2" fmla="*/ 0 w 4095"/>
                <a:gd name="connsiteY2" fmla="*/ 3002 h 3905"/>
                <a:gd name="connsiteX3" fmla="*/ 2667 w 4095"/>
                <a:gd name="connsiteY3" fmla="*/ 3860 h 3905"/>
                <a:gd name="connsiteX4" fmla="*/ 4096 w 4095"/>
                <a:gd name="connsiteY4" fmla="*/ 1383 h 3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5" h="3905">
                  <a:moveTo>
                    <a:pt x="4096" y="1383"/>
                  </a:moveTo>
                  <a:cubicBezTo>
                    <a:pt x="3620" y="50"/>
                    <a:pt x="2667" y="-427"/>
                    <a:pt x="1524" y="431"/>
                  </a:cubicBezTo>
                  <a:cubicBezTo>
                    <a:pt x="876" y="1193"/>
                    <a:pt x="353" y="2059"/>
                    <a:pt x="0" y="3002"/>
                  </a:cubicBezTo>
                  <a:cubicBezTo>
                    <a:pt x="953" y="3002"/>
                    <a:pt x="2191" y="4145"/>
                    <a:pt x="2667" y="3860"/>
                  </a:cubicBezTo>
                  <a:cubicBezTo>
                    <a:pt x="3143" y="3574"/>
                    <a:pt x="3620" y="2240"/>
                    <a:pt x="4096" y="1383"/>
                  </a:cubicBezTo>
                  <a:close/>
                </a:path>
              </a:pathLst>
            </a:custGeom>
            <a:grpFill/>
            <a:ln w="9525" cap="flat">
              <a:noFill/>
              <a:prstDash val="solid"/>
              <a:miter/>
            </a:ln>
          </p:spPr>
          <p:txBody>
            <a:bodyPr rtlCol="0" anchor="ctr"/>
            <a:lstStyle/>
            <a:p>
              <a:endParaRPr lang="en-US">
                <a:solidFill>
                  <a:schemeClr val="bg1"/>
                </a:solidFill>
              </a:endParaRPr>
            </a:p>
          </p:txBody>
        </p:sp>
        <p:sp>
          <p:nvSpPr>
            <p:cNvPr id="84" name="Freeform 83">
              <a:extLst>
                <a:ext uri="{FF2B5EF4-FFF2-40B4-BE49-F238E27FC236}">
                  <a16:creationId xmlns:a16="http://schemas.microsoft.com/office/drawing/2014/main" id="{776742F3-048B-60C0-6645-BF1AA8A906E6}"/>
                </a:ext>
              </a:extLst>
            </p:cNvPr>
            <p:cNvSpPr/>
            <p:nvPr/>
          </p:nvSpPr>
          <p:spPr>
            <a:xfrm>
              <a:off x="7886819" y="2705433"/>
              <a:ext cx="4452" cy="2667"/>
            </a:xfrm>
            <a:custGeom>
              <a:avLst/>
              <a:gdLst>
                <a:gd name="connsiteX0" fmla="*/ 4453 w 4452"/>
                <a:gd name="connsiteY0" fmla="*/ 2238 h 2667"/>
                <a:gd name="connsiteX1" fmla="*/ 2738 w 4452"/>
                <a:gd name="connsiteY1" fmla="*/ 143 h 2667"/>
                <a:gd name="connsiteX2" fmla="*/ 929 w 4452"/>
                <a:gd name="connsiteY2" fmla="*/ 143 h 2667"/>
                <a:gd name="connsiteX3" fmla="*/ 929 w 4452"/>
                <a:gd name="connsiteY3" fmla="*/ 2524 h 2667"/>
                <a:gd name="connsiteX4" fmla="*/ 4453 w 4452"/>
                <a:gd name="connsiteY4" fmla="*/ 2238 h 2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52" h="2667">
                  <a:moveTo>
                    <a:pt x="4453" y="2238"/>
                  </a:moveTo>
                  <a:cubicBezTo>
                    <a:pt x="4453" y="1095"/>
                    <a:pt x="4453" y="333"/>
                    <a:pt x="2738" y="143"/>
                  </a:cubicBezTo>
                  <a:cubicBezTo>
                    <a:pt x="2148" y="-48"/>
                    <a:pt x="1519" y="-48"/>
                    <a:pt x="929" y="143"/>
                  </a:cubicBezTo>
                  <a:cubicBezTo>
                    <a:pt x="-310" y="1000"/>
                    <a:pt x="-310" y="2143"/>
                    <a:pt x="929" y="2524"/>
                  </a:cubicBezTo>
                  <a:cubicBezTo>
                    <a:pt x="2167" y="2905"/>
                    <a:pt x="3405" y="2429"/>
                    <a:pt x="4453" y="2238"/>
                  </a:cubicBezTo>
                  <a:close/>
                </a:path>
              </a:pathLst>
            </a:custGeom>
            <a:grpFill/>
            <a:ln w="9525" cap="flat">
              <a:noFill/>
              <a:prstDash val="solid"/>
              <a:miter/>
            </a:ln>
          </p:spPr>
          <p:txBody>
            <a:bodyPr rtlCol="0" anchor="ctr"/>
            <a:lstStyle/>
            <a:p>
              <a:endParaRPr lang="en-US">
                <a:solidFill>
                  <a:schemeClr val="bg1"/>
                </a:solidFill>
              </a:endParaRPr>
            </a:p>
          </p:txBody>
        </p:sp>
        <p:sp>
          <p:nvSpPr>
            <p:cNvPr id="85" name="Freeform 84">
              <a:extLst>
                <a:ext uri="{FF2B5EF4-FFF2-40B4-BE49-F238E27FC236}">
                  <a16:creationId xmlns:a16="http://schemas.microsoft.com/office/drawing/2014/main" id="{191C1223-6DB0-5FF8-E68E-DA44E69E432C}"/>
                </a:ext>
              </a:extLst>
            </p:cNvPr>
            <p:cNvSpPr/>
            <p:nvPr/>
          </p:nvSpPr>
          <p:spPr>
            <a:xfrm>
              <a:off x="8145875" y="2775966"/>
              <a:ext cx="2571" cy="1619"/>
            </a:xfrm>
            <a:custGeom>
              <a:avLst/>
              <a:gdLst>
                <a:gd name="connsiteX0" fmla="*/ 1334 w 2571"/>
                <a:gd name="connsiteY0" fmla="*/ 0 h 1619"/>
                <a:gd name="connsiteX1" fmla="*/ 0 w 2571"/>
                <a:gd name="connsiteY1" fmla="*/ 667 h 1619"/>
                <a:gd name="connsiteX2" fmla="*/ 1143 w 2571"/>
                <a:gd name="connsiteY2" fmla="*/ 1619 h 1619"/>
                <a:gd name="connsiteX3" fmla="*/ 2572 w 2571"/>
                <a:gd name="connsiteY3" fmla="*/ 952 h 1619"/>
                <a:gd name="connsiteX4" fmla="*/ 1334 w 2571"/>
                <a:gd name="connsiteY4" fmla="*/ 0 h 1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1" h="1619">
                  <a:moveTo>
                    <a:pt x="1334" y="0"/>
                  </a:moveTo>
                  <a:cubicBezTo>
                    <a:pt x="857" y="0"/>
                    <a:pt x="381" y="476"/>
                    <a:pt x="0" y="667"/>
                  </a:cubicBezTo>
                  <a:lnTo>
                    <a:pt x="1143" y="1619"/>
                  </a:lnTo>
                  <a:lnTo>
                    <a:pt x="2572" y="952"/>
                  </a:lnTo>
                  <a:cubicBezTo>
                    <a:pt x="2096" y="571"/>
                    <a:pt x="1810" y="95"/>
                    <a:pt x="1334" y="0"/>
                  </a:cubicBezTo>
                  <a:close/>
                </a:path>
              </a:pathLst>
            </a:custGeom>
            <a:grpFill/>
            <a:ln w="9525" cap="flat">
              <a:noFill/>
              <a:prstDash val="solid"/>
              <a:miter/>
            </a:ln>
          </p:spPr>
          <p:txBody>
            <a:bodyPr rtlCol="0" anchor="ctr"/>
            <a:lstStyle/>
            <a:p>
              <a:endParaRPr lang="en-US">
                <a:solidFill>
                  <a:schemeClr val="bg1"/>
                </a:solidFill>
              </a:endParaRPr>
            </a:p>
          </p:txBody>
        </p:sp>
        <p:sp>
          <p:nvSpPr>
            <p:cNvPr id="86" name="Freeform 85">
              <a:extLst>
                <a:ext uri="{FF2B5EF4-FFF2-40B4-BE49-F238E27FC236}">
                  <a16:creationId xmlns:a16="http://schemas.microsoft.com/office/drawing/2014/main" id="{3ED97DBB-5D64-8AC7-99BE-E17A2D9E8DCD}"/>
                </a:ext>
              </a:extLst>
            </p:cNvPr>
            <p:cNvSpPr/>
            <p:nvPr/>
          </p:nvSpPr>
          <p:spPr>
            <a:xfrm>
              <a:off x="8167020" y="2767203"/>
              <a:ext cx="1333" cy="1333"/>
            </a:xfrm>
            <a:custGeom>
              <a:avLst/>
              <a:gdLst>
                <a:gd name="connsiteX0" fmla="*/ 762 w 1333"/>
                <a:gd name="connsiteY0" fmla="*/ 0 h 1333"/>
                <a:gd name="connsiteX1" fmla="*/ 0 w 1333"/>
                <a:gd name="connsiteY1" fmla="*/ 1143 h 1333"/>
                <a:gd name="connsiteX2" fmla="*/ 1334 w 1333"/>
                <a:gd name="connsiteY2" fmla="*/ 1333 h 1333"/>
                <a:gd name="connsiteX3" fmla="*/ 762 w 1333"/>
                <a:gd name="connsiteY3" fmla="*/ 0 h 1333"/>
              </a:gdLst>
              <a:ahLst/>
              <a:cxnLst>
                <a:cxn ang="0">
                  <a:pos x="connsiteX0" y="connsiteY0"/>
                </a:cxn>
                <a:cxn ang="0">
                  <a:pos x="connsiteX1" y="connsiteY1"/>
                </a:cxn>
                <a:cxn ang="0">
                  <a:pos x="connsiteX2" y="connsiteY2"/>
                </a:cxn>
                <a:cxn ang="0">
                  <a:pos x="connsiteX3" y="connsiteY3"/>
                </a:cxn>
              </a:cxnLst>
              <a:rect l="l" t="t" r="r" b="b"/>
              <a:pathLst>
                <a:path w="1333" h="1333">
                  <a:moveTo>
                    <a:pt x="762" y="0"/>
                  </a:moveTo>
                  <a:lnTo>
                    <a:pt x="0" y="1143"/>
                  </a:lnTo>
                  <a:lnTo>
                    <a:pt x="1334" y="1333"/>
                  </a:lnTo>
                  <a:lnTo>
                    <a:pt x="762" y="0"/>
                  </a:lnTo>
                  <a:close/>
                </a:path>
              </a:pathLst>
            </a:custGeom>
            <a:grpFill/>
            <a:ln w="9525" cap="flat">
              <a:noFill/>
              <a:prstDash val="solid"/>
              <a:miter/>
            </a:ln>
          </p:spPr>
          <p:txBody>
            <a:bodyPr rtlCol="0" anchor="ctr"/>
            <a:lstStyle/>
            <a:p>
              <a:endParaRPr lang="en-US">
                <a:solidFill>
                  <a:schemeClr val="bg1"/>
                </a:solidFill>
              </a:endParaRPr>
            </a:p>
          </p:txBody>
        </p:sp>
        <p:sp>
          <p:nvSpPr>
            <p:cNvPr id="87" name="Freeform 86">
              <a:extLst>
                <a:ext uri="{FF2B5EF4-FFF2-40B4-BE49-F238E27FC236}">
                  <a16:creationId xmlns:a16="http://schemas.microsoft.com/office/drawing/2014/main" id="{1CF9905B-FF8E-8234-DF3E-AAC451CA4822}"/>
                </a:ext>
              </a:extLst>
            </p:cNvPr>
            <p:cNvSpPr/>
            <p:nvPr/>
          </p:nvSpPr>
          <p:spPr>
            <a:xfrm>
              <a:off x="7944883" y="2757106"/>
              <a:ext cx="1538" cy="2427"/>
            </a:xfrm>
            <a:custGeom>
              <a:avLst/>
              <a:gdLst>
                <a:gd name="connsiteX0" fmla="*/ 1538 w 1538"/>
                <a:gd name="connsiteY0" fmla="*/ 1429 h 2427"/>
                <a:gd name="connsiteX1" fmla="*/ 1538 w 1538"/>
                <a:gd name="connsiteY1" fmla="*/ 0 h 2427"/>
                <a:gd name="connsiteX2" fmla="*/ 586 w 1538"/>
                <a:gd name="connsiteY2" fmla="*/ 1714 h 2427"/>
                <a:gd name="connsiteX3" fmla="*/ 1538 w 1538"/>
                <a:gd name="connsiteY3" fmla="*/ 1429 h 2427"/>
              </a:gdLst>
              <a:ahLst/>
              <a:cxnLst>
                <a:cxn ang="0">
                  <a:pos x="connsiteX0" y="connsiteY0"/>
                </a:cxn>
                <a:cxn ang="0">
                  <a:pos x="connsiteX1" y="connsiteY1"/>
                </a:cxn>
                <a:cxn ang="0">
                  <a:pos x="connsiteX2" y="connsiteY2"/>
                </a:cxn>
                <a:cxn ang="0">
                  <a:pos x="connsiteX3" y="connsiteY3"/>
                </a:cxn>
              </a:cxnLst>
              <a:rect l="l" t="t" r="r" b="b"/>
              <a:pathLst>
                <a:path w="1538" h="2427">
                  <a:moveTo>
                    <a:pt x="1538" y="1429"/>
                  </a:moveTo>
                  <a:cubicBezTo>
                    <a:pt x="1538" y="952"/>
                    <a:pt x="1538" y="0"/>
                    <a:pt x="1538" y="0"/>
                  </a:cubicBezTo>
                  <a:cubicBezTo>
                    <a:pt x="-81" y="0"/>
                    <a:pt x="-462" y="0"/>
                    <a:pt x="586" y="1714"/>
                  </a:cubicBezTo>
                  <a:cubicBezTo>
                    <a:pt x="1634" y="3429"/>
                    <a:pt x="1062" y="1524"/>
                    <a:pt x="1538" y="1429"/>
                  </a:cubicBezTo>
                  <a:close/>
                </a:path>
              </a:pathLst>
            </a:custGeom>
            <a:grpFill/>
            <a:ln w="9525" cap="flat">
              <a:noFill/>
              <a:prstDash val="solid"/>
              <a:miter/>
            </a:ln>
          </p:spPr>
          <p:txBody>
            <a:bodyPr rtlCol="0" anchor="ctr"/>
            <a:lstStyle/>
            <a:p>
              <a:endParaRPr lang="en-US">
                <a:solidFill>
                  <a:schemeClr val="bg1"/>
                </a:solidFill>
              </a:endParaRPr>
            </a:p>
          </p:txBody>
        </p:sp>
        <p:sp>
          <p:nvSpPr>
            <p:cNvPr id="88" name="Freeform 87">
              <a:extLst>
                <a:ext uri="{FF2B5EF4-FFF2-40B4-BE49-F238E27FC236}">
                  <a16:creationId xmlns:a16="http://schemas.microsoft.com/office/drawing/2014/main" id="{1B407D5B-2B3C-6D48-F56E-8964312CDE95}"/>
                </a:ext>
              </a:extLst>
            </p:cNvPr>
            <p:cNvSpPr/>
            <p:nvPr/>
          </p:nvSpPr>
          <p:spPr>
            <a:xfrm>
              <a:off x="7568074" y="2754608"/>
              <a:ext cx="11539" cy="10784"/>
            </a:xfrm>
            <a:custGeom>
              <a:avLst/>
              <a:gdLst>
                <a:gd name="connsiteX0" fmla="*/ 5634 w 11539"/>
                <a:gd name="connsiteY0" fmla="*/ 2212 h 10784"/>
                <a:gd name="connsiteX1" fmla="*/ 1824 w 11539"/>
                <a:gd name="connsiteY1" fmla="*/ 5451 h 10784"/>
                <a:gd name="connsiteX2" fmla="*/ 1824 w 11539"/>
                <a:gd name="connsiteY2" fmla="*/ 10784 h 10784"/>
                <a:gd name="connsiteX3" fmla="*/ 5920 w 11539"/>
                <a:gd name="connsiteY3" fmla="*/ 8498 h 10784"/>
                <a:gd name="connsiteX4" fmla="*/ 7444 w 11539"/>
                <a:gd name="connsiteY4" fmla="*/ 4022 h 10784"/>
                <a:gd name="connsiteX5" fmla="*/ 11540 w 11539"/>
                <a:gd name="connsiteY5" fmla="*/ 1259 h 10784"/>
                <a:gd name="connsiteX6" fmla="*/ 5634 w 11539"/>
                <a:gd name="connsiteY6" fmla="*/ 2212 h 10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39" h="10784">
                  <a:moveTo>
                    <a:pt x="5634" y="2212"/>
                  </a:moveTo>
                  <a:cubicBezTo>
                    <a:pt x="4263" y="3164"/>
                    <a:pt x="2986" y="4250"/>
                    <a:pt x="1824" y="5451"/>
                  </a:cubicBezTo>
                  <a:cubicBezTo>
                    <a:pt x="491" y="7070"/>
                    <a:pt x="-1509" y="9165"/>
                    <a:pt x="1824" y="10784"/>
                  </a:cubicBezTo>
                  <a:cubicBezTo>
                    <a:pt x="2586" y="10784"/>
                    <a:pt x="4968" y="9642"/>
                    <a:pt x="5920" y="8498"/>
                  </a:cubicBezTo>
                  <a:cubicBezTo>
                    <a:pt x="6701" y="7108"/>
                    <a:pt x="7216" y="5593"/>
                    <a:pt x="7444" y="4022"/>
                  </a:cubicBezTo>
                  <a:lnTo>
                    <a:pt x="11540" y="1259"/>
                  </a:lnTo>
                  <a:cubicBezTo>
                    <a:pt x="8778" y="-1312"/>
                    <a:pt x="7158" y="593"/>
                    <a:pt x="5634" y="2212"/>
                  </a:cubicBezTo>
                  <a:close/>
                </a:path>
              </a:pathLst>
            </a:custGeom>
            <a:grpFill/>
            <a:ln w="9525" cap="flat">
              <a:noFill/>
              <a:prstDash val="solid"/>
              <a:miter/>
            </a:ln>
          </p:spPr>
          <p:txBody>
            <a:bodyPr rtlCol="0" anchor="ctr"/>
            <a:lstStyle/>
            <a:p>
              <a:endParaRPr lang="en-US">
                <a:solidFill>
                  <a:schemeClr val="bg1"/>
                </a:solidFill>
              </a:endParaRPr>
            </a:p>
          </p:txBody>
        </p:sp>
        <p:sp>
          <p:nvSpPr>
            <p:cNvPr id="89" name="Freeform 88">
              <a:extLst>
                <a:ext uri="{FF2B5EF4-FFF2-40B4-BE49-F238E27FC236}">
                  <a16:creationId xmlns:a16="http://schemas.microsoft.com/office/drawing/2014/main" id="{04060102-1475-B161-6D56-D037BE942F8C}"/>
                </a:ext>
              </a:extLst>
            </p:cNvPr>
            <p:cNvSpPr/>
            <p:nvPr/>
          </p:nvSpPr>
          <p:spPr>
            <a:xfrm>
              <a:off x="7490841" y="2755331"/>
              <a:ext cx="1365" cy="1468"/>
            </a:xfrm>
            <a:custGeom>
              <a:avLst/>
              <a:gdLst>
                <a:gd name="connsiteX0" fmla="*/ 0 w 1365"/>
                <a:gd name="connsiteY0" fmla="*/ 251 h 1468"/>
                <a:gd name="connsiteX1" fmla="*/ 0 w 1365"/>
                <a:gd name="connsiteY1" fmla="*/ 1299 h 1468"/>
                <a:gd name="connsiteX2" fmla="*/ 1238 w 1365"/>
                <a:gd name="connsiteY2" fmla="*/ 1299 h 1468"/>
                <a:gd name="connsiteX3" fmla="*/ 1238 w 1365"/>
                <a:gd name="connsiteY3" fmla="*/ 251 h 1468"/>
                <a:gd name="connsiteX4" fmla="*/ 0 w 1365"/>
                <a:gd name="connsiteY4" fmla="*/ 251 h 1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5" h="1468">
                  <a:moveTo>
                    <a:pt x="0" y="251"/>
                  </a:moveTo>
                  <a:cubicBezTo>
                    <a:pt x="0" y="251"/>
                    <a:pt x="0" y="918"/>
                    <a:pt x="0" y="1299"/>
                  </a:cubicBezTo>
                  <a:cubicBezTo>
                    <a:pt x="0" y="1680"/>
                    <a:pt x="953" y="1299"/>
                    <a:pt x="1238" y="1299"/>
                  </a:cubicBezTo>
                  <a:cubicBezTo>
                    <a:pt x="1524" y="1299"/>
                    <a:pt x="1238" y="632"/>
                    <a:pt x="1238" y="251"/>
                  </a:cubicBezTo>
                  <a:cubicBezTo>
                    <a:pt x="1238" y="-130"/>
                    <a:pt x="286" y="-34"/>
                    <a:pt x="0" y="251"/>
                  </a:cubicBezTo>
                  <a:close/>
                </a:path>
              </a:pathLst>
            </a:custGeom>
            <a:grpFill/>
            <a:ln w="9525" cap="flat">
              <a:noFill/>
              <a:prstDash val="solid"/>
              <a:miter/>
            </a:ln>
          </p:spPr>
          <p:txBody>
            <a:bodyPr rtlCol="0" anchor="ctr"/>
            <a:lstStyle/>
            <a:p>
              <a:endParaRPr lang="en-US">
                <a:solidFill>
                  <a:schemeClr val="bg1"/>
                </a:solidFill>
              </a:endParaRPr>
            </a:p>
          </p:txBody>
        </p:sp>
        <p:sp>
          <p:nvSpPr>
            <p:cNvPr id="90" name="Freeform 89">
              <a:extLst>
                <a:ext uri="{FF2B5EF4-FFF2-40B4-BE49-F238E27FC236}">
                  <a16:creationId xmlns:a16="http://schemas.microsoft.com/office/drawing/2014/main" id="{9927F894-0067-9481-42C1-971CFB829F47}"/>
                </a:ext>
              </a:extLst>
            </p:cNvPr>
            <p:cNvSpPr/>
            <p:nvPr/>
          </p:nvSpPr>
          <p:spPr>
            <a:xfrm>
              <a:off x="7191153" y="2714434"/>
              <a:ext cx="1650" cy="2190"/>
            </a:xfrm>
            <a:custGeom>
              <a:avLst/>
              <a:gdLst>
                <a:gd name="connsiteX0" fmla="*/ 1650 w 1650"/>
                <a:gd name="connsiteY0" fmla="*/ 1238 h 2190"/>
                <a:gd name="connsiteX1" fmla="*/ 984 w 1650"/>
                <a:gd name="connsiteY1" fmla="*/ 0 h 2190"/>
                <a:gd name="connsiteX2" fmla="*/ 31 w 1650"/>
                <a:gd name="connsiteY2" fmla="*/ 1048 h 2190"/>
                <a:gd name="connsiteX3" fmla="*/ 698 w 1650"/>
                <a:gd name="connsiteY3" fmla="*/ 2191 h 2190"/>
              </a:gdLst>
              <a:ahLst/>
              <a:cxnLst>
                <a:cxn ang="0">
                  <a:pos x="connsiteX0" y="connsiteY0"/>
                </a:cxn>
                <a:cxn ang="0">
                  <a:pos x="connsiteX1" y="connsiteY1"/>
                </a:cxn>
                <a:cxn ang="0">
                  <a:pos x="connsiteX2" y="connsiteY2"/>
                </a:cxn>
                <a:cxn ang="0">
                  <a:pos x="connsiteX3" y="connsiteY3"/>
                </a:cxn>
              </a:cxnLst>
              <a:rect l="l" t="t" r="r" b="b"/>
              <a:pathLst>
                <a:path w="1650" h="2190">
                  <a:moveTo>
                    <a:pt x="1650" y="1238"/>
                  </a:moveTo>
                  <a:lnTo>
                    <a:pt x="984" y="0"/>
                  </a:lnTo>
                  <a:cubicBezTo>
                    <a:pt x="984" y="0"/>
                    <a:pt x="126" y="667"/>
                    <a:pt x="31" y="1048"/>
                  </a:cubicBezTo>
                  <a:cubicBezTo>
                    <a:pt x="-64" y="1429"/>
                    <a:pt x="31" y="1810"/>
                    <a:pt x="698" y="2191"/>
                  </a:cubicBezTo>
                  <a:close/>
                </a:path>
              </a:pathLst>
            </a:custGeom>
            <a:grpFill/>
            <a:ln w="9525" cap="flat">
              <a:noFill/>
              <a:prstDash val="solid"/>
              <a:miter/>
            </a:ln>
          </p:spPr>
          <p:txBody>
            <a:bodyPr rtlCol="0" anchor="ctr"/>
            <a:lstStyle/>
            <a:p>
              <a:endParaRPr lang="en-US">
                <a:solidFill>
                  <a:schemeClr val="bg1"/>
                </a:solidFill>
              </a:endParaRPr>
            </a:p>
          </p:txBody>
        </p:sp>
        <p:sp>
          <p:nvSpPr>
            <p:cNvPr id="91" name="Freeform 90">
              <a:extLst>
                <a:ext uri="{FF2B5EF4-FFF2-40B4-BE49-F238E27FC236}">
                  <a16:creationId xmlns:a16="http://schemas.microsoft.com/office/drawing/2014/main" id="{643F9A2B-C8BF-6751-D7D8-F80E9C05DBB8}"/>
                </a:ext>
              </a:extLst>
            </p:cNvPr>
            <p:cNvSpPr/>
            <p:nvPr/>
          </p:nvSpPr>
          <p:spPr>
            <a:xfrm>
              <a:off x="7772230" y="2706190"/>
              <a:ext cx="2264" cy="1672"/>
            </a:xfrm>
            <a:custGeom>
              <a:avLst/>
              <a:gdLst>
                <a:gd name="connsiteX0" fmla="*/ 2265 w 2264"/>
                <a:gd name="connsiteY0" fmla="*/ 1291 h 1672"/>
                <a:gd name="connsiteX1" fmla="*/ 550 w 2264"/>
                <a:gd name="connsiteY1" fmla="*/ 529 h 1672"/>
                <a:gd name="connsiteX2" fmla="*/ 550 w 2264"/>
                <a:gd name="connsiteY2" fmla="*/ 1672 h 1672"/>
              </a:gdLst>
              <a:ahLst/>
              <a:cxnLst>
                <a:cxn ang="0">
                  <a:pos x="connsiteX0" y="connsiteY0"/>
                </a:cxn>
                <a:cxn ang="0">
                  <a:pos x="connsiteX1" y="connsiteY1"/>
                </a:cxn>
                <a:cxn ang="0">
                  <a:pos x="connsiteX2" y="connsiteY2"/>
                </a:cxn>
              </a:cxnLst>
              <a:rect l="l" t="t" r="r" b="b"/>
              <a:pathLst>
                <a:path w="2264" h="1672">
                  <a:moveTo>
                    <a:pt x="2265" y="1291"/>
                  </a:moveTo>
                  <a:cubicBezTo>
                    <a:pt x="2265" y="-42"/>
                    <a:pt x="1789" y="-423"/>
                    <a:pt x="550" y="529"/>
                  </a:cubicBezTo>
                  <a:cubicBezTo>
                    <a:pt x="-688" y="1482"/>
                    <a:pt x="550" y="1196"/>
                    <a:pt x="550" y="1672"/>
                  </a:cubicBezTo>
                  <a:close/>
                </a:path>
              </a:pathLst>
            </a:custGeom>
            <a:grpFill/>
            <a:ln w="9525" cap="flat">
              <a:noFill/>
              <a:prstDash val="solid"/>
              <a:miter/>
            </a:ln>
          </p:spPr>
          <p:txBody>
            <a:bodyPr rtlCol="0" anchor="ctr"/>
            <a:lstStyle/>
            <a:p>
              <a:endParaRPr lang="en-US">
                <a:solidFill>
                  <a:schemeClr val="bg1"/>
                </a:solidFill>
              </a:endParaRPr>
            </a:p>
          </p:txBody>
        </p:sp>
        <p:sp>
          <p:nvSpPr>
            <p:cNvPr id="92" name="Freeform 91">
              <a:extLst>
                <a:ext uri="{FF2B5EF4-FFF2-40B4-BE49-F238E27FC236}">
                  <a16:creationId xmlns:a16="http://schemas.microsoft.com/office/drawing/2014/main" id="{F9B51E35-D2EC-E4E5-5889-E45D55C8CB26}"/>
                </a:ext>
              </a:extLst>
            </p:cNvPr>
            <p:cNvSpPr/>
            <p:nvPr/>
          </p:nvSpPr>
          <p:spPr>
            <a:xfrm>
              <a:off x="7421022" y="2708433"/>
              <a:ext cx="1619" cy="1142"/>
            </a:xfrm>
            <a:custGeom>
              <a:avLst/>
              <a:gdLst>
                <a:gd name="connsiteX0" fmla="*/ 1619 w 1619"/>
                <a:gd name="connsiteY0" fmla="*/ 0 h 1142"/>
                <a:gd name="connsiteX1" fmla="*/ 476 w 1619"/>
                <a:gd name="connsiteY1" fmla="*/ 0 h 1142"/>
                <a:gd name="connsiteX2" fmla="*/ 0 w 1619"/>
                <a:gd name="connsiteY2" fmla="*/ 1143 h 1142"/>
                <a:gd name="connsiteX3" fmla="*/ 1048 w 1619"/>
                <a:gd name="connsiteY3" fmla="*/ 1143 h 1142"/>
                <a:gd name="connsiteX4" fmla="*/ 1619 w 1619"/>
                <a:gd name="connsiteY4" fmla="*/ 0 h 1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 h="1142">
                  <a:moveTo>
                    <a:pt x="1619" y="0"/>
                  </a:moveTo>
                  <a:lnTo>
                    <a:pt x="476" y="0"/>
                  </a:lnTo>
                  <a:lnTo>
                    <a:pt x="0" y="1143"/>
                  </a:lnTo>
                  <a:cubicBezTo>
                    <a:pt x="0" y="1143"/>
                    <a:pt x="953" y="1143"/>
                    <a:pt x="1048" y="1143"/>
                  </a:cubicBezTo>
                  <a:cubicBezTo>
                    <a:pt x="1296" y="791"/>
                    <a:pt x="1486" y="410"/>
                    <a:pt x="1619" y="0"/>
                  </a:cubicBezTo>
                  <a:close/>
                </a:path>
              </a:pathLst>
            </a:custGeom>
            <a:grpFill/>
            <a:ln w="9525" cap="flat">
              <a:noFill/>
              <a:prstDash val="solid"/>
              <a:miter/>
            </a:ln>
          </p:spPr>
          <p:txBody>
            <a:bodyPr rtlCol="0" anchor="ctr"/>
            <a:lstStyle/>
            <a:p>
              <a:endParaRPr lang="en-US">
                <a:solidFill>
                  <a:schemeClr val="bg1"/>
                </a:solidFill>
              </a:endParaRPr>
            </a:p>
          </p:txBody>
        </p:sp>
        <p:sp>
          <p:nvSpPr>
            <p:cNvPr id="93" name="Freeform 92">
              <a:extLst>
                <a:ext uri="{FF2B5EF4-FFF2-40B4-BE49-F238E27FC236}">
                  <a16:creationId xmlns:a16="http://schemas.microsoft.com/office/drawing/2014/main" id="{DD3EEA0C-7F2A-A98F-7C4B-08F98CB0F07B}"/>
                </a:ext>
              </a:extLst>
            </p:cNvPr>
            <p:cNvSpPr/>
            <p:nvPr/>
          </p:nvSpPr>
          <p:spPr>
            <a:xfrm>
              <a:off x="7479125" y="2734214"/>
              <a:ext cx="2286" cy="1460"/>
            </a:xfrm>
            <a:custGeom>
              <a:avLst/>
              <a:gdLst>
                <a:gd name="connsiteX0" fmla="*/ 2286 w 2286"/>
                <a:gd name="connsiteY0" fmla="*/ 889 h 1460"/>
                <a:gd name="connsiteX1" fmla="*/ 1238 w 2286"/>
                <a:gd name="connsiteY1" fmla="*/ 32 h 1460"/>
                <a:gd name="connsiteX2" fmla="*/ 0 w 2286"/>
                <a:gd name="connsiteY2" fmla="*/ 604 h 1460"/>
                <a:gd name="connsiteX3" fmla="*/ 1048 w 2286"/>
                <a:gd name="connsiteY3" fmla="*/ 1461 h 1460"/>
              </a:gdLst>
              <a:ahLst/>
              <a:cxnLst>
                <a:cxn ang="0">
                  <a:pos x="connsiteX0" y="connsiteY0"/>
                </a:cxn>
                <a:cxn ang="0">
                  <a:pos x="connsiteX1" y="connsiteY1"/>
                </a:cxn>
                <a:cxn ang="0">
                  <a:pos x="connsiteX2" y="connsiteY2"/>
                </a:cxn>
                <a:cxn ang="0">
                  <a:pos x="connsiteX3" y="connsiteY3"/>
                </a:cxn>
              </a:cxnLst>
              <a:rect l="l" t="t" r="r" b="b"/>
              <a:pathLst>
                <a:path w="2286" h="1460">
                  <a:moveTo>
                    <a:pt x="2286" y="889"/>
                  </a:moveTo>
                  <a:cubicBezTo>
                    <a:pt x="2286" y="889"/>
                    <a:pt x="1619" y="128"/>
                    <a:pt x="1238" y="32"/>
                  </a:cubicBezTo>
                  <a:cubicBezTo>
                    <a:pt x="857" y="-63"/>
                    <a:pt x="381" y="32"/>
                    <a:pt x="0" y="604"/>
                  </a:cubicBezTo>
                  <a:lnTo>
                    <a:pt x="1048" y="1461"/>
                  </a:lnTo>
                  <a:close/>
                </a:path>
              </a:pathLst>
            </a:custGeom>
            <a:grpFill/>
            <a:ln w="9525" cap="flat">
              <a:noFill/>
              <a:prstDash val="solid"/>
              <a:miter/>
            </a:ln>
          </p:spPr>
          <p:txBody>
            <a:bodyPr rtlCol="0" anchor="ctr"/>
            <a:lstStyle/>
            <a:p>
              <a:endParaRPr lang="en-US">
                <a:solidFill>
                  <a:schemeClr val="bg1"/>
                </a:solidFill>
              </a:endParaRPr>
            </a:p>
          </p:txBody>
        </p:sp>
        <p:sp>
          <p:nvSpPr>
            <p:cNvPr id="94" name="Freeform 93">
              <a:extLst>
                <a:ext uri="{FF2B5EF4-FFF2-40B4-BE49-F238E27FC236}">
                  <a16:creationId xmlns:a16="http://schemas.microsoft.com/office/drawing/2014/main" id="{8288D420-BCC8-47F6-B133-FD34868BBBA8}"/>
                </a:ext>
              </a:extLst>
            </p:cNvPr>
            <p:cNvSpPr/>
            <p:nvPr/>
          </p:nvSpPr>
          <p:spPr>
            <a:xfrm>
              <a:off x="6706268" y="2723925"/>
              <a:ext cx="2717" cy="1451"/>
            </a:xfrm>
            <a:custGeom>
              <a:avLst/>
              <a:gdLst>
                <a:gd name="connsiteX0" fmla="*/ 1427 w 2717"/>
                <a:gd name="connsiteY0" fmla="*/ 1272 h 1451"/>
                <a:gd name="connsiteX1" fmla="*/ 2666 w 2717"/>
                <a:gd name="connsiteY1" fmla="*/ 700 h 1451"/>
                <a:gd name="connsiteX2" fmla="*/ 284 w 2717"/>
                <a:gd name="connsiteY2" fmla="*/ 700 h 1451"/>
                <a:gd name="connsiteX3" fmla="*/ 1427 w 2717"/>
                <a:gd name="connsiteY3" fmla="*/ 1272 h 1451"/>
              </a:gdLst>
              <a:ahLst/>
              <a:cxnLst>
                <a:cxn ang="0">
                  <a:pos x="connsiteX0" y="connsiteY0"/>
                </a:cxn>
                <a:cxn ang="0">
                  <a:pos x="connsiteX1" y="connsiteY1"/>
                </a:cxn>
                <a:cxn ang="0">
                  <a:pos x="connsiteX2" y="connsiteY2"/>
                </a:cxn>
                <a:cxn ang="0">
                  <a:pos x="connsiteX3" y="connsiteY3"/>
                </a:cxn>
              </a:cxnLst>
              <a:rect l="l" t="t" r="r" b="b"/>
              <a:pathLst>
                <a:path w="2717" h="1451">
                  <a:moveTo>
                    <a:pt x="1427" y="1272"/>
                  </a:moveTo>
                  <a:cubicBezTo>
                    <a:pt x="1427" y="1272"/>
                    <a:pt x="2285" y="1272"/>
                    <a:pt x="2666" y="700"/>
                  </a:cubicBezTo>
                  <a:cubicBezTo>
                    <a:pt x="3047" y="129"/>
                    <a:pt x="1237" y="-538"/>
                    <a:pt x="284" y="700"/>
                  </a:cubicBezTo>
                  <a:cubicBezTo>
                    <a:pt x="-668" y="1938"/>
                    <a:pt x="1046" y="1272"/>
                    <a:pt x="1427" y="1272"/>
                  </a:cubicBezTo>
                  <a:close/>
                </a:path>
              </a:pathLst>
            </a:custGeom>
            <a:grpFill/>
            <a:ln w="9525" cap="flat">
              <a:noFill/>
              <a:prstDash val="solid"/>
              <a:miter/>
            </a:ln>
          </p:spPr>
          <p:txBody>
            <a:bodyPr rtlCol="0" anchor="ctr"/>
            <a:lstStyle/>
            <a:p>
              <a:endParaRPr lang="en-US">
                <a:solidFill>
                  <a:schemeClr val="bg1"/>
                </a:solidFill>
              </a:endParaRPr>
            </a:p>
          </p:txBody>
        </p:sp>
        <p:sp>
          <p:nvSpPr>
            <p:cNvPr id="95" name="Freeform 94">
              <a:extLst>
                <a:ext uri="{FF2B5EF4-FFF2-40B4-BE49-F238E27FC236}">
                  <a16:creationId xmlns:a16="http://schemas.microsoft.com/office/drawing/2014/main" id="{3007859B-93D1-CC19-2FA7-8697DCA50008}"/>
                </a:ext>
              </a:extLst>
            </p:cNvPr>
            <p:cNvSpPr/>
            <p:nvPr/>
          </p:nvSpPr>
          <p:spPr>
            <a:xfrm>
              <a:off x="6675119" y="2725292"/>
              <a:ext cx="1333" cy="1428"/>
            </a:xfrm>
            <a:custGeom>
              <a:avLst/>
              <a:gdLst>
                <a:gd name="connsiteX0" fmla="*/ 858 w 1333"/>
                <a:gd name="connsiteY0" fmla="*/ 0 h 1428"/>
                <a:gd name="connsiteX1" fmla="*/ 0 w 1333"/>
                <a:gd name="connsiteY1" fmla="*/ 1238 h 1428"/>
                <a:gd name="connsiteX2" fmla="*/ 1334 w 1333"/>
                <a:gd name="connsiteY2" fmla="*/ 1429 h 1428"/>
                <a:gd name="connsiteX3" fmla="*/ 858 w 1333"/>
                <a:gd name="connsiteY3" fmla="*/ 0 h 1428"/>
              </a:gdLst>
              <a:ahLst/>
              <a:cxnLst>
                <a:cxn ang="0">
                  <a:pos x="connsiteX0" y="connsiteY0"/>
                </a:cxn>
                <a:cxn ang="0">
                  <a:pos x="connsiteX1" y="connsiteY1"/>
                </a:cxn>
                <a:cxn ang="0">
                  <a:pos x="connsiteX2" y="connsiteY2"/>
                </a:cxn>
                <a:cxn ang="0">
                  <a:pos x="connsiteX3" y="connsiteY3"/>
                </a:cxn>
              </a:cxnLst>
              <a:rect l="l" t="t" r="r" b="b"/>
              <a:pathLst>
                <a:path w="1333" h="1428">
                  <a:moveTo>
                    <a:pt x="858" y="0"/>
                  </a:moveTo>
                  <a:lnTo>
                    <a:pt x="0" y="1238"/>
                  </a:lnTo>
                  <a:lnTo>
                    <a:pt x="1334" y="1429"/>
                  </a:lnTo>
                  <a:lnTo>
                    <a:pt x="858" y="0"/>
                  </a:lnTo>
                  <a:close/>
                </a:path>
              </a:pathLst>
            </a:custGeom>
            <a:grpFill/>
            <a:ln w="9525" cap="flat">
              <a:noFill/>
              <a:prstDash val="solid"/>
              <a:miter/>
            </a:ln>
          </p:spPr>
          <p:txBody>
            <a:bodyPr rtlCol="0" anchor="ctr"/>
            <a:lstStyle/>
            <a:p>
              <a:endParaRPr lang="en-US">
                <a:solidFill>
                  <a:schemeClr val="bg1"/>
                </a:solidFill>
              </a:endParaRPr>
            </a:p>
          </p:txBody>
        </p:sp>
        <p:sp>
          <p:nvSpPr>
            <p:cNvPr id="96" name="Freeform 95">
              <a:extLst>
                <a:ext uri="{FF2B5EF4-FFF2-40B4-BE49-F238E27FC236}">
                  <a16:creationId xmlns:a16="http://schemas.microsoft.com/office/drawing/2014/main" id="{4FC72DF5-EA96-3A02-D3C5-C437C1FBABA3}"/>
                </a:ext>
              </a:extLst>
            </p:cNvPr>
            <p:cNvSpPr/>
            <p:nvPr/>
          </p:nvSpPr>
          <p:spPr>
            <a:xfrm>
              <a:off x="6993255" y="2720435"/>
              <a:ext cx="1523" cy="1238"/>
            </a:xfrm>
            <a:custGeom>
              <a:avLst/>
              <a:gdLst>
                <a:gd name="connsiteX0" fmla="*/ 1524 w 1523"/>
                <a:gd name="connsiteY0" fmla="*/ 0 h 1238"/>
                <a:gd name="connsiteX1" fmla="*/ 0 w 1523"/>
                <a:gd name="connsiteY1" fmla="*/ 476 h 1238"/>
                <a:gd name="connsiteX2" fmla="*/ 1238 w 1523"/>
                <a:gd name="connsiteY2" fmla="*/ 1238 h 1238"/>
                <a:gd name="connsiteX3" fmla="*/ 1524 w 1523"/>
                <a:gd name="connsiteY3" fmla="*/ 0 h 1238"/>
              </a:gdLst>
              <a:ahLst/>
              <a:cxnLst>
                <a:cxn ang="0">
                  <a:pos x="connsiteX0" y="connsiteY0"/>
                </a:cxn>
                <a:cxn ang="0">
                  <a:pos x="connsiteX1" y="connsiteY1"/>
                </a:cxn>
                <a:cxn ang="0">
                  <a:pos x="connsiteX2" y="connsiteY2"/>
                </a:cxn>
                <a:cxn ang="0">
                  <a:pos x="connsiteX3" y="connsiteY3"/>
                </a:cxn>
              </a:cxnLst>
              <a:rect l="l" t="t" r="r" b="b"/>
              <a:pathLst>
                <a:path w="1523" h="1238">
                  <a:moveTo>
                    <a:pt x="1524" y="0"/>
                  </a:moveTo>
                  <a:lnTo>
                    <a:pt x="0" y="476"/>
                  </a:lnTo>
                  <a:lnTo>
                    <a:pt x="1238" y="1238"/>
                  </a:lnTo>
                  <a:lnTo>
                    <a:pt x="1524" y="0"/>
                  </a:lnTo>
                  <a:close/>
                </a:path>
              </a:pathLst>
            </a:custGeom>
            <a:grpFill/>
            <a:ln w="9525" cap="flat">
              <a:noFill/>
              <a:prstDash val="solid"/>
              <a:miter/>
            </a:ln>
          </p:spPr>
          <p:txBody>
            <a:bodyPr rtlCol="0" anchor="ctr"/>
            <a:lstStyle/>
            <a:p>
              <a:endParaRPr lang="en-US">
                <a:solidFill>
                  <a:schemeClr val="bg1"/>
                </a:solidFill>
              </a:endParaRPr>
            </a:p>
          </p:txBody>
        </p:sp>
        <p:sp>
          <p:nvSpPr>
            <p:cNvPr id="97" name="Freeform 96">
              <a:extLst>
                <a:ext uri="{FF2B5EF4-FFF2-40B4-BE49-F238E27FC236}">
                  <a16:creationId xmlns:a16="http://schemas.microsoft.com/office/drawing/2014/main" id="{A328E7C7-6B26-6EF9-C714-B50A869AFC41}"/>
                </a:ext>
              </a:extLst>
            </p:cNvPr>
            <p:cNvSpPr/>
            <p:nvPr/>
          </p:nvSpPr>
          <p:spPr>
            <a:xfrm>
              <a:off x="7275004" y="2713660"/>
              <a:ext cx="2666" cy="1821"/>
            </a:xfrm>
            <a:custGeom>
              <a:avLst/>
              <a:gdLst>
                <a:gd name="connsiteX0" fmla="*/ 2667 w 2666"/>
                <a:gd name="connsiteY0" fmla="*/ 965 h 1821"/>
                <a:gd name="connsiteX1" fmla="*/ 0 w 2666"/>
                <a:gd name="connsiteY1" fmla="*/ 965 h 1821"/>
                <a:gd name="connsiteX2" fmla="*/ 1334 w 2666"/>
                <a:gd name="connsiteY2" fmla="*/ 1822 h 1821"/>
                <a:gd name="connsiteX3" fmla="*/ 2667 w 2666"/>
                <a:gd name="connsiteY3" fmla="*/ 965 h 1821"/>
              </a:gdLst>
              <a:ahLst/>
              <a:cxnLst>
                <a:cxn ang="0">
                  <a:pos x="connsiteX0" y="connsiteY0"/>
                </a:cxn>
                <a:cxn ang="0">
                  <a:pos x="connsiteX1" y="connsiteY1"/>
                </a:cxn>
                <a:cxn ang="0">
                  <a:pos x="connsiteX2" y="connsiteY2"/>
                </a:cxn>
                <a:cxn ang="0">
                  <a:pos x="connsiteX3" y="connsiteY3"/>
                </a:cxn>
              </a:cxnLst>
              <a:rect l="l" t="t" r="r" b="b"/>
              <a:pathLst>
                <a:path w="2666" h="1821">
                  <a:moveTo>
                    <a:pt x="2667" y="965"/>
                  </a:moveTo>
                  <a:cubicBezTo>
                    <a:pt x="1905" y="-274"/>
                    <a:pt x="1048" y="-369"/>
                    <a:pt x="0" y="965"/>
                  </a:cubicBezTo>
                  <a:cubicBezTo>
                    <a:pt x="0" y="965"/>
                    <a:pt x="857" y="1822"/>
                    <a:pt x="1334" y="1822"/>
                  </a:cubicBezTo>
                  <a:cubicBezTo>
                    <a:pt x="1810" y="1822"/>
                    <a:pt x="2096" y="965"/>
                    <a:pt x="2667" y="965"/>
                  </a:cubicBezTo>
                  <a:close/>
                </a:path>
              </a:pathLst>
            </a:custGeom>
            <a:grpFill/>
            <a:ln w="9525" cap="flat">
              <a:noFill/>
              <a:prstDash val="solid"/>
              <a:miter/>
            </a:ln>
          </p:spPr>
          <p:txBody>
            <a:bodyPr rtlCol="0" anchor="ctr"/>
            <a:lstStyle/>
            <a:p>
              <a:endParaRPr lang="en-US">
                <a:solidFill>
                  <a:schemeClr val="bg1"/>
                </a:solidFill>
              </a:endParaRPr>
            </a:p>
          </p:txBody>
        </p:sp>
        <p:sp>
          <p:nvSpPr>
            <p:cNvPr id="98" name="Freeform 97">
              <a:extLst>
                <a:ext uri="{FF2B5EF4-FFF2-40B4-BE49-F238E27FC236}">
                  <a16:creationId xmlns:a16="http://schemas.microsoft.com/office/drawing/2014/main" id="{19110651-D873-3E95-2B09-E0DFFF779957}"/>
                </a:ext>
              </a:extLst>
            </p:cNvPr>
            <p:cNvSpPr/>
            <p:nvPr/>
          </p:nvSpPr>
          <p:spPr>
            <a:xfrm>
              <a:off x="7242143" y="2713196"/>
              <a:ext cx="1943" cy="1714"/>
            </a:xfrm>
            <a:custGeom>
              <a:avLst/>
              <a:gdLst>
                <a:gd name="connsiteX0" fmla="*/ 1905 w 1943"/>
                <a:gd name="connsiteY0" fmla="*/ 571 h 1714"/>
                <a:gd name="connsiteX1" fmla="*/ 476 w 1943"/>
                <a:gd name="connsiteY1" fmla="*/ 0 h 1714"/>
                <a:gd name="connsiteX2" fmla="*/ 0 w 1943"/>
                <a:gd name="connsiteY2" fmla="*/ 1238 h 1714"/>
                <a:gd name="connsiteX3" fmla="*/ 1524 w 1943"/>
                <a:gd name="connsiteY3" fmla="*/ 1714 h 1714"/>
                <a:gd name="connsiteX4" fmla="*/ 1905 w 1943"/>
                <a:gd name="connsiteY4" fmla="*/ 571 h 1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3" h="1714">
                  <a:moveTo>
                    <a:pt x="1905" y="571"/>
                  </a:moveTo>
                  <a:cubicBezTo>
                    <a:pt x="1905" y="571"/>
                    <a:pt x="953" y="571"/>
                    <a:pt x="476" y="0"/>
                  </a:cubicBezTo>
                  <a:lnTo>
                    <a:pt x="0" y="1238"/>
                  </a:lnTo>
                  <a:lnTo>
                    <a:pt x="1524" y="1714"/>
                  </a:lnTo>
                  <a:cubicBezTo>
                    <a:pt x="1524" y="1714"/>
                    <a:pt x="2096" y="667"/>
                    <a:pt x="1905" y="571"/>
                  </a:cubicBezTo>
                  <a:close/>
                </a:path>
              </a:pathLst>
            </a:custGeom>
            <a:grpFill/>
            <a:ln w="9525" cap="flat">
              <a:noFill/>
              <a:prstDash val="solid"/>
              <a:miter/>
            </a:ln>
          </p:spPr>
          <p:txBody>
            <a:bodyPr rtlCol="0" anchor="ctr"/>
            <a:lstStyle/>
            <a:p>
              <a:endParaRPr lang="en-US">
                <a:solidFill>
                  <a:schemeClr val="bg1"/>
                </a:solidFill>
              </a:endParaRPr>
            </a:p>
          </p:txBody>
        </p:sp>
        <p:sp>
          <p:nvSpPr>
            <p:cNvPr id="99" name="Freeform 98">
              <a:extLst>
                <a:ext uri="{FF2B5EF4-FFF2-40B4-BE49-F238E27FC236}">
                  <a16:creationId xmlns:a16="http://schemas.microsoft.com/office/drawing/2014/main" id="{0CC15619-7CAE-84F0-47CD-CD24ED682A90}"/>
                </a:ext>
              </a:extLst>
            </p:cNvPr>
            <p:cNvSpPr/>
            <p:nvPr/>
          </p:nvSpPr>
          <p:spPr>
            <a:xfrm>
              <a:off x="7222438" y="2713456"/>
              <a:ext cx="2940" cy="2387"/>
            </a:xfrm>
            <a:custGeom>
              <a:avLst/>
              <a:gdLst>
                <a:gd name="connsiteX0" fmla="*/ 2940 w 2940"/>
                <a:gd name="connsiteY0" fmla="*/ 1169 h 2387"/>
                <a:gd name="connsiteX1" fmla="*/ 1797 w 2940"/>
                <a:gd name="connsiteY1" fmla="*/ 26 h 2387"/>
                <a:gd name="connsiteX2" fmla="*/ 83 w 2940"/>
                <a:gd name="connsiteY2" fmla="*/ 1645 h 2387"/>
                <a:gd name="connsiteX3" fmla="*/ 1607 w 2940"/>
                <a:gd name="connsiteY3" fmla="*/ 2216 h 2387"/>
              </a:gdLst>
              <a:ahLst/>
              <a:cxnLst>
                <a:cxn ang="0">
                  <a:pos x="connsiteX0" y="connsiteY0"/>
                </a:cxn>
                <a:cxn ang="0">
                  <a:pos x="connsiteX1" y="connsiteY1"/>
                </a:cxn>
                <a:cxn ang="0">
                  <a:pos x="connsiteX2" y="connsiteY2"/>
                </a:cxn>
                <a:cxn ang="0">
                  <a:pos x="connsiteX3" y="connsiteY3"/>
                </a:cxn>
              </a:cxnLst>
              <a:rect l="l" t="t" r="r" b="b"/>
              <a:pathLst>
                <a:path w="2940" h="2387">
                  <a:moveTo>
                    <a:pt x="2940" y="1169"/>
                  </a:moveTo>
                  <a:cubicBezTo>
                    <a:pt x="2940" y="1169"/>
                    <a:pt x="2274" y="121"/>
                    <a:pt x="1797" y="26"/>
                  </a:cubicBezTo>
                  <a:cubicBezTo>
                    <a:pt x="1321" y="-70"/>
                    <a:pt x="-393" y="26"/>
                    <a:pt x="83" y="1645"/>
                  </a:cubicBezTo>
                  <a:cubicBezTo>
                    <a:pt x="559" y="3264"/>
                    <a:pt x="1131" y="1645"/>
                    <a:pt x="1607" y="2216"/>
                  </a:cubicBezTo>
                  <a:close/>
                </a:path>
              </a:pathLst>
            </a:custGeom>
            <a:grpFill/>
            <a:ln w="9525" cap="flat">
              <a:noFill/>
              <a:prstDash val="solid"/>
              <a:miter/>
            </a:ln>
          </p:spPr>
          <p:txBody>
            <a:bodyPr rtlCol="0" anchor="ctr"/>
            <a:lstStyle/>
            <a:p>
              <a:endParaRPr lang="en-US">
                <a:solidFill>
                  <a:schemeClr val="bg1"/>
                </a:solidFill>
              </a:endParaRPr>
            </a:p>
          </p:txBody>
        </p:sp>
        <p:sp>
          <p:nvSpPr>
            <p:cNvPr id="100" name="Freeform 99">
              <a:extLst>
                <a:ext uri="{FF2B5EF4-FFF2-40B4-BE49-F238E27FC236}">
                  <a16:creationId xmlns:a16="http://schemas.microsoft.com/office/drawing/2014/main" id="{CA6CC3B8-1FCD-FA1A-25E8-60846591039E}"/>
                </a:ext>
              </a:extLst>
            </p:cNvPr>
            <p:cNvSpPr/>
            <p:nvPr/>
          </p:nvSpPr>
          <p:spPr>
            <a:xfrm>
              <a:off x="8149590" y="2722054"/>
              <a:ext cx="1238" cy="666"/>
            </a:xfrm>
            <a:custGeom>
              <a:avLst/>
              <a:gdLst>
                <a:gd name="connsiteX0" fmla="*/ 0 w 1238"/>
                <a:gd name="connsiteY0" fmla="*/ 0 h 666"/>
                <a:gd name="connsiteX1" fmla="*/ 1238 w 1238"/>
                <a:gd name="connsiteY1" fmla="*/ 667 h 666"/>
                <a:gd name="connsiteX2" fmla="*/ 1238 w 1238"/>
                <a:gd name="connsiteY2" fmla="*/ 667 h 666"/>
              </a:gdLst>
              <a:ahLst/>
              <a:cxnLst>
                <a:cxn ang="0">
                  <a:pos x="connsiteX0" y="connsiteY0"/>
                </a:cxn>
                <a:cxn ang="0">
                  <a:pos x="connsiteX1" y="connsiteY1"/>
                </a:cxn>
                <a:cxn ang="0">
                  <a:pos x="connsiteX2" y="connsiteY2"/>
                </a:cxn>
              </a:cxnLst>
              <a:rect l="l" t="t" r="r" b="b"/>
              <a:pathLst>
                <a:path w="1238" h="666">
                  <a:moveTo>
                    <a:pt x="0" y="0"/>
                  </a:moveTo>
                  <a:lnTo>
                    <a:pt x="1238" y="667"/>
                  </a:lnTo>
                  <a:lnTo>
                    <a:pt x="1238" y="667"/>
                  </a:lnTo>
                  <a:close/>
                </a:path>
              </a:pathLst>
            </a:custGeom>
            <a:grpFill/>
            <a:ln w="9525" cap="flat">
              <a:noFill/>
              <a:prstDash val="solid"/>
              <a:miter/>
            </a:ln>
          </p:spPr>
          <p:txBody>
            <a:bodyPr rtlCol="0" anchor="ctr"/>
            <a:lstStyle/>
            <a:p>
              <a:endParaRPr lang="en-US">
                <a:solidFill>
                  <a:schemeClr val="bg1"/>
                </a:solidFill>
              </a:endParaRPr>
            </a:p>
          </p:txBody>
        </p:sp>
        <p:sp>
          <p:nvSpPr>
            <p:cNvPr id="101" name="Freeform 100">
              <a:extLst>
                <a:ext uri="{FF2B5EF4-FFF2-40B4-BE49-F238E27FC236}">
                  <a16:creationId xmlns:a16="http://schemas.microsoft.com/office/drawing/2014/main" id="{ABBD0631-2EF8-0C70-D8E9-29FB955D1C2C}"/>
                </a:ext>
              </a:extLst>
            </p:cNvPr>
            <p:cNvSpPr/>
            <p:nvPr/>
          </p:nvSpPr>
          <p:spPr>
            <a:xfrm>
              <a:off x="6513498" y="2721932"/>
              <a:ext cx="750601" cy="29445"/>
            </a:xfrm>
            <a:custGeom>
              <a:avLst/>
              <a:gdLst>
                <a:gd name="connsiteX0" fmla="*/ 748933 w 750601"/>
                <a:gd name="connsiteY0" fmla="*/ 11743 h 29445"/>
                <a:gd name="connsiteX1" fmla="*/ 720358 w 750601"/>
                <a:gd name="connsiteY1" fmla="*/ 19172 h 29445"/>
                <a:gd name="connsiteX2" fmla="*/ 706452 w 750601"/>
                <a:gd name="connsiteY2" fmla="*/ 21268 h 29445"/>
                <a:gd name="connsiteX3" fmla="*/ 680544 w 750601"/>
                <a:gd name="connsiteY3" fmla="*/ 21839 h 29445"/>
                <a:gd name="connsiteX4" fmla="*/ 691593 w 750601"/>
                <a:gd name="connsiteY4" fmla="*/ 18410 h 29445"/>
                <a:gd name="connsiteX5" fmla="*/ 692736 w 750601"/>
                <a:gd name="connsiteY5" fmla="*/ 19172 h 29445"/>
                <a:gd name="connsiteX6" fmla="*/ 691783 w 750601"/>
                <a:gd name="connsiteY6" fmla="*/ 18315 h 29445"/>
                <a:gd name="connsiteX7" fmla="*/ 692640 w 750601"/>
                <a:gd name="connsiteY7" fmla="*/ 10695 h 29445"/>
                <a:gd name="connsiteX8" fmla="*/ 685211 w 750601"/>
                <a:gd name="connsiteY8" fmla="*/ 12886 h 29445"/>
                <a:gd name="connsiteX9" fmla="*/ 680163 w 750601"/>
                <a:gd name="connsiteY9" fmla="*/ 21554 h 29445"/>
                <a:gd name="connsiteX10" fmla="*/ 668256 w 750601"/>
                <a:gd name="connsiteY10" fmla="*/ 23078 h 29445"/>
                <a:gd name="connsiteX11" fmla="*/ 647025 w 750601"/>
                <a:gd name="connsiteY11" fmla="*/ 20258 h 29445"/>
                <a:gd name="connsiteX12" fmla="*/ 646921 w 750601"/>
                <a:gd name="connsiteY12" fmla="*/ 20125 h 29445"/>
                <a:gd name="connsiteX13" fmla="*/ 638729 w 750601"/>
                <a:gd name="connsiteY13" fmla="*/ 25745 h 29445"/>
                <a:gd name="connsiteX14" fmla="*/ 583960 w 750601"/>
                <a:gd name="connsiteY14" fmla="*/ 27459 h 29445"/>
                <a:gd name="connsiteX15" fmla="*/ 574435 w 750601"/>
                <a:gd name="connsiteY15" fmla="*/ 17934 h 29445"/>
                <a:gd name="connsiteX16" fmla="*/ 573483 w 750601"/>
                <a:gd name="connsiteY16" fmla="*/ 17267 h 29445"/>
                <a:gd name="connsiteX17" fmla="*/ 574149 w 750601"/>
                <a:gd name="connsiteY17" fmla="*/ 18220 h 29445"/>
                <a:gd name="connsiteX18" fmla="*/ 545536 w 750601"/>
                <a:gd name="connsiteY18" fmla="*/ 26450 h 29445"/>
                <a:gd name="connsiteX19" fmla="*/ 539288 w 750601"/>
                <a:gd name="connsiteY19" fmla="*/ 21173 h 29445"/>
                <a:gd name="connsiteX20" fmla="*/ 535764 w 750601"/>
                <a:gd name="connsiteY20" fmla="*/ 15743 h 29445"/>
                <a:gd name="connsiteX21" fmla="*/ 531001 w 750601"/>
                <a:gd name="connsiteY21" fmla="*/ 18601 h 29445"/>
                <a:gd name="connsiteX22" fmla="*/ 523000 w 750601"/>
                <a:gd name="connsiteY22" fmla="*/ 28793 h 29445"/>
                <a:gd name="connsiteX23" fmla="*/ 487186 w 750601"/>
                <a:gd name="connsiteY23" fmla="*/ 21839 h 29445"/>
                <a:gd name="connsiteX24" fmla="*/ 479662 w 750601"/>
                <a:gd name="connsiteY24" fmla="*/ 19458 h 29445"/>
                <a:gd name="connsiteX25" fmla="*/ 428417 w 750601"/>
                <a:gd name="connsiteY25" fmla="*/ 23173 h 29445"/>
                <a:gd name="connsiteX26" fmla="*/ 397080 w 750601"/>
                <a:gd name="connsiteY26" fmla="*/ 26316 h 29445"/>
                <a:gd name="connsiteX27" fmla="*/ 390127 w 750601"/>
                <a:gd name="connsiteY27" fmla="*/ 26983 h 29445"/>
                <a:gd name="connsiteX28" fmla="*/ 371077 w 750601"/>
                <a:gd name="connsiteY28" fmla="*/ 24887 h 29445"/>
                <a:gd name="connsiteX29" fmla="*/ 323452 w 750601"/>
                <a:gd name="connsiteY29" fmla="*/ 24887 h 29445"/>
                <a:gd name="connsiteX30" fmla="*/ 279446 w 750601"/>
                <a:gd name="connsiteY30" fmla="*/ 24887 h 29445"/>
                <a:gd name="connsiteX31" fmla="*/ 235155 w 750601"/>
                <a:gd name="connsiteY31" fmla="*/ 22506 h 29445"/>
                <a:gd name="connsiteX32" fmla="*/ 190863 w 750601"/>
                <a:gd name="connsiteY32" fmla="*/ 25745 h 29445"/>
                <a:gd name="connsiteX33" fmla="*/ 134571 w 750601"/>
                <a:gd name="connsiteY33" fmla="*/ 22792 h 29445"/>
                <a:gd name="connsiteX34" fmla="*/ 73515 w 750601"/>
                <a:gd name="connsiteY34" fmla="*/ 21649 h 29445"/>
                <a:gd name="connsiteX35" fmla="*/ 16365 w 750601"/>
                <a:gd name="connsiteY35" fmla="*/ 21649 h 29445"/>
                <a:gd name="connsiteX36" fmla="*/ 745 w 750601"/>
                <a:gd name="connsiteY36" fmla="*/ 19077 h 29445"/>
                <a:gd name="connsiteX37" fmla="*/ 8745 w 750601"/>
                <a:gd name="connsiteY37" fmla="*/ 5171 h 29445"/>
                <a:gd name="connsiteX38" fmla="*/ 13603 w 750601"/>
                <a:gd name="connsiteY38" fmla="*/ 3170 h 29445"/>
                <a:gd name="connsiteX39" fmla="*/ 17318 w 750601"/>
                <a:gd name="connsiteY39" fmla="*/ 12695 h 29445"/>
                <a:gd name="connsiteX40" fmla="*/ 22080 w 750601"/>
                <a:gd name="connsiteY40" fmla="*/ 11076 h 29445"/>
                <a:gd name="connsiteX41" fmla="*/ 28843 w 750601"/>
                <a:gd name="connsiteY41" fmla="*/ 2408 h 29445"/>
                <a:gd name="connsiteX42" fmla="*/ 43036 w 750601"/>
                <a:gd name="connsiteY42" fmla="*/ 8123 h 29445"/>
                <a:gd name="connsiteX43" fmla="*/ 51256 w 750601"/>
                <a:gd name="connsiteY43" fmla="*/ 11838 h 29445"/>
                <a:gd name="connsiteX44" fmla="*/ 52561 w 750601"/>
                <a:gd name="connsiteY44" fmla="*/ 11171 h 29445"/>
                <a:gd name="connsiteX45" fmla="*/ 85327 w 750601"/>
                <a:gd name="connsiteY45" fmla="*/ 11171 h 29445"/>
                <a:gd name="connsiteX46" fmla="*/ 94852 w 750601"/>
                <a:gd name="connsiteY46" fmla="*/ 11171 h 29445"/>
                <a:gd name="connsiteX47" fmla="*/ 132285 w 750601"/>
                <a:gd name="connsiteY47" fmla="*/ 12695 h 29445"/>
                <a:gd name="connsiteX48" fmla="*/ 154669 w 750601"/>
                <a:gd name="connsiteY48" fmla="*/ 12695 h 29445"/>
                <a:gd name="connsiteX49" fmla="*/ 198864 w 750601"/>
                <a:gd name="connsiteY49" fmla="*/ 11552 h 29445"/>
                <a:gd name="connsiteX50" fmla="*/ 215247 w 750601"/>
                <a:gd name="connsiteY50" fmla="*/ 6314 h 29445"/>
                <a:gd name="connsiteX51" fmla="*/ 232202 w 750601"/>
                <a:gd name="connsiteY51" fmla="*/ 9838 h 29445"/>
                <a:gd name="connsiteX52" fmla="*/ 238107 w 750601"/>
                <a:gd name="connsiteY52" fmla="*/ 21363 h 29445"/>
                <a:gd name="connsiteX53" fmla="*/ 258301 w 750601"/>
                <a:gd name="connsiteY53" fmla="*/ 10505 h 29445"/>
                <a:gd name="connsiteX54" fmla="*/ 281446 w 750601"/>
                <a:gd name="connsiteY54" fmla="*/ 4218 h 29445"/>
                <a:gd name="connsiteX55" fmla="*/ 283828 w 750601"/>
                <a:gd name="connsiteY55" fmla="*/ 599 h 29445"/>
                <a:gd name="connsiteX56" fmla="*/ 284970 w 750601"/>
                <a:gd name="connsiteY56" fmla="*/ 1551 h 29445"/>
                <a:gd name="connsiteX57" fmla="*/ 282780 w 750601"/>
                <a:gd name="connsiteY57" fmla="*/ 5171 h 29445"/>
                <a:gd name="connsiteX58" fmla="*/ 289638 w 750601"/>
                <a:gd name="connsiteY58" fmla="*/ 15362 h 29445"/>
                <a:gd name="connsiteX59" fmla="*/ 290781 w 750601"/>
                <a:gd name="connsiteY59" fmla="*/ 16124 h 29445"/>
                <a:gd name="connsiteX60" fmla="*/ 289733 w 750601"/>
                <a:gd name="connsiteY60" fmla="*/ 15172 h 29445"/>
                <a:gd name="connsiteX61" fmla="*/ 298115 w 750601"/>
                <a:gd name="connsiteY61" fmla="*/ 6314 h 29445"/>
                <a:gd name="connsiteX62" fmla="*/ 305068 w 750601"/>
                <a:gd name="connsiteY62" fmla="*/ 4123 h 29445"/>
                <a:gd name="connsiteX63" fmla="*/ 316974 w 750601"/>
                <a:gd name="connsiteY63" fmla="*/ 6885 h 29445"/>
                <a:gd name="connsiteX64" fmla="*/ 365552 w 750601"/>
                <a:gd name="connsiteY64" fmla="*/ 6885 h 29445"/>
                <a:gd name="connsiteX65" fmla="*/ 451277 w 750601"/>
                <a:gd name="connsiteY65" fmla="*/ 6885 h 29445"/>
                <a:gd name="connsiteX66" fmla="*/ 465660 w 750601"/>
                <a:gd name="connsiteY66" fmla="*/ 3647 h 29445"/>
                <a:gd name="connsiteX67" fmla="*/ 466517 w 750601"/>
                <a:gd name="connsiteY67" fmla="*/ 884 h 29445"/>
                <a:gd name="connsiteX68" fmla="*/ 465374 w 750601"/>
                <a:gd name="connsiteY68" fmla="*/ 313 h 29445"/>
                <a:gd name="connsiteX69" fmla="*/ 466612 w 750601"/>
                <a:gd name="connsiteY69" fmla="*/ 884 h 29445"/>
                <a:gd name="connsiteX70" fmla="*/ 468041 w 750601"/>
                <a:gd name="connsiteY70" fmla="*/ 3456 h 29445"/>
                <a:gd name="connsiteX71" fmla="*/ 467279 w 750601"/>
                <a:gd name="connsiteY71" fmla="*/ 4885 h 29445"/>
                <a:gd name="connsiteX72" fmla="*/ 474042 w 750601"/>
                <a:gd name="connsiteY72" fmla="*/ 14410 h 29445"/>
                <a:gd name="connsiteX73" fmla="*/ 473089 w 750601"/>
                <a:gd name="connsiteY73" fmla="*/ 15362 h 29445"/>
                <a:gd name="connsiteX74" fmla="*/ 474137 w 750601"/>
                <a:gd name="connsiteY74" fmla="*/ 14505 h 29445"/>
                <a:gd name="connsiteX75" fmla="*/ 486615 w 750601"/>
                <a:gd name="connsiteY75" fmla="*/ 7361 h 29445"/>
                <a:gd name="connsiteX76" fmla="*/ 534240 w 750601"/>
                <a:gd name="connsiteY76" fmla="*/ 6314 h 29445"/>
                <a:gd name="connsiteX77" fmla="*/ 543765 w 750601"/>
                <a:gd name="connsiteY77" fmla="*/ 6314 h 29445"/>
                <a:gd name="connsiteX78" fmla="*/ 640824 w 750601"/>
                <a:gd name="connsiteY78" fmla="*/ 1551 h 29445"/>
                <a:gd name="connsiteX79" fmla="*/ 645778 w 750601"/>
                <a:gd name="connsiteY79" fmla="*/ 16886 h 29445"/>
                <a:gd name="connsiteX80" fmla="*/ 665875 w 750601"/>
                <a:gd name="connsiteY80" fmla="*/ 2408 h 29445"/>
                <a:gd name="connsiteX81" fmla="*/ 686163 w 750601"/>
                <a:gd name="connsiteY81" fmla="*/ 1265 h 29445"/>
                <a:gd name="connsiteX82" fmla="*/ 737122 w 750601"/>
                <a:gd name="connsiteY82" fmla="*/ 27 h 29445"/>
                <a:gd name="connsiteX83" fmla="*/ 749410 w 750601"/>
                <a:gd name="connsiteY83" fmla="*/ 6695 h 29445"/>
                <a:gd name="connsiteX84" fmla="*/ 748933 w 750601"/>
                <a:gd name="connsiteY84" fmla="*/ 11743 h 29445"/>
                <a:gd name="connsiteX85" fmla="*/ 90946 w 750601"/>
                <a:gd name="connsiteY85" fmla="*/ 12314 h 29445"/>
                <a:gd name="connsiteX86" fmla="*/ 86374 w 750601"/>
                <a:gd name="connsiteY86" fmla="*/ 12314 h 29445"/>
                <a:gd name="connsiteX87" fmla="*/ 90946 w 750601"/>
                <a:gd name="connsiteY87" fmla="*/ 12314 h 29445"/>
                <a:gd name="connsiteX88" fmla="*/ 341549 w 750601"/>
                <a:gd name="connsiteY88" fmla="*/ 16124 h 29445"/>
                <a:gd name="connsiteX89" fmla="*/ 340501 w 750601"/>
                <a:gd name="connsiteY89" fmla="*/ 16124 h 29445"/>
                <a:gd name="connsiteX90" fmla="*/ 341549 w 750601"/>
                <a:gd name="connsiteY90" fmla="*/ 16124 h 29445"/>
                <a:gd name="connsiteX91" fmla="*/ 398699 w 750601"/>
                <a:gd name="connsiteY91" fmla="*/ 16124 h 29445"/>
                <a:gd name="connsiteX92" fmla="*/ 397461 w 750601"/>
                <a:gd name="connsiteY92" fmla="*/ 16124 h 29445"/>
                <a:gd name="connsiteX93" fmla="*/ 398509 w 750601"/>
                <a:gd name="connsiteY93" fmla="*/ 16696 h 29445"/>
                <a:gd name="connsiteX94" fmla="*/ 600343 w 750601"/>
                <a:gd name="connsiteY94" fmla="*/ 14505 h 29445"/>
                <a:gd name="connsiteX95" fmla="*/ 599391 w 750601"/>
                <a:gd name="connsiteY95" fmla="*/ 14505 h 29445"/>
                <a:gd name="connsiteX96" fmla="*/ 599391 w 750601"/>
                <a:gd name="connsiteY96" fmla="*/ 15648 h 29445"/>
                <a:gd name="connsiteX97" fmla="*/ 735408 w 750601"/>
                <a:gd name="connsiteY97" fmla="*/ 15267 h 29445"/>
                <a:gd name="connsiteX98" fmla="*/ 734646 w 750601"/>
                <a:gd name="connsiteY98" fmla="*/ 14219 h 29445"/>
                <a:gd name="connsiteX99" fmla="*/ 733217 w 750601"/>
                <a:gd name="connsiteY99" fmla="*/ 14981 h 29445"/>
                <a:gd name="connsiteX100" fmla="*/ 733217 w 750601"/>
                <a:gd name="connsiteY100" fmla="*/ 16220 h 29445"/>
                <a:gd name="connsiteX101" fmla="*/ 735027 w 750601"/>
                <a:gd name="connsiteY101" fmla="*/ 15267 h 29445"/>
                <a:gd name="connsiteX102" fmla="*/ 747409 w 750601"/>
                <a:gd name="connsiteY102" fmla="*/ 9647 h 29445"/>
                <a:gd name="connsiteX103" fmla="*/ 747886 w 750601"/>
                <a:gd name="connsiteY103" fmla="*/ 8409 h 29445"/>
                <a:gd name="connsiteX104" fmla="*/ 746933 w 750601"/>
                <a:gd name="connsiteY104" fmla="*/ 8409 h 29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750601" h="29445">
                  <a:moveTo>
                    <a:pt x="748933" y="11743"/>
                  </a:moveTo>
                  <a:cubicBezTo>
                    <a:pt x="741313" y="25078"/>
                    <a:pt x="736360" y="25840"/>
                    <a:pt x="720358" y="19172"/>
                  </a:cubicBezTo>
                  <a:cubicBezTo>
                    <a:pt x="715672" y="17401"/>
                    <a:pt x="710405" y="18201"/>
                    <a:pt x="706452" y="21268"/>
                  </a:cubicBezTo>
                  <a:cubicBezTo>
                    <a:pt x="699298" y="28212"/>
                    <a:pt x="688002" y="28459"/>
                    <a:pt x="680544" y="21839"/>
                  </a:cubicBezTo>
                  <a:cubicBezTo>
                    <a:pt x="683525" y="19096"/>
                    <a:pt x="687583" y="17839"/>
                    <a:pt x="691593" y="18410"/>
                  </a:cubicBezTo>
                  <a:lnTo>
                    <a:pt x="692736" y="19172"/>
                  </a:lnTo>
                  <a:lnTo>
                    <a:pt x="691783" y="18315"/>
                  </a:lnTo>
                  <a:cubicBezTo>
                    <a:pt x="692545" y="15743"/>
                    <a:pt x="695117" y="12886"/>
                    <a:pt x="692640" y="10695"/>
                  </a:cubicBezTo>
                  <a:cubicBezTo>
                    <a:pt x="690164" y="8504"/>
                    <a:pt x="687306" y="11267"/>
                    <a:pt x="685211" y="12886"/>
                  </a:cubicBezTo>
                  <a:cubicBezTo>
                    <a:pt x="682706" y="15210"/>
                    <a:pt x="680944" y="18229"/>
                    <a:pt x="680163" y="21554"/>
                  </a:cubicBezTo>
                  <a:cubicBezTo>
                    <a:pt x="676219" y="19839"/>
                    <a:pt x="671647" y="20420"/>
                    <a:pt x="668256" y="23078"/>
                  </a:cubicBezTo>
                  <a:cubicBezTo>
                    <a:pt x="661618" y="28164"/>
                    <a:pt x="652112" y="26907"/>
                    <a:pt x="647025" y="20258"/>
                  </a:cubicBezTo>
                  <a:cubicBezTo>
                    <a:pt x="646987" y="20220"/>
                    <a:pt x="646959" y="20172"/>
                    <a:pt x="646921" y="20125"/>
                  </a:cubicBezTo>
                  <a:cubicBezTo>
                    <a:pt x="646111" y="23868"/>
                    <a:pt x="642520" y="26335"/>
                    <a:pt x="638729" y="25745"/>
                  </a:cubicBezTo>
                  <a:cubicBezTo>
                    <a:pt x="620470" y="24221"/>
                    <a:pt x="602086" y="24792"/>
                    <a:pt x="583960" y="27459"/>
                  </a:cubicBezTo>
                  <a:cubicBezTo>
                    <a:pt x="577293" y="28983"/>
                    <a:pt x="578531" y="20792"/>
                    <a:pt x="574435" y="17934"/>
                  </a:cubicBezTo>
                  <a:lnTo>
                    <a:pt x="573483" y="17267"/>
                  </a:lnTo>
                  <a:lnTo>
                    <a:pt x="574149" y="18220"/>
                  </a:lnTo>
                  <a:cubicBezTo>
                    <a:pt x="568520" y="28393"/>
                    <a:pt x="555709" y="32079"/>
                    <a:pt x="545536" y="26450"/>
                  </a:cubicBezTo>
                  <a:cubicBezTo>
                    <a:pt x="543127" y="25116"/>
                    <a:pt x="541003" y="23325"/>
                    <a:pt x="539288" y="21173"/>
                  </a:cubicBezTo>
                  <a:cubicBezTo>
                    <a:pt x="538050" y="19553"/>
                    <a:pt x="538526" y="16315"/>
                    <a:pt x="535764" y="15743"/>
                  </a:cubicBezTo>
                  <a:cubicBezTo>
                    <a:pt x="533002" y="15172"/>
                    <a:pt x="528620" y="12886"/>
                    <a:pt x="531001" y="18601"/>
                  </a:cubicBezTo>
                  <a:cubicBezTo>
                    <a:pt x="534240" y="26221"/>
                    <a:pt x="528811" y="28126"/>
                    <a:pt x="523000" y="28793"/>
                  </a:cubicBezTo>
                  <a:cubicBezTo>
                    <a:pt x="510618" y="30745"/>
                    <a:pt x="497940" y="28288"/>
                    <a:pt x="487186" y="21839"/>
                  </a:cubicBezTo>
                  <a:cubicBezTo>
                    <a:pt x="485186" y="20506"/>
                    <a:pt x="484138" y="17553"/>
                    <a:pt x="479662" y="19458"/>
                  </a:cubicBezTo>
                  <a:cubicBezTo>
                    <a:pt x="463431" y="26211"/>
                    <a:pt x="445448" y="27516"/>
                    <a:pt x="428417" y="23173"/>
                  </a:cubicBezTo>
                  <a:cubicBezTo>
                    <a:pt x="417654" y="21077"/>
                    <a:pt x="407843" y="27364"/>
                    <a:pt x="397080" y="26316"/>
                  </a:cubicBezTo>
                  <a:cubicBezTo>
                    <a:pt x="394698" y="26316"/>
                    <a:pt x="390222" y="27364"/>
                    <a:pt x="390127" y="26983"/>
                  </a:cubicBezTo>
                  <a:cubicBezTo>
                    <a:pt x="385173" y="11838"/>
                    <a:pt x="377363" y="25078"/>
                    <a:pt x="371077" y="24887"/>
                  </a:cubicBezTo>
                  <a:cubicBezTo>
                    <a:pt x="355074" y="24887"/>
                    <a:pt x="339263" y="29364"/>
                    <a:pt x="323452" y="24887"/>
                  </a:cubicBezTo>
                  <a:cubicBezTo>
                    <a:pt x="309069" y="20982"/>
                    <a:pt x="294114" y="24887"/>
                    <a:pt x="279446" y="24887"/>
                  </a:cubicBezTo>
                  <a:cubicBezTo>
                    <a:pt x="264778" y="24887"/>
                    <a:pt x="249633" y="28221"/>
                    <a:pt x="235155" y="22506"/>
                  </a:cubicBezTo>
                  <a:cubicBezTo>
                    <a:pt x="221058" y="30698"/>
                    <a:pt x="204675" y="27935"/>
                    <a:pt x="190863" y="25745"/>
                  </a:cubicBezTo>
                  <a:cubicBezTo>
                    <a:pt x="172251" y="22830"/>
                    <a:pt x="153383" y="21839"/>
                    <a:pt x="134571" y="22792"/>
                  </a:cubicBezTo>
                  <a:cubicBezTo>
                    <a:pt x="113902" y="23840"/>
                    <a:pt x="93804" y="20982"/>
                    <a:pt x="73515" y="21649"/>
                  </a:cubicBezTo>
                  <a:cubicBezTo>
                    <a:pt x="53227" y="22316"/>
                    <a:pt x="35415" y="21649"/>
                    <a:pt x="16365" y="21649"/>
                  </a:cubicBezTo>
                  <a:cubicBezTo>
                    <a:pt x="10841" y="21649"/>
                    <a:pt x="3507" y="24221"/>
                    <a:pt x="745" y="19077"/>
                  </a:cubicBezTo>
                  <a:cubicBezTo>
                    <a:pt x="-2018" y="13934"/>
                    <a:pt x="3412" y="8600"/>
                    <a:pt x="8745" y="5171"/>
                  </a:cubicBezTo>
                  <a:cubicBezTo>
                    <a:pt x="10270" y="4218"/>
                    <a:pt x="11317" y="2504"/>
                    <a:pt x="13603" y="3170"/>
                  </a:cubicBezTo>
                  <a:cubicBezTo>
                    <a:pt x="17985" y="5075"/>
                    <a:pt x="13603" y="9933"/>
                    <a:pt x="17318" y="12695"/>
                  </a:cubicBezTo>
                  <a:cubicBezTo>
                    <a:pt x="19318" y="13267"/>
                    <a:pt x="20652" y="12124"/>
                    <a:pt x="22080" y="11076"/>
                  </a:cubicBezTo>
                  <a:cubicBezTo>
                    <a:pt x="25414" y="8600"/>
                    <a:pt x="27129" y="218"/>
                    <a:pt x="28843" y="2408"/>
                  </a:cubicBezTo>
                  <a:cubicBezTo>
                    <a:pt x="33034" y="7742"/>
                    <a:pt x="40369" y="2408"/>
                    <a:pt x="43036" y="8123"/>
                  </a:cubicBezTo>
                  <a:cubicBezTo>
                    <a:pt x="44283" y="11419"/>
                    <a:pt x="47960" y="13086"/>
                    <a:pt x="51256" y="11838"/>
                  </a:cubicBezTo>
                  <a:cubicBezTo>
                    <a:pt x="51713" y="11667"/>
                    <a:pt x="52151" y="11448"/>
                    <a:pt x="52561" y="11171"/>
                  </a:cubicBezTo>
                  <a:cubicBezTo>
                    <a:pt x="63514" y="6028"/>
                    <a:pt x="74468" y="11171"/>
                    <a:pt x="85327" y="11171"/>
                  </a:cubicBezTo>
                  <a:cubicBezTo>
                    <a:pt x="88374" y="8028"/>
                    <a:pt x="91327" y="3837"/>
                    <a:pt x="94852" y="11171"/>
                  </a:cubicBezTo>
                  <a:cubicBezTo>
                    <a:pt x="107044" y="12886"/>
                    <a:pt x="119236" y="6980"/>
                    <a:pt x="132285" y="12695"/>
                  </a:cubicBezTo>
                  <a:cubicBezTo>
                    <a:pt x="139705" y="13772"/>
                    <a:pt x="147248" y="13772"/>
                    <a:pt x="154669" y="12695"/>
                  </a:cubicBezTo>
                  <a:cubicBezTo>
                    <a:pt x="169385" y="14362"/>
                    <a:pt x="184253" y="13972"/>
                    <a:pt x="198864" y="11552"/>
                  </a:cubicBezTo>
                  <a:cubicBezTo>
                    <a:pt x="204113" y="9200"/>
                    <a:pt x="209609" y="7438"/>
                    <a:pt x="215247" y="6314"/>
                  </a:cubicBezTo>
                  <a:cubicBezTo>
                    <a:pt x="221344" y="6314"/>
                    <a:pt x="223725" y="13648"/>
                    <a:pt x="232202" y="9838"/>
                  </a:cubicBezTo>
                  <a:cubicBezTo>
                    <a:pt x="238870" y="6885"/>
                    <a:pt x="235821" y="17363"/>
                    <a:pt x="238107" y="21363"/>
                  </a:cubicBezTo>
                  <a:cubicBezTo>
                    <a:pt x="243079" y="15143"/>
                    <a:pt x="250376" y="11229"/>
                    <a:pt x="258301" y="10505"/>
                  </a:cubicBezTo>
                  <a:cubicBezTo>
                    <a:pt x="266149" y="8923"/>
                    <a:pt x="273874" y="6818"/>
                    <a:pt x="281446" y="4218"/>
                  </a:cubicBezTo>
                  <a:lnTo>
                    <a:pt x="283828" y="599"/>
                  </a:lnTo>
                  <a:cubicBezTo>
                    <a:pt x="284304" y="599"/>
                    <a:pt x="285066" y="1456"/>
                    <a:pt x="284970" y="1551"/>
                  </a:cubicBezTo>
                  <a:cubicBezTo>
                    <a:pt x="284875" y="1646"/>
                    <a:pt x="283542" y="4028"/>
                    <a:pt x="282780" y="5171"/>
                  </a:cubicBezTo>
                  <a:cubicBezTo>
                    <a:pt x="282780" y="10028"/>
                    <a:pt x="283542" y="14124"/>
                    <a:pt x="289638" y="15362"/>
                  </a:cubicBezTo>
                  <a:lnTo>
                    <a:pt x="290781" y="16124"/>
                  </a:lnTo>
                  <a:lnTo>
                    <a:pt x="289733" y="15172"/>
                  </a:lnTo>
                  <a:cubicBezTo>
                    <a:pt x="292686" y="12314"/>
                    <a:pt x="297162" y="9743"/>
                    <a:pt x="298115" y="6314"/>
                  </a:cubicBezTo>
                  <a:cubicBezTo>
                    <a:pt x="299734" y="1075"/>
                    <a:pt x="301639" y="694"/>
                    <a:pt x="305068" y="4123"/>
                  </a:cubicBezTo>
                  <a:cubicBezTo>
                    <a:pt x="308097" y="7400"/>
                    <a:pt x="312812" y="8495"/>
                    <a:pt x="316974" y="6885"/>
                  </a:cubicBezTo>
                  <a:cubicBezTo>
                    <a:pt x="333357" y="313"/>
                    <a:pt x="349360" y="6885"/>
                    <a:pt x="365552" y="6885"/>
                  </a:cubicBezTo>
                  <a:cubicBezTo>
                    <a:pt x="394127" y="7457"/>
                    <a:pt x="422702" y="7361"/>
                    <a:pt x="451277" y="6885"/>
                  </a:cubicBezTo>
                  <a:cubicBezTo>
                    <a:pt x="456173" y="6342"/>
                    <a:pt x="461002" y="5256"/>
                    <a:pt x="465660" y="3647"/>
                  </a:cubicBezTo>
                  <a:cubicBezTo>
                    <a:pt x="466041" y="2761"/>
                    <a:pt x="466336" y="1837"/>
                    <a:pt x="466517" y="884"/>
                  </a:cubicBezTo>
                  <a:lnTo>
                    <a:pt x="465374" y="313"/>
                  </a:lnTo>
                  <a:lnTo>
                    <a:pt x="466612" y="884"/>
                  </a:lnTo>
                  <a:cubicBezTo>
                    <a:pt x="467165" y="1704"/>
                    <a:pt x="467641" y="2561"/>
                    <a:pt x="468041" y="3456"/>
                  </a:cubicBezTo>
                  <a:cubicBezTo>
                    <a:pt x="468041" y="3456"/>
                    <a:pt x="467565" y="4409"/>
                    <a:pt x="467279" y="4885"/>
                  </a:cubicBezTo>
                  <a:cubicBezTo>
                    <a:pt x="469565" y="8219"/>
                    <a:pt x="471756" y="11552"/>
                    <a:pt x="474042" y="14410"/>
                  </a:cubicBezTo>
                  <a:lnTo>
                    <a:pt x="473089" y="15362"/>
                  </a:lnTo>
                  <a:lnTo>
                    <a:pt x="474137" y="14505"/>
                  </a:lnTo>
                  <a:cubicBezTo>
                    <a:pt x="478233" y="11933"/>
                    <a:pt x="481376" y="6695"/>
                    <a:pt x="486615" y="7361"/>
                  </a:cubicBezTo>
                  <a:cubicBezTo>
                    <a:pt x="502712" y="9552"/>
                    <a:pt x="518523" y="3837"/>
                    <a:pt x="534240" y="6314"/>
                  </a:cubicBezTo>
                  <a:cubicBezTo>
                    <a:pt x="537393" y="6809"/>
                    <a:pt x="540612" y="6809"/>
                    <a:pt x="543765" y="6314"/>
                  </a:cubicBezTo>
                  <a:cubicBezTo>
                    <a:pt x="576150" y="1265"/>
                    <a:pt x="609106" y="7838"/>
                    <a:pt x="640824" y="1551"/>
                  </a:cubicBezTo>
                  <a:cubicBezTo>
                    <a:pt x="646159" y="6314"/>
                    <a:pt x="642729" y="12410"/>
                    <a:pt x="645778" y="16886"/>
                  </a:cubicBezTo>
                  <a:cubicBezTo>
                    <a:pt x="650445" y="2789"/>
                    <a:pt x="651873" y="1646"/>
                    <a:pt x="665875" y="2408"/>
                  </a:cubicBezTo>
                  <a:cubicBezTo>
                    <a:pt x="672733" y="2408"/>
                    <a:pt x="679877" y="789"/>
                    <a:pt x="686163" y="1265"/>
                  </a:cubicBezTo>
                  <a:cubicBezTo>
                    <a:pt x="703137" y="2808"/>
                    <a:pt x="720244" y="2389"/>
                    <a:pt x="737122" y="27"/>
                  </a:cubicBezTo>
                  <a:cubicBezTo>
                    <a:pt x="742161" y="-297"/>
                    <a:pt x="746933" y="2294"/>
                    <a:pt x="749410" y="6695"/>
                  </a:cubicBezTo>
                  <a:cubicBezTo>
                    <a:pt x="750934" y="8695"/>
                    <a:pt x="751219" y="10219"/>
                    <a:pt x="748933" y="11743"/>
                  </a:cubicBezTo>
                  <a:close/>
                  <a:moveTo>
                    <a:pt x="90946" y="12314"/>
                  </a:moveTo>
                  <a:lnTo>
                    <a:pt x="86374" y="12314"/>
                  </a:lnTo>
                  <a:cubicBezTo>
                    <a:pt x="87327" y="14124"/>
                    <a:pt x="89232" y="14410"/>
                    <a:pt x="90946" y="12314"/>
                  </a:cubicBezTo>
                  <a:close/>
                  <a:moveTo>
                    <a:pt x="341549" y="16124"/>
                  </a:moveTo>
                  <a:lnTo>
                    <a:pt x="340501" y="16124"/>
                  </a:lnTo>
                  <a:lnTo>
                    <a:pt x="341549" y="16124"/>
                  </a:lnTo>
                  <a:close/>
                  <a:moveTo>
                    <a:pt x="398699" y="16124"/>
                  </a:moveTo>
                  <a:lnTo>
                    <a:pt x="397461" y="16124"/>
                  </a:lnTo>
                  <a:lnTo>
                    <a:pt x="398509" y="16696"/>
                  </a:lnTo>
                  <a:close/>
                  <a:moveTo>
                    <a:pt x="600343" y="14505"/>
                  </a:moveTo>
                  <a:lnTo>
                    <a:pt x="599391" y="14505"/>
                  </a:lnTo>
                  <a:lnTo>
                    <a:pt x="599391" y="15648"/>
                  </a:lnTo>
                  <a:close/>
                  <a:moveTo>
                    <a:pt x="735408" y="15267"/>
                  </a:moveTo>
                  <a:cubicBezTo>
                    <a:pt x="735408" y="15267"/>
                    <a:pt x="734836" y="14219"/>
                    <a:pt x="734646" y="14219"/>
                  </a:cubicBezTo>
                  <a:cubicBezTo>
                    <a:pt x="734131" y="14400"/>
                    <a:pt x="733655" y="14658"/>
                    <a:pt x="733217" y="14981"/>
                  </a:cubicBezTo>
                  <a:cubicBezTo>
                    <a:pt x="733217" y="14981"/>
                    <a:pt x="733217" y="16124"/>
                    <a:pt x="733217" y="16220"/>
                  </a:cubicBezTo>
                  <a:cubicBezTo>
                    <a:pt x="733217" y="16315"/>
                    <a:pt x="735027" y="16696"/>
                    <a:pt x="735027" y="15267"/>
                  </a:cubicBezTo>
                  <a:close/>
                  <a:moveTo>
                    <a:pt x="747409" y="9647"/>
                  </a:moveTo>
                  <a:lnTo>
                    <a:pt x="747886" y="8409"/>
                  </a:lnTo>
                  <a:lnTo>
                    <a:pt x="746933" y="8409"/>
                  </a:lnTo>
                  <a:close/>
                </a:path>
              </a:pathLst>
            </a:custGeom>
            <a:grpFill/>
            <a:ln w="9525" cap="flat">
              <a:noFill/>
              <a:prstDash val="solid"/>
              <a:miter/>
            </a:ln>
          </p:spPr>
          <p:txBody>
            <a:bodyPr rtlCol="0" anchor="ctr"/>
            <a:lstStyle/>
            <a:p>
              <a:endParaRPr lang="en-US">
                <a:solidFill>
                  <a:schemeClr val="bg1"/>
                </a:solidFill>
              </a:endParaRPr>
            </a:p>
          </p:txBody>
        </p:sp>
        <p:sp>
          <p:nvSpPr>
            <p:cNvPr id="102" name="Freeform 101">
              <a:extLst>
                <a:ext uri="{FF2B5EF4-FFF2-40B4-BE49-F238E27FC236}">
                  <a16:creationId xmlns:a16="http://schemas.microsoft.com/office/drawing/2014/main" id="{E7903AA7-C1A2-9A76-94A7-56EB8A3FBCDC}"/>
                </a:ext>
              </a:extLst>
            </p:cNvPr>
            <p:cNvSpPr/>
            <p:nvPr/>
          </p:nvSpPr>
          <p:spPr>
            <a:xfrm>
              <a:off x="7422040" y="2759546"/>
              <a:ext cx="18318" cy="10147"/>
            </a:xfrm>
            <a:custGeom>
              <a:avLst/>
              <a:gdLst>
                <a:gd name="connsiteX0" fmla="*/ 17461 w 18318"/>
                <a:gd name="connsiteY0" fmla="*/ 3560 h 10147"/>
                <a:gd name="connsiteX1" fmla="*/ 16127 w 18318"/>
                <a:gd name="connsiteY1" fmla="*/ 4322 h 10147"/>
                <a:gd name="connsiteX2" fmla="*/ 2126 w 18318"/>
                <a:gd name="connsiteY2" fmla="*/ 893 h 10147"/>
                <a:gd name="connsiteX3" fmla="*/ 30 w 18318"/>
                <a:gd name="connsiteY3" fmla="*/ 893 h 10147"/>
                <a:gd name="connsiteX4" fmla="*/ 983 w 18318"/>
                <a:gd name="connsiteY4" fmla="*/ 2132 h 10147"/>
                <a:gd name="connsiteX5" fmla="*/ 17366 w 18318"/>
                <a:gd name="connsiteY5" fmla="*/ 5656 h 10147"/>
                <a:gd name="connsiteX6" fmla="*/ 18318 w 18318"/>
                <a:gd name="connsiteY6" fmla="*/ 4322 h 10147"/>
                <a:gd name="connsiteX7" fmla="*/ 17461 w 18318"/>
                <a:gd name="connsiteY7" fmla="*/ 3560 h 10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318" h="10147">
                  <a:moveTo>
                    <a:pt x="17461" y="3560"/>
                  </a:moveTo>
                  <a:cubicBezTo>
                    <a:pt x="16975" y="3741"/>
                    <a:pt x="16527" y="3999"/>
                    <a:pt x="16127" y="4322"/>
                  </a:cubicBezTo>
                  <a:lnTo>
                    <a:pt x="2126" y="893"/>
                  </a:lnTo>
                  <a:cubicBezTo>
                    <a:pt x="1078" y="-250"/>
                    <a:pt x="220" y="-345"/>
                    <a:pt x="30" y="893"/>
                  </a:cubicBezTo>
                  <a:cubicBezTo>
                    <a:pt x="-160" y="2132"/>
                    <a:pt x="602" y="1751"/>
                    <a:pt x="983" y="2132"/>
                  </a:cubicBezTo>
                  <a:cubicBezTo>
                    <a:pt x="6602" y="11657"/>
                    <a:pt x="9174" y="12514"/>
                    <a:pt x="17366" y="5656"/>
                  </a:cubicBezTo>
                  <a:cubicBezTo>
                    <a:pt x="17746" y="5256"/>
                    <a:pt x="18061" y="4808"/>
                    <a:pt x="18318" y="4322"/>
                  </a:cubicBezTo>
                  <a:cubicBezTo>
                    <a:pt x="18318" y="4322"/>
                    <a:pt x="17651" y="3465"/>
                    <a:pt x="17461" y="3560"/>
                  </a:cubicBezTo>
                  <a:close/>
                </a:path>
              </a:pathLst>
            </a:custGeom>
            <a:grpFill/>
            <a:ln w="9525" cap="flat">
              <a:noFill/>
              <a:prstDash val="solid"/>
              <a:miter/>
            </a:ln>
          </p:spPr>
          <p:txBody>
            <a:bodyPr rtlCol="0" anchor="ctr"/>
            <a:lstStyle/>
            <a:p>
              <a:endParaRPr lang="en-US">
                <a:solidFill>
                  <a:schemeClr val="bg1"/>
                </a:solidFill>
              </a:endParaRPr>
            </a:p>
          </p:txBody>
        </p:sp>
        <p:sp>
          <p:nvSpPr>
            <p:cNvPr id="103" name="Freeform 102">
              <a:extLst>
                <a:ext uri="{FF2B5EF4-FFF2-40B4-BE49-F238E27FC236}">
                  <a16:creationId xmlns:a16="http://schemas.microsoft.com/office/drawing/2014/main" id="{6B18A6B0-DD27-E5B8-1D41-7C13A64E426E}"/>
                </a:ext>
              </a:extLst>
            </p:cNvPr>
            <p:cNvSpPr/>
            <p:nvPr/>
          </p:nvSpPr>
          <p:spPr>
            <a:xfrm>
              <a:off x="7375874" y="2710148"/>
              <a:ext cx="1047" cy="857"/>
            </a:xfrm>
            <a:custGeom>
              <a:avLst/>
              <a:gdLst>
                <a:gd name="connsiteX0" fmla="*/ 1048 w 1047"/>
                <a:gd name="connsiteY0" fmla="*/ 0 h 857"/>
                <a:gd name="connsiteX1" fmla="*/ 0 w 1047"/>
                <a:gd name="connsiteY1" fmla="*/ 286 h 857"/>
                <a:gd name="connsiteX2" fmla="*/ 857 w 1047"/>
                <a:gd name="connsiteY2" fmla="*/ 857 h 857"/>
                <a:gd name="connsiteX3" fmla="*/ 1048 w 1047"/>
                <a:gd name="connsiteY3" fmla="*/ 0 h 857"/>
              </a:gdLst>
              <a:ahLst/>
              <a:cxnLst>
                <a:cxn ang="0">
                  <a:pos x="connsiteX0" y="connsiteY0"/>
                </a:cxn>
                <a:cxn ang="0">
                  <a:pos x="connsiteX1" y="connsiteY1"/>
                </a:cxn>
                <a:cxn ang="0">
                  <a:pos x="connsiteX2" y="connsiteY2"/>
                </a:cxn>
                <a:cxn ang="0">
                  <a:pos x="connsiteX3" y="connsiteY3"/>
                </a:cxn>
              </a:cxnLst>
              <a:rect l="l" t="t" r="r" b="b"/>
              <a:pathLst>
                <a:path w="1047" h="857">
                  <a:moveTo>
                    <a:pt x="1048" y="0"/>
                  </a:moveTo>
                  <a:lnTo>
                    <a:pt x="0" y="286"/>
                  </a:lnTo>
                  <a:lnTo>
                    <a:pt x="857" y="857"/>
                  </a:lnTo>
                  <a:lnTo>
                    <a:pt x="1048" y="0"/>
                  </a:lnTo>
                  <a:close/>
                </a:path>
              </a:pathLst>
            </a:custGeom>
            <a:grpFill/>
            <a:ln w="9525" cap="flat">
              <a:noFill/>
              <a:prstDash val="solid"/>
              <a:miter/>
            </a:ln>
          </p:spPr>
          <p:txBody>
            <a:bodyPr rtlCol="0" anchor="ctr"/>
            <a:lstStyle/>
            <a:p>
              <a:endParaRPr lang="en-US">
                <a:solidFill>
                  <a:schemeClr val="bg1"/>
                </a:solidFill>
              </a:endParaRPr>
            </a:p>
          </p:txBody>
        </p:sp>
        <p:sp>
          <p:nvSpPr>
            <p:cNvPr id="104" name="Freeform 103">
              <a:extLst>
                <a:ext uri="{FF2B5EF4-FFF2-40B4-BE49-F238E27FC236}">
                  <a16:creationId xmlns:a16="http://schemas.microsoft.com/office/drawing/2014/main" id="{DFD3CB83-6BB6-1AF1-30B5-EAB7BAABBD94}"/>
                </a:ext>
              </a:extLst>
            </p:cNvPr>
            <p:cNvSpPr/>
            <p:nvPr/>
          </p:nvSpPr>
          <p:spPr>
            <a:xfrm>
              <a:off x="7331011" y="2710053"/>
              <a:ext cx="1047" cy="952"/>
            </a:xfrm>
            <a:custGeom>
              <a:avLst/>
              <a:gdLst>
                <a:gd name="connsiteX0" fmla="*/ 190 w 1047"/>
                <a:gd name="connsiteY0" fmla="*/ 0 h 952"/>
                <a:gd name="connsiteX1" fmla="*/ 0 w 1047"/>
                <a:gd name="connsiteY1" fmla="*/ 952 h 952"/>
                <a:gd name="connsiteX2" fmla="*/ 1048 w 1047"/>
                <a:gd name="connsiteY2" fmla="*/ 571 h 952"/>
                <a:gd name="connsiteX3" fmla="*/ 190 w 1047"/>
                <a:gd name="connsiteY3" fmla="*/ 0 h 952"/>
              </a:gdLst>
              <a:ahLst/>
              <a:cxnLst>
                <a:cxn ang="0">
                  <a:pos x="connsiteX0" y="connsiteY0"/>
                </a:cxn>
                <a:cxn ang="0">
                  <a:pos x="connsiteX1" y="connsiteY1"/>
                </a:cxn>
                <a:cxn ang="0">
                  <a:pos x="connsiteX2" y="connsiteY2"/>
                </a:cxn>
                <a:cxn ang="0">
                  <a:pos x="connsiteX3" y="connsiteY3"/>
                </a:cxn>
              </a:cxnLst>
              <a:rect l="l" t="t" r="r" b="b"/>
              <a:pathLst>
                <a:path w="1047" h="952">
                  <a:moveTo>
                    <a:pt x="190" y="0"/>
                  </a:moveTo>
                  <a:lnTo>
                    <a:pt x="0" y="952"/>
                  </a:lnTo>
                  <a:lnTo>
                    <a:pt x="1048" y="571"/>
                  </a:lnTo>
                  <a:lnTo>
                    <a:pt x="190" y="0"/>
                  </a:lnTo>
                  <a:close/>
                </a:path>
              </a:pathLst>
            </a:custGeom>
            <a:grpFill/>
            <a:ln w="9525" cap="flat">
              <a:noFill/>
              <a:prstDash val="solid"/>
              <a:miter/>
            </a:ln>
          </p:spPr>
          <p:txBody>
            <a:bodyPr rtlCol="0" anchor="ctr"/>
            <a:lstStyle/>
            <a:p>
              <a:endParaRPr lang="en-US">
                <a:solidFill>
                  <a:schemeClr val="bg1"/>
                </a:solidFill>
              </a:endParaRPr>
            </a:p>
          </p:txBody>
        </p:sp>
        <p:sp>
          <p:nvSpPr>
            <p:cNvPr id="105" name="Freeform 104">
              <a:extLst>
                <a:ext uri="{FF2B5EF4-FFF2-40B4-BE49-F238E27FC236}">
                  <a16:creationId xmlns:a16="http://schemas.microsoft.com/office/drawing/2014/main" id="{5AF43556-B3C6-E9D4-B736-9A0067091672}"/>
                </a:ext>
              </a:extLst>
            </p:cNvPr>
            <p:cNvSpPr/>
            <p:nvPr/>
          </p:nvSpPr>
          <p:spPr>
            <a:xfrm>
              <a:off x="7532941" y="2704337"/>
              <a:ext cx="666" cy="952"/>
            </a:xfrm>
            <a:custGeom>
              <a:avLst/>
              <a:gdLst>
                <a:gd name="connsiteX0" fmla="*/ 667 w 666"/>
                <a:gd name="connsiteY0" fmla="*/ 0 h 952"/>
                <a:gd name="connsiteX1" fmla="*/ 0 w 666"/>
                <a:gd name="connsiteY1" fmla="*/ 953 h 952"/>
                <a:gd name="connsiteX2" fmla="*/ 0 w 666"/>
                <a:gd name="connsiteY2" fmla="*/ 953 h 952"/>
              </a:gdLst>
              <a:ahLst/>
              <a:cxnLst>
                <a:cxn ang="0">
                  <a:pos x="connsiteX0" y="connsiteY0"/>
                </a:cxn>
                <a:cxn ang="0">
                  <a:pos x="connsiteX1" y="connsiteY1"/>
                </a:cxn>
                <a:cxn ang="0">
                  <a:pos x="connsiteX2" y="connsiteY2"/>
                </a:cxn>
              </a:cxnLst>
              <a:rect l="l" t="t" r="r" b="b"/>
              <a:pathLst>
                <a:path w="666" h="952">
                  <a:moveTo>
                    <a:pt x="667" y="0"/>
                  </a:moveTo>
                  <a:lnTo>
                    <a:pt x="0" y="953"/>
                  </a:lnTo>
                  <a:lnTo>
                    <a:pt x="0" y="953"/>
                  </a:lnTo>
                  <a:close/>
                </a:path>
              </a:pathLst>
            </a:custGeom>
            <a:grpFill/>
            <a:ln w="9525" cap="flat">
              <a:noFill/>
              <a:prstDash val="solid"/>
              <a:miter/>
            </a:ln>
          </p:spPr>
          <p:txBody>
            <a:bodyPr rtlCol="0" anchor="ctr"/>
            <a:lstStyle/>
            <a:p>
              <a:endParaRPr lang="en-US">
                <a:solidFill>
                  <a:schemeClr val="bg1"/>
                </a:solidFill>
              </a:endParaRPr>
            </a:p>
          </p:txBody>
        </p:sp>
      </p:grpSp>
    </p:spTree>
    <p:extLst>
      <p:ext uri="{BB962C8B-B14F-4D97-AF65-F5344CB8AC3E}">
        <p14:creationId xmlns:p14="http://schemas.microsoft.com/office/powerpoint/2010/main" val="22240259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WO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D3A3A-4891-D23E-AC7D-095C82BB1C9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5A7562A-8E1C-FF39-5CB0-C41A379AE7FD}"/>
              </a:ext>
            </a:extLst>
          </p:cNvPr>
          <p:cNvSpPr>
            <a:spLocks noGrp="1"/>
          </p:cNvSpPr>
          <p:nvPr>
            <p:ph idx="1"/>
          </p:nvPr>
        </p:nvSpPr>
        <p:spPr>
          <a:xfrm>
            <a:off x="380999" y="1757081"/>
            <a:ext cx="5530933" cy="407518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25C69368-F54A-8201-E9D1-3A5766A321D2}"/>
              </a:ext>
            </a:extLst>
          </p:cNvPr>
          <p:cNvSpPr>
            <a:spLocks noGrp="1"/>
          </p:cNvSpPr>
          <p:nvPr>
            <p:ph type="sldNum" sz="quarter" idx="12"/>
          </p:nvPr>
        </p:nvSpPr>
        <p:spPr/>
        <p:txBody>
          <a:bodyPr/>
          <a:lstStyle/>
          <a:p>
            <a:fld id="{CB4D8987-FD1A-BB48-B0A7-01FEA247E1BB}" type="slidenum">
              <a:rPr lang="en-US" smtClean="0"/>
              <a:t>‹#›</a:t>
            </a:fld>
            <a:endParaRPr lang="en-US"/>
          </a:p>
        </p:txBody>
      </p:sp>
      <p:grpSp>
        <p:nvGrpSpPr>
          <p:cNvPr id="7" name="Group 6">
            <a:extLst>
              <a:ext uri="{FF2B5EF4-FFF2-40B4-BE49-F238E27FC236}">
                <a16:creationId xmlns:a16="http://schemas.microsoft.com/office/drawing/2014/main" id="{D6F92242-D8DE-DDA9-FEEE-929FE4EE2CB5}"/>
              </a:ext>
            </a:extLst>
          </p:cNvPr>
          <p:cNvGrpSpPr/>
          <p:nvPr userDrawn="1"/>
        </p:nvGrpSpPr>
        <p:grpSpPr>
          <a:xfrm>
            <a:off x="432788" y="1345520"/>
            <a:ext cx="1922674" cy="77550"/>
            <a:chOff x="6245679" y="2701320"/>
            <a:chExt cx="1922674" cy="77550"/>
          </a:xfrm>
          <a:solidFill>
            <a:schemeClr val="tx1"/>
          </a:solidFill>
        </p:grpSpPr>
        <p:sp>
          <p:nvSpPr>
            <p:cNvPr id="8" name="Freeform 7">
              <a:extLst>
                <a:ext uri="{FF2B5EF4-FFF2-40B4-BE49-F238E27FC236}">
                  <a16:creationId xmlns:a16="http://schemas.microsoft.com/office/drawing/2014/main" id="{12479B91-49E2-19ED-04FD-DEE2ACA2B0A5}"/>
                </a:ext>
              </a:extLst>
            </p:cNvPr>
            <p:cNvSpPr/>
            <p:nvPr/>
          </p:nvSpPr>
          <p:spPr>
            <a:xfrm>
              <a:off x="7423276" y="2713689"/>
              <a:ext cx="471709" cy="28281"/>
            </a:xfrm>
            <a:custGeom>
              <a:avLst/>
              <a:gdLst>
                <a:gd name="connsiteX0" fmla="*/ 437610 w 471709"/>
                <a:gd name="connsiteY0" fmla="*/ 23033 h 28281"/>
                <a:gd name="connsiteX1" fmla="*/ 442468 w 471709"/>
                <a:gd name="connsiteY1" fmla="*/ 20747 h 28281"/>
                <a:gd name="connsiteX2" fmla="*/ 441135 w 471709"/>
                <a:gd name="connsiteY2" fmla="*/ 19128 h 28281"/>
                <a:gd name="connsiteX3" fmla="*/ 437229 w 471709"/>
                <a:gd name="connsiteY3" fmla="*/ 22747 h 28281"/>
                <a:gd name="connsiteX4" fmla="*/ 423228 w 471709"/>
                <a:gd name="connsiteY4" fmla="*/ 24271 h 28281"/>
                <a:gd name="connsiteX5" fmla="*/ 396558 w 471709"/>
                <a:gd name="connsiteY5" fmla="*/ 26176 h 28281"/>
                <a:gd name="connsiteX6" fmla="*/ 392557 w 471709"/>
                <a:gd name="connsiteY6" fmla="*/ 19604 h 28281"/>
                <a:gd name="connsiteX7" fmla="*/ 393224 w 471709"/>
                <a:gd name="connsiteY7" fmla="*/ 18556 h 28281"/>
                <a:gd name="connsiteX8" fmla="*/ 392271 w 471709"/>
                <a:gd name="connsiteY8" fmla="*/ 19318 h 28281"/>
                <a:gd name="connsiteX9" fmla="*/ 373221 w 471709"/>
                <a:gd name="connsiteY9" fmla="*/ 22461 h 28281"/>
                <a:gd name="connsiteX10" fmla="*/ 354171 w 471709"/>
                <a:gd name="connsiteY10" fmla="*/ 27034 h 28281"/>
                <a:gd name="connsiteX11" fmla="*/ 341503 w 471709"/>
                <a:gd name="connsiteY11" fmla="*/ 16842 h 28281"/>
                <a:gd name="connsiteX12" fmla="*/ 329121 w 471709"/>
                <a:gd name="connsiteY12" fmla="*/ 17413 h 28281"/>
                <a:gd name="connsiteX13" fmla="*/ 272542 w 471709"/>
                <a:gd name="connsiteY13" fmla="*/ 22843 h 28281"/>
                <a:gd name="connsiteX14" fmla="*/ 241491 w 471709"/>
                <a:gd name="connsiteY14" fmla="*/ 18271 h 28281"/>
                <a:gd name="connsiteX15" fmla="*/ 213392 w 471709"/>
                <a:gd name="connsiteY15" fmla="*/ 22747 h 28281"/>
                <a:gd name="connsiteX16" fmla="*/ 187960 w 471709"/>
                <a:gd name="connsiteY16" fmla="*/ 21890 h 28281"/>
                <a:gd name="connsiteX17" fmla="*/ 185579 w 471709"/>
                <a:gd name="connsiteY17" fmla="*/ 16175 h 28281"/>
                <a:gd name="connsiteX18" fmla="*/ 186246 w 471709"/>
                <a:gd name="connsiteY18" fmla="*/ 15032 h 28281"/>
                <a:gd name="connsiteX19" fmla="*/ 185293 w 471709"/>
                <a:gd name="connsiteY19" fmla="*/ 15889 h 28281"/>
                <a:gd name="connsiteX20" fmla="*/ 157956 w 471709"/>
                <a:gd name="connsiteY20" fmla="*/ 21604 h 28281"/>
                <a:gd name="connsiteX21" fmla="*/ 141859 w 471709"/>
                <a:gd name="connsiteY21" fmla="*/ 24938 h 28281"/>
                <a:gd name="connsiteX22" fmla="*/ 131667 w 471709"/>
                <a:gd name="connsiteY22" fmla="*/ 16651 h 28281"/>
                <a:gd name="connsiteX23" fmla="*/ 122142 w 471709"/>
                <a:gd name="connsiteY23" fmla="*/ 11889 h 28281"/>
                <a:gd name="connsiteX24" fmla="*/ 116904 w 471709"/>
                <a:gd name="connsiteY24" fmla="*/ 20461 h 28281"/>
                <a:gd name="connsiteX25" fmla="*/ 102807 w 471709"/>
                <a:gd name="connsiteY25" fmla="*/ 26081 h 28281"/>
                <a:gd name="connsiteX26" fmla="*/ 71946 w 471709"/>
                <a:gd name="connsiteY26" fmla="*/ 25128 h 28281"/>
                <a:gd name="connsiteX27" fmla="*/ 65659 w 471709"/>
                <a:gd name="connsiteY27" fmla="*/ 24081 h 28281"/>
                <a:gd name="connsiteX28" fmla="*/ 50419 w 471709"/>
                <a:gd name="connsiteY28" fmla="*/ 17604 h 28281"/>
                <a:gd name="connsiteX29" fmla="*/ 27273 w 471709"/>
                <a:gd name="connsiteY29" fmla="*/ 23319 h 28281"/>
                <a:gd name="connsiteX30" fmla="*/ 8223 w 471709"/>
                <a:gd name="connsiteY30" fmla="*/ 25986 h 28281"/>
                <a:gd name="connsiteX31" fmla="*/ 1079 w 471709"/>
                <a:gd name="connsiteY31" fmla="*/ 11698 h 28281"/>
                <a:gd name="connsiteX32" fmla="*/ 4128 w 471709"/>
                <a:gd name="connsiteY32" fmla="*/ 7412 h 28281"/>
                <a:gd name="connsiteX33" fmla="*/ 39846 w 471709"/>
                <a:gd name="connsiteY33" fmla="*/ 9127 h 28281"/>
                <a:gd name="connsiteX34" fmla="*/ 44990 w 471709"/>
                <a:gd name="connsiteY34" fmla="*/ 10079 h 28281"/>
                <a:gd name="connsiteX35" fmla="*/ 99568 w 471709"/>
                <a:gd name="connsiteY35" fmla="*/ 4745 h 28281"/>
                <a:gd name="connsiteX36" fmla="*/ 112236 w 471709"/>
                <a:gd name="connsiteY36" fmla="*/ 2364 h 28281"/>
                <a:gd name="connsiteX37" fmla="*/ 131286 w 471709"/>
                <a:gd name="connsiteY37" fmla="*/ 2935 h 28281"/>
                <a:gd name="connsiteX38" fmla="*/ 147574 w 471709"/>
                <a:gd name="connsiteY38" fmla="*/ 4364 h 28281"/>
                <a:gd name="connsiteX39" fmla="*/ 207677 w 471709"/>
                <a:gd name="connsiteY39" fmla="*/ 3602 h 28281"/>
                <a:gd name="connsiteX40" fmla="*/ 251396 w 471709"/>
                <a:gd name="connsiteY40" fmla="*/ 4840 h 28281"/>
                <a:gd name="connsiteX41" fmla="*/ 293688 w 471709"/>
                <a:gd name="connsiteY41" fmla="*/ 2649 h 28281"/>
                <a:gd name="connsiteX42" fmla="*/ 325120 w 471709"/>
                <a:gd name="connsiteY42" fmla="*/ 744 h 28281"/>
                <a:gd name="connsiteX43" fmla="*/ 344932 w 471709"/>
                <a:gd name="connsiteY43" fmla="*/ 4840 h 28281"/>
                <a:gd name="connsiteX44" fmla="*/ 356076 w 471709"/>
                <a:gd name="connsiteY44" fmla="*/ 3411 h 28281"/>
                <a:gd name="connsiteX45" fmla="*/ 370173 w 471709"/>
                <a:gd name="connsiteY45" fmla="*/ 2554 h 28281"/>
                <a:gd name="connsiteX46" fmla="*/ 384270 w 471709"/>
                <a:gd name="connsiteY46" fmla="*/ 4745 h 28281"/>
                <a:gd name="connsiteX47" fmla="*/ 419322 w 471709"/>
                <a:gd name="connsiteY47" fmla="*/ 4745 h 28281"/>
                <a:gd name="connsiteX48" fmla="*/ 463709 w 471709"/>
                <a:gd name="connsiteY48" fmla="*/ 2935 h 28281"/>
                <a:gd name="connsiteX49" fmla="*/ 470748 w 471709"/>
                <a:gd name="connsiteY49" fmla="*/ 6907 h 28281"/>
                <a:gd name="connsiteX50" fmla="*/ 470471 w 471709"/>
                <a:gd name="connsiteY50" fmla="*/ 10746 h 28281"/>
                <a:gd name="connsiteX51" fmla="*/ 471710 w 471709"/>
                <a:gd name="connsiteY51" fmla="*/ 26367 h 28281"/>
                <a:gd name="connsiteX52" fmla="*/ 437610 w 471709"/>
                <a:gd name="connsiteY52" fmla="*/ 23033 h 28281"/>
                <a:gd name="connsiteX53" fmla="*/ 106426 w 471709"/>
                <a:gd name="connsiteY53" fmla="*/ 16461 h 28281"/>
                <a:gd name="connsiteX54" fmla="*/ 105188 w 471709"/>
                <a:gd name="connsiteY54" fmla="*/ 15508 h 28281"/>
                <a:gd name="connsiteX55" fmla="*/ 104426 w 471709"/>
                <a:gd name="connsiteY55" fmla="*/ 17413 h 28281"/>
                <a:gd name="connsiteX56" fmla="*/ 105950 w 471709"/>
                <a:gd name="connsiteY56" fmla="*/ 17413 h 28281"/>
                <a:gd name="connsiteX57" fmla="*/ 106426 w 471709"/>
                <a:gd name="connsiteY57" fmla="*/ 16461 h 28281"/>
                <a:gd name="connsiteX58" fmla="*/ 208344 w 471709"/>
                <a:gd name="connsiteY58" fmla="*/ 13318 h 28281"/>
                <a:gd name="connsiteX59" fmla="*/ 207677 w 471709"/>
                <a:gd name="connsiteY59" fmla="*/ 12270 h 28281"/>
                <a:gd name="connsiteX60" fmla="*/ 206438 w 471709"/>
                <a:gd name="connsiteY60" fmla="*/ 11603 h 28281"/>
                <a:gd name="connsiteX61" fmla="*/ 207391 w 471709"/>
                <a:gd name="connsiteY61" fmla="*/ 12556 h 28281"/>
                <a:gd name="connsiteX62" fmla="*/ 290925 w 471709"/>
                <a:gd name="connsiteY62" fmla="*/ 14746 h 28281"/>
                <a:gd name="connsiteX63" fmla="*/ 287401 w 471709"/>
                <a:gd name="connsiteY63" fmla="*/ 13698 h 28281"/>
                <a:gd name="connsiteX64" fmla="*/ 283115 w 471709"/>
                <a:gd name="connsiteY64" fmla="*/ 15985 h 28281"/>
                <a:gd name="connsiteX65" fmla="*/ 284353 w 471709"/>
                <a:gd name="connsiteY65" fmla="*/ 17794 h 28281"/>
                <a:gd name="connsiteX66" fmla="*/ 290925 w 471709"/>
                <a:gd name="connsiteY66" fmla="*/ 14746 h 28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471709" h="28281">
                  <a:moveTo>
                    <a:pt x="437610" y="23033"/>
                  </a:moveTo>
                  <a:cubicBezTo>
                    <a:pt x="439344" y="22547"/>
                    <a:pt x="440982" y="21776"/>
                    <a:pt x="442468" y="20747"/>
                  </a:cubicBezTo>
                  <a:cubicBezTo>
                    <a:pt x="443516" y="19794"/>
                    <a:pt x="442468" y="18461"/>
                    <a:pt x="441135" y="19128"/>
                  </a:cubicBezTo>
                  <a:cubicBezTo>
                    <a:pt x="439677" y="20157"/>
                    <a:pt x="438363" y="21366"/>
                    <a:pt x="437229" y="22747"/>
                  </a:cubicBezTo>
                  <a:cubicBezTo>
                    <a:pt x="432657" y="23605"/>
                    <a:pt x="427704" y="21033"/>
                    <a:pt x="423228" y="24271"/>
                  </a:cubicBezTo>
                  <a:cubicBezTo>
                    <a:pt x="415131" y="29701"/>
                    <a:pt x="405511" y="26843"/>
                    <a:pt x="396558" y="26176"/>
                  </a:cubicBezTo>
                  <a:cubicBezTo>
                    <a:pt x="393033" y="26176"/>
                    <a:pt x="392271" y="22652"/>
                    <a:pt x="392557" y="19604"/>
                  </a:cubicBezTo>
                  <a:lnTo>
                    <a:pt x="393224" y="18556"/>
                  </a:lnTo>
                  <a:lnTo>
                    <a:pt x="392271" y="19318"/>
                  </a:lnTo>
                  <a:cubicBezTo>
                    <a:pt x="385889" y="16270"/>
                    <a:pt x="378279" y="17518"/>
                    <a:pt x="373221" y="22461"/>
                  </a:cubicBezTo>
                  <a:cubicBezTo>
                    <a:pt x="367611" y="26186"/>
                    <a:pt x="360858" y="27805"/>
                    <a:pt x="354171" y="27034"/>
                  </a:cubicBezTo>
                  <a:cubicBezTo>
                    <a:pt x="346170" y="27034"/>
                    <a:pt x="344646" y="22461"/>
                    <a:pt x="341503" y="16842"/>
                  </a:cubicBezTo>
                  <a:cubicBezTo>
                    <a:pt x="338360" y="11222"/>
                    <a:pt x="333312" y="14842"/>
                    <a:pt x="329121" y="17413"/>
                  </a:cubicBezTo>
                  <a:cubicBezTo>
                    <a:pt x="311309" y="28367"/>
                    <a:pt x="291497" y="22461"/>
                    <a:pt x="272542" y="22843"/>
                  </a:cubicBezTo>
                  <a:cubicBezTo>
                    <a:pt x="263779" y="12270"/>
                    <a:pt x="251301" y="22843"/>
                    <a:pt x="241491" y="18271"/>
                  </a:cubicBezTo>
                  <a:cubicBezTo>
                    <a:pt x="233489" y="26938"/>
                    <a:pt x="222441" y="21985"/>
                    <a:pt x="213392" y="22747"/>
                  </a:cubicBezTo>
                  <a:cubicBezTo>
                    <a:pt x="204343" y="23509"/>
                    <a:pt x="196628" y="19794"/>
                    <a:pt x="187960" y="21890"/>
                  </a:cubicBezTo>
                  <a:cubicBezTo>
                    <a:pt x="185864" y="22366"/>
                    <a:pt x="185293" y="18556"/>
                    <a:pt x="185579" y="16175"/>
                  </a:cubicBezTo>
                  <a:lnTo>
                    <a:pt x="186246" y="15032"/>
                  </a:lnTo>
                  <a:lnTo>
                    <a:pt x="185293" y="15889"/>
                  </a:lnTo>
                  <a:cubicBezTo>
                    <a:pt x="175768" y="15889"/>
                    <a:pt x="166243" y="12841"/>
                    <a:pt x="157956" y="21604"/>
                  </a:cubicBezTo>
                  <a:cubicBezTo>
                    <a:pt x="155004" y="24652"/>
                    <a:pt x="147384" y="24367"/>
                    <a:pt x="141859" y="24938"/>
                  </a:cubicBezTo>
                  <a:cubicBezTo>
                    <a:pt x="136335" y="25510"/>
                    <a:pt x="134620" y="20176"/>
                    <a:pt x="131667" y="16651"/>
                  </a:cubicBezTo>
                  <a:cubicBezTo>
                    <a:pt x="128714" y="13127"/>
                    <a:pt x="125286" y="13318"/>
                    <a:pt x="122142" y="11889"/>
                  </a:cubicBezTo>
                  <a:cubicBezTo>
                    <a:pt x="116332" y="13127"/>
                    <a:pt x="118618" y="17794"/>
                    <a:pt x="116904" y="20461"/>
                  </a:cubicBezTo>
                  <a:cubicBezTo>
                    <a:pt x="114275" y="25605"/>
                    <a:pt x="108245" y="28005"/>
                    <a:pt x="102807" y="26081"/>
                  </a:cubicBezTo>
                  <a:cubicBezTo>
                    <a:pt x="92786" y="23052"/>
                    <a:pt x="82137" y="22728"/>
                    <a:pt x="71946" y="25128"/>
                  </a:cubicBezTo>
                  <a:cubicBezTo>
                    <a:pt x="69374" y="25890"/>
                    <a:pt x="65469" y="26081"/>
                    <a:pt x="65659" y="24081"/>
                  </a:cubicBezTo>
                  <a:cubicBezTo>
                    <a:pt x="67088" y="8936"/>
                    <a:pt x="54896" y="16461"/>
                    <a:pt x="50419" y="17604"/>
                  </a:cubicBezTo>
                  <a:cubicBezTo>
                    <a:pt x="42704" y="19509"/>
                    <a:pt x="33846" y="17604"/>
                    <a:pt x="27273" y="23319"/>
                  </a:cubicBezTo>
                  <a:cubicBezTo>
                    <a:pt x="21777" y="27357"/>
                    <a:pt x="14615" y="28357"/>
                    <a:pt x="8223" y="25986"/>
                  </a:cubicBezTo>
                  <a:cubicBezTo>
                    <a:pt x="508" y="23986"/>
                    <a:pt x="9080" y="14746"/>
                    <a:pt x="1079" y="11698"/>
                  </a:cubicBezTo>
                  <a:cubicBezTo>
                    <a:pt x="-2159" y="10460"/>
                    <a:pt x="2794" y="7317"/>
                    <a:pt x="4128" y="7412"/>
                  </a:cubicBezTo>
                  <a:cubicBezTo>
                    <a:pt x="16034" y="8365"/>
                    <a:pt x="28512" y="-113"/>
                    <a:pt x="39846" y="9127"/>
                  </a:cubicBezTo>
                  <a:cubicBezTo>
                    <a:pt x="41189" y="10489"/>
                    <a:pt x="43247" y="10870"/>
                    <a:pt x="44990" y="10079"/>
                  </a:cubicBezTo>
                  <a:cubicBezTo>
                    <a:pt x="62421" y="1792"/>
                    <a:pt x="81375" y="6745"/>
                    <a:pt x="99568" y="4745"/>
                  </a:cubicBezTo>
                  <a:cubicBezTo>
                    <a:pt x="103835" y="4202"/>
                    <a:pt x="108064" y="3402"/>
                    <a:pt x="112236" y="2364"/>
                  </a:cubicBezTo>
                  <a:cubicBezTo>
                    <a:pt x="118523" y="744"/>
                    <a:pt x="124524" y="-2303"/>
                    <a:pt x="131286" y="2935"/>
                  </a:cubicBezTo>
                  <a:cubicBezTo>
                    <a:pt x="136344" y="5450"/>
                    <a:pt x="142154" y="5955"/>
                    <a:pt x="147574" y="4364"/>
                  </a:cubicBezTo>
                  <a:cubicBezTo>
                    <a:pt x="167767" y="-875"/>
                    <a:pt x="187865" y="5126"/>
                    <a:pt x="207677" y="3602"/>
                  </a:cubicBezTo>
                  <a:cubicBezTo>
                    <a:pt x="222726" y="2459"/>
                    <a:pt x="236919" y="4650"/>
                    <a:pt x="251396" y="4840"/>
                  </a:cubicBezTo>
                  <a:cubicBezTo>
                    <a:pt x="265522" y="6212"/>
                    <a:pt x="279781" y="5479"/>
                    <a:pt x="293688" y="2649"/>
                  </a:cubicBezTo>
                  <a:cubicBezTo>
                    <a:pt x="304451" y="-589"/>
                    <a:pt x="315309" y="8174"/>
                    <a:pt x="325120" y="744"/>
                  </a:cubicBezTo>
                  <a:cubicBezTo>
                    <a:pt x="330359" y="7984"/>
                    <a:pt x="338169" y="3888"/>
                    <a:pt x="344932" y="4840"/>
                  </a:cubicBezTo>
                  <a:cubicBezTo>
                    <a:pt x="349218" y="5507"/>
                    <a:pt x="350647" y="-4685"/>
                    <a:pt x="356076" y="3411"/>
                  </a:cubicBezTo>
                  <a:cubicBezTo>
                    <a:pt x="360077" y="9698"/>
                    <a:pt x="364363" y="-1351"/>
                    <a:pt x="370173" y="2554"/>
                  </a:cubicBezTo>
                  <a:cubicBezTo>
                    <a:pt x="374707" y="4116"/>
                    <a:pt x="379479" y="4859"/>
                    <a:pt x="384270" y="4745"/>
                  </a:cubicBezTo>
                  <a:cubicBezTo>
                    <a:pt x="395919" y="6078"/>
                    <a:pt x="407673" y="6078"/>
                    <a:pt x="419322" y="4745"/>
                  </a:cubicBezTo>
                  <a:cubicBezTo>
                    <a:pt x="434086" y="3411"/>
                    <a:pt x="448945" y="7603"/>
                    <a:pt x="463709" y="2935"/>
                  </a:cubicBezTo>
                  <a:cubicBezTo>
                    <a:pt x="466747" y="2088"/>
                    <a:pt x="469900" y="3869"/>
                    <a:pt x="470748" y="6907"/>
                  </a:cubicBezTo>
                  <a:cubicBezTo>
                    <a:pt x="471100" y="8184"/>
                    <a:pt x="471005" y="9536"/>
                    <a:pt x="470471" y="10746"/>
                  </a:cubicBezTo>
                  <a:cubicBezTo>
                    <a:pt x="468995" y="15937"/>
                    <a:pt x="469433" y="21480"/>
                    <a:pt x="471710" y="26367"/>
                  </a:cubicBezTo>
                  <a:cubicBezTo>
                    <a:pt x="459804" y="24938"/>
                    <a:pt x="447897" y="33415"/>
                    <a:pt x="437610" y="23033"/>
                  </a:cubicBezTo>
                  <a:close/>
                  <a:moveTo>
                    <a:pt x="106426" y="16461"/>
                  </a:moveTo>
                  <a:cubicBezTo>
                    <a:pt x="106426" y="16461"/>
                    <a:pt x="105569" y="15508"/>
                    <a:pt x="105188" y="15508"/>
                  </a:cubicBezTo>
                  <a:cubicBezTo>
                    <a:pt x="104807" y="15508"/>
                    <a:pt x="103283" y="16175"/>
                    <a:pt x="104426" y="17413"/>
                  </a:cubicBezTo>
                  <a:cubicBezTo>
                    <a:pt x="104912" y="17613"/>
                    <a:pt x="105464" y="17613"/>
                    <a:pt x="105950" y="17413"/>
                  </a:cubicBezTo>
                  <a:cubicBezTo>
                    <a:pt x="105950" y="17413"/>
                    <a:pt x="106236" y="16937"/>
                    <a:pt x="106426" y="16461"/>
                  </a:cubicBezTo>
                  <a:close/>
                  <a:moveTo>
                    <a:pt x="208344" y="13318"/>
                  </a:moveTo>
                  <a:lnTo>
                    <a:pt x="207677" y="12270"/>
                  </a:lnTo>
                  <a:lnTo>
                    <a:pt x="206438" y="11603"/>
                  </a:lnTo>
                  <a:lnTo>
                    <a:pt x="207391" y="12556"/>
                  </a:lnTo>
                  <a:close/>
                  <a:moveTo>
                    <a:pt x="290925" y="14746"/>
                  </a:moveTo>
                  <a:cubicBezTo>
                    <a:pt x="289211" y="14175"/>
                    <a:pt x="288068" y="13508"/>
                    <a:pt x="287401" y="13698"/>
                  </a:cubicBezTo>
                  <a:cubicBezTo>
                    <a:pt x="285820" y="14127"/>
                    <a:pt x="284353" y="14908"/>
                    <a:pt x="283115" y="15985"/>
                  </a:cubicBezTo>
                  <a:cubicBezTo>
                    <a:pt x="282162" y="16842"/>
                    <a:pt x="283115" y="18175"/>
                    <a:pt x="284353" y="17794"/>
                  </a:cubicBezTo>
                  <a:cubicBezTo>
                    <a:pt x="286630" y="16966"/>
                    <a:pt x="288820" y="15946"/>
                    <a:pt x="290925" y="14746"/>
                  </a:cubicBezTo>
                  <a:close/>
                </a:path>
              </a:pathLst>
            </a:custGeom>
            <a:grpFill/>
            <a:ln w="9525" cap="flat">
              <a:noFill/>
              <a:prstDash val="solid"/>
              <a:miter/>
            </a:ln>
          </p:spPr>
          <p:txBody>
            <a:bodyPr rtlCol="0" anchor="ctr"/>
            <a:lstStyle/>
            <a:p>
              <a:endParaRPr lang="en-US">
                <a:solidFill>
                  <a:schemeClr val="bg1"/>
                </a:solidFill>
              </a:endParaRPr>
            </a:p>
          </p:txBody>
        </p:sp>
        <p:sp>
          <p:nvSpPr>
            <p:cNvPr id="9" name="Freeform 8">
              <a:extLst>
                <a:ext uri="{FF2B5EF4-FFF2-40B4-BE49-F238E27FC236}">
                  <a16:creationId xmlns:a16="http://schemas.microsoft.com/office/drawing/2014/main" id="{EF046861-EA5B-49F1-5EA8-93956718A3D0}"/>
                </a:ext>
              </a:extLst>
            </p:cNvPr>
            <p:cNvSpPr/>
            <p:nvPr/>
          </p:nvSpPr>
          <p:spPr>
            <a:xfrm>
              <a:off x="7899476" y="2704854"/>
              <a:ext cx="265179" cy="45073"/>
            </a:xfrm>
            <a:custGeom>
              <a:avLst/>
              <a:gdLst>
                <a:gd name="connsiteX0" fmla="*/ 264973 w 265179"/>
                <a:gd name="connsiteY0" fmla="*/ 24248 h 45073"/>
                <a:gd name="connsiteX1" fmla="*/ 255448 w 265179"/>
                <a:gd name="connsiteY1" fmla="*/ 40155 h 45073"/>
                <a:gd name="connsiteX2" fmla="*/ 248590 w 265179"/>
                <a:gd name="connsiteY2" fmla="*/ 40155 h 45073"/>
                <a:gd name="connsiteX3" fmla="*/ 218967 w 265179"/>
                <a:gd name="connsiteY3" fmla="*/ 42441 h 45073"/>
                <a:gd name="connsiteX4" fmla="*/ 206584 w 265179"/>
                <a:gd name="connsiteY4" fmla="*/ 44441 h 45073"/>
                <a:gd name="connsiteX5" fmla="*/ 148672 w 265179"/>
                <a:gd name="connsiteY5" fmla="*/ 42917 h 45073"/>
                <a:gd name="connsiteX6" fmla="*/ 99142 w 265179"/>
                <a:gd name="connsiteY6" fmla="*/ 41965 h 45073"/>
                <a:gd name="connsiteX7" fmla="*/ 57614 w 265179"/>
                <a:gd name="connsiteY7" fmla="*/ 39679 h 45073"/>
                <a:gd name="connsiteX8" fmla="*/ 11131 w 265179"/>
                <a:gd name="connsiteY8" fmla="*/ 35488 h 45073"/>
                <a:gd name="connsiteX9" fmla="*/ 82 w 265179"/>
                <a:gd name="connsiteY9" fmla="*/ 21867 h 45073"/>
                <a:gd name="connsiteX10" fmla="*/ 10084 w 265179"/>
                <a:gd name="connsiteY10" fmla="*/ 13771 h 45073"/>
                <a:gd name="connsiteX11" fmla="*/ 44469 w 265179"/>
                <a:gd name="connsiteY11" fmla="*/ 15771 h 45073"/>
                <a:gd name="connsiteX12" fmla="*/ 70282 w 265179"/>
                <a:gd name="connsiteY12" fmla="*/ 15200 h 45073"/>
                <a:gd name="connsiteX13" fmla="*/ 75520 w 265179"/>
                <a:gd name="connsiteY13" fmla="*/ 14247 h 45073"/>
                <a:gd name="connsiteX14" fmla="*/ 95618 w 265179"/>
                <a:gd name="connsiteY14" fmla="*/ 13676 h 45073"/>
                <a:gd name="connsiteX15" fmla="*/ 86665 w 265179"/>
                <a:gd name="connsiteY15" fmla="*/ 8913 h 45073"/>
                <a:gd name="connsiteX16" fmla="*/ 21418 w 265179"/>
                <a:gd name="connsiteY16" fmla="*/ 7960 h 45073"/>
                <a:gd name="connsiteX17" fmla="*/ 6369 w 265179"/>
                <a:gd name="connsiteY17" fmla="*/ 7960 h 45073"/>
                <a:gd name="connsiteX18" fmla="*/ 749 w 265179"/>
                <a:gd name="connsiteY18" fmla="*/ 4627 h 45073"/>
                <a:gd name="connsiteX19" fmla="*/ 7131 w 265179"/>
                <a:gd name="connsiteY19" fmla="*/ 245 h 45073"/>
                <a:gd name="connsiteX20" fmla="*/ 12751 w 265179"/>
                <a:gd name="connsiteY20" fmla="*/ 245 h 45073"/>
                <a:gd name="connsiteX21" fmla="*/ 114573 w 265179"/>
                <a:gd name="connsiteY21" fmla="*/ 3484 h 45073"/>
                <a:gd name="connsiteX22" fmla="*/ 148196 w 265179"/>
                <a:gd name="connsiteY22" fmla="*/ 3484 h 45073"/>
                <a:gd name="connsiteX23" fmla="*/ 155149 w 265179"/>
                <a:gd name="connsiteY23" fmla="*/ 7484 h 45073"/>
                <a:gd name="connsiteX24" fmla="*/ 148101 w 265179"/>
                <a:gd name="connsiteY24" fmla="*/ 10818 h 45073"/>
                <a:gd name="connsiteX25" fmla="*/ 113430 w 265179"/>
                <a:gd name="connsiteY25" fmla="*/ 8627 h 45073"/>
                <a:gd name="connsiteX26" fmla="*/ 97333 w 265179"/>
                <a:gd name="connsiteY26" fmla="*/ 14818 h 45073"/>
                <a:gd name="connsiteX27" fmla="*/ 107334 w 265179"/>
                <a:gd name="connsiteY27" fmla="*/ 18628 h 45073"/>
                <a:gd name="connsiteX28" fmla="*/ 145434 w 265179"/>
                <a:gd name="connsiteY28" fmla="*/ 19676 h 45073"/>
                <a:gd name="connsiteX29" fmla="*/ 165341 w 265179"/>
                <a:gd name="connsiteY29" fmla="*/ 18724 h 45073"/>
                <a:gd name="connsiteX30" fmla="*/ 199917 w 265179"/>
                <a:gd name="connsiteY30" fmla="*/ 21772 h 45073"/>
                <a:gd name="connsiteX31" fmla="*/ 220491 w 265179"/>
                <a:gd name="connsiteY31" fmla="*/ 15390 h 45073"/>
                <a:gd name="connsiteX32" fmla="*/ 187249 w 265179"/>
                <a:gd name="connsiteY32" fmla="*/ 9961 h 45073"/>
                <a:gd name="connsiteX33" fmla="*/ 222015 w 265179"/>
                <a:gd name="connsiteY33" fmla="*/ 13676 h 45073"/>
                <a:gd name="connsiteX34" fmla="*/ 225063 w 265179"/>
                <a:gd name="connsiteY34" fmla="*/ 14342 h 45073"/>
                <a:gd name="connsiteX35" fmla="*/ 225825 w 265179"/>
                <a:gd name="connsiteY35" fmla="*/ 13199 h 45073"/>
                <a:gd name="connsiteX36" fmla="*/ 225253 w 265179"/>
                <a:gd name="connsiteY36" fmla="*/ 14533 h 45073"/>
                <a:gd name="connsiteX37" fmla="*/ 230206 w 265179"/>
                <a:gd name="connsiteY37" fmla="*/ 24058 h 45073"/>
                <a:gd name="connsiteX38" fmla="*/ 246589 w 265179"/>
                <a:gd name="connsiteY38" fmla="*/ 24820 h 45073"/>
                <a:gd name="connsiteX39" fmla="*/ 251542 w 265179"/>
                <a:gd name="connsiteY39" fmla="*/ 17676 h 45073"/>
                <a:gd name="connsiteX40" fmla="*/ 264973 w 265179"/>
                <a:gd name="connsiteY40" fmla="*/ 24248 h 45073"/>
                <a:gd name="connsiteX41" fmla="*/ 33610 w 265179"/>
                <a:gd name="connsiteY41" fmla="*/ 29201 h 45073"/>
                <a:gd name="connsiteX42" fmla="*/ 32944 w 265179"/>
                <a:gd name="connsiteY42" fmla="*/ 28058 h 45073"/>
                <a:gd name="connsiteX43" fmla="*/ 31801 w 265179"/>
                <a:gd name="connsiteY43" fmla="*/ 27487 h 45073"/>
                <a:gd name="connsiteX44" fmla="*/ 32658 w 265179"/>
                <a:gd name="connsiteY44" fmla="*/ 28344 h 45073"/>
                <a:gd name="connsiteX45" fmla="*/ 101333 w 265179"/>
                <a:gd name="connsiteY45" fmla="*/ 30249 h 45073"/>
                <a:gd name="connsiteX46" fmla="*/ 100285 w 265179"/>
                <a:gd name="connsiteY46" fmla="*/ 29677 h 45073"/>
                <a:gd name="connsiteX47" fmla="*/ 100285 w 265179"/>
                <a:gd name="connsiteY47" fmla="*/ 30439 h 45073"/>
                <a:gd name="connsiteX48" fmla="*/ 196583 w 265179"/>
                <a:gd name="connsiteY48" fmla="*/ 35869 h 45073"/>
                <a:gd name="connsiteX49" fmla="*/ 196583 w 265179"/>
                <a:gd name="connsiteY49" fmla="*/ 34726 h 45073"/>
                <a:gd name="connsiteX50" fmla="*/ 196012 w 265179"/>
                <a:gd name="connsiteY50" fmla="*/ 35678 h 45073"/>
                <a:gd name="connsiteX51" fmla="*/ 256305 w 265179"/>
                <a:gd name="connsiteY51" fmla="*/ 28344 h 45073"/>
                <a:gd name="connsiteX52" fmla="*/ 255257 w 265179"/>
                <a:gd name="connsiteY52" fmla="*/ 28820 h 45073"/>
                <a:gd name="connsiteX53" fmla="*/ 254495 w 265179"/>
                <a:gd name="connsiteY53" fmla="*/ 31868 h 45073"/>
                <a:gd name="connsiteX54" fmla="*/ 253543 w 265179"/>
                <a:gd name="connsiteY54" fmla="*/ 32726 h 45073"/>
                <a:gd name="connsiteX55" fmla="*/ 254686 w 265179"/>
                <a:gd name="connsiteY55" fmla="*/ 32059 h 45073"/>
                <a:gd name="connsiteX56" fmla="*/ 256781 w 265179"/>
                <a:gd name="connsiteY56" fmla="*/ 28820 h 45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65179" h="45073">
                  <a:moveTo>
                    <a:pt x="264973" y="24248"/>
                  </a:moveTo>
                  <a:cubicBezTo>
                    <a:pt x="266306" y="31106"/>
                    <a:pt x="260972" y="36059"/>
                    <a:pt x="255448" y="40155"/>
                  </a:cubicBezTo>
                  <a:cubicBezTo>
                    <a:pt x="253390" y="41593"/>
                    <a:pt x="250647" y="41593"/>
                    <a:pt x="248590" y="40155"/>
                  </a:cubicBezTo>
                  <a:cubicBezTo>
                    <a:pt x="238112" y="34440"/>
                    <a:pt x="228111" y="31964"/>
                    <a:pt x="218967" y="42441"/>
                  </a:cubicBezTo>
                  <a:cubicBezTo>
                    <a:pt x="215824" y="46060"/>
                    <a:pt x="210394" y="45108"/>
                    <a:pt x="206584" y="44441"/>
                  </a:cubicBezTo>
                  <a:cubicBezTo>
                    <a:pt x="187353" y="42365"/>
                    <a:pt x="167989" y="41850"/>
                    <a:pt x="148672" y="42917"/>
                  </a:cubicBezTo>
                  <a:cubicBezTo>
                    <a:pt x="132099" y="42917"/>
                    <a:pt x="115716" y="37964"/>
                    <a:pt x="99142" y="41965"/>
                  </a:cubicBezTo>
                  <a:cubicBezTo>
                    <a:pt x="86093" y="30821"/>
                    <a:pt x="71329" y="39584"/>
                    <a:pt x="57614" y="39679"/>
                  </a:cubicBezTo>
                  <a:cubicBezTo>
                    <a:pt x="41802" y="39679"/>
                    <a:pt x="26848" y="35583"/>
                    <a:pt x="11131" y="35488"/>
                  </a:cubicBezTo>
                  <a:cubicBezTo>
                    <a:pt x="1606" y="35488"/>
                    <a:pt x="940" y="27868"/>
                    <a:pt x="82" y="21867"/>
                  </a:cubicBezTo>
                  <a:cubicBezTo>
                    <a:pt x="-775" y="15866"/>
                    <a:pt x="5226" y="15104"/>
                    <a:pt x="10084" y="13771"/>
                  </a:cubicBezTo>
                  <a:cubicBezTo>
                    <a:pt x="21799" y="10723"/>
                    <a:pt x="32944" y="15581"/>
                    <a:pt x="44469" y="15771"/>
                  </a:cubicBezTo>
                  <a:cubicBezTo>
                    <a:pt x="53051" y="16962"/>
                    <a:pt x="61766" y="16771"/>
                    <a:pt x="70282" y="15200"/>
                  </a:cubicBezTo>
                  <a:cubicBezTo>
                    <a:pt x="71996" y="14723"/>
                    <a:pt x="75044" y="13676"/>
                    <a:pt x="75520" y="14247"/>
                  </a:cubicBezTo>
                  <a:cubicBezTo>
                    <a:pt x="82759" y="23201"/>
                    <a:pt x="89046" y="15009"/>
                    <a:pt x="95618" y="13676"/>
                  </a:cubicBezTo>
                  <a:cubicBezTo>
                    <a:pt x="93951" y="10351"/>
                    <a:pt x="90360" y="8437"/>
                    <a:pt x="86665" y="8913"/>
                  </a:cubicBezTo>
                  <a:cubicBezTo>
                    <a:pt x="64948" y="8913"/>
                    <a:pt x="43135" y="8246"/>
                    <a:pt x="21418" y="7960"/>
                  </a:cubicBezTo>
                  <a:cubicBezTo>
                    <a:pt x="16370" y="7960"/>
                    <a:pt x="11417" y="7960"/>
                    <a:pt x="6369" y="7960"/>
                  </a:cubicBezTo>
                  <a:cubicBezTo>
                    <a:pt x="3988" y="7960"/>
                    <a:pt x="1035" y="7389"/>
                    <a:pt x="749" y="4627"/>
                  </a:cubicBezTo>
                  <a:cubicBezTo>
                    <a:pt x="749" y="436"/>
                    <a:pt x="4273" y="722"/>
                    <a:pt x="7131" y="245"/>
                  </a:cubicBezTo>
                  <a:cubicBezTo>
                    <a:pt x="9989" y="-231"/>
                    <a:pt x="10846" y="245"/>
                    <a:pt x="12751" y="245"/>
                  </a:cubicBezTo>
                  <a:cubicBezTo>
                    <a:pt x="46726" y="-536"/>
                    <a:pt x="80721" y="550"/>
                    <a:pt x="114573" y="3484"/>
                  </a:cubicBezTo>
                  <a:cubicBezTo>
                    <a:pt x="125717" y="4341"/>
                    <a:pt x="136957" y="3484"/>
                    <a:pt x="148196" y="3484"/>
                  </a:cubicBezTo>
                  <a:cubicBezTo>
                    <a:pt x="151149" y="3484"/>
                    <a:pt x="155245" y="3484"/>
                    <a:pt x="155149" y="7484"/>
                  </a:cubicBezTo>
                  <a:cubicBezTo>
                    <a:pt x="155054" y="11485"/>
                    <a:pt x="151244" y="11009"/>
                    <a:pt x="148101" y="10818"/>
                  </a:cubicBezTo>
                  <a:cubicBezTo>
                    <a:pt x="136481" y="10151"/>
                    <a:pt x="124860" y="10151"/>
                    <a:pt x="113430" y="8627"/>
                  </a:cubicBezTo>
                  <a:cubicBezTo>
                    <a:pt x="107324" y="7513"/>
                    <a:pt x="101114" y="9904"/>
                    <a:pt x="97333" y="14818"/>
                  </a:cubicBezTo>
                  <a:cubicBezTo>
                    <a:pt x="98095" y="21772"/>
                    <a:pt x="103810" y="18914"/>
                    <a:pt x="107334" y="18628"/>
                  </a:cubicBezTo>
                  <a:cubicBezTo>
                    <a:pt x="120002" y="17771"/>
                    <a:pt x="132385" y="13009"/>
                    <a:pt x="145434" y="19676"/>
                  </a:cubicBezTo>
                  <a:cubicBezTo>
                    <a:pt x="151339" y="22629"/>
                    <a:pt x="158007" y="17485"/>
                    <a:pt x="165341" y="18724"/>
                  </a:cubicBezTo>
                  <a:cubicBezTo>
                    <a:pt x="176581" y="20629"/>
                    <a:pt x="188296" y="19200"/>
                    <a:pt x="199917" y="21772"/>
                  </a:cubicBezTo>
                  <a:cubicBezTo>
                    <a:pt x="207356" y="22553"/>
                    <a:pt x="214795" y="20248"/>
                    <a:pt x="220491" y="15390"/>
                  </a:cubicBezTo>
                  <a:cubicBezTo>
                    <a:pt x="209442" y="13580"/>
                    <a:pt x="196774" y="19867"/>
                    <a:pt x="187249" y="9961"/>
                  </a:cubicBezTo>
                  <a:cubicBezTo>
                    <a:pt x="203060" y="4817"/>
                    <a:pt x="206299" y="5198"/>
                    <a:pt x="222015" y="13676"/>
                  </a:cubicBezTo>
                  <a:lnTo>
                    <a:pt x="225063" y="14342"/>
                  </a:lnTo>
                  <a:cubicBezTo>
                    <a:pt x="225063" y="14342"/>
                    <a:pt x="225634" y="13199"/>
                    <a:pt x="225825" y="13199"/>
                  </a:cubicBezTo>
                  <a:cubicBezTo>
                    <a:pt x="226015" y="13199"/>
                    <a:pt x="226682" y="13866"/>
                    <a:pt x="225253" y="14533"/>
                  </a:cubicBezTo>
                  <a:cubicBezTo>
                    <a:pt x="225253" y="18343"/>
                    <a:pt x="221443" y="24058"/>
                    <a:pt x="230206" y="24058"/>
                  </a:cubicBezTo>
                  <a:cubicBezTo>
                    <a:pt x="235731" y="24058"/>
                    <a:pt x="241160" y="24058"/>
                    <a:pt x="246589" y="24820"/>
                  </a:cubicBezTo>
                  <a:cubicBezTo>
                    <a:pt x="252019" y="25582"/>
                    <a:pt x="250781" y="20629"/>
                    <a:pt x="251542" y="17676"/>
                  </a:cubicBezTo>
                  <a:cubicBezTo>
                    <a:pt x="257162" y="17676"/>
                    <a:pt x="263449" y="18057"/>
                    <a:pt x="264973" y="24248"/>
                  </a:cubicBezTo>
                  <a:close/>
                  <a:moveTo>
                    <a:pt x="33610" y="29201"/>
                  </a:moveTo>
                  <a:lnTo>
                    <a:pt x="32944" y="28058"/>
                  </a:lnTo>
                  <a:lnTo>
                    <a:pt x="31801" y="27487"/>
                  </a:lnTo>
                  <a:lnTo>
                    <a:pt x="32658" y="28344"/>
                  </a:lnTo>
                  <a:close/>
                  <a:moveTo>
                    <a:pt x="101333" y="30249"/>
                  </a:moveTo>
                  <a:lnTo>
                    <a:pt x="100285" y="29677"/>
                  </a:lnTo>
                  <a:lnTo>
                    <a:pt x="100285" y="30439"/>
                  </a:lnTo>
                  <a:close/>
                  <a:moveTo>
                    <a:pt x="196583" y="35869"/>
                  </a:moveTo>
                  <a:lnTo>
                    <a:pt x="196583" y="34726"/>
                  </a:lnTo>
                  <a:lnTo>
                    <a:pt x="196012" y="35678"/>
                  </a:lnTo>
                  <a:close/>
                  <a:moveTo>
                    <a:pt x="256305" y="28344"/>
                  </a:moveTo>
                  <a:cubicBezTo>
                    <a:pt x="256305" y="28344"/>
                    <a:pt x="255352" y="28344"/>
                    <a:pt x="255257" y="28820"/>
                  </a:cubicBezTo>
                  <a:cubicBezTo>
                    <a:pt x="255162" y="29297"/>
                    <a:pt x="254781" y="30821"/>
                    <a:pt x="254495" y="31868"/>
                  </a:cubicBezTo>
                  <a:lnTo>
                    <a:pt x="253543" y="32726"/>
                  </a:lnTo>
                  <a:lnTo>
                    <a:pt x="254686" y="32059"/>
                  </a:lnTo>
                  <a:cubicBezTo>
                    <a:pt x="256114" y="30916"/>
                    <a:pt x="257829" y="30154"/>
                    <a:pt x="256781" y="28820"/>
                  </a:cubicBezTo>
                  <a:close/>
                </a:path>
              </a:pathLst>
            </a:custGeom>
            <a:grpFill/>
            <a:ln w="9525" cap="flat">
              <a:noFill/>
              <a:prstDash val="solid"/>
              <a:miter/>
            </a:ln>
          </p:spPr>
          <p:txBody>
            <a:bodyPr rtlCol="0" anchor="ctr"/>
            <a:lstStyle/>
            <a:p>
              <a:endParaRPr lang="en-US">
                <a:solidFill>
                  <a:schemeClr val="bg1"/>
                </a:solidFill>
              </a:endParaRPr>
            </a:p>
          </p:txBody>
        </p:sp>
        <p:sp>
          <p:nvSpPr>
            <p:cNvPr id="10" name="Freeform 9">
              <a:extLst>
                <a:ext uri="{FF2B5EF4-FFF2-40B4-BE49-F238E27FC236}">
                  <a16:creationId xmlns:a16="http://schemas.microsoft.com/office/drawing/2014/main" id="{9B466A70-A959-FCE2-8200-FBAE5A8E34ED}"/>
                </a:ext>
              </a:extLst>
            </p:cNvPr>
            <p:cNvSpPr/>
            <p:nvPr/>
          </p:nvSpPr>
          <p:spPr>
            <a:xfrm>
              <a:off x="6245679" y="2723828"/>
              <a:ext cx="262976" cy="23844"/>
            </a:xfrm>
            <a:custGeom>
              <a:avLst/>
              <a:gdLst>
                <a:gd name="connsiteX0" fmla="*/ 258467 w 262976"/>
                <a:gd name="connsiteY0" fmla="*/ 322 h 23844"/>
                <a:gd name="connsiteX1" fmla="*/ 246084 w 262976"/>
                <a:gd name="connsiteY1" fmla="*/ 5846 h 23844"/>
                <a:gd name="connsiteX2" fmla="*/ 225415 w 262976"/>
                <a:gd name="connsiteY2" fmla="*/ 7275 h 23844"/>
                <a:gd name="connsiteX3" fmla="*/ 202269 w 262976"/>
                <a:gd name="connsiteY3" fmla="*/ 5370 h 23844"/>
                <a:gd name="connsiteX4" fmla="*/ 194173 w 262976"/>
                <a:gd name="connsiteY4" fmla="*/ 5370 h 23844"/>
                <a:gd name="connsiteX5" fmla="*/ 150358 w 262976"/>
                <a:gd name="connsiteY5" fmla="*/ 6799 h 23844"/>
                <a:gd name="connsiteX6" fmla="*/ 154454 w 262976"/>
                <a:gd name="connsiteY6" fmla="*/ 4037 h 23844"/>
                <a:gd name="connsiteX7" fmla="*/ 148834 w 262976"/>
                <a:gd name="connsiteY7" fmla="*/ 5084 h 23844"/>
                <a:gd name="connsiteX8" fmla="*/ 130832 w 262976"/>
                <a:gd name="connsiteY8" fmla="*/ 4132 h 23844"/>
                <a:gd name="connsiteX9" fmla="*/ 116735 w 262976"/>
                <a:gd name="connsiteY9" fmla="*/ 893 h 23844"/>
                <a:gd name="connsiteX10" fmla="*/ 111782 w 262976"/>
                <a:gd name="connsiteY10" fmla="*/ 893 h 23844"/>
                <a:gd name="connsiteX11" fmla="*/ 106734 w 262976"/>
                <a:gd name="connsiteY11" fmla="*/ 7561 h 23844"/>
                <a:gd name="connsiteX12" fmla="*/ 99494 w 262976"/>
                <a:gd name="connsiteY12" fmla="*/ 2989 h 23844"/>
                <a:gd name="connsiteX13" fmla="*/ 73586 w 262976"/>
                <a:gd name="connsiteY13" fmla="*/ 1941 h 23844"/>
                <a:gd name="connsiteX14" fmla="*/ 30534 w 262976"/>
                <a:gd name="connsiteY14" fmla="*/ 1941 h 23844"/>
                <a:gd name="connsiteX15" fmla="*/ 3006 w 262976"/>
                <a:gd name="connsiteY15" fmla="*/ 5084 h 23844"/>
                <a:gd name="connsiteX16" fmla="*/ 1196 w 262976"/>
                <a:gd name="connsiteY16" fmla="*/ 5084 h 23844"/>
                <a:gd name="connsiteX17" fmla="*/ 1959 w 262976"/>
                <a:gd name="connsiteY17" fmla="*/ 6132 h 23844"/>
                <a:gd name="connsiteX18" fmla="*/ 9102 w 262976"/>
                <a:gd name="connsiteY18" fmla="*/ 22706 h 23844"/>
                <a:gd name="connsiteX19" fmla="*/ 24056 w 262976"/>
                <a:gd name="connsiteY19" fmla="*/ 23753 h 23844"/>
                <a:gd name="connsiteX20" fmla="*/ 105686 w 262976"/>
                <a:gd name="connsiteY20" fmla="*/ 21563 h 23844"/>
                <a:gd name="connsiteX21" fmla="*/ 194078 w 262976"/>
                <a:gd name="connsiteY21" fmla="*/ 22325 h 23844"/>
                <a:gd name="connsiteX22" fmla="*/ 253895 w 262976"/>
                <a:gd name="connsiteY22" fmla="*/ 19086 h 23844"/>
                <a:gd name="connsiteX23" fmla="*/ 262848 w 262976"/>
                <a:gd name="connsiteY23" fmla="*/ 9561 h 23844"/>
                <a:gd name="connsiteX24" fmla="*/ 258467 w 262976"/>
                <a:gd name="connsiteY24" fmla="*/ 322 h 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62976" h="23844">
                  <a:moveTo>
                    <a:pt x="258467" y="322"/>
                  </a:moveTo>
                  <a:cubicBezTo>
                    <a:pt x="255228" y="3179"/>
                    <a:pt x="255800" y="11847"/>
                    <a:pt x="246084" y="5846"/>
                  </a:cubicBezTo>
                  <a:cubicBezTo>
                    <a:pt x="239474" y="2398"/>
                    <a:pt x="231482" y="2951"/>
                    <a:pt x="225415" y="7275"/>
                  </a:cubicBezTo>
                  <a:cubicBezTo>
                    <a:pt x="220748" y="10228"/>
                    <a:pt x="209127" y="15467"/>
                    <a:pt x="202269" y="5370"/>
                  </a:cubicBezTo>
                  <a:cubicBezTo>
                    <a:pt x="200078" y="2132"/>
                    <a:pt x="197316" y="4132"/>
                    <a:pt x="194173" y="5370"/>
                  </a:cubicBezTo>
                  <a:cubicBezTo>
                    <a:pt x="180000" y="9980"/>
                    <a:pt x="164807" y="10475"/>
                    <a:pt x="150358" y="6799"/>
                  </a:cubicBezTo>
                  <a:lnTo>
                    <a:pt x="154454" y="4037"/>
                  </a:lnTo>
                  <a:cubicBezTo>
                    <a:pt x="151882" y="1465"/>
                    <a:pt x="150358" y="3275"/>
                    <a:pt x="148834" y="5084"/>
                  </a:cubicBezTo>
                  <a:cubicBezTo>
                    <a:pt x="142833" y="4037"/>
                    <a:pt x="137023" y="1179"/>
                    <a:pt x="130832" y="4132"/>
                  </a:cubicBezTo>
                  <a:cubicBezTo>
                    <a:pt x="124640" y="7085"/>
                    <a:pt x="119021" y="11657"/>
                    <a:pt x="116735" y="893"/>
                  </a:cubicBezTo>
                  <a:cubicBezTo>
                    <a:pt x="116735" y="-345"/>
                    <a:pt x="113592" y="-250"/>
                    <a:pt x="111782" y="893"/>
                  </a:cubicBezTo>
                  <a:cubicBezTo>
                    <a:pt x="109972" y="2036"/>
                    <a:pt x="108734" y="6608"/>
                    <a:pt x="106734" y="7561"/>
                  </a:cubicBezTo>
                  <a:cubicBezTo>
                    <a:pt x="103304" y="9180"/>
                    <a:pt x="104257" y="1941"/>
                    <a:pt x="99494" y="2989"/>
                  </a:cubicBezTo>
                  <a:cubicBezTo>
                    <a:pt x="90827" y="4894"/>
                    <a:pt x="81873" y="10037"/>
                    <a:pt x="73586" y="1941"/>
                  </a:cubicBezTo>
                  <a:cubicBezTo>
                    <a:pt x="59375" y="4799"/>
                    <a:pt x="44745" y="4799"/>
                    <a:pt x="30534" y="1941"/>
                  </a:cubicBezTo>
                  <a:cubicBezTo>
                    <a:pt x="21265" y="1836"/>
                    <a:pt x="12017" y="2894"/>
                    <a:pt x="3006" y="5084"/>
                  </a:cubicBezTo>
                  <a:cubicBezTo>
                    <a:pt x="2054" y="4132"/>
                    <a:pt x="1292" y="4132"/>
                    <a:pt x="1196" y="5084"/>
                  </a:cubicBezTo>
                  <a:cubicBezTo>
                    <a:pt x="1101" y="6037"/>
                    <a:pt x="1673" y="5751"/>
                    <a:pt x="1959" y="6132"/>
                  </a:cubicBezTo>
                  <a:cubicBezTo>
                    <a:pt x="-1756" y="17372"/>
                    <a:pt x="-613" y="20515"/>
                    <a:pt x="9102" y="22706"/>
                  </a:cubicBezTo>
                  <a:cubicBezTo>
                    <a:pt x="14027" y="23677"/>
                    <a:pt x="19046" y="24030"/>
                    <a:pt x="24056" y="23753"/>
                  </a:cubicBezTo>
                  <a:cubicBezTo>
                    <a:pt x="51203" y="23182"/>
                    <a:pt x="78444" y="22039"/>
                    <a:pt x="105686" y="21563"/>
                  </a:cubicBezTo>
                  <a:cubicBezTo>
                    <a:pt x="135118" y="21563"/>
                    <a:pt x="164550" y="22896"/>
                    <a:pt x="194078" y="22325"/>
                  </a:cubicBezTo>
                  <a:cubicBezTo>
                    <a:pt x="214176" y="22325"/>
                    <a:pt x="233987" y="19658"/>
                    <a:pt x="253895" y="19086"/>
                  </a:cubicBezTo>
                  <a:cubicBezTo>
                    <a:pt x="262372" y="19086"/>
                    <a:pt x="263420" y="15371"/>
                    <a:pt x="262848" y="9561"/>
                  </a:cubicBezTo>
                  <a:cubicBezTo>
                    <a:pt x="262467" y="6513"/>
                    <a:pt x="263229" y="2513"/>
                    <a:pt x="258467" y="322"/>
                  </a:cubicBezTo>
                  <a:close/>
                </a:path>
              </a:pathLst>
            </a:custGeom>
            <a:grpFill/>
            <a:ln w="9525" cap="flat">
              <a:noFill/>
              <a:prstDash val="solid"/>
              <a:miter/>
            </a:ln>
          </p:spPr>
          <p:txBody>
            <a:bodyPr rtlCol="0" anchor="ctr"/>
            <a:lstStyle/>
            <a:p>
              <a:endParaRPr lang="en-US">
                <a:solidFill>
                  <a:schemeClr val="bg1"/>
                </a:solidFill>
              </a:endParaRPr>
            </a:p>
          </p:txBody>
        </p:sp>
        <p:sp>
          <p:nvSpPr>
            <p:cNvPr id="11" name="Freeform 10">
              <a:extLst>
                <a:ext uri="{FF2B5EF4-FFF2-40B4-BE49-F238E27FC236}">
                  <a16:creationId xmlns:a16="http://schemas.microsoft.com/office/drawing/2014/main" id="{D7FAE0CD-347E-20EB-0503-E8FCB155CC90}"/>
                </a:ext>
              </a:extLst>
            </p:cNvPr>
            <p:cNvSpPr/>
            <p:nvPr/>
          </p:nvSpPr>
          <p:spPr>
            <a:xfrm>
              <a:off x="7269216" y="2716720"/>
              <a:ext cx="146373" cy="30121"/>
            </a:xfrm>
            <a:custGeom>
              <a:avLst/>
              <a:gdLst>
                <a:gd name="connsiteX0" fmla="*/ 131708 w 146373"/>
                <a:gd name="connsiteY0" fmla="*/ 16288 h 30121"/>
                <a:gd name="connsiteX1" fmla="*/ 137509 w 146373"/>
                <a:gd name="connsiteY1" fmla="*/ 23889 h 30121"/>
                <a:gd name="connsiteX2" fmla="*/ 141233 w 146373"/>
                <a:gd name="connsiteY2" fmla="*/ 23336 h 30121"/>
                <a:gd name="connsiteX3" fmla="*/ 145520 w 146373"/>
                <a:gd name="connsiteY3" fmla="*/ 8192 h 30121"/>
                <a:gd name="connsiteX4" fmla="*/ 139138 w 146373"/>
                <a:gd name="connsiteY4" fmla="*/ 2000 h 30121"/>
                <a:gd name="connsiteX5" fmla="*/ 101609 w 146373"/>
                <a:gd name="connsiteY5" fmla="*/ 0 h 30121"/>
                <a:gd name="connsiteX6" fmla="*/ 97037 w 146373"/>
                <a:gd name="connsiteY6" fmla="*/ 2286 h 30121"/>
                <a:gd name="connsiteX7" fmla="*/ 86655 w 146373"/>
                <a:gd name="connsiteY7" fmla="*/ 4763 h 30121"/>
                <a:gd name="connsiteX8" fmla="*/ 15694 w 146373"/>
                <a:gd name="connsiteY8" fmla="*/ 6191 h 30121"/>
                <a:gd name="connsiteX9" fmla="*/ 4740 w 146373"/>
                <a:gd name="connsiteY9" fmla="*/ 12192 h 30121"/>
                <a:gd name="connsiteX10" fmla="*/ 1787 w 146373"/>
                <a:gd name="connsiteY10" fmla="*/ 8192 h 30121"/>
                <a:gd name="connsiteX11" fmla="*/ 2835 w 146373"/>
                <a:gd name="connsiteY11" fmla="*/ 13525 h 30121"/>
                <a:gd name="connsiteX12" fmla="*/ 5026 w 146373"/>
                <a:gd name="connsiteY12" fmla="*/ 26289 h 30121"/>
                <a:gd name="connsiteX13" fmla="*/ 37220 w 146373"/>
                <a:gd name="connsiteY13" fmla="*/ 19907 h 30121"/>
                <a:gd name="connsiteX14" fmla="*/ 26933 w 146373"/>
                <a:gd name="connsiteY14" fmla="*/ 14383 h 30121"/>
                <a:gd name="connsiteX15" fmla="*/ 40554 w 146373"/>
                <a:gd name="connsiteY15" fmla="*/ 15812 h 30121"/>
                <a:gd name="connsiteX16" fmla="*/ 37792 w 146373"/>
                <a:gd name="connsiteY16" fmla="*/ 20193 h 30121"/>
                <a:gd name="connsiteX17" fmla="*/ 45983 w 146373"/>
                <a:gd name="connsiteY17" fmla="*/ 29242 h 30121"/>
                <a:gd name="connsiteX18" fmla="*/ 82655 w 146373"/>
                <a:gd name="connsiteY18" fmla="*/ 11811 h 30121"/>
                <a:gd name="connsiteX19" fmla="*/ 98371 w 146373"/>
                <a:gd name="connsiteY19" fmla="*/ 26765 h 30121"/>
                <a:gd name="connsiteX20" fmla="*/ 131137 w 146373"/>
                <a:gd name="connsiteY20" fmla="*/ 15907 h 30121"/>
                <a:gd name="connsiteX21" fmla="*/ 132851 w 146373"/>
                <a:gd name="connsiteY21" fmla="*/ 13049 h 30121"/>
                <a:gd name="connsiteX22" fmla="*/ 131708 w 146373"/>
                <a:gd name="connsiteY22" fmla="*/ 16288 h 30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6373" h="30121">
                  <a:moveTo>
                    <a:pt x="131708" y="16288"/>
                  </a:moveTo>
                  <a:cubicBezTo>
                    <a:pt x="131213" y="19993"/>
                    <a:pt x="133804" y="23393"/>
                    <a:pt x="137509" y="23889"/>
                  </a:cubicBezTo>
                  <a:cubicBezTo>
                    <a:pt x="138776" y="24060"/>
                    <a:pt x="140071" y="23870"/>
                    <a:pt x="141233" y="23336"/>
                  </a:cubicBezTo>
                  <a:cubicBezTo>
                    <a:pt x="150187" y="20669"/>
                    <a:pt x="142567" y="13145"/>
                    <a:pt x="145520" y="8192"/>
                  </a:cubicBezTo>
                  <a:cubicBezTo>
                    <a:pt x="148472" y="3238"/>
                    <a:pt x="143138" y="2667"/>
                    <a:pt x="139138" y="2000"/>
                  </a:cubicBezTo>
                  <a:cubicBezTo>
                    <a:pt x="126755" y="95"/>
                    <a:pt x="113706" y="8477"/>
                    <a:pt x="101609" y="0"/>
                  </a:cubicBezTo>
                  <a:cubicBezTo>
                    <a:pt x="101038" y="0"/>
                    <a:pt x="98275" y="1143"/>
                    <a:pt x="97037" y="2286"/>
                  </a:cubicBezTo>
                  <a:cubicBezTo>
                    <a:pt x="94189" y="4763"/>
                    <a:pt x="90312" y="5686"/>
                    <a:pt x="86655" y="4763"/>
                  </a:cubicBezTo>
                  <a:cubicBezTo>
                    <a:pt x="62842" y="667"/>
                    <a:pt x="39030" y="8192"/>
                    <a:pt x="15694" y="6191"/>
                  </a:cubicBezTo>
                  <a:cubicBezTo>
                    <a:pt x="10646" y="5715"/>
                    <a:pt x="8645" y="10573"/>
                    <a:pt x="4740" y="12192"/>
                  </a:cubicBezTo>
                  <a:lnTo>
                    <a:pt x="1787" y="8192"/>
                  </a:lnTo>
                  <a:cubicBezTo>
                    <a:pt x="-1070" y="10478"/>
                    <a:pt x="1121" y="12001"/>
                    <a:pt x="2835" y="13525"/>
                  </a:cubicBezTo>
                  <a:cubicBezTo>
                    <a:pt x="-404" y="18479"/>
                    <a:pt x="-2213" y="25051"/>
                    <a:pt x="5026" y="26289"/>
                  </a:cubicBezTo>
                  <a:cubicBezTo>
                    <a:pt x="16075" y="28194"/>
                    <a:pt x="28743" y="31528"/>
                    <a:pt x="37220" y="19907"/>
                  </a:cubicBezTo>
                  <a:cubicBezTo>
                    <a:pt x="35411" y="15621"/>
                    <a:pt x="30076" y="16954"/>
                    <a:pt x="26933" y="14383"/>
                  </a:cubicBezTo>
                  <a:cubicBezTo>
                    <a:pt x="31381" y="12249"/>
                    <a:pt x="36649" y="12802"/>
                    <a:pt x="40554" y="15812"/>
                  </a:cubicBezTo>
                  <a:cubicBezTo>
                    <a:pt x="43602" y="18669"/>
                    <a:pt x="39316" y="19050"/>
                    <a:pt x="37792" y="20193"/>
                  </a:cubicBezTo>
                  <a:cubicBezTo>
                    <a:pt x="36363" y="26575"/>
                    <a:pt x="39411" y="32385"/>
                    <a:pt x="45983" y="29242"/>
                  </a:cubicBezTo>
                  <a:cubicBezTo>
                    <a:pt x="58080" y="23431"/>
                    <a:pt x="75415" y="29813"/>
                    <a:pt x="82655" y="11811"/>
                  </a:cubicBezTo>
                  <a:cubicBezTo>
                    <a:pt x="85226" y="27718"/>
                    <a:pt x="85703" y="28480"/>
                    <a:pt x="98371" y="26765"/>
                  </a:cubicBezTo>
                  <a:cubicBezTo>
                    <a:pt x="110115" y="26413"/>
                    <a:pt x="121507" y="22641"/>
                    <a:pt x="131137" y="15907"/>
                  </a:cubicBezTo>
                  <a:lnTo>
                    <a:pt x="132851" y="13049"/>
                  </a:lnTo>
                  <a:cubicBezTo>
                    <a:pt x="135137" y="14954"/>
                    <a:pt x="132375" y="15240"/>
                    <a:pt x="131708" y="16288"/>
                  </a:cubicBezTo>
                  <a:close/>
                </a:path>
              </a:pathLst>
            </a:custGeom>
            <a:grpFill/>
            <a:ln w="9525" cap="flat">
              <a:noFill/>
              <a:prstDash val="solid"/>
              <a:miter/>
            </a:ln>
          </p:spPr>
          <p:txBody>
            <a:bodyPr rtlCol="0" anchor="ctr"/>
            <a:lstStyle/>
            <a:p>
              <a:endParaRPr lang="en-US">
                <a:solidFill>
                  <a:schemeClr val="bg1"/>
                </a:solidFill>
              </a:endParaRPr>
            </a:p>
          </p:txBody>
        </p:sp>
        <p:sp>
          <p:nvSpPr>
            <p:cNvPr id="12" name="Freeform 11">
              <a:extLst>
                <a:ext uri="{FF2B5EF4-FFF2-40B4-BE49-F238E27FC236}">
                  <a16:creationId xmlns:a16="http://schemas.microsoft.com/office/drawing/2014/main" id="{CFA0A797-B7FD-4462-5605-12BF9BC161EE}"/>
                </a:ext>
              </a:extLst>
            </p:cNvPr>
            <p:cNvSpPr/>
            <p:nvPr/>
          </p:nvSpPr>
          <p:spPr>
            <a:xfrm>
              <a:off x="8022621" y="2757505"/>
              <a:ext cx="52693" cy="19190"/>
            </a:xfrm>
            <a:custGeom>
              <a:avLst/>
              <a:gdLst>
                <a:gd name="connsiteX0" fmla="*/ 43910 w 52693"/>
                <a:gd name="connsiteY0" fmla="*/ 5601 h 19190"/>
                <a:gd name="connsiteX1" fmla="*/ 27718 w 52693"/>
                <a:gd name="connsiteY1" fmla="*/ 3030 h 19190"/>
                <a:gd name="connsiteX2" fmla="*/ 0 w 52693"/>
                <a:gd name="connsiteY2" fmla="*/ 15031 h 19190"/>
                <a:gd name="connsiteX3" fmla="*/ 23051 w 52693"/>
                <a:gd name="connsiteY3" fmla="*/ 11888 h 19190"/>
                <a:gd name="connsiteX4" fmla="*/ 28194 w 52693"/>
                <a:gd name="connsiteY4" fmla="*/ 12840 h 19190"/>
                <a:gd name="connsiteX5" fmla="*/ 42101 w 52693"/>
                <a:gd name="connsiteY5" fmla="*/ 18270 h 19190"/>
                <a:gd name="connsiteX6" fmla="*/ 52483 w 52693"/>
                <a:gd name="connsiteY6" fmla="*/ 14555 h 19190"/>
                <a:gd name="connsiteX7" fmla="*/ 43910 w 52693"/>
                <a:gd name="connsiteY7" fmla="*/ 5601 h 19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693" h="19190">
                  <a:moveTo>
                    <a:pt x="43910" y="5601"/>
                  </a:moveTo>
                  <a:cubicBezTo>
                    <a:pt x="38671" y="3411"/>
                    <a:pt x="33242" y="4935"/>
                    <a:pt x="27718" y="3030"/>
                  </a:cubicBezTo>
                  <a:cubicBezTo>
                    <a:pt x="12097" y="-2495"/>
                    <a:pt x="10668" y="-1542"/>
                    <a:pt x="0" y="15031"/>
                  </a:cubicBezTo>
                  <a:cubicBezTo>
                    <a:pt x="8382" y="16174"/>
                    <a:pt x="16478" y="21413"/>
                    <a:pt x="23051" y="11888"/>
                  </a:cubicBezTo>
                  <a:cubicBezTo>
                    <a:pt x="25337" y="8554"/>
                    <a:pt x="27527" y="10554"/>
                    <a:pt x="28194" y="12840"/>
                  </a:cubicBezTo>
                  <a:cubicBezTo>
                    <a:pt x="30290" y="20651"/>
                    <a:pt x="37719" y="16555"/>
                    <a:pt x="42101" y="18270"/>
                  </a:cubicBezTo>
                  <a:cubicBezTo>
                    <a:pt x="46482" y="19984"/>
                    <a:pt x="51149" y="19603"/>
                    <a:pt x="52483" y="14555"/>
                  </a:cubicBezTo>
                  <a:cubicBezTo>
                    <a:pt x="53816" y="9507"/>
                    <a:pt x="48578" y="7602"/>
                    <a:pt x="43910" y="5601"/>
                  </a:cubicBezTo>
                  <a:close/>
                </a:path>
              </a:pathLst>
            </a:custGeom>
            <a:grpFill/>
            <a:ln w="9525" cap="flat">
              <a:noFill/>
              <a:prstDash val="solid"/>
              <a:miter/>
            </a:ln>
          </p:spPr>
          <p:txBody>
            <a:bodyPr rtlCol="0" anchor="ctr"/>
            <a:lstStyle/>
            <a:p>
              <a:endParaRPr lang="en-US">
                <a:solidFill>
                  <a:schemeClr val="bg1"/>
                </a:solidFill>
              </a:endParaRPr>
            </a:p>
          </p:txBody>
        </p:sp>
        <p:sp>
          <p:nvSpPr>
            <p:cNvPr id="13" name="Freeform 12">
              <a:extLst>
                <a:ext uri="{FF2B5EF4-FFF2-40B4-BE49-F238E27FC236}">
                  <a16:creationId xmlns:a16="http://schemas.microsoft.com/office/drawing/2014/main" id="{9622F86B-7846-597D-15D4-F459422AFD0F}"/>
                </a:ext>
              </a:extLst>
            </p:cNvPr>
            <p:cNvSpPr/>
            <p:nvPr/>
          </p:nvSpPr>
          <p:spPr>
            <a:xfrm>
              <a:off x="7119643" y="2760952"/>
              <a:ext cx="60205" cy="13954"/>
            </a:xfrm>
            <a:custGeom>
              <a:avLst/>
              <a:gdLst>
                <a:gd name="connsiteX0" fmla="*/ 57062 w 60205"/>
                <a:gd name="connsiteY0" fmla="*/ 250 h 13954"/>
                <a:gd name="connsiteX1" fmla="*/ 44013 w 60205"/>
                <a:gd name="connsiteY1" fmla="*/ 250 h 13954"/>
                <a:gd name="connsiteX2" fmla="*/ 16391 w 60205"/>
                <a:gd name="connsiteY2" fmla="*/ 3203 h 13954"/>
                <a:gd name="connsiteX3" fmla="*/ 6866 w 60205"/>
                <a:gd name="connsiteY3" fmla="*/ 2250 h 13954"/>
                <a:gd name="connsiteX4" fmla="*/ 8 w 60205"/>
                <a:gd name="connsiteY4" fmla="*/ 6822 h 13954"/>
                <a:gd name="connsiteX5" fmla="*/ 7056 w 60205"/>
                <a:gd name="connsiteY5" fmla="*/ 13490 h 13954"/>
                <a:gd name="connsiteX6" fmla="*/ 18296 w 60205"/>
                <a:gd name="connsiteY6" fmla="*/ 13490 h 13954"/>
                <a:gd name="connsiteX7" fmla="*/ 55824 w 60205"/>
                <a:gd name="connsiteY7" fmla="*/ 7870 h 13954"/>
                <a:gd name="connsiteX8" fmla="*/ 57444 w 60205"/>
                <a:gd name="connsiteY8" fmla="*/ 7394 h 13954"/>
                <a:gd name="connsiteX9" fmla="*/ 60206 w 60205"/>
                <a:gd name="connsiteY9" fmla="*/ 3108 h 13954"/>
                <a:gd name="connsiteX10" fmla="*/ 57062 w 60205"/>
                <a:gd name="connsiteY10" fmla="*/ 250 h 13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205" h="13954">
                  <a:moveTo>
                    <a:pt x="57062" y="250"/>
                  </a:moveTo>
                  <a:cubicBezTo>
                    <a:pt x="52719" y="-83"/>
                    <a:pt x="48357" y="-83"/>
                    <a:pt x="44013" y="250"/>
                  </a:cubicBezTo>
                  <a:cubicBezTo>
                    <a:pt x="34488" y="1107"/>
                    <a:pt x="24963" y="2250"/>
                    <a:pt x="16391" y="3203"/>
                  </a:cubicBezTo>
                  <a:cubicBezTo>
                    <a:pt x="13571" y="1317"/>
                    <a:pt x="10000" y="964"/>
                    <a:pt x="6866" y="2250"/>
                  </a:cubicBezTo>
                  <a:cubicBezTo>
                    <a:pt x="4008" y="3108"/>
                    <a:pt x="198" y="3108"/>
                    <a:pt x="8" y="6822"/>
                  </a:cubicBezTo>
                  <a:cubicBezTo>
                    <a:pt x="-183" y="10537"/>
                    <a:pt x="3151" y="13014"/>
                    <a:pt x="7056" y="13490"/>
                  </a:cubicBezTo>
                  <a:cubicBezTo>
                    <a:pt x="10781" y="14109"/>
                    <a:pt x="14571" y="14109"/>
                    <a:pt x="18296" y="13490"/>
                  </a:cubicBezTo>
                  <a:cubicBezTo>
                    <a:pt x="30469" y="9804"/>
                    <a:pt x="43108" y="7918"/>
                    <a:pt x="55824" y="7870"/>
                  </a:cubicBezTo>
                  <a:cubicBezTo>
                    <a:pt x="56396" y="7870"/>
                    <a:pt x="57253" y="7870"/>
                    <a:pt x="57444" y="7394"/>
                  </a:cubicBezTo>
                  <a:cubicBezTo>
                    <a:pt x="58720" y="6222"/>
                    <a:pt x="59663" y="4746"/>
                    <a:pt x="60206" y="3108"/>
                  </a:cubicBezTo>
                  <a:cubicBezTo>
                    <a:pt x="60101" y="1460"/>
                    <a:pt x="58710" y="193"/>
                    <a:pt x="57062" y="250"/>
                  </a:cubicBezTo>
                  <a:close/>
                </a:path>
              </a:pathLst>
            </a:custGeom>
            <a:grpFill/>
            <a:ln w="9525" cap="flat">
              <a:noFill/>
              <a:prstDash val="solid"/>
              <a:miter/>
            </a:ln>
          </p:spPr>
          <p:txBody>
            <a:bodyPr rtlCol="0" anchor="ctr"/>
            <a:lstStyle/>
            <a:p>
              <a:endParaRPr lang="en-US">
                <a:solidFill>
                  <a:schemeClr val="bg1"/>
                </a:solidFill>
              </a:endParaRPr>
            </a:p>
          </p:txBody>
        </p:sp>
        <p:sp>
          <p:nvSpPr>
            <p:cNvPr id="14" name="Freeform 13">
              <a:extLst>
                <a:ext uri="{FF2B5EF4-FFF2-40B4-BE49-F238E27FC236}">
                  <a16:creationId xmlns:a16="http://schemas.microsoft.com/office/drawing/2014/main" id="{25AAE919-6B09-8905-8C38-9B194426B7CB}"/>
                </a:ext>
              </a:extLst>
            </p:cNvPr>
            <p:cNvSpPr/>
            <p:nvPr/>
          </p:nvSpPr>
          <p:spPr>
            <a:xfrm>
              <a:off x="6857904" y="2761350"/>
              <a:ext cx="70370" cy="10104"/>
            </a:xfrm>
            <a:custGeom>
              <a:avLst/>
              <a:gdLst>
                <a:gd name="connsiteX0" fmla="*/ 63341 w 70370"/>
                <a:gd name="connsiteY0" fmla="*/ 900 h 10104"/>
                <a:gd name="connsiteX1" fmla="*/ 45053 w 70370"/>
                <a:gd name="connsiteY1" fmla="*/ 423 h 10104"/>
                <a:gd name="connsiteX2" fmla="*/ 0 w 70370"/>
                <a:gd name="connsiteY2" fmla="*/ 423 h 10104"/>
                <a:gd name="connsiteX3" fmla="*/ 30671 w 70370"/>
                <a:gd name="connsiteY3" fmla="*/ 8520 h 10104"/>
                <a:gd name="connsiteX4" fmla="*/ 63818 w 70370"/>
                <a:gd name="connsiteY4" fmla="*/ 9377 h 10104"/>
                <a:gd name="connsiteX5" fmla="*/ 70295 w 70370"/>
                <a:gd name="connsiteY5" fmla="*/ 5376 h 10104"/>
                <a:gd name="connsiteX6" fmla="*/ 64189 w 70370"/>
                <a:gd name="connsiteY6" fmla="*/ 719 h 10104"/>
                <a:gd name="connsiteX7" fmla="*/ 63341 w 70370"/>
                <a:gd name="connsiteY7" fmla="*/ 900 h 10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370" h="10104">
                  <a:moveTo>
                    <a:pt x="63341" y="900"/>
                  </a:moveTo>
                  <a:cubicBezTo>
                    <a:pt x="57255" y="1690"/>
                    <a:pt x="51083" y="1538"/>
                    <a:pt x="45053" y="423"/>
                  </a:cubicBezTo>
                  <a:cubicBezTo>
                    <a:pt x="30099" y="-529"/>
                    <a:pt x="15050" y="423"/>
                    <a:pt x="0" y="423"/>
                  </a:cubicBezTo>
                  <a:cubicBezTo>
                    <a:pt x="8858" y="13663"/>
                    <a:pt x="20098" y="9948"/>
                    <a:pt x="30671" y="8520"/>
                  </a:cubicBezTo>
                  <a:cubicBezTo>
                    <a:pt x="41720" y="7615"/>
                    <a:pt x="52835" y="7900"/>
                    <a:pt x="63818" y="9377"/>
                  </a:cubicBezTo>
                  <a:cubicBezTo>
                    <a:pt x="65913" y="9377"/>
                    <a:pt x="71057" y="9377"/>
                    <a:pt x="70295" y="5376"/>
                  </a:cubicBezTo>
                  <a:cubicBezTo>
                    <a:pt x="69895" y="2405"/>
                    <a:pt x="67161" y="319"/>
                    <a:pt x="64189" y="719"/>
                  </a:cubicBezTo>
                  <a:cubicBezTo>
                    <a:pt x="63903" y="757"/>
                    <a:pt x="63618" y="814"/>
                    <a:pt x="63341" y="900"/>
                  </a:cubicBezTo>
                  <a:close/>
                </a:path>
              </a:pathLst>
            </a:custGeom>
            <a:grpFill/>
            <a:ln w="9525" cap="flat">
              <a:noFill/>
              <a:prstDash val="solid"/>
              <a:miter/>
            </a:ln>
          </p:spPr>
          <p:txBody>
            <a:bodyPr rtlCol="0" anchor="ctr"/>
            <a:lstStyle/>
            <a:p>
              <a:endParaRPr lang="en-US">
                <a:solidFill>
                  <a:schemeClr val="bg1"/>
                </a:solidFill>
              </a:endParaRPr>
            </a:p>
          </p:txBody>
        </p:sp>
        <p:sp>
          <p:nvSpPr>
            <p:cNvPr id="15" name="Freeform 14">
              <a:extLst>
                <a:ext uri="{FF2B5EF4-FFF2-40B4-BE49-F238E27FC236}">
                  <a16:creationId xmlns:a16="http://schemas.microsoft.com/office/drawing/2014/main" id="{1EC759DD-AF47-0FFB-6E03-1C756681CCA2}"/>
                </a:ext>
              </a:extLst>
            </p:cNvPr>
            <p:cNvSpPr/>
            <p:nvPr/>
          </p:nvSpPr>
          <p:spPr>
            <a:xfrm>
              <a:off x="7962982" y="2754527"/>
              <a:ext cx="58686" cy="18035"/>
            </a:xfrm>
            <a:custGeom>
              <a:avLst/>
              <a:gdLst>
                <a:gd name="connsiteX0" fmla="*/ 54781 w 58686"/>
                <a:gd name="connsiteY0" fmla="*/ 3341 h 18035"/>
                <a:gd name="connsiteX1" fmla="*/ 32874 w 58686"/>
                <a:gd name="connsiteY1" fmla="*/ 3341 h 18035"/>
                <a:gd name="connsiteX2" fmla="*/ 10966 w 58686"/>
                <a:gd name="connsiteY2" fmla="*/ 2865 h 18035"/>
                <a:gd name="connsiteX3" fmla="*/ 4870 w 58686"/>
                <a:gd name="connsiteY3" fmla="*/ 7 h 18035"/>
                <a:gd name="connsiteX4" fmla="*/ 13 w 58686"/>
                <a:gd name="connsiteY4" fmla="*/ 4198 h 18035"/>
                <a:gd name="connsiteX5" fmla="*/ 1822 w 58686"/>
                <a:gd name="connsiteY5" fmla="*/ 8199 h 18035"/>
                <a:gd name="connsiteX6" fmla="*/ 7823 w 58686"/>
                <a:gd name="connsiteY6" fmla="*/ 5913 h 18035"/>
                <a:gd name="connsiteX7" fmla="*/ 10395 w 58686"/>
                <a:gd name="connsiteY7" fmla="*/ 3722 h 18035"/>
                <a:gd name="connsiteX8" fmla="*/ 20901 w 58686"/>
                <a:gd name="connsiteY8" fmla="*/ 17905 h 18035"/>
                <a:gd name="connsiteX9" fmla="*/ 25063 w 58686"/>
                <a:gd name="connsiteY9" fmla="*/ 17819 h 18035"/>
                <a:gd name="connsiteX10" fmla="*/ 56496 w 58686"/>
                <a:gd name="connsiteY10" fmla="*/ 10675 h 18035"/>
                <a:gd name="connsiteX11" fmla="*/ 58591 w 58686"/>
                <a:gd name="connsiteY11" fmla="*/ 7913 h 18035"/>
                <a:gd name="connsiteX12" fmla="*/ 54781 w 58686"/>
                <a:gd name="connsiteY12" fmla="*/ 3341 h 18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8686" h="18035">
                  <a:moveTo>
                    <a:pt x="54781" y="3341"/>
                  </a:moveTo>
                  <a:cubicBezTo>
                    <a:pt x="47990" y="7198"/>
                    <a:pt x="39665" y="7198"/>
                    <a:pt x="32874" y="3341"/>
                  </a:cubicBezTo>
                  <a:cubicBezTo>
                    <a:pt x="25349" y="11342"/>
                    <a:pt x="18205" y="4388"/>
                    <a:pt x="10966" y="2865"/>
                  </a:cubicBezTo>
                  <a:cubicBezTo>
                    <a:pt x="9528" y="969"/>
                    <a:pt x="7251" y="-98"/>
                    <a:pt x="4870" y="7"/>
                  </a:cubicBezTo>
                  <a:cubicBezTo>
                    <a:pt x="2489" y="131"/>
                    <a:pt x="489" y="1855"/>
                    <a:pt x="13" y="4198"/>
                  </a:cubicBezTo>
                  <a:cubicBezTo>
                    <a:pt x="-102" y="5751"/>
                    <a:pt x="574" y="7265"/>
                    <a:pt x="1822" y="8199"/>
                  </a:cubicBezTo>
                  <a:cubicBezTo>
                    <a:pt x="4299" y="9437"/>
                    <a:pt x="6108" y="7532"/>
                    <a:pt x="7823" y="5913"/>
                  </a:cubicBezTo>
                  <a:lnTo>
                    <a:pt x="10395" y="3722"/>
                  </a:lnTo>
                  <a:cubicBezTo>
                    <a:pt x="9376" y="10542"/>
                    <a:pt x="14081" y="16885"/>
                    <a:pt x="20901" y="17905"/>
                  </a:cubicBezTo>
                  <a:cubicBezTo>
                    <a:pt x="22282" y="18105"/>
                    <a:pt x="23692" y="18076"/>
                    <a:pt x="25063" y="17819"/>
                  </a:cubicBezTo>
                  <a:cubicBezTo>
                    <a:pt x="35446" y="15914"/>
                    <a:pt x="48780" y="22486"/>
                    <a:pt x="56496" y="10675"/>
                  </a:cubicBezTo>
                  <a:cubicBezTo>
                    <a:pt x="57067" y="9627"/>
                    <a:pt x="58305" y="8865"/>
                    <a:pt x="58591" y="7913"/>
                  </a:cubicBezTo>
                  <a:cubicBezTo>
                    <a:pt x="59163" y="5055"/>
                    <a:pt x="57067" y="2484"/>
                    <a:pt x="54781" y="3341"/>
                  </a:cubicBezTo>
                  <a:close/>
                </a:path>
              </a:pathLst>
            </a:custGeom>
            <a:grpFill/>
            <a:ln w="9525" cap="flat">
              <a:noFill/>
              <a:prstDash val="solid"/>
              <a:miter/>
            </a:ln>
          </p:spPr>
          <p:txBody>
            <a:bodyPr rtlCol="0" anchor="ctr"/>
            <a:lstStyle/>
            <a:p>
              <a:endParaRPr lang="en-US">
                <a:solidFill>
                  <a:schemeClr val="bg1"/>
                </a:solidFill>
              </a:endParaRPr>
            </a:p>
          </p:txBody>
        </p:sp>
        <p:sp>
          <p:nvSpPr>
            <p:cNvPr id="16" name="Freeform 15">
              <a:extLst>
                <a:ext uri="{FF2B5EF4-FFF2-40B4-BE49-F238E27FC236}">
                  <a16:creationId xmlns:a16="http://schemas.microsoft.com/office/drawing/2014/main" id="{25D2C5AB-4F76-6FE0-DD4E-49FC0D83D68E}"/>
                </a:ext>
              </a:extLst>
            </p:cNvPr>
            <p:cNvSpPr/>
            <p:nvPr/>
          </p:nvSpPr>
          <p:spPr>
            <a:xfrm>
              <a:off x="6773608" y="2760787"/>
              <a:ext cx="77217" cy="9406"/>
            </a:xfrm>
            <a:custGeom>
              <a:avLst/>
              <a:gdLst>
                <a:gd name="connsiteX0" fmla="*/ 71914 w 77217"/>
                <a:gd name="connsiteY0" fmla="*/ 1462 h 9406"/>
                <a:gd name="connsiteX1" fmla="*/ 31718 w 77217"/>
                <a:gd name="connsiteY1" fmla="*/ 1462 h 9406"/>
                <a:gd name="connsiteX2" fmla="*/ 0 w 77217"/>
                <a:gd name="connsiteY2" fmla="*/ 2034 h 9406"/>
                <a:gd name="connsiteX3" fmla="*/ 4191 w 77217"/>
                <a:gd name="connsiteY3" fmla="*/ 7368 h 9406"/>
                <a:gd name="connsiteX4" fmla="*/ 72866 w 77217"/>
                <a:gd name="connsiteY4" fmla="*/ 9368 h 9406"/>
                <a:gd name="connsiteX5" fmla="*/ 77181 w 77217"/>
                <a:gd name="connsiteY5" fmla="*/ 6139 h 9406"/>
                <a:gd name="connsiteX6" fmla="*/ 77152 w 77217"/>
                <a:gd name="connsiteY6" fmla="*/ 4891 h 9406"/>
                <a:gd name="connsiteX7" fmla="*/ 71914 w 77217"/>
                <a:gd name="connsiteY7" fmla="*/ 1462 h 9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217" h="9406">
                  <a:moveTo>
                    <a:pt x="71914" y="1462"/>
                  </a:moveTo>
                  <a:cubicBezTo>
                    <a:pt x="58560" y="-109"/>
                    <a:pt x="45072" y="-109"/>
                    <a:pt x="31718" y="1462"/>
                  </a:cubicBezTo>
                  <a:cubicBezTo>
                    <a:pt x="21145" y="1938"/>
                    <a:pt x="10001" y="-2443"/>
                    <a:pt x="0" y="2034"/>
                  </a:cubicBezTo>
                  <a:cubicBezTo>
                    <a:pt x="0" y="5939"/>
                    <a:pt x="1524" y="6987"/>
                    <a:pt x="4191" y="7368"/>
                  </a:cubicBezTo>
                  <a:cubicBezTo>
                    <a:pt x="27051" y="10225"/>
                    <a:pt x="50101" y="6225"/>
                    <a:pt x="72866" y="9368"/>
                  </a:cubicBezTo>
                  <a:cubicBezTo>
                    <a:pt x="74952" y="9663"/>
                    <a:pt x="76876" y="8225"/>
                    <a:pt x="77181" y="6139"/>
                  </a:cubicBezTo>
                  <a:cubicBezTo>
                    <a:pt x="77238" y="5720"/>
                    <a:pt x="77228" y="5301"/>
                    <a:pt x="77152" y="4891"/>
                  </a:cubicBezTo>
                  <a:cubicBezTo>
                    <a:pt x="76962" y="1938"/>
                    <a:pt x="74866" y="1938"/>
                    <a:pt x="71914" y="1462"/>
                  </a:cubicBezTo>
                  <a:close/>
                </a:path>
              </a:pathLst>
            </a:custGeom>
            <a:grpFill/>
            <a:ln w="9525" cap="flat">
              <a:noFill/>
              <a:prstDash val="solid"/>
              <a:miter/>
            </a:ln>
          </p:spPr>
          <p:txBody>
            <a:bodyPr rtlCol="0" anchor="ctr"/>
            <a:lstStyle/>
            <a:p>
              <a:endParaRPr lang="en-US">
                <a:solidFill>
                  <a:schemeClr val="bg1"/>
                </a:solidFill>
              </a:endParaRPr>
            </a:p>
          </p:txBody>
        </p:sp>
        <p:sp>
          <p:nvSpPr>
            <p:cNvPr id="17" name="Freeform 16">
              <a:extLst>
                <a:ext uri="{FF2B5EF4-FFF2-40B4-BE49-F238E27FC236}">
                  <a16:creationId xmlns:a16="http://schemas.microsoft.com/office/drawing/2014/main" id="{24A379C0-98F4-76AF-DD20-6BCF599679C4}"/>
                </a:ext>
              </a:extLst>
            </p:cNvPr>
            <p:cNvSpPr/>
            <p:nvPr/>
          </p:nvSpPr>
          <p:spPr>
            <a:xfrm>
              <a:off x="6998911" y="2762821"/>
              <a:ext cx="114930" cy="12382"/>
            </a:xfrm>
            <a:custGeom>
              <a:avLst/>
              <a:gdLst>
                <a:gd name="connsiteX0" fmla="*/ 71211 w 114930"/>
                <a:gd name="connsiteY0" fmla="*/ 4572 h 12382"/>
                <a:gd name="connsiteX1" fmla="*/ 60828 w 114930"/>
                <a:gd name="connsiteY1" fmla="*/ 1619 h 12382"/>
                <a:gd name="connsiteX2" fmla="*/ 28158 w 114930"/>
                <a:gd name="connsiteY2" fmla="*/ 95 h 12382"/>
                <a:gd name="connsiteX3" fmla="*/ 4345 w 114930"/>
                <a:gd name="connsiteY3" fmla="*/ 2667 h 12382"/>
                <a:gd name="connsiteX4" fmla="*/ 78 w 114930"/>
                <a:gd name="connsiteY4" fmla="*/ 8724 h 12382"/>
                <a:gd name="connsiteX5" fmla="*/ 250 w 114930"/>
                <a:gd name="connsiteY5" fmla="*/ 9429 h 12382"/>
                <a:gd name="connsiteX6" fmla="*/ 6631 w 114930"/>
                <a:gd name="connsiteY6" fmla="*/ 11239 h 12382"/>
                <a:gd name="connsiteX7" fmla="*/ 38159 w 114930"/>
                <a:gd name="connsiteY7" fmla="*/ 11239 h 12382"/>
                <a:gd name="connsiteX8" fmla="*/ 69973 w 114930"/>
                <a:gd name="connsiteY8" fmla="*/ 6000 h 12382"/>
                <a:gd name="connsiteX9" fmla="*/ 70830 w 114930"/>
                <a:gd name="connsiteY9" fmla="*/ 9144 h 12382"/>
                <a:gd name="connsiteX10" fmla="*/ 102738 w 114930"/>
                <a:gd name="connsiteY10" fmla="*/ 12382 h 12382"/>
                <a:gd name="connsiteX11" fmla="*/ 114930 w 114930"/>
                <a:gd name="connsiteY11" fmla="*/ 1047 h 12382"/>
                <a:gd name="connsiteX12" fmla="*/ 71211 w 114930"/>
                <a:gd name="connsiteY12" fmla="*/ 4572 h 12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930" h="12382">
                  <a:moveTo>
                    <a:pt x="71211" y="4572"/>
                  </a:moveTo>
                  <a:cubicBezTo>
                    <a:pt x="68439" y="1952"/>
                    <a:pt x="64562" y="857"/>
                    <a:pt x="60828" y="1619"/>
                  </a:cubicBezTo>
                  <a:cubicBezTo>
                    <a:pt x="49960" y="3543"/>
                    <a:pt x="38797" y="3029"/>
                    <a:pt x="28158" y="95"/>
                  </a:cubicBezTo>
                  <a:cubicBezTo>
                    <a:pt x="20138" y="-305"/>
                    <a:pt x="12099" y="562"/>
                    <a:pt x="4345" y="2667"/>
                  </a:cubicBezTo>
                  <a:cubicBezTo>
                    <a:pt x="1497" y="3162"/>
                    <a:pt x="-417" y="5867"/>
                    <a:pt x="78" y="8724"/>
                  </a:cubicBezTo>
                  <a:cubicBezTo>
                    <a:pt x="116" y="8963"/>
                    <a:pt x="173" y="9201"/>
                    <a:pt x="250" y="9429"/>
                  </a:cubicBezTo>
                  <a:cubicBezTo>
                    <a:pt x="1202" y="12001"/>
                    <a:pt x="4059" y="11715"/>
                    <a:pt x="6631" y="11239"/>
                  </a:cubicBezTo>
                  <a:cubicBezTo>
                    <a:pt x="17033" y="9144"/>
                    <a:pt x="27758" y="9144"/>
                    <a:pt x="38159" y="11239"/>
                  </a:cubicBezTo>
                  <a:cubicBezTo>
                    <a:pt x="49046" y="13649"/>
                    <a:pt x="60438" y="11773"/>
                    <a:pt x="69973" y="6000"/>
                  </a:cubicBezTo>
                  <a:cubicBezTo>
                    <a:pt x="69973" y="7048"/>
                    <a:pt x="70449" y="9048"/>
                    <a:pt x="70830" y="9144"/>
                  </a:cubicBezTo>
                  <a:cubicBezTo>
                    <a:pt x="81393" y="10830"/>
                    <a:pt x="92052" y="11915"/>
                    <a:pt x="102738" y="12382"/>
                  </a:cubicBezTo>
                  <a:cubicBezTo>
                    <a:pt x="109082" y="12220"/>
                    <a:pt x="114311" y="7362"/>
                    <a:pt x="114930" y="1047"/>
                  </a:cubicBezTo>
                  <a:cubicBezTo>
                    <a:pt x="99309" y="-1715"/>
                    <a:pt x="85593" y="5334"/>
                    <a:pt x="71211" y="4572"/>
                  </a:cubicBezTo>
                  <a:close/>
                </a:path>
              </a:pathLst>
            </a:custGeom>
            <a:grpFill/>
            <a:ln w="9525" cap="flat">
              <a:noFill/>
              <a:prstDash val="solid"/>
              <a:miter/>
            </a:ln>
          </p:spPr>
          <p:txBody>
            <a:bodyPr rtlCol="0" anchor="ctr"/>
            <a:lstStyle/>
            <a:p>
              <a:endParaRPr lang="en-US">
                <a:solidFill>
                  <a:schemeClr val="bg1"/>
                </a:solidFill>
              </a:endParaRPr>
            </a:p>
          </p:txBody>
        </p:sp>
        <p:sp>
          <p:nvSpPr>
            <p:cNvPr id="18" name="Freeform 17">
              <a:extLst>
                <a:ext uri="{FF2B5EF4-FFF2-40B4-BE49-F238E27FC236}">
                  <a16:creationId xmlns:a16="http://schemas.microsoft.com/office/drawing/2014/main" id="{4D5A7731-8CDA-B830-C40A-5F82943B55BF}"/>
                </a:ext>
              </a:extLst>
            </p:cNvPr>
            <p:cNvSpPr/>
            <p:nvPr/>
          </p:nvSpPr>
          <p:spPr>
            <a:xfrm>
              <a:off x="7922514" y="2756820"/>
              <a:ext cx="35433" cy="15467"/>
            </a:xfrm>
            <a:custGeom>
              <a:avLst/>
              <a:gdLst>
                <a:gd name="connsiteX0" fmla="*/ 0 w 35433"/>
                <a:gd name="connsiteY0" fmla="*/ 11335 h 15467"/>
                <a:gd name="connsiteX1" fmla="*/ 35433 w 35433"/>
                <a:gd name="connsiteY1" fmla="*/ 0 h 15467"/>
                <a:gd name="connsiteX2" fmla="*/ 0 w 35433"/>
                <a:gd name="connsiteY2" fmla="*/ 11335 h 15467"/>
              </a:gdLst>
              <a:ahLst/>
              <a:cxnLst>
                <a:cxn ang="0">
                  <a:pos x="connsiteX0" y="connsiteY0"/>
                </a:cxn>
                <a:cxn ang="0">
                  <a:pos x="connsiteX1" y="connsiteY1"/>
                </a:cxn>
                <a:cxn ang="0">
                  <a:pos x="connsiteX2" y="connsiteY2"/>
                </a:cxn>
              </a:cxnLst>
              <a:rect l="l" t="t" r="r" b="b"/>
              <a:pathLst>
                <a:path w="35433" h="15467">
                  <a:moveTo>
                    <a:pt x="0" y="11335"/>
                  </a:moveTo>
                  <a:cubicBezTo>
                    <a:pt x="25051" y="18764"/>
                    <a:pt x="33718" y="16859"/>
                    <a:pt x="35433" y="0"/>
                  </a:cubicBezTo>
                  <a:cubicBezTo>
                    <a:pt x="25051" y="12668"/>
                    <a:pt x="8954" y="-2000"/>
                    <a:pt x="0" y="11335"/>
                  </a:cubicBezTo>
                  <a:close/>
                </a:path>
              </a:pathLst>
            </a:custGeom>
            <a:grpFill/>
            <a:ln w="9525" cap="flat">
              <a:noFill/>
              <a:prstDash val="solid"/>
              <a:miter/>
            </a:ln>
          </p:spPr>
          <p:txBody>
            <a:bodyPr rtlCol="0" anchor="ctr"/>
            <a:lstStyle/>
            <a:p>
              <a:endParaRPr lang="en-US">
                <a:solidFill>
                  <a:schemeClr val="bg1"/>
                </a:solidFill>
              </a:endParaRPr>
            </a:p>
          </p:txBody>
        </p:sp>
        <p:sp>
          <p:nvSpPr>
            <p:cNvPr id="19" name="Freeform 18">
              <a:extLst>
                <a:ext uri="{FF2B5EF4-FFF2-40B4-BE49-F238E27FC236}">
                  <a16:creationId xmlns:a16="http://schemas.microsoft.com/office/drawing/2014/main" id="{4103809C-CF91-E72A-7A7F-C81AE00B9ED7}"/>
                </a:ext>
              </a:extLst>
            </p:cNvPr>
            <p:cNvSpPr/>
            <p:nvPr/>
          </p:nvSpPr>
          <p:spPr>
            <a:xfrm>
              <a:off x="7281818" y="2758041"/>
              <a:ext cx="36715" cy="13508"/>
            </a:xfrm>
            <a:custGeom>
              <a:avLst/>
              <a:gdLst>
                <a:gd name="connsiteX0" fmla="*/ 8617 w 36715"/>
                <a:gd name="connsiteY0" fmla="*/ 4208 h 13508"/>
                <a:gd name="connsiteX1" fmla="*/ 140 w 36715"/>
                <a:gd name="connsiteY1" fmla="*/ 9828 h 13508"/>
                <a:gd name="connsiteX2" fmla="*/ 10808 w 36715"/>
                <a:gd name="connsiteY2" fmla="*/ 12400 h 13508"/>
                <a:gd name="connsiteX3" fmla="*/ 17475 w 36715"/>
                <a:gd name="connsiteY3" fmla="*/ 9542 h 13508"/>
                <a:gd name="connsiteX4" fmla="*/ 18523 w 36715"/>
                <a:gd name="connsiteY4" fmla="*/ 8780 h 13508"/>
                <a:gd name="connsiteX5" fmla="*/ 17666 w 36715"/>
                <a:gd name="connsiteY5" fmla="*/ 9638 h 13508"/>
                <a:gd name="connsiteX6" fmla="*/ 36716 w 36715"/>
                <a:gd name="connsiteY6" fmla="*/ 4208 h 13508"/>
                <a:gd name="connsiteX7" fmla="*/ 8617 w 36715"/>
                <a:gd name="connsiteY7" fmla="*/ 4208 h 13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715" h="13508">
                  <a:moveTo>
                    <a:pt x="8617" y="4208"/>
                  </a:moveTo>
                  <a:cubicBezTo>
                    <a:pt x="4140" y="5161"/>
                    <a:pt x="-908" y="4208"/>
                    <a:pt x="140" y="9828"/>
                  </a:cubicBezTo>
                  <a:cubicBezTo>
                    <a:pt x="1187" y="15448"/>
                    <a:pt x="6902" y="13162"/>
                    <a:pt x="10808" y="12400"/>
                  </a:cubicBezTo>
                  <a:cubicBezTo>
                    <a:pt x="13141" y="11724"/>
                    <a:pt x="15379" y="10771"/>
                    <a:pt x="17475" y="9542"/>
                  </a:cubicBezTo>
                  <a:lnTo>
                    <a:pt x="18523" y="8780"/>
                  </a:lnTo>
                  <a:lnTo>
                    <a:pt x="17666" y="9638"/>
                  </a:lnTo>
                  <a:cubicBezTo>
                    <a:pt x="26524" y="14305"/>
                    <a:pt x="30334" y="7256"/>
                    <a:pt x="36716" y="4208"/>
                  </a:cubicBezTo>
                  <a:cubicBezTo>
                    <a:pt x="26048" y="-4555"/>
                    <a:pt x="17666" y="2875"/>
                    <a:pt x="8617" y="4208"/>
                  </a:cubicBezTo>
                  <a:close/>
                </a:path>
              </a:pathLst>
            </a:custGeom>
            <a:grpFill/>
            <a:ln w="9525" cap="flat">
              <a:noFill/>
              <a:prstDash val="solid"/>
              <a:miter/>
            </a:ln>
          </p:spPr>
          <p:txBody>
            <a:bodyPr rtlCol="0" anchor="ctr"/>
            <a:lstStyle/>
            <a:p>
              <a:endParaRPr lang="en-US">
                <a:solidFill>
                  <a:schemeClr val="bg1"/>
                </a:solidFill>
              </a:endParaRPr>
            </a:p>
          </p:txBody>
        </p:sp>
        <p:sp>
          <p:nvSpPr>
            <p:cNvPr id="20" name="Freeform 19">
              <a:extLst>
                <a:ext uri="{FF2B5EF4-FFF2-40B4-BE49-F238E27FC236}">
                  <a16:creationId xmlns:a16="http://schemas.microsoft.com/office/drawing/2014/main" id="{9712E793-FF21-7125-34F0-DBD0352471DB}"/>
                </a:ext>
              </a:extLst>
            </p:cNvPr>
            <p:cNvSpPr/>
            <p:nvPr/>
          </p:nvSpPr>
          <p:spPr>
            <a:xfrm>
              <a:off x="7882699" y="2753487"/>
              <a:ext cx="23907" cy="17907"/>
            </a:xfrm>
            <a:custGeom>
              <a:avLst/>
              <a:gdLst>
                <a:gd name="connsiteX0" fmla="*/ 20288 w 23907"/>
                <a:gd name="connsiteY0" fmla="*/ 0 h 17907"/>
                <a:gd name="connsiteX1" fmla="*/ 0 w 23907"/>
                <a:gd name="connsiteY1" fmla="*/ 12954 h 17907"/>
                <a:gd name="connsiteX2" fmla="*/ 23908 w 23907"/>
                <a:gd name="connsiteY2" fmla="*/ 17907 h 17907"/>
                <a:gd name="connsiteX3" fmla="*/ 20288 w 23907"/>
                <a:gd name="connsiteY3" fmla="*/ 0 h 17907"/>
              </a:gdLst>
              <a:ahLst/>
              <a:cxnLst>
                <a:cxn ang="0">
                  <a:pos x="connsiteX0" y="connsiteY0"/>
                </a:cxn>
                <a:cxn ang="0">
                  <a:pos x="connsiteX1" y="connsiteY1"/>
                </a:cxn>
                <a:cxn ang="0">
                  <a:pos x="connsiteX2" y="connsiteY2"/>
                </a:cxn>
                <a:cxn ang="0">
                  <a:pos x="connsiteX3" y="connsiteY3"/>
                </a:cxn>
              </a:cxnLst>
              <a:rect l="l" t="t" r="r" b="b"/>
              <a:pathLst>
                <a:path w="23907" h="17907">
                  <a:moveTo>
                    <a:pt x="20288" y="0"/>
                  </a:moveTo>
                  <a:cubicBezTo>
                    <a:pt x="12459" y="2372"/>
                    <a:pt x="5449" y="6858"/>
                    <a:pt x="0" y="12954"/>
                  </a:cubicBezTo>
                  <a:lnTo>
                    <a:pt x="23908" y="17907"/>
                  </a:lnTo>
                  <a:cubicBezTo>
                    <a:pt x="19517" y="13049"/>
                    <a:pt x="18126" y="6182"/>
                    <a:pt x="20288" y="0"/>
                  </a:cubicBezTo>
                  <a:close/>
                </a:path>
              </a:pathLst>
            </a:custGeom>
            <a:grpFill/>
            <a:ln w="9525" cap="flat">
              <a:noFill/>
              <a:prstDash val="solid"/>
              <a:miter/>
            </a:ln>
          </p:spPr>
          <p:txBody>
            <a:bodyPr rtlCol="0" anchor="ctr"/>
            <a:lstStyle/>
            <a:p>
              <a:endParaRPr lang="en-US">
                <a:solidFill>
                  <a:schemeClr val="bg1"/>
                </a:solidFill>
              </a:endParaRPr>
            </a:p>
          </p:txBody>
        </p:sp>
        <p:sp>
          <p:nvSpPr>
            <p:cNvPr id="21" name="Freeform 20">
              <a:extLst>
                <a:ext uri="{FF2B5EF4-FFF2-40B4-BE49-F238E27FC236}">
                  <a16:creationId xmlns:a16="http://schemas.microsoft.com/office/drawing/2014/main" id="{2A515421-C839-11C4-C99D-3729DEA36DC7}"/>
                </a:ext>
              </a:extLst>
            </p:cNvPr>
            <p:cNvSpPr/>
            <p:nvPr/>
          </p:nvSpPr>
          <p:spPr>
            <a:xfrm>
              <a:off x="6968680" y="2763391"/>
              <a:ext cx="24626" cy="10724"/>
            </a:xfrm>
            <a:custGeom>
              <a:avLst/>
              <a:gdLst>
                <a:gd name="connsiteX0" fmla="*/ 22670 w 24626"/>
                <a:gd name="connsiteY0" fmla="*/ 1145 h 10724"/>
                <a:gd name="connsiteX1" fmla="*/ 0 w 24626"/>
                <a:gd name="connsiteY1" fmla="*/ 8003 h 10724"/>
                <a:gd name="connsiteX2" fmla="*/ 24003 w 24626"/>
                <a:gd name="connsiteY2" fmla="*/ 5431 h 10724"/>
                <a:gd name="connsiteX3" fmla="*/ 23679 w 24626"/>
                <a:gd name="connsiteY3" fmla="*/ 1678 h 10724"/>
                <a:gd name="connsiteX4" fmla="*/ 22670 w 24626"/>
                <a:gd name="connsiteY4" fmla="*/ 1145 h 107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26" h="10724">
                  <a:moveTo>
                    <a:pt x="22670" y="1145"/>
                  </a:moveTo>
                  <a:cubicBezTo>
                    <a:pt x="14431" y="-1770"/>
                    <a:pt x="5248" y="1011"/>
                    <a:pt x="0" y="8003"/>
                  </a:cubicBezTo>
                  <a:cubicBezTo>
                    <a:pt x="7715" y="12422"/>
                    <a:pt x="17402" y="11384"/>
                    <a:pt x="24003" y="5431"/>
                  </a:cubicBezTo>
                  <a:cubicBezTo>
                    <a:pt x="24946" y="4307"/>
                    <a:pt x="24803" y="2621"/>
                    <a:pt x="23679" y="1678"/>
                  </a:cubicBezTo>
                  <a:cubicBezTo>
                    <a:pt x="23384" y="1431"/>
                    <a:pt x="23041" y="1250"/>
                    <a:pt x="22670" y="1145"/>
                  </a:cubicBezTo>
                  <a:close/>
                </a:path>
              </a:pathLst>
            </a:custGeom>
            <a:grpFill/>
            <a:ln w="9525" cap="flat">
              <a:noFill/>
              <a:prstDash val="solid"/>
              <a:miter/>
            </a:ln>
          </p:spPr>
          <p:txBody>
            <a:bodyPr rtlCol="0" anchor="ctr"/>
            <a:lstStyle/>
            <a:p>
              <a:endParaRPr lang="en-US">
                <a:solidFill>
                  <a:schemeClr val="bg1"/>
                </a:solidFill>
              </a:endParaRPr>
            </a:p>
          </p:txBody>
        </p:sp>
        <p:sp>
          <p:nvSpPr>
            <p:cNvPr id="22" name="Freeform 21">
              <a:extLst>
                <a:ext uri="{FF2B5EF4-FFF2-40B4-BE49-F238E27FC236}">
                  <a16:creationId xmlns:a16="http://schemas.microsoft.com/office/drawing/2014/main" id="{DA26AD0E-AE7C-E60B-B566-E4CD46EF5A3C}"/>
                </a:ext>
              </a:extLst>
            </p:cNvPr>
            <p:cNvSpPr/>
            <p:nvPr/>
          </p:nvSpPr>
          <p:spPr>
            <a:xfrm>
              <a:off x="7786116" y="2703449"/>
              <a:ext cx="35814" cy="6210"/>
            </a:xfrm>
            <a:custGeom>
              <a:avLst/>
              <a:gdLst>
                <a:gd name="connsiteX0" fmla="*/ 35814 w 35814"/>
                <a:gd name="connsiteY0" fmla="*/ 1650 h 6210"/>
                <a:gd name="connsiteX1" fmla="*/ 0 w 35814"/>
                <a:gd name="connsiteY1" fmla="*/ 3555 h 6210"/>
                <a:gd name="connsiteX2" fmla="*/ 35814 w 35814"/>
                <a:gd name="connsiteY2" fmla="*/ 1650 h 6210"/>
              </a:gdLst>
              <a:ahLst/>
              <a:cxnLst>
                <a:cxn ang="0">
                  <a:pos x="connsiteX0" y="connsiteY0"/>
                </a:cxn>
                <a:cxn ang="0">
                  <a:pos x="connsiteX1" y="connsiteY1"/>
                </a:cxn>
                <a:cxn ang="0">
                  <a:pos x="connsiteX2" y="connsiteY2"/>
                </a:cxn>
              </a:cxnLst>
              <a:rect l="l" t="t" r="r" b="b"/>
              <a:pathLst>
                <a:path w="35814" h="6210">
                  <a:moveTo>
                    <a:pt x="35814" y="1650"/>
                  </a:moveTo>
                  <a:cubicBezTo>
                    <a:pt x="23936" y="-1074"/>
                    <a:pt x="11525" y="-417"/>
                    <a:pt x="0" y="3555"/>
                  </a:cubicBezTo>
                  <a:cubicBezTo>
                    <a:pt x="25241" y="7365"/>
                    <a:pt x="25241" y="7365"/>
                    <a:pt x="35814" y="1650"/>
                  </a:cubicBezTo>
                  <a:close/>
                </a:path>
              </a:pathLst>
            </a:custGeom>
            <a:grpFill/>
            <a:ln w="9525" cap="flat">
              <a:noFill/>
              <a:prstDash val="solid"/>
              <a:miter/>
            </a:ln>
          </p:spPr>
          <p:txBody>
            <a:bodyPr rtlCol="0" anchor="ctr"/>
            <a:lstStyle/>
            <a:p>
              <a:endParaRPr lang="en-US">
                <a:solidFill>
                  <a:schemeClr val="bg1"/>
                </a:solidFill>
              </a:endParaRPr>
            </a:p>
          </p:txBody>
        </p:sp>
        <p:sp>
          <p:nvSpPr>
            <p:cNvPr id="23" name="Freeform 22">
              <a:extLst>
                <a:ext uri="{FF2B5EF4-FFF2-40B4-BE49-F238E27FC236}">
                  <a16:creationId xmlns:a16="http://schemas.microsoft.com/office/drawing/2014/main" id="{0AEC9880-8715-2874-17F1-8396AE6E4D4A}"/>
                </a:ext>
              </a:extLst>
            </p:cNvPr>
            <p:cNvSpPr/>
            <p:nvPr/>
          </p:nvSpPr>
          <p:spPr>
            <a:xfrm>
              <a:off x="7639518" y="2752535"/>
              <a:ext cx="15628" cy="16572"/>
            </a:xfrm>
            <a:custGeom>
              <a:avLst/>
              <a:gdLst>
                <a:gd name="connsiteX0" fmla="*/ 9056 w 15628"/>
                <a:gd name="connsiteY0" fmla="*/ 189 h 16572"/>
                <a:gd name="connsiteX1" fmla="*/ 198 w 15628"/>
                <a:gd name="connsiteY1" fmla="*/ 16572 h 16572"/>
                <a:gd name="connsiteX2" fmla="*/ 15629 w 15628"/>
                <a:gd name="connsiteY2" fmla="*/ 5047 h 16572"/>
                <a:gd name="connsiteX3" fmla="*/ 9056 w 15628"/>
                <a:gd name="connsiteY3" fmla="*/ 189 h 16572"/>
              </a:gdLst>
              <a:ahLst/>
              <a:cxnLst>
                <a:cxn ang="0">
                  <a:pos x="connsiteX0" y="connsiteY0"/>
                </a:cxn>
                <a:cxn ang="0">
                  <a:pos x="connsiteX1" y="connsiteY1"/>
                </a:cxn>
                <a:cxn ang="0">
                  <a:pos x="connsiteX2" y="connsiteY2"/>
                </a:cxn>
                <a:cxn ang="0">
                  <a:pos x="connsiteX3" y="connsiteY3"/>
                </a:cxn>
              </a:cxnLst>
              <a:rect l="l" t="t" r="r" b="b"/>
              <a:pathLst>
                <a:path w="15628" h="16572">
                  <a:moveTo>
                    <a:pt x="9056" y="189"/>
                  </a:moveTo>
                  <a:cubicBezTo>
                    <a:pt x="103" y="1237"/>
                    <a:pt x="-469" y="7047"/>
                    <a:pt x="198" y="16572"/>
                  </a:cubicBezTo>
                  <a:cubicBezTo>
                    <a:pt x="5913" y="11048"/>
                    <a:pt x="15533" y="14477"/>
                    <a:pt x="15629" y="5047"/>
                  </a:cubicBezTo>
                  <a:cubicBezTo>
                    <a:pt x="15247" y="951"/>
                    <a:pt x="11342" y="-573"/>
                    <a:pt x="9056" y="189"/>
                  </a:cubicBezTo>
                  <a:close/>
                </a:path>
              </a:pathLst>
            </a:custGeom>
            <a:grpFill/>
            <a:ln w="9525" cap="flat">
              <a:noFill/>
              <a:prstDash val="solid"/>
              <a:miter/>
            </a:ln>
          </p:spPr>
          <p:txBody>
            <a:bodyPr rtlCol="0" anchor="ctr"/>
            <a:lstStyle/>
            <a:p>
              <a:endParaRPr lang="en-US">
                <a:solidFill>
                  <a:schemeClr val="bg1"/>
                </a:solidFill>
              </a:endParaRPr>
            </a:p>
          </p:txBody>
        </p:sp>
        <p:sp>
          <p:nvSpPr>
            <p:cNvPr id="24" name="Freeform 23">
              <a:extLst>
                <a:ext uri="{FF2B5EF4-FFF2-40B4-BE49-F238E27FC236}">
                  <a16:creationId xmlns:a16="http://schemas.microsoft.com/office/drawing/2014/main" id="{9AD0A645-09CD-66C2-9CC7-53C442CCB40B}"/>
                </a:ext>
              </a:extLst>
            </p:cNvPr>
            <p:cNvSpPr/>
            <p:nvPr/>
          </p:nvSpPr>
          <p:spPr>
            <a:xfrm>
              <a:off x="7337012" y="2757133"/>
              <a:ext cx="37403" cy="14677"/>
            </a:xfrm>
            <a:custGeom>
              <a:avLst/>
              <a:gdLst>
                <a:gd name="connsiteX0" fmla="*/ 31242 w 37403"/>
                <a:gd name="connsiteY0" fmla="*/ 354 h 14677"/>
                <a:gd name="connsiteX1" fmla="*/ 18193 w 37403"/>
                <a:gd name="connsiteY1" fmla="*/ 6641 h 14677"/>
                <a:gd name="connsiteX2" fmla="*/ 0 w 37403"/>
                <a:gd name="connsiteY2" fmla="*/ 14451 h 14677"/>
                <a:gd name="connsiteX3" fmla="*/ 19050 w 37403"/>
                <a:gd name="connsiteY3" fmla="*/ 8069 h 14677"/>
                <a:gd name="connsiteX4" fmla="*/ 27813 w 37403"/>
                <a:gd name="connsiteY4" fmla="*/ 9974 h 14677"/>
                <a:gd name="connsiteX5" fmla="*/ 35528 w 37403"/>
                <a:gd name="connsiteY5" fmla="*/ 12070 h 14677"/>
                <a:gd name="connsiteX6" fmla="*/ 37052 w 37403"/>
                <a:gd name="connsiteY6" fmla="*/ 5688 h 14677"/>
                <a:gd name="connsiteX7" fmla="*/ 31242 w 37403"/>
                <a:gd name="connsiteY7" fmla="*/ 354 h 1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403" h="14677">
                  <a:moveTo>
                    <a:pt x="31242" y="354"/>
                  </a:moveTo>
                  <a:cubicBezTo>
                    <a:pt x="25051" y="-694"/>
                    <a:pt x="20193" y="354"/>
                    <a:pt x="18193" y="6641"/>
                  </a:cubicBezTo>
                  <a:cubicBezTo>
                    <a:pt x="11811" y="8165"/>
                    <a:pt x="1714" y="1592"/>
                    <a:pt x="0" y="14451"/>
                  </a:cubicBezTo>
                  <a:cubicBezTo>
                    <a:pt x="7715" y="15022"/>
                    <a:pt x="14764" y="15022"/>
                    <a:pt x="19050" y="8069"/>
                  </a:cubicBezTo>
                  <a:cubicBezTo>
                    <a:pt x="22098" y="7774"/>
                    <a:pt x="25165" y="8441"/>
                    <a:pt x="27813" y="9974"/>
                  </a:cubicBezTo>
                  <a:cubicBezTo>
                    <a:pt x="30099" y="11689"/>
                    <a:pt x="32290" y="14451"/>
                    <a:pt x="35528" y="12070"/>
                  </a:cubicBezTo>
                  <a:cubicBezTo>
                    <a:pt x="37262" y="10431"/>
                    <a:pt x="37852" y="7926"/>
                    <a:pt x="37052" y="5688"/>
                  </a:cubicBezTo>
                  <a:cubicBezTo>
                    <a:pt x="36519" y="2811"/>
                    <a:pt x="34147" y="640"/>
                    <a:pt x="31242" y="354"/>
                  </a:cubicBezTo>
                  <a:close/>
                </a:path>
              </a:pathLst>
            </a:custGeom>
            <a:grpFill/>
            <a:ln w="9525" cap="flat">
              <a:noFill/>
              <a:prstDash val="solid"/>
              <a:miter/>
            </a:ln>
          </p:spPr>
          <p:txBody>
            <a:bodyPr rtlCol="0" anchor="ctr"/>
            <a:lstStyle/>
            <a:p>
              <a:endParaRPr lang="en-US">
                <a:solidFill>
                  <a:schemeClr val="bg1"/>
                </a:solidFill>
              </a:endParaRPr>
            </a:p>
          </p:txBody>
        </p:sp>
        <p:sp>
          <p:nvSpPr>
            <p:cNvPr id="25" name="Freeform 24">
              <a:extLst>
                <a:ext uri="{FF2B5EF4-FFF2-40B4-BE49-F238E27FC236}">
                  <a16:creationId xmlns:a16="http://schemas.microsoft.com/office/drawing/2014/main" id="{8CC613C9-35EB-C89D-7304-0AD969A55B45}"/>
                </a:ext>
              </a:extLst>
            </p:cNvPr>
            <p:cNvSpPr/>
            <p:nvPr/>
          </p:nvSpPr>
          <p:spPr>
            <a:xfrm>
              <a:off x="7753895" y="2754677"/>
              <a:ext cx="17456" cy="10584"/>
            </a:xfrm>
            <a:custGeom>
              <a:avLst/>
              <a:gdLst>
                <a:gd name="connsiteX0" fmla="*/ 10313 w 17456"/>
                <a:gd name="connsiteY0" fmla="*/ 48 h 10584"/>
                <a:gd name="connsiteX1" fmla="*/ 26 w 17456"/>
                <a:gd name="connsiteY1" fmla="*/ 6906 h 10584"/>
                <a:gd name="connsiteX2" fmla="*/ 9075 w 17456"/>
                <a:gd name="connsiteY2" fmla="*/ 10240 h 10584"/>
                <a:gd name="connsiteX3" fmla="*/ 17457 w 17456"/>
                <a:gd name="connsiteY3" fmla="*/ 6334 h 10584"/>
                <a:gd name="connsiteX4" fmla="*/ 11027 w 17456"/>
                <a:gd name="connsiteY4" fmla="*/ 0 h 10584"/>
                <a:gd name="connsiteX5" fmla="*/ 10313 w 17456"/>
                <a:gd name="connsiteY5" fmla="*/ 48 h 10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456" h="10584">
                  <a:moveTo>
                    <a:pt x="10313" y="48"/>
                  </a:moveTo>
                  <a:cubicBezTo>
                    <a:pt x="5741" y="48"/>
                    <a:pt x="-450" y="1000"/>
                    <a:pt x="26" y="6906"/>
                  </a:cubicBezTo>
                  <a:cubicBezTo>
                    <a:pt x="26" y="11192"/>
                    <a:pt x="5836" y="9668"/>
                    <a:pt x="9075" y="10240"/>
                  </a:cubicBezTo>
                  <a:cubicBezTo>
                    <a:pt x="12313" y="10811"/>
                    <a:pt x="17361" y="11287"/>
                    <a:pt x="17457" y="6334"/>
                  </a:cubicBezTo>
                  <a:cubicBezTo>
                    <a:pt x="17428" y="2810"/>
                    <a:pt x="14551" y="-28"/>
                    <a:pt x="11027" y="0"/>
                  </a:cubicBezTo>
                  <a:cubicBezTo>
                    <a:pt x="10789" y="0"/>
                    <a:pt x="10551" y="19"/>
                    <a:pt x="10313" y="48"/>
                  </a:cubicBezTo>
                  <a:close/>
                </a:path>
              </a:pathLst>
            </a:custGeom>
            <a:grpFill/>
            <a:ln w="9525" cap="flat">
              <a:noFill/>
              <a:prstDash val="solid"/>
              <a:miter/>
            </a:ln>
          </p:spPr>
          <p:txBody>
            <a:bodyPr rtlCol="0" anchor="ctr"/>
            <a:lstStyle/>
            <a:p>
              <a:endParaRPr lang="en-US">
                <a:solidFill>
                  <a:schemeClr val="bg1"/>
                </a:solidFill>
              </a:endParaRPr>
            </a:p>
          </p:txBody>
        </p:sp>
        <p:sp>
          <p:nvSpPr>
            <p:cNvPr id="26" name="Freeform 25">
              <a:extLst>
                <a:ext uri="{FF2B5EF4-FFF2-40B4-BE49-F238E27FC236}">
                  <a16:creationId xmlns:a16="http://schemas.microsoft.com/office/drawing/2014/main" id="{8A52ABA9-F25B-8ECA-CD67-9A4CF5200CED}"/>
                </a:ext>
              </a:extLst>
            </p:cNvPr>
            <p:cNvSpPr/>
            <p:nvPr/>
          </p:nvSpPr>
          <p:spPr>
            <a:xfrm>
              <a:off x="7606569" y="2751772"/>
              <a:ext cx="20764" cy="11491"/>
            </a:xfrm>
            <a:custGeom>
              <a:avLst/>
              <a:gdLst>
                <a:gd name="connsiteX0" fmla="*/ 0 w 20764"/>
                <a:gd name="connsiteY0" fmla="*/ 10954 h 11491"/>
                <a:gd name="connsiteX1" fmla="*/ 20764 w 20764"/>
                <a:gd name="connsiteY1" fmla="*/ 0 h 11491"/>
                <a:gd name="connsiteX2" fmla="*/ 0 w 20764"/>
                <a:gd name="connsiteY2" fmla="*/ 10954 h 11491"/>
              </a:gdLst>
              <a:ahLst/>
              <a:cxnLst>
                <a:cxn ang="0">
                  <a:pos x="connsiteX0" y="connsiteY0"/>
                </a:cxn>
                <a:cxn ang="0">
                  <a:pos x="connsiteX1" y="connsiteY1"/>
                </a:cxn>
                <a:cxn ang="0">
                  <a:pos x="connsiteX2" y="connsiteY2"/>
                </a:cxn>
              </a:cxnLst>
              <a:rect l="l" t="t" r="r" b="b"/>
              <a:pathLst>
                <a:path w="20764" h="11491">
                  <a:moveTo>
                    <a:pt x="0" y="10954"/>
                  </a:moveTo>
                  <a:cubicBezTo>
                    <a:pt x="9525" y="12859"/>
                    <a:pt x="15145" y="9811"/>
                    <a:pt x="20764" y="0"/>
                  </a:cubicBezTo>
                  <a:cubicBezTo>
                    <a:pt x="10478" y="953"/>
                    <a:pt x="2096" y="381"/>
                    <a:pt x="0" y="10954"/>
                  </a:cubicBezTo>
                  <a:close/>
                </a:path>
              </a:pathLst>
            </a:custGeom>
            <a:grpFill/>
            <a:ln w="9525" cap="flat">
              <a:noFill/>
              <a:prstDash val="solid"/>
              <a:miter/>
            </a:ln>
          </p:spPr>
          <p:txBody>
            <a:bodyPr rtlCol="0" anchor="ctr"/>
            <a:lstStyle/>
            <a:p>
              <a:endParaRPr lang="en-US">
                <a:solidFill>
                  <a:schemeClr val="bg1"/>
                </a:solidFill>
              </a:endParaRPr>
            </a:p>
          </p:txBody>
        </p:sp>
        <p:sp>
          <p:nvSpPr>
            <p:cNvPr id="27" name="Freeform 26">
              <a:extLst>
                <a:ext uri="{FF2B5EF4-FFF2-40B4-BE49-F238E27FC236}">
                  <a16:creationId xmlns:a16="http://schemas.microsoft.com/office/drawing/2014/main" id="{C66FC10A-99FC-D9DA-1A76-199CB9592C62}"/>
                </a:ext>
              </a:extLst>
            </p:cNvPr>
            <p:cNvSpPr/>
            <p:nvPr/>
          </p:nvSpPr>
          <p:spPr>
            <a:xfrm>
              <a:off x="7781075" y="2754982"/>
              <a:ext cx="19024" cy="10143"/>
            </a:xfrm>
            <a:custGeom>
              <a:avLst/>
              <a:gdLst>
                <a:gd name="connsiteX0" fmla="*/ 11042 w 19024"/>
                <a:gd name="connsiteY0" fmla="*/ 1933 h 10143"/>
                <a:gd name="connsiteX1" fmla="*/ 5898 w 19024"/>
                <a:gd name="connsiteY1" fmla="*/ 2790 h 10143"/>
                <a:gd name="connsiteX2" fmla="*/ 88 w 19024"/>
                <a:gd name="connsiteY2" fmla="*/ 7267 h 10143"/>
                <a:gd name="connsiteX3" fmla="*/ 6946 w 19024"/>
                <a:gd name="connsiteY3" fmla="*/ 10029 h 10143"/>
                <a:gd name="connsiteX4" fmla="*/ 13232 w 19024"/>
                <a:gd name="connsiteY4" fmla="*/ 9363 h 10143"/>
                <a:gd name="connsiteX5" fmla="*/ 18471 w 19024"/>
                <a:gd name="connsiteY5" fmla="*/ 2409 h 10143"/>
                <a:gd name="connsiteX6" fmla="*/ 11042 w 19024"/>
                <a:gd name="connsiteY6" fmla="*/ 1933 h 10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24" h="10143">
                  <a:moveTo>
                    <a:pt x="11042" y="1933"/>
                  </a:moveTo>
                  <a:cubicBezTo>
                    <a:pt x="9441" y="2695"/>
                    <a:pt x="7660" y="2990"/>
                    <a:pt x="5898" y="2790"/>
                  </a:cubicBezTo>
                  <a:cubicBezTo>
                    <a:pt x="2660" y="2790"/>
                    <a:pt x="-579" y="3362"/>
                    <a:pt x="88" y="7267"/>
                  </a:cubicBezTo>
                  <a:cubicBezTo>
                    <a:pt x="755" y="11172"/>
                    <a:pt x="3517" y="9934"/>
                    <a:pt x="6946" y="10029"/>
                  </a:cubicBezTo>
                  <a:cubicBezTo>
                    <a:pt x="9051" y="9944"/>
                    <a:pt x="11156" y="9724"/>
                    <a:pt x="13232" y="9363"/>
                  </a:cubicBezTo>
                  <a:cubicBezTo>
                    <a:pt x="17423" y="8696"/>
                    <a:pt x="20281" y="6410"/>
                    <a:pt x="18471" y="2409"/>
                  </a:cubicBezTo>
                  <a:cubicBezTo>
                    <a:pt x="16661" y="-1591"/>
                    <a:pt x="13804" y="219"/>
                    <a:pt x="11042" y="1933"/>
                  </a:cubicBezTo>
                  <a:close/>
                </a:path>
              </a:pathLst>
            </a:custGeom>
            <a:grpFill/>
            <a:ln w="9525" cap="flat">
              <a:noFill/>
              <a:prstDash val="solid"/>
              <a:miter/>
            </a:ln>
          </p:spPr>
          <p:txBody>
            <a:bodyPr rtlCol="0" anchor="ctr"/>
            <a:lstStyle/>
            <a:p>
              <a:endParaRPr lang="en-US">
                <a:solidFill>
                  <a:schemeClr val="bg1"/>
                </a:solidFill>
              </a:endParaRPr>
            </a:p>
          </p:txBody>
        </p:sp>
        <p:sp>
          <p:nvSpPr>
            <p:cNvPr id="28" name="Freeform 27">
              <a:extLst>
                <a:ext uri="{FF2B5EF4-FFF2-40B4-BE49-F238E27FC236}">
                  <a16:creationId xmlns:a16="http://schemas.microsoft.com/office/drawing/2014/main" id="{4948C6B2-281A-4D92-D891-3662EB1EC734}"/>
                </a:ext>
              </a:extLst>
            </p:cNvPr>
            <p:cNvSpPr/>
            <p:nvPr/>
          </p:nvSpPr>
          <p:spPr>
            <a:xfrm>
              <a:off x="7533036" y="2754638"/>
              <a:ext cx="20823" cy="11318"/>
            </a:xfrm>
            <a:custGeom>
              <a:avLst/>
              <a:gdLst>
                <a:gd name="connsiteX0" fmla="*/ 9525 w 20823"/>
                <a:gd name="connsiteY0" fmla="*/ 3896 h 11318"/>
                <a:gd name="connsiteX1" fmla="*/ 0 w 20823"/>
                <a:gd name="connsiteY1" fmla="*/ 9516 h 11318"/>
                <a:gd name="connsiteX2" fmla="*/ 11525 w 20823"/>
                <a:gd name="connsiteY2" fmla="*/ 10183 h 11318"/>
                <a:gd name="connsiteX3" fmla="*/ 20193 w 20823"/>
                <a:gd name="connsiteY3" fmla="*/ 1991 h 11318"/>
                <a:gd name="connsiteX4" fmla="*/ 9525 w 20823"/>
                <a:gd name="connsiteY4" fmla="*/ 3896 h 113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23" h="11318">
                  <a:moveTo>
                    <a:pt x="9525" y="3896"/>
                  </a:moveTo>
                  <a:cubicBezTo>
                    <a:pt x="5620" y="3896"/>
                    <a:pt x="2000" y="3896"/>
                    <a:pt x="0" y="9516"/>
                  </a:cubicBezTo>
                  <a:cubicBezTo>
                    <a:pt x="4381" y="12755"/>
                    <a:pt x="8096" y="10754"/>
                    <a:pt x="11525" y="10183"/>
                  </a:cubicBezTo>
                  <a:cubicBezTo>
                    <a:pt x="14954" y="9611"/>
                    <a:pt x="23146" y="7325"/>
                    <a:pt x="20193" y="1991"/>
                  </a:cubicBezTo>
                  <a:cubicBezTo>
                    <a:pt x="17240" y="-3343"/>
                    <a:pt x="13335" y="3706"/>
                    <a:pt x="9525" y="3896"/>
                  </a:cubicBezTo>
                  <a:close/>
                </a:path>
              </a:pathLst>
            </a:custGeom>
            <a:grpFill/>
            <a:ln w="9525" cap="flat">
              <a:noFill/>
              <a:prstDash val="solid"/>
              <a:miter/>
            </a:ln>
          </p:spPr>
          <p:txBody>
            <a:bodyPr rtlCol="0" anchor="ctr"/>
            <a:lstStyle/>
            <a:p>
              <a:endParaRPr lang="en-US">
                <a:solidFill>
                  <a:schemeClr val="bg1"/>
                </a:solidFill>
              </a:endParaRPr>
            </a:p>
          </p:txBody>
        </p:sp>
        <p:sp>
          <p:nvSpPr>
            <p:cNvPr id="29" name="Freeform 28">
              <a:extLst>
                <a:ext uri="{FF2B5EF4-FFF2-40B4-BE49-F238E27FC236}">
                  <a16:creationId xmlns:a16="http://schemas.microsoft.com/office/drawing/2014/main" id="{EF5B296B-AE5F-D338-A829-C6203939C2C7}"/>
                </a:ext>
              </a:extLst>
            </p:cNvPr>
            <p:cNvSpPr/>
            <p:nvPr/>
          </p:nvSpPr>
          <p:spPr>
            <a:xfrm>
              <a:off x="7401164" y="2762029"/>
              <a:ext cx="17191" cy="9347"/>
            </a:xfrm>
            <a:custGeom>
              <a:avLst/>
              <a:gdLst>
                <a:gd name="connsiteX0" fmla="*/ 6143 w 17191"/>
                <a:gd name="connsiteY0" fmla="*/ 1173 h 9347"/>
                <a:gd name="connsiteX1" fmla="*/ 1447 w 17191"/>
                <a:gd name="connsiteY1" fmla="*/ 792 h 9347"/>
                <a:gd name="connsiteX2" fmla="*/ 427 w 17191"/>
                <a:gd name="connsiteY2" fmla="*/ 2316 h 9347"/>
                <a:gd name="connsiteX3" fmla="*/ 2647 w 17191"/>
                <a:gd name="connsiteY3" fmla="*/ 8393 h 9347"/>
                <a:gd name="connsiteX4" fmla="*/ 4142 w 17191"/>
                <a:gd name="connsiteY4" fmla="*/ 8793 h 9347"/>
                <a:gd name="connsiteX5" fmla="*/ 17191 w 17191"/>
                <a:gd name="connsiteY5" fmla="*/ 4316 h 9347"/>
                <a:gd name="connsiteX6" fmla="*/ 6143 w 17191"/>
                <a:gd name="connsiteY6" fmla="*/ 1173 h 9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91" h="9347">
                  <a:moveTo>
                    <a:pt x="6143" y="1173"/>
                  </a:moveTo>
                  <a:cubicBezTo>
                    <a:pt x="4952" y="-227"/>
                    <a:pt x="2847" y="-399"/>
                    <a:pt x="1447" y="792"/>
                  </a:cubicBezTo>
                  <a:cubicBezTo>
                    <a:pt x="970" y="1192"/>
                    <a:pt x="618" y="1726"/>
                    <a:pt x="427" y="2316"/>
                  </a:cubicBezTo>
                  <a:cubicBezTo>
                    <a:pt x="-639" y="4602"/>
                    <a:pt x="361" y="7326"/>
                    <a:pt x="2647" y="8393"/>
                  </a:cubicBezTo>
                  <a:cubicBezTo>
                    <a:pt x="3123" y="8603"/>
                    <a:pt x="3628" y="8745"/>
                    <a:pt x="4142" y="8793"/>
                  </a:cubicBezTo>
                  <a:cubicBezTo>
                    <a:pt x="9476" y="9746"/>
                    <a:pt x="14905" y="10127"/>
                    <a:pt x="17191" y="4316"/>
                  </a:cubicBezTo>
                  <a:cubicBezTo>
                    <a:pt x="14715" y="-1684"/>
                    <a:pt x="9286" y="4983"/>
                    <a:pt x="6143" y="1173"/>
                  </a:cubicBezTo>
                  <a:close/>
                </a:path>
              </a:pathLst>
            </a:custGeom>
            <a:grpFill/>
            <a:ln w="9525" cap="flat">
              <a:noFill/>
              <a:prstDash val="solid"/>
              <a:miter/>
            </a:ln>
          </p:spPr>
          <p:txBody>
            <a:bodyPr rtlCol="0" anchor="ctr"/>
            <a:lstStyle/>
            <a:p>
              <a:endParaRPr lang="en-US">
                <a:solidFill>
                  <a:schemeClr val="bg1"/>
                </a:solidFill>
              </a:endParaRPr>
            </a:p>
          </p:txBody>
        </p:sp>
        <p:sp>
          <p:nvSpPr>
            <p:cNvPr id="30" name="Freeform 29">
              <a:extLst>
                <a:ext uri="{FF2B5EF4-FFF2-40B4-BE49-F238E27FC236}">
                  <a16:creationId xmlns:a16="http://schemas.microsoft.com/office/drawing/2014/main" id="{E1DC6C27-5C7E-1488-A708-9201E2BE5759}"/>
                </a:ext>
              </a:extLst>
            </p:cNvPr>
            <p:cNvSpPr/>
            <p:nvPr/>
          </p:nvSpPr>
          <p:spPr>
            <a:xfrm>
              <a:off x="7834693" y="2703825"/>
              <a:ext cx="23771" cy="7739"/>
            </a:xfrm>
            <a:custGeom>
              <a:avLst/>
              <a:gdLst>
                <a:gd name="connsiteX0" fmla="*/ 18193 w 23771"/>
                <a:gd name="connsiteY0" fmla="*/ 7466 h 7739"/>
                <a:gd name="connsiteX1" fmla="*/ 23489 w 23771"/>
                <a:gd name="connsiteY1" fmla="*/ 5113 h 7739"/>
                <a:gd name="connsiteX2" fmla="*/ 23717 w 23771"/>
                <a:gd name="connsiteY2" fmla="*/ 4227 h 7739"/>
                <a:gd name="connsiteX3" fmla="*/ 19050 w 23771"/>
                <a:gd name="connsiteY3" fmla="*/ 322 h 7739"/>
                <a:gd name="connsiteX4" fmla="*/ 0 w 23771"/>
                <a:gd name="connsiteY4" fmla="*/ 3751 h 7739"/>
                <a:gd name="connsiteX5" fmla="*/ 18193 w 23771"/>
                <a:gd name="connsiteY5" fmla="*/ 7466 h 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771" h="7739">
                  <a:moveTo>
                    <a:pt x="18193" y="7466"/>
                  </a:moveTo>
                  <a:cubicBezTo>
                    <a:pt x="20307" y="8275"/>
                    <a:pt x="22670" y="7228"/>
                    <a:pt x="23489" y="5113"/>
                  </a:cubicBezTo>
                  <a:cubicBezTo>
                    <a:pt x="23593" y="4827"/>
                    <a:pt x="23669" y="4532"/>
                    <a:pt x="23717" y="4227"/>
                  </a:cubicBezTo>
                  <a:cubicBezTo>
                    <a:pt x="24193" y="1370"/>
                    <a:pt x="21431" y="417"/>
                    <a:pt x="19050" y="322"/>
                  </a:cubicBezTo>
                  <a:cubicBezTo>
                    <a:pt x="12497" y="-640"/>
                    <a:pt x="5810" y="569"/>
                    <a:pt x="0" y="3751"/>
                  </a:cubicBezTo>
                  <a:cubicBezTo>
                    <a:pt x="7144" y="8704"/>
                    <a:pt x="13049" y="5180"/>
                    <a:pt x="18193" y="7466"/>
                  </a:cubicBezTo>
                  <a:close/>
                </a:path>
              </a:pathLst>
            </a:custGeom>
            <a:grpFill/>
            <a:ln w="9525" cap="flat">
              <a:noFill/>
              <a:prstDash val="solid"/>
              <a:miter/>
            </a:ln>
          </p:spPr>
          <p:txBody>
            <a:bodyPr rtlCol="0" anchor="ctr"/>
            <a:lstStyle/>
            <a:p>
              <a:endParaRPr lang="en-US">
                <a:solidFill>
                  <a:schemeClr val="bg1"/>
                </a:solidFill>
              </a:endParaRPr>
            </a:p>
          </p:txBody>
        </p:sp>
        <p:sp>
          <p:nvSpPr>
            <p:cNvPr id="31" name="Freeform 30">
              <a:extLst>
                <a:ext uri="{FF2B5EF4-FFF2-40B4-BE49-F238E27FC236}">
                  <a16:creationId xmlns:a16="http://schemas.microsoft.com/office/drawing/2014/main" id="{CAB49410-73A4-F6FE-E1D0-3535B032079A}"/>
                </a:ext>
              </a:extLst>
            </p:cNvPr>
            <p:cNvSpPr/>
            <p:nvPr/>
          </p:nvSpPr>
          <p:spPr>
            <a:xfrm>
              <a:off x="7108888" y="2714625"/>
              <a:ext cx="28575" cy="6154"/>
            </a:xfrm>
            <a:custGeom>
              <a:avLst/>
              <a:gdLst>
                <a:gd name="connsiteX0" fmla="*/ 28575 w 28575"/>
                <a:gd name="connsiteY0" fmla="*/ 0 h 6154"/>
                <a:gd name="connsiteX1" fmla="*/ 0 w 28575"/>
                <a:gd name="connsiteY1" fmla="*/ 4763 h 6154"/>
                <a:gd name="connsiteX2" fmla="*/ 28575 w 28575"/>
                <a:gd name="connsiteY2" fmla="*/ 0 h 6154"/>
              </a:gdLst>
              <a:ahLst/>
              <a:cxnLst>
                <a:cxn ang="0">
                  <a:pos x="connsiteX0" y="connsiteY0"/>
                </a:cxn>
                <a:cxn ang="0">
                  <a:pos x="connsiteX1" y="connsiteY1"/>
                </a:cxn>
                <a:cxn ang="0">
                  <a:pos x="connsiteX2" y="connsiteY2"/>
                </a:cxn>
              </a:cxnLst>
              <a:rect l="l" t="t" r="r" b="b"/>
              <a:pathLst>
                <a:path w="28575" h="6154">
                  <a:moveTo>
                    <a:pt x="28575" y="0"/>
                  </a:moveTo>
                  <a:cubicBezTo>
                    <a:pt x="16764" y="1429"/>
                    <a:pt x="7906" y="-1905"/>
                    <a:pt x="0" y="4763"/>
                  </a:cubicBezTo>
                  <a:cubicBezTo>
                    <a:pt x="8572" y="4191"/>
                    <a:pt x="17717" y="10573"/>
                    <a:pt x="28575" y="0"/>
                  </a:cubicBezTo>
                  <a:close/>
                </a:path>
              </a:pathLst>
            </a:custGeom>
            <a:grpFill/>
            <a:ln w="9525" cap="flat">
              <a:noFill/>
              <a:prstDash val="solid"/>
              <a:miter/>
            </a:ln>
          </p:spPr>
          <p:txBody>
            <a:bodyPr rtlCol="0" anchor="ctr"/>
            <a:lstStyle/>
            <a:p>
              <a:endParaRPr lang="en-US">
                <a:solidFill>
                  <a:schemeClr val="bg1"/>
                </a:solidFill>
              </a:endParaRPr>
            </a:p>
          </p:txBody>
        </p:sp>
        <p:sp>
          <p:nvSpPr>
            <p:cNvPr id="32" name="Freeform 31">
              <a:extLst>
                <a:ext uri="{FF2B5EF4-FFF2-40B4-BE49-F238E27FC236}">
                  <a16:creationId xmlns:a16="http://schemas.microsoft.com/office/drawing/2014/main" id="{B9B85C0A-9DDD-8150-EE04-17813211D951}"/>
                </a:ext>
              </a:extLst>
            </p:cNvPr>
            <p:cNvSpPr/>
            <p:nvPr/>
          </p:nvSpPr>
          <p:spPr>
            <a:xfrm>
              <a:off x="7381948" y="2758124"/>
              <a:ext cx="9098" cy="11716"/>
            </a:xfrm>
            <a:custGeom>
              <a:avLst/>
              <a:gdLst>
                <a:gd name="connsiteX0" fmla="*/ 5260 w 9098"/>
                <a:gd name="connsiteY0" fmla="*/ 29 h 11716"/>
                <a:gd name="connsiteX1" fmla="*/ 12 w 9098"/>
                <a:gd name="connsiteY1" fmla="*/ 6002 h 11716"/>
                <a:gd name="connsiteX2" fmla="*/ 21 w 9098"/>
                <a:gd name="connsiteY2" fmla="*/ 6125 h 11716"/>
                <a:gd name="connsiteX3" fmla="*/ 2974 w 9098"/>
                <a:gd name="connsiteY3" fmla="*/ 11650 h 11716"/>
                <a:gd name="connsiteX4" fmla="*/ 8880 w 9098"/>
                <a:gd name="connsiteY4" fmla="*/ 4697 h 11716"/>
                <a:gd name="connsiteX5" fmla="*/ 5260 w 9098"/>
                <a:gd name="connsiteY5" fmla="*/ 29 h 11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98" h="11716">
                  <a:moveTo>
                    <a:pt x="5260" y="29"/>
                  </a:moveTo>
                  <a:cubicBezTo>
                    <a:pt x="2164" y="229"/>
                    <a:pt x="-188" y="2896"/>
                    <a:pt x="12" y="6002"/>
                  </a:cubicBezTo>
                  <a:cubicBezTo>
                    <a:pt x="12" y="6040"/>
                    <a:pt x="21" y="6087"/>
                    <a:pt x="21" y="6125"/>
                  </a:cubicBezTo>
                  <a:cubicBezTo>
                    <a:pt x="21" y="8411"/>
                    <a:pt x="21" y="11269"/>
                    <a:pt x="2974" y="11650"/>
                  </a:cubicBezTo>
                  <a:cubicBezTo>
                    <a:pt x="8404" y="12317"/>
                    <a:pt x="8213" y="7840"/>
                    <a:pt x="8880" y="4697"/>
                  </a:cubicBezTo>
                  <a:cubicBezTo>
                    <a:pt x="9546" y="1553"/>
                    <a:pt x="8784" y="-256"/>
                    <a:pt x="5260" y="29"/>
                  </a:cubicBezTo>
                  <a:close/>
                </a:path>
              </a:pathLst>
            </a:custGeom>
            <a:grpFill/>
            <a:ln w="9525" cap="flat">
              <a:noFill/>
              <a:prstDash val="solid"/>
              <a:miter/>
            </a:ln>
          </p:spPr>
          <p:txBody>
            <a:bodyPr rtlCol="0" anchor="ctr"/>
            <a:lstStyle/>
            <a:p>
              <a:endParaRPr lang="en-US">
                <a:solidFill>
                  <a:schemeClr val="bg1"/>
                </a:solidFill>
              </a:endParaRPr>
            </a:p>
          </p:txBody>
        </p:sp>
        <p:sp>
          <p:nvSpPr>
            <p:cNvPr id="33" name="Freeform 32">
              <a:extLst>
                <a:ext uri="{FF2B5EF4-FFF2-40B4-BE49-F238E27FC236}">
                  <a16:creationId xmlns:a16="http://schemas.microsoft.com/office/drawing/2014/main" id="{4B3FDA86-16F9-F9F1-5F45-48FCB183AF7B}"/>
                </a:ext>
              </a:extLst>
            </p:cNvPr>
            <p:cNvSpPr/>
            <p:nvPr/>
          </p:nvSpPr>
          <p:spPr>
            <a:xfrm>
              <a:off x="7220902" y="2758741"/>
              <a:ext cx="23980" cy="12681"/>
            </a:xfrm>
            <a:custGeom>
              <a:avLst/>
              <a:gdLst>
                <a:gd name="connsiteX0" fmla="*/ 15716 w 23980"/>
                <a:gd name="connsiteY0" fmla="*/ 555 h 12681"/>
                <a:gd name="connsiteX1" fmla="*/ 9906 w 23980"/>
                <a:gd name="connsiteY1" fmla="*/ 4746 h 12681"/>
                <a:gd name="connsiteX2" fmla="*/ 6287 w 23980"/>
                <a:gd name="connsiteY2" fmla="*/ 4746 h 12681"/>
                <a:gd name="connsiteX3" fmla="*/ 0 w 23980"/>
                <a:gd name="connsiteY3" fmla="*/ 9223 h 12681"/>
                <a:gd name="connsiteX4" fmla="*/ 1429 w 23980"/>
                <a:gd name="connsiteY4" fmla="*/ 11985 h 12681"/>
                <a:gd name="connsiteX5" fmla="*/ 9144 w 23980"/>
                <a:gd name="connsiteY5" fmla="*/ 9699 h 12681"/>
                <a:gd name="connsiteX6" fmla="*/ 11335 w 23980"/>
                <a:gd name="connsiteY6" fmla="*/ 7032 h 12681"/>
                <a:gd name="connsiteX7" fmla="*/ 14478 w 23980"/>
                <a:gd name="connsiteY7" fmla="*/ 8842 h 12681"/>
                <a:gd name="connsiteX8" fmla="*/ 22098 w 23980"/>
                <a:gd name="connsiteY8" fmla="*/ 9795 h 12681"/>
                <a:gd name="connsiteX9" fmla="*/ 23527 w 23980"/>
                <a:gd name="connsiteY9" fmla="*/ 3508 h 12681"/>
                <a:gd name="connsiteX10" fmla="*/ 15888 w 23980"/>
                <a:gd name="connsiteY10" fmla="*/ 479 h 12681"/>
                <a:gd name="connsiteX11" fmla="*/ 15716 w 23980"/>
                <a:gd name="connsiteY11" fmla="*/ 555 h 12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980" h="12681">
                  <a:moveTo>
                    <a:pt x="15716" y="555"/>
                  </a:moveTo>
                  <a:cubicBezTo>
                    <a:pt x="13649" y="1756"/>
                    <a:pt x="11697" y="3156"/>
                    <a:pt x="9906" y="4746"/>
                  </a:cubicBezTo>
                  <a:cubicBezTo>
                    <a:pt x="8706" y="4651"/>
                    <a:pt x="7496" y="4651"/>
                    <a:pt x="6287" y="4746"/>
                  </a:cubicBezTo>
                  <a:cubicBezTo>
                    <a:pt x="2953" y="4746"/>
                    <a:pt x="476" y="5889"/>
                    <a:pt x="0" y="9223"/>
                  </a:cubicBezTo>
                  <a:cubicBezTo>
                    <a:pt x="38" y="10309"/>
                    <a:pt x="562" y="11328"/>
                    <a:pt x="1429" y="11985"/>
                  </a:cubicBezTo>
                  <a:cubicBezTo>
                    <a:pt x="4763" y="13700"/>
                    <a:pt x="7144" y="11985"/>
                    <a:pt x="9144" y="9699"/>
                  </a:cubicBezTo>
                  <a:cubicBezTo>
                    <a:pt x="11144" y="7413"/>
                    <a:pt x="10573" y="7890"/>
                    <a:pt x="11335" y="7032"/>
                  </a:cubicBezTo>
                  <a:lnTo>
                    <a:pt x="14478" y="8842"/>
                  </a:lnTo>
                  <a:cubicBezTo>
                    <a:pt x="16859" y="10176"/>
                    <a:pt x="19145" y="13319"/>
                    <a:pt x="22098" y="9795"/>
                  </a:cubicBezTo>
                  <a:cubicBezTo>
                    <a:pt x="23898" y="8242"/>
                    <a:pt x="24479" y="5689"/>
                    <a:pt x="23527" y="3508"/>
                  </a:cubicBezTo>
                  <a:cubicBezTo>
                    <a:pt x="22250" y="565"/>
                    <a:pt x="18831" y="-797"/>
                    <a:pt x="15888" y="479"/>
                  </a:cubicBezTo>
                  <a:cubicBezTo>
                    <a:pt x="15830" y="498"/>
                    <a:pt x="15773" y="527"/>
                    <a:pt x="15716" y="555"/>
                  </a:cubicBezTo>
                  <a:close/>
                </a:path>
              </a:pathLst>
            </a:custGeom>
            <a:grpFill/>
            <a:ln w="9525" cap="flat">
              <a:noFill/>
              <a:prstDash val="solid"/>
              <a:miter/>
            </a:ln>
          </p:spPr>
          <p:txBody>
            <a:bodyPr rtlCol="0" anchor="ctr"/>
            <a:lstStyle/>
            <a:p>
              <a:endParaRPr lang="en-US">
                <a:solidFill>
                  <a:schemeClr val="bg1"/>
                </a:solidFill>
              </a:endParaRPr>
            </a:p>
          </p:txBody>
        </p:sp>
        <p:sp>
          <p:nvSpPr>
            <p:cNvPr id="34" name="Freeform 33">
              <a:extLst>
                <a:ext uri="{FF2B5EF4-FFF2-40B4-BE49-F238E27FC236}">
                  <a16:creationId xmlns:a16="http://schemas.microsoft.com/office/drawing/2014/main" id="{8AB3AAA2-FE68-B411-D1D0-5FAA637FCECE}"/>
                </a:ext>
              </a:extLst>
            </p:cNvPr>
            <p:cNvSpPr/>
            <p:nvPr/>
          </p:nvSpPr>
          <p:spPr>
            <a:xfrm>
              <a:off x="7679142" y="2701320"/>
              <a:ext cx="13913" cy="8143"/>
            </a:xfrm>
            <a:custGeom>
              <a:avLst/>
              <a:gdLst>
                <a:gd name="connsiteX0" fmla="*/ 9818 w 13913"/>
                <a:gd name="connsiteY0" fmla="*/ 7685 h 8143"/>
                <a:gd name="connsiteX1" fmla="*/ 13819 w 13913"/>
                <a:gd name="connsiteY1" fmla="*/ 3113 h 8143"/>
                <a:gd name="connsiteX2" fmla="*/ 4294 w 13913"/>
                <a:gd name="connsiteY2" fmla="*/ 636 h 8143"/>
                <a:gd name="connsiteX3" fmla="*/ 198 w 13913"/>
                <a:gd name="connsiteY3" fmla="*/ 5208 h 8143"/>
                <a:gd name="connsiteX4" fmla="*/ 9818 w 13913"/>
                <a:gd name="connsiteY4" fmla="*/ 7685 h 81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13" h="8143">
                  <a:moveTo>
                    <a:pt x="9818" y="7685"/>
                  </a:moveTo>
                  <a:cubicBezTo>
                    <a:pt x="12295" y="7685"/>
                    <a:pt x="14390" y="6352"/>
                    <a:pt x="13819" y="3113"/>
                  </a:cubicBezTo>
                  <a:cubicBezTo>
                    <a:pt x="11571" y="227"/>
                    <a:pt x="7666" y="-783"/>
                    <a:pt x="4294" y="636"/>
                  </a:cubicBezTo>
                  <a:cubicBezTo>
                    <a:pt x="1912" y="1113"/>
                    <a:pt x="-755" y="2923"/>
                    <a:pt x="198" y="5208"/>
                  </a:cubicBezTo>
                  <a:cubicBezTo>
                    <a:pt x="2008" y="9114"/>
                    <a:pt x="6294" y="8161"/>
                    <a:pt x="9818" y="7685"/>
                  </a:cubicBezTo>
                  <a:close/>
                </a:path>
              </a:pathLst>
            </a:custGeom>
            <a:grpFill/>
            <a:ln w="9525" cap="flat">
              <a:noFill/>
              <a:prstDash val="solid"/>
              <a:miter/>
            </a:ln>
          </p:spPr>
          <p:txBody>
            <a:bodyPr rtlCol="0" anchor="ctr"/>
            <a:lstStyle/>
            <a:p>
              <a:endParaRPr lang="en-US">
                <a:solidFill>
                  <a:schemeClr val="bg1"/>
                </a:solidFill>
              </a:endParaRPr>
            </a:p>
          </p:txBody>
        </p:sp>
        <p:sp>
          <p:nvSpPr>
            <p:cNvPr id="35" name="Freeform 34">
              <a:extLst>
                <a:ext uri="{FF2B5EF4-FFF2-40B4-BE49-F238E27FC236}">
                  <a16:creationId xmlns:a16="http://schemas.microsoft.com/office/drawing/2014/main" id="{116BDA9D-481B-2D45-A6CC-4BE1875BCB2B}"/>
                </a:ext>
              </a:extLst>
            </p:cNvPr>
            <p:cNvSpPr/>
            <p:nvPr/>
          </p:nvSpPr>
          <p:spPr>
            <a:xfrm>
              <a:off x="7813721" y="2756505"/>
              <a:ext cx="28496" cy="11414"/>
            </a:xfrm>
            <a:custGeom>
              <a:avLst/>
              <a:gdLst>
                <a:gd name="connsiteX0" fmla="*/ 494 w 28496"/>
                <a:gd name="connsiteY0" fmla="*/ 7078 h 11414"/>
                <a:gd name="connsiteX1" fmla="*/ 5828 w 28496"/>
                <a:gd name="connsiteY1" fmla="*/ 11079 h 11414"/>
                <a:gd name="connsiteX2" fmla="*/ 12209 w 28496"/>
                <a:gd name="connsiteY2" fmla="*/ 5268 h 11414"/>
                <a:gd name="connsiteX3" fmla="*/ 28497 w 28496"/>
                <a:gd name="connsiteY3" fmla="*/ 1077 h 11414"/>
                <a:gd name="connsiteX4" fmla="*/ 13829 w 28496"/>
                <a:gd name="connsiteY4" fmla="*/ 3554 h 11414"/>
                <a:gd name="connsiteX5" fmla="*/ 494 w 28496"/>
                <a:gd name="connsiteY5" fmla="*/ 7078 h 11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496" h="11414">
                  <a:moveTo>
                    <a:pt x="494" y="7078"/>
                  </a:moveTo>
                  <a:cubicBezTo>
                    <a:pt x="-1411" y="9936"/>
                    <a:pt x="2589" y="12317"/>
                    <a:pt x="5828" y="11079"/>
                  </a:cubicBezTo>
                  <a:cubicBezTo>
                    <a:pt x="9066" y="9840"/>
                    <a:pt x="10114" y="7269"/>
                    <a:pt x="12209" y="5268"/>
                  </a:cubicBezTo>
                  <a:cubicBezTo>
                    <a:pt x="19924" y="12698"/>
                    <a:pt x="19924" y="12698"/>
                    <a:pt x="28497" y="1077"/>
                  </a:cubicBezTo>
                  <a:lnTo>
                    <a:pt x="13829" y="3554"/>
                  </a:lnTo>
                  <a:cubicBezTo>
                    <a:pt x="6780" y="-4352"/>
                    <a:pt x="3065" y="2792"/>
                    <a:pt x="494" y="7078"/>
                  </a:cubicBezTo>
                  <a:close/>
                </a:path>
              </a:pathLst>
            </a:custGeom>
            <a:grpFill/>
            <a:ln w="9525" cap="flat">
              <a:noFill/>
              <a:prstDash val="solid"/>
              <a:miter/>
            </a:ln>
          </p:spPr>
          <p:txBody>
            <a:bodyPr rtlCol="0" anchor="ctr"/>
            <a:lstStyle/>
            <a:p>
              <a:endParaRPr lang="en-US">
                <a:solidFill>
                  <a:schemeClr val="bg1"/>
                </a:solidFill>
              </a:endParaRPr>
            </a:p>
          </p:txBody>
        </p:sp>
        <p:sp>
          <p:nvSpPr>
            <p:cNvPr id="36" name="Freeform 35">
              <a:extLst>
                <a:ext uri="{FF2B5EF4-FFF2-40B4-BE49-F238E27FC236}">
                  <a16:creationId xmlns:a16="http://schemas.microsoft.com/office/drawing/2014/main" id="{8909205A-9974-3E2F-8D73-0AB0FA7769F5}"/>
                </a:ext>
              </a:extLst>
            </p:cNvPr>
            <p:cNvSpPr/>
            <p:nvPr/>
          </p:nvSpPr>
          <p:spPr>
            <a:xfrm>
              <a:off x="7507834" y="2704625"/>
              <a:ext cx="24725" cy="5784"/>
            </a:xfrm>
            <a:custGeom>
              <a:avLst/>
              <a:gdLst>
                <a:gd name="connsiteX0" fmla="*/ 1294 w 24725"/>
                <a:gd name="connsiteY0" fmla="*/ 4284 h 5784"/>
                <a:gd name="connsiteX1" fmla="*/ 20344 w 24725"/>
                <a:gd name="connsiteY1" fmla="*/ 3617 h 5784"/>
                <a:gd name="connsiteX2" fmla="*/ 24726 w 24725"/>
                <a:gd name="connsiteY2" fmla="*/ 665 h 5784"/>
                <a:gd name="connsiteX3" fmla="*/ 19201 w 24725"/>
                <a:gd name="connsiteY3" fmla="*/ 665 h 5784"/>
                <a:gd name="connsiteX4" fmla="*/ 11962 w 24725"/>
                <a:gd name="connsiteY4" fmla="*/ 188 h 5784"/>
                <a:gd name="connsiteX5" fmla="*/ 1294 w 24725"/>
                <a:gd name="connsiteY5" fmla="*/ 4284 h 5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725" h="5784">
                  <a:moveTo>
                    <a:pt x="1294" y="4284"/>
                  </a:moveTo>
                  <a:cubicBezTo>
                    <a:pt x="7676" y="7713"/>
                    <a:pt x="14248" y="4284"/>
                    <a:pt x="20344" y="3617"/>
                  </a:cubicBezTo>
                  <a:cubicBezTo>
                    <a:pt x="21963" y="3617"/>
                    <a:pt x="23297" y="1713"/>
                    <a:pt x="24726" y="665"/>
                  </a:cubicBezTo>
                  <a:lnTo>
                    <a:pt x="19201" y="665"/>
                  </a:lnTo>
                  <a:lnTo>
                    <a:pt x="11962" y="188"/>
                  </a:lnTo>
                  <a:cubicBezTo>
                    <a:pt x="3389" y="-764"/>
                    <a:pt x="-2802" y="2093"/>
                    <a:pt x="1294" y="4284"/>
                  </a:cubicBezTo>
                  <a:close/>
                </a:path>
              </a:pathLst>
            </a:custGeom>
            <a:grpFill/>
            <a:ln w="9525" cap="flat">
              <a:noFill/>
              <a:prstDash val="solid"/>
              <a:miter/>
            </a:ln>
          </p:spPr>
          <p:txBody>
            <a:bodyPr rtlCol="0" anchor="ctr"/>
            <a:lstStyle/>
            <a:p>
              <a:endParaRPr lang="en-US">
                <a:solidFill>
                  <a:schemeClr val="bg1"/>
                </a:solidFill>
              </a:endParaRPr>
            </a:p>
          </p:txBody>
        </p:sp>
        <p:sp>
          <p:nvSpPr>
            <p:cNvPr id="37" name="Freeform 36">
              <a:extLst>
                <a:ext uri="{FF2B5EF4-FFF2-40B4-BE49-F238E27FC236}">
                  <a16:creationId xmlns:a16="http://schemas.microsoft.com/office/drawing/2014/main" id="{F6B70EDE-F920-BCDD-1980-5831A7A9484A}"/>
                </a:ext>
              </a:extLst>
            </p:cNvPr>
            <p:cNvSpPr/>
            <p:nvPr/>
          </p:nvSpPr>
          <p:spPr>
            <a:xfrm>
              <a:off x="7200328" y="2761311"/>
              <a:ext cx="13900" cy="9633"/>
            </a:xfrm>
            <a:custGeom>
              <a:avLst/>
              <a:gdLst>
                <a:gd name="connsiteX0" fmla="*/ 571 w 13900"/>
                <a:gd name="connsiteY0" fmla="*/ 6558 h 9633"/>
                <a:gd name="connsiteX1" fmla="*/ 0 w 13900"/>
                <a:gd name="connsiteY1" fmla="*/ 8844 h 9633"/>
                <a:gd name="connsiteX2" fmla="*/ 13335 w 13900"/>
                <a:gd name="connsiteY2" fmla="*/ 4177 h 9633"/>
                <a:gd name="connsiteX3" fmla="*/ 13059 w 13900"/>
                <a:gd name="connsiteY3" fmla="*/ 824 h 9633"/>
                <a:gd name="connsiteX4" fmla="*/ 11811 w 13900"/>
                <a:gd name="connsiteY4" fmla="*/ 272 h 9633"/>
                <a:gd name="connsiteX5" fmla="*/ 571 w 13900"/>
                <a:gd name="connsiteY5" fmla="*/ 6558 h 9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00" h="9633">
                  <a:moveTo>
                    <a:pt x="571" y="6558"/>
                  </a:moveTo>
                  <a:cubicBezTo>
                    <a:pt x="286" y="7292"/>
                    <a:pt x="95" y="8063"/>
                    <a:pt x="0" y="8844"/>
                  </a:cubicBezTo>
                  <a:cubicBezTo>
                    <a:pt x="4982" y="10873"/>
                    <a:pt x="10706" y="8873"/>
                    <a:pt x="13335" y="4177"/>
                  </a:cubicBezTo>
                  <a:cubicBezTo>
                    <a:pt x="14183" y="3177"/>
                    <a:pt x="14068" y="1672"/>
                    <a:pt x="13059" y="824"/>
                  </a:cubicBezTo>
                  <a:cubicBezTo>
                    <a:pt x="12706" y="519"/>
                    <a:pt x="12268" y="329"/>
                    <a:pt x="11811" y="272"/>
                  </a:cubicBezTo>
                  <a:cubicBezTo>
                    <a:pt x="5524" y="-1062"/>
                    <a:pt x="2762" y="2748"/>
                    <a:pt x="571" y="6558"/>
                  </a:cubicBezTo>
                  <a:close/>
                </a:path>
              </a:pathLst>
            </a:custGeom>
            <a:grpFill/>
            <a:ln w="9525" cap="flat">
              <a:noFill/>
              <a:prstDash val="solid"/>
              <a:miter/>
            </a:ln>
          </p:spPr>
          <p:txBody>
            <a:bodyPr rtlCol="0" anchor="ctr"/>
            <a:lstStyle/>
            <a:p>
              <a:endParaRPr lang="en-US">
                <a:solidFill>
                  <a:schemeClr val="bg1"/>
                </a:solidFill>
              </a:endParaRPr>
            </a:p>
          </p:txBody>
        </p:sp>
        <p:sp>
          <p:nvSpPr>
            <p:cNvPr id="38" name="Freeform 37">
              <a:extLst>
                <a:ext uri="{FF2B5EF4-FFF2-40B4-BE49-F238E27FC236}">
                  <a16:creationId xmlns:a16="http://schemas.microsoft.com/office/drawing/2014/main" id="{CE9FFE0D-8273-6761-8379-C892F67AD0B6}"/>
                </a:ext>
              </a:extLst>
            </p:cNvPr>
            <p:cNvSpPr/>
            <p:nvPr/>
          </p:nvSpPr>
          <p:spPr>
            <a:xfrm>
              <a:off x="6939089" y="2763994"/>
              <a:ext cx="14731" cy="7803"/>
            </a:xfrm>
            <a:custGeom>
              <a:avLst/>
              <a:gdLst>
                <a:gd name="connsiteX0" fmla="*/ 5873 w 14731"/>
                <a:gd name="connsiteY0" fmla="*/ 256 h 7803"/>
                <a:gd name="connsiteX1" fmla="*/ 158 w 14731"/>
                <a:gd name="connsiteY1" fmla="*/ 5209 h 7803"/>
                <a:gd name="connsiteX2" fmla="*/ 6540 w 14731"/>
                <a:gd name="connsiteY2" fmla="*/ 7780 h 7803"/>
                <a:gd name="connsiteX3" fmla="*/ 14732 w 14731"/>
                <a:gd name="connsiteY3" fmla="*/ 2732 h 7803"/>
                <a:gd name="connsiteX4" fmla="*/ 5873 w 14731"/>
                <a:gd name="connsiteY4" fmla="*/ 256 h 78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31" h="7803">
                  <a:moveTo>
                    <a:pt x="5873" y="256"/>
                  </a:moveTo>
                  <a:cubicBezTo>
                    <a:pt x="2730" y="256"/>
                    <a:pt x="-794" y="1399"/>
                    <a:pt x="158" y="5209"/>
                  </a:cubicBezTo>
                  <a:cubicBezTo>
                    <a:pt x="730" y="7304"/>
                    <a:pt x="3968" y="7876"/>
                    <a:pt x="6540" y="7780"/>
                  </a:cubicBezTo>
                  <a:cubicBezTo>
                    <a:pt x="10074" y="8047"/>
                    <a:pt x="13379" y="6009"/>
                    <a:pt x="14732" y="2732"/>
                  </a:cubicBezTo>
                  <a:cubicBezTo>
                    <a:pt x="12398" y="437"/>
                    <a:pt x="9055" y="-497"/>
                    <a:pt x="5873" y="256"/>
                  </a:cubicBezTo>
                  <a:close/>
                </a:path>
              </a:pathLst>
            </a:custGeom>
            <a:grpFill/>
            <a:ln w="9525" cap="flat">
              <a:noFill/>
              <a:prstDash val="solid"/>
              <a:miter/>
            </a:ln>
          </p:spPr>
          <p:txBody>
            <a:bodyPr rtlCol="0" anchor="ctr"/>
            <a:lstStyle/>
            <a:p>
              <a:endParaRPr lang="en-US">
                <a:solidFill>
                  <a:schemeClr val="bg1"/>
                </a:solidFill>
              </a:endParaRPr>
            </a:p>
          </p:txBody>
        </p:sp>
        <p:sp>
          <p:nvSpPr>
            <p:cNvPr id="39" name="Freeform 38">
              <a:extLst>
                <a:ext uri="{FF2B5EF4-FFF2-40B4-BE49-F238E27FC236}">
                  <a16:creationId xmlns:a16="http://schemas.microsoft.com/office/drawing/2014/main" id="{70E3A8D4-6493-E4C1-57EA-2158946F0E27}"/>
                </a:ext>
              </a:extLst>
            </p:cNvPr>
            <p:cNvSpPr/>
            <p:nvPr/>
          </p:nvSpPr>
          <p:spPr>
            <a:xfrm>
              <a:off x="7716678" y="2703076"/>
              <a:ext cx="19812" cy="6149"/>
            </a:xfrm>
            <a:custGeom>
              <a:avLst/>
              <a:gdLst>
                <a:gd name="connsiteX0" fmla="*/ 19812 w 19812"/>
                <a:gd name="connsiteY0" fmla="*/ 3834 h 6149"/>
                <a:gd name="connsiteX1" fmla="*/ 0 w 19812"/>
                <a:gd name="connsiteY1" fmla="*/ 1929 h 6149"/>
                <a:gd name="connsiteX2" fmla="*/ 19812 w 19812"/>
                <a:gd name="connsiteY2" fmla="*/ 3834 h 6149"/>
              </a:gdLst>
              <a:ahLst/>
              <a:cxnLst>
                <a:cxn ang="0">
                  <a:pos x="connsiteX0" y="connsiteY0"/>
                </a:cxn>
                <a:cxn ang="0">
                  <a:pos x="connsiteX1" y="connsiteY1"/>
                </a:cxn>
                <a:cxn ang="0">
                  <a:pos x="connsiteX2" y="connsiteY2"/>
                </a:cxn>
              </a:cxnLst>
              <a:rect l="l" t="t" r="r" b="b"/>
              <a:pathLst>
                <a:path w="19812" h="6149">
                  <a:moveTo>
                    <a:pt x="19812" y="3834"/>
                  </a:moveTo>
                  <a:cubicBezTo>
                    <a:pt x="14088" y="-472"/>
                    <a:pt x="6439" y="-1215"/>
                    <a:pt x="0" y="1929"/>
                  </a:cubicBezTo>
                  <a:cubicBezTo>
                    <a:pt x="5505" y="6748"/>
                    <a:pt x="13488" y="7520"/>
                    <a:pt x="19812" y="3834"/>
                  </a:cubicBezTo>
                  <a:close/>
                </a:path>
              </a:pathLst>
            </a:custGeom>
            <a:grpFill/>
            <a:ln w="9525" cap="flat">
              <a:noFill/>
              <a:prstDash val="solid"/>
              <a:miter/>
            </a:ln>
          </p:spPr>
          <p:txBody>
            <a:bodyPr rtlCol="0" anchor="ctr"/>
            <a:lstStyle/>
            <a:p>
              <a:endParaRPr lang="en-US">
                <a:solidFill>
                  <a:schemeClr val="bg1"/>
                </a:solidFill>
              </a:endParaRPr>
            </a:p>
          </p:txBody>
        </p:sp>
        <p:sp>
          <p:nvSpPr>
            <p:cNvPr id="40" name="Freeform 39">
              <a:extLst>
                <a:ext uri="{FF2B5EF4-FFF2-40B4-BE49-F238E27FC236}">
                  <a16:creationId xmlns:a16="http://schemas.microsoft.com/office/drawing/2014/main" id="{8E540E42-DDB0-54D8-3B8A-E1925B796D7E}"/>
                </a:ext>
              </a:extLst>
            </p:cNvPr>
            <p:cNvSpPr/>
            <p:nvPr/>
          </p:nvSpPr>
          <p:spPr>
            <a:xfrm>
              <a:off x="7606600" y="2701740"/>
              <a:ext cx="10646" cy="7204"/>
            </a:xfrm>
            <a:custGeom>
              <a:avLst/>
              <a:gdLst>
                <a:gd name="connsiteX0" fmla="*/ 5875 w 10646"/>
                <a:gd name="connsiteY0" fmla="*/ 7169 h 7204"/>
                <a:gd name="connsiteX1" fmla="*/ 10637 w 10646"/>
                <a:gd name="connsiteY1" fmla="*/ 3550 h 7204"/>
                <a:gd name="connsiteX2" fmla="*/ 5875 w 10646"/>
                <a:gd name="connsiteY2" fmla="*/ 26 h 7204"/>
                <a:gd name="connsiteX3" fmla="*/ 64 w 10646"/>
                <a:gd name="connsiteY3" fmla="*/ 2979 h 7204"/>
                <a:gd name="connsiteX4" fmla="*/ 5875 w 10646"/>
                <a:gd name="connsiteY4" fmla="*/ 7169 h 7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46" h="7204">
                  <a:moveTo>
                    <a:pt x="5875" y="7169"/>
                  </a:moveTo>
                  <a:cubicBezTo>
                    <a:pt x="8161" y="7169"/>
                    <a:pt x="10828" y="6598"/>
                    <a:pt x="10637" y="3550"/>
                  </a:cubicBezTo>
                  <a:cubicBezTo>
                    <a:pt x="10447" y="502"/>
                    <a:pt x="8065" y="216"/>
                    <a:pt x="5875" y="26"/>
                  </a:cubicBezTo>
                  <a:cubicBezTo>
                    <a:pt x="3684" y="-165"/>
                    <a:pt x="446" y="692"/>
                    <a:pt x="64" y="2979"/>
                  </a:cubicBezTo>
                  <a:cubicBezTo>
                    <a:pt x="-507" y="6884"/>
                    <a:pt x="2827" y="7360"/>
                    <a:pt x="5875" y="7169"/>
                  </a:cubicBezTo>
                  <a:close/>
                </a:path>
              </a:pathLst>
            </a:custGeom>
            <a:grpFill/>
            <a:ln w="9525" cap="flat">
              <a:noFill/>
              <a:prstDash val="solid"/>
              <a:miter/>
            </a:ln>
          </p:spPr>
          <p:txBody>
            <a:bodyPr rtlCol="0" anchor="ctr"/>
            <a:lstStyle/>
            <a:p>
              <a:endParaRPr lang="en-US">
                <a:solidFill>
                  <a:schemeClr val="bg1"/>
                </a:solidFill>
              </a:endParaRPr>
            </a:p>
          </p:txBody>
        </p:sp>
        <p:sp>
          <p:nvSpPr>
            <p:cNvPr id="41" name="Freeform 40">
              <a:extLst>
                <a:ext uri="{FF2B5EF4-FFF2-40B4-BE49-F238E27FC236}">
                  <a16:creationId xmlns:a16="http://schemas.microsoft.com/office/drawing/2014/main" id="{89476FDC-8078-B8F5-5E93-34F40A83533A}"/>
                </a:ext>
              </a:extLst>
            </p:cNvPr>
            <p:cNvSpPr/>
            <p:nvPr/>
          </p:nvSpPr>
          <p:spPr>
            <a:xfrm>
              <a:off x="7588376" y="2701956"/>
              <a:ext cx="10287" cy="7048"/>
            </a:xfrm>
            <a:custGeom>
              <a:avLst/>
              <a:gdLst>
                <a:gd name="connsiteX0" fmla="*/ 5048 w 10287"/>
                <a:gd name="connsiteY0" fmla="*/ 7049 h 7048"/>
                <a:gd name="connsiteX1" fmla="*/ 10287 w 10287"/>
                <a:gd name="connsiteY1" fmla="*/ 3620 h 7048"/>
                <a:gd name="connsiteX2" fmla="*/ 5144 w 10287"/>
                <a:gd name="connsiteY2" fmla="*/ 0 h 7048"/>
                <a:gd name="connsiteX3" fmla="*/ 0 w 10287"/>
                <a:gd name="connsiteY3" fmla="*/ 3429 h 7048"/>
                <a:gd name="connsiteX4" fmla="*/ 5048 w 10287"/>
                <a:gd name="connsiteY4" fmla="*/ 7049 h 7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87" h="7048">
                  <a:moveTo>
                    <a:pt x="5048" y="7049"/>
                  </a:moveTo>
                  <a:cubicBezTo>
                    <a:pt x="7525" y="7049"/>
                    <a:pt x="10287" y="7049"/>
                    <a:pt x="10287" y="3620"/>
                  </a:cubicBezTo>
                  <a:cubicBezTo>
                    <a:pt x="10287" y="191"/>
                    <a:pt x="7715" y="0"/>
                    <a:pt x="5144" y="0"/>
                  </a:cubicBezTo>
                  <a:cubicBezTo>
                    <a:pt x="2572" y="0"/>
                    <a:pt x="0" y="476"/>
                    <a:pt x="0" y="3429"/>
                  </a:cubicBezTo>
                  <a:cubicBezTo>
                    <a:pt x="0" y="6382"/>
                    <a:pt x="3048" y="6763"/>
                    <a:pt x="5048" y="7049"/>
                  </a:cubicBezTo>
                  <a:close/>
                </a:path>
              </a:pathLst>
            </a:custGeom>
            <a:grpFill/>
            <a:ln w="9525" cap="flat">
              <a:noFill/>
              <a:prstDash val="solid"/>
              <a:miter/>
            </a:ln>
          </p:spPr>
          <p:txBody>
            <a:bodyPr rtlCol="0" anchor="ctr"/>
            <a:lstStyle/>
            <a:p>
              <a:endParaRPr lang="en-US">
                <a:solidFill>
                  <a:schemeClr val="bg1"/>
                </a:solidFill>
              </a:endParaRPr>
            </a:p>
          </p:txBody>
        </p:sp>
        <p:sp>
          <p:nvSpPr>
            <p:cNvPr id="42" name="Freeform 41">
              <a:extLst>
                <a:ext uri="{FF2B5EF4-FFF2-40B4-BE49-F238E27FC236}">
                  <a16:creationId xmlns:a16="http://schemas.microsoft.com/office/drawing/2014/main" id="{5922654B-EDB8-3B89-C528-EE8A393A13ED}"/>
                </a:ext>
              </a:extLst>
            </p:cNvPr>
            <p:cNvSpPr/>
            <p:nvPr/>
          </p:nvSpPr>
          <p:spPr>
            <a:xfrm>
              <a:off x="7566368" y="2701844"/>
              <a:ext cx="12599" cy="7506"/>
            </a:xfrm>
            <a:custGeom>
              <a:avLst/>
              <a:gdLst>
                <a:gd name="connsiteX0" fmla="*/ 7911 w 12599"/>
                <a:gd name="connsiteY0" fmla="*/ 7351 h 7506"/>
                <a:gd name="connsiteX1" fmla="*/ 12483 w 12599"/>
                <a:gd name="connsiteY1" fmla="*/ 3732 h 7506"/>
                <a:gd name="connsiteX2" fmla="*/ 5435 w 12599"/>
                <a:gd name="connsiteY2" fmla="*/ 17 h 7506"/>
                <a:gd name="connsiteX3" fmla="*/ 5 w 12599"/>
                <a:gd name="connsiteY3" fmla="*/ 3446 h 7506"/>
                <a:gd name="connsiteX4" fmla="*/ 7911 w 12599"/>
                <a:gd name="connsiteY4" fmla="*/ 7351 h 75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99" h="7506">
                  <a:moveTo>
                    <a:pt x="7911" y="7351"/>
                  </a:moveTo>
                  <a:cubicBezTo>
                    <a:pt x="10102" y="7351"/>
                    <a:pt x="13245" y="7351"/>
                    <a:pt x="12483" y="3732"/>
                  </a:cubicBezTo>
                  <a:cubicBezTo>
                    <a:pt x="11721" y="112"/>
                    <a:pt x="8673" y="-78"/>
                    <a:pt x="5435" y="17"/>
                  </a:cubicBezTo>
                  <a:cubicBezTo>
                    <a:pt x="2196" y="112"/>
                    <a:pt x="101" y="1160"/>
                    <a:pt x="5" y="3446"/>
                  </a:cubicBezTo>
                  <a:cubicBezTo>
                    <a:pt x="-185" y="8875"/>
                    <a:pt x="4673" y="7256"/>
                    <a:pt x="7911" y="7351"/>
                  </a:cubicBezTo>
                  <a:close/>
                </a:path>
              </a:pathLst>
            </a:custGeom>
            <a:grpFill/>
            <a:ln w="9525" cap="flat">
              <a:noFill/>
              <a:prstDash val="solid"/>
              <a:miter/>
            </a:ln>
          </p:spPr>
          <p:txBody>
            <a:bodyPr rtlCol="0" anchor="ctr"/>
            <a:lstStyle/>
            <a:p>
              <a:endParaRPr lang="en-US">
                <a:solidFill>
                  <a:schemeClr val="bg1"/>
                </a:solidFill>
              </a:endParaRPr>
            </a:p>
          </p:txBody>
        </p:sp>
        <p:sp>
          <p:nvSpPr>
            <p:cNvPr id="43" name="Freeform 42">
              <a:extLst>
                <a:ext uri="{FF2B5EF4-FFF2-40B4-BE49-F238E27FC236}">
                  <a16:creationId xmlns:a16="http://schemas.microsoft.com/office/drawing/2014/main" id="{BA8D223B-752B-0B65-93DC-FD987208B2E6}"/>
                </a:ext>
              </a:extLst>
            </p:cNvPr>
            <p:cNvSpPr/>
            <p:nvPr/>
          </p:nvSpPr>
          <p:spPr>
            <a:xfrm>
              <a:off x="7851672" y="2755716"/>
              <a:ext cx="8391" cy="11439"/>
            </a:xfrm>
            <a:custGeom>
              <a:avLst/>
              <a:gdLst>
                <a:gd name="connsiteX0" fmla="*/ 5404 w 8391"/>
                <a:gd name="connsiteY0" fmla="*/ 56 h 11439"/>
                <a:gd name="connsiteX1" fmla="*/ 547 w 8391"/>
                <a:gd name="connsiteY1" fmla="*/ 5866 h 11439"/>
                <a:gd name="connsiteX2" fmla="*/ 2737 w 8391"/>
                <a:gd name="connsiteY2" fmla="*/ 11296 h 11439"/>
                <a:gd name="connsiteX3" fmla="*/ 8166 w 8391"/>
                <a:gd name="connsiteY3" fmla="*/ 5486 h 11439"/>
                <a:gd name="connsiteX4" fmla="*/ 5404 w 8391"/>
                <a:gd name="connsiteY4" fmla="*/ 56 h 11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91" h="11439">
                  <a:moveTo>
                    <a:pt x="5404" y="56"/>
                  </a:moveTo>
                  <a:cubicBezTo>
                    <a:pt x="1023" y="-515"/>
                    <a:pt x="1308" y="3390"/>
                    <a:pt x="547" y="5866"/>
                  </a:cubicBezTo>
                  <a:cubicBezTo>
                    <a:pt x="-216" y="8343"/>
                    <a:pt x="-692" y="10343"/>
                    <a:pt x="2737" y="11296"/>
                  </a:cubicBezTo>
                  <a:cubicBezTo>
                    <a:pt x="6166" y="12248"/>
                    <a:pt x="7595" y="8248"/>
                    <a:pt x="8166" y="5486"/>
                  </a:cubicBezTo>
                  <a:cubicBezTo>
                    <a:pt x="8738" y="2723"/>
                    <a:pt x="8357" y="437"/>
                    <a:pt x="5404" y="56"/>
                  </a:cubicBezTo>
                  <a:close/>
                </a:path>
              </a:pathLst>
            </a:custGeom>
            <a:grpFill/>
            <a:ln w="9525" cap="flat">
              <a:noFill/>
              <a:prstDash val="solid"/>
              <a:miter/>
            </a:ln>
          </p:spPr>
          <p:txBody>
            <a:bodyPr rtlCol="0" anchor="ctr"/>
            <a:lstStyle/>
            <a:p>
              <a:endParaRPr lang="en-US">
                <a:solidFill>
                  <a:schemeClr val="bg1"/>
                </a:solidFill>
              </a:endParaRPr>
            </a:p>
          </p:txBody>
        </p:sp>
        <p:sp>
          <p:nvSpPr>
            <p:cNvPr id="44" name="Freeform 43">
              <a:extLst>
                <a:ext uri="{FF2B5EF4-FFF2-40B4-BE49-F238E27FC236}">
                  <a16:creationId xmlns:a16="http://schemas.microsoft.com/office/drawing/2014/main" id="{E48A10BD-43B9-49E6-3AAB-04C56F448E29}"/>
                </a:ext>
              </a:extLst>
            </p:cNvPr>
            <p:cNvSpPr/>
            <p:nvPr/>
          </p:nvSpPr>
          <p:spPr>
            <a:xfrm>
              <a:off x="7475886" y="2760659"/>
              <a:ext cx="10203" cy="7489"/>
            </a:xfrm>
            <a:custGeom>
              <a:avLst/>
              <a:gdLst>
                <a:gd name="connsiteX0" fmla="*/ 5810 w 10203"/>
                <a:gd name="connsiteY0" fmla="*/ 257 h 7489"/>
                <a:gd name="connsiteX1" fmla="*/ 0 w 10203"/>
                <a:gd name="connsiteY1" fmla="*/ 2829 h 7489"/>
                <a:gd name="connsiteX2" fmla="*/ 4477 w 10203"/>
                <a:gd name="connsiteY2" fmla="*/ 7210 h 7489"/>
                <a:gd name="connsiteX3" fmla="*/ 10001 w 10203"/>
                <a:gd name="connsiteY3" fmla="*/ 4724 h 7489"/>
                <a:gd name="connsiteX4" fmla="*/ 10096 w 10203"/>
                <a:gd name="connsiteY4" fmla="*/ 4448 h 7489"/>
                <a:gd name="connsiteX5" fmla="*/ 5810 w 10203"/>
                <a:gd name="connsiteY5" fmla="*/ 257 h 7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03" h="7489">
                  <a:moveTo>
                    <a:pt x="5810" y="257"/>
                  </a:moveTo>
                  <a:cubicBezTo>
                    <a:pt x="3496" y="-543"/>
                    <a:pt x="962" y="581"/>
                    <a:pt x="0" y="2829"/>
                  </a:cubicBezTo>
                  <a:cubicBezTo>
                    <a:pt x="0" y="5591"/>
                    <a:pt x="2096" y="6639"/>
                    <a:pt x="4477" y="7210"/>
                  </a:cubicBezTo>
                  <a:cubicBezTo>
                    <a:pt x="6687" y="8049"/>
                    <a:pt x="9163" y="6934"/>
                    <a:pt x="10001" y="4724"/>
                  </a:cubicBezTo>
                  <a:cubicBezTo>
                    <a:pt x="10040" y="4629"/>
                    <a:pt x="10068" y="4543"/>
                    <a:pt x="10096" y="4448"/>
                  </a:cubicBezTo>
                  <a:cubicBezTo>
                    <a:pt x="10763" y="1591"/>
                    <a:pt x="8192" y="638"/>
                    <a:pt x="5810" y="257"/>
                  </a:cubicBezTo>
                  <a:close/>
                </a:path>
              </a:pathLst>
            </a:custGeom>
            <a:grpFill/>
            <a:ln w="9525" cap="flat">
              <a:noFill/>
              <a:prstDash val="solid"/>
              <a:miter/>
            </a:ln>
          </p:spPr>
          <p:txBody>
            <a:bodyPr rtlCol="0" anchor="ctr"/>
            <a:lstStyle/>
            <a:p>
              <a:endParaRPr lang="en-US">
                <a:solidFill>
                  <a:schemeClr val="bg1"/>
                </a:solidFill>
              </a:endParaRPr>
            </a:p>
          </p:txBody>
        </p:sp>
        <p:sp>
          <p:nvSpPr>
            <p:cNvPr id="45" name="Freeform 44">
              <a:extLst>
                <a:ext uri="{FF2B5EF4-FFF2-40B4-BE49-F238E27FC236}">
                  <a16:creationId xmlns:a16="http://schemas.microsoft.com/office/drawing/2014/main" id="{300AA95B-71CA-AB02-B696-FF593F751E82}"/>
                </a:ext>
              </a:extLst>
            </p:cNvPr>
            <p:cNvSpPr/>
            <p:nvPr/>
          </p:nvSpPr>
          <p:spPr>
            <a:xfrm>
              <a:off x="7915177" y="2754449"/>
              <a:ext cx="10098" cy="6692"/>
            </a:xfrm>
            <a:custGeom>
              <a:avLst/>
              <a:gdLst>
                <a:gd name="connsiteX0" fmla="*/ 10099 w 10098"/>
                <a:gd name="connsiteY0" fmla="*/ 4086 h 6692"/>
                <a:gd name="connsiteX1" fmla="*/ 5051 w 10098"/>
                <a:gd name="connsiteY1" fmla="*/ 85 h 6692"/>
                <a:gd name="connsiteX2" fmla="*/ 2 w 10098"/>
                <a:gd name="connsiteY2" fmla="*/ 3229 h 6692"/>
                <a:gd name="connsiteX3" fmla="*/ 4956 w 10098"/>
                <a:gd name="connsiteY3" fmla="*/ 6658 h 6692"/>
                <a:gd name="connsiteX4" fmla="*/ 10099 w 10098"/>
                <a:gd name="connsiteY4" fmla="*/ 4086 h 6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98" h="6692">
                  <a:moveTo>
                    <a:pt x="10099" y="4086"/>
                  </a:moveTo>
                  <a:cubicBezTo>
                    <a:pt x="9623" y="1228"/>
                    <a:pt x="7432" y="371"/>
                    <a:pt x="5051" y="85"/>
                  </a:cubicBezTo>
                  <a:cubicBezTo>
                    <a:pt x="2669" y="-200"/>
                    <a:pt x="98" y="85"/>
                    <a:pt x="2" y="3229"/>
                  </a:cubicBezTo>
                  <a:cubicBezTo>
                    <a:pt x="-93" y="6372"/>
                    <a:pt x="2669" y="6562"/>
                    <a:pt x="4956" y="6658"/>
                  </a:cubicBezTo>
                  <a:cubicBezTo>
                    <a:pt x="7241" y="6753"/>
                    <a:pt x="9623" y="6848"/>
                    <a:pt x="10099" y="4086"/>
                  </a:cubicBezTo>
                  <a:close/>
                </a:path>
              </a:pathLst>
            </a:custGeom>
            <a:grpFill/>
            <a:ln w="9525" cap="flat">
              <a:noFill/>
              <a:prstDash val="solid"/>
              <a:miter/>
            </a:ln>
          </p:spPr>
          <p:txBody>
            <a:bodyPr rtlCol="0" anchor="ctr"/>
            <a:lstStyle/>
            <a:p>
              <a:endParaRPr lang="en-US">
                <a:solidFill>
                  <a:schemeClr val="bg1"/>
                </a:solidFill>
              </a:endParaRPr>
            </a:p>
          </p:txBody>
        </p:sp>
        <p:sp>
          <p:nvSpPr>
            <p:cNvPr id="46" name="Freeform 45">
              <a:extLst>
                <a:ext uri="{FF2B5EF4-FFF2-40B4-BE49-F238E27FC236}">
                  <a16:creationId xmlns:a16="http://schemas.microsoft.com/office/drawing/2014/main" id="{E0FFAF96-7A70-0B3A-8206-73843C84E920}"/>
                </a:ext>
              </a:extLst>
            </p:cNvPr>
            <p:cNvSpPr/>
            <p:nvPr/>
          </p:nvSpPr>
          <p:spPr>
            <a:xfrm>
              <a:off x="8123205" y="2770329"/>
              <a:ext cx="9810" cy="8112"/>
            </a:xfrm>
            <a:custGeom>
              <a:avLst/>
              <a:gdLst>
                <a:gd name="connsiteX0" fmla="*/ 4763 w 9810"/>
                <a:gd name="connsiteY0" fmla="*/ 17 h 8112"/>
                <a:gd name="connsiteX1" fmla="*/ 19 w 9810"/>
                <a:gd name="connsiteY1" fmla="*/ 3998 h 8112"/>
                <a:gd name="connsiteX2" fmla="*/ 0 w 9810"/>
                <a:gd name="connsiteY2" fmla="*/ 4303 h 8112"/>
                <a:gd name="connsiteX3" fmla="*/ 4763 w 9810"/>
                <a:gd name="connsiteY3" fmla="*/ 8113 h 8112"/>
                <a:gd name="connsiteX4" fmla="*/ 9811 w 9810"/>
                <a:gd name="connsiteY4" fmla="*/ 3922 h 8112"/>
                <a:gd name="connsiteX5" fmla="*/ 4763 w 9810"/>
                <a:gd name="connsiteY5" fmla="*/ 17 h 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10" h="8112">
                  <a:moveTo>
                    <a:pt x="4763" y="17"/>
                  </a:moveTo>
                  <a:cubicBezTo>
                    <a:pt x="2353" y="-193"/>
                    <a:pt x="229" y="1588"/>
                    <a:pt x="19" y="3998"/>
                  </a:cubicBezTo>
                  <a:cubicBezTo>
                    <a:pt x="10" y="4103"/>
                    <a:pt x="0" y="4198"/>
                    <a:pt x="0" y="4303"/>
                  </a:cubicBezTo>
                  <a:cubicBezTo>
                    <a:pt x="0" y="7351"/>
                    <a:pt x="2000" y="8113"/>
                    <a:pt x="4763" y="8113"/>
                  </a:cubicBezTo>
                  <a:cubicBezTo>
                    <a:pt x="7525" y="8113"/>
                    <a:pt x="9811" y="6589"/>
                    <a:pt x="9811" y="3922"/>
                  </a:cubicBezTo>
                  <a:cubicBezTo>
                    <a:pt x="9811" y="1255"/>
                    <a:pt x="7334" y="112"/>
                    <a:pt x="4763" y="17"/>
                  </a:cubicBezTo>
                  <a:close/>
                </a:path>
              </a:pathLst>
            </a:custGeom>
            <a:grpFill/>
            <a:ln w="9525" cap="flat">
              <a:noFill/>
              <a:prstDash val="solid"/>
              <a:miter/>
            </a:ln>
          </p:spPr>
          <p:txBody>
            <a:bodyPr rtlCol="0" anchor="ctr"/>
            <a:lstStyle/>
            <a:p>
              <a:endParaRPr lang="en-US">
                <a:solidFill>
                  <a:schemeClr val="bg1"/>
                </a:solidFill>
              </a:endParaRPr>
            </a:p>
          </p:txBody>
        </p:sp>
        <p:sp>
          <p:nvSpPr>
            <p:cNvPr id="47" name="Freeform 46">
              <a:extLst>
                <a:ext uri="{FF2B5EF4-FFF2-40B4-BE49-F238E27FC236}">
                  <a16:creationId xmlns:a16="http://schemas.microsoft.com/office/drawing/2014/main" id="{8BB3C40A-7A51-CE7A-8BA6-10FE563EB58B}"/>
                </a:ext>
              </a:extLst>
            </p:cNvPr>
            <p:cNvSpPr/>
            <p:nvPr/>
          </p:nvSpPr>
          <p:spPr>
            <a:xfrm>
              <a:off x="7289534" y="2708439"/>
              <a:ext cx="10449" cy="7420"/>
            </a:xfrm>
            <a:custGeom>
              <a:avLst/>
              <a:gdLst>
                <a:gd name="connsiteX0" fmla="*/ 4044 w 10449"/>
                <a:gd name="connsiteY0" fmla="*/ 7328 h 7420"/>
                <a:gd name="connsiteX1" fmla="*/ 10140 w 10449"/>
                <a:gd name="connsiteY1" fmla="*/ 4471 h 7420"/>
                <a:gd name="connsiteX2" fmla="*/ 6425 w 10449"/>
                <a:gd name="connsiteY2" fmla="*/ 89 h 7420"/>
                <a:gd name="connsiteX3" fmla="*/ 234 w 10449"/>
                <a:gd name="connsiteY3" fmla="*/ 2661 h 7420"/>
                <a:gd name="connsiteX4" fmla="*/ 4044 w 10449"/>
                <a:gd name="connsiteY4" fmla="*/ 7328 h 7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9" h="7420">
                  <a:moveTo>
                    <a:pt x="4044" y="7328"/>
                  </a:moveTo>
                  <a:cubicBezTo>
                    <a:pt x="6472" y="7766"/>
                    <a:pt x="8921" y="6623"/>
                    <a:pt x="10140" y="4471"/>
                  </a:cubicBezTo>
                  <a:cubicBezTo>
                    <a:pt x="11283" y="1708"/>
                    <a:pt x="9092" y="375"/>
                    <a:pt x="6425" y="89"/>
                  </a:cubicBezTo>
                  <a:cubicBezTo>
                    <a:pt x="3758" y="-196"/>
                    <a:pt x="1186" y="89"/>
                    <a:pt x="234" y="2661"/>
                  </a:cubicBezTo>
                  <a:cubicBezTo>
                    <a:pt x="-719" y="5233"/>
                    <a:pt x="1377" y="6662"/>
                    <a:pt x="4044" y="7328"/>
                  </a:cubicBezTo>
                  <a:close/>
                </a:path>
              </a:pathLst>
            </a:custGeom>
            <a:grpFill/>
            <a:ln w="9525" cap="flat">
              <a:noFill/>
              <a:prstDash val="solid"/>
              <a:miter/>
            </a:ln>
          </p:spPr>
          <p:txBody>
            <a:bodyPr rtlCol="0" anchor="ctr"/>
            <a:lstStyle/>
            <a:p>
              <a:endParaRPr lang="en-US">
                <a:solidFill>
                  <a:schemeClr val="bg1"/>
                </a:solidFill>
              </a:endParaRPr>
            </a:p>
          </p:txBody>
        </p:sp>
        <p:sp>
          <p:nvSpPr>
            <p:cNvPr id="48" name="Freeform 47">
              <a:extLst>
                <a:ext uri="{FF2B5EF4-FFF2-40B4-BE49-F238E27FC236}">
                  <a16:creationId xmlns:a16="http://schemas.microsoft.com/office/drawing/2014/main" id="{94C2EE6B-2B05-E00F-453F-72D1F5D66FB2}"/>
                </a:ext>
              </a:extLst>
            </p:cNvPr>
            <p:cNvSpPr/>
            <p:nvPr/>
          </p:nvSpPr>
          <p:spPr>
            <a:xfrm>
              <a:off x="7035069" y="2716321"/>
              <a:ext cx="12931" cy="7140"/>
            </a:xfrm>
            <a:custGeom>
              <a:avLst/>
              <a:gdLst>
                <a:gd name="connsiteX0" fmla="*/ 6858 w 12931"/>
                <a:gd name="connsiteY0" fmla="*/ 6971 h 7140"/>
                <a:gd name="connsiteX1" fmla="*/ 12763 w 12931"/>
                <a:gd name="connsiteY1" fmla="*/ 2780 h 7140"/>
                <a:gd name="connsiteX2" fmla="*/ 6668 w 12931"/>
                <a:gd name="connsiteY2" fmla="*/ 208 h 7140"/>
                <a:gd name="connsiteX3" fmla="*/ 0 w 12931"/>
                <a:gd name="connsiteY3" fmla="*/ 5161 h 7140"/>
                <a:gd name="connsiteX4" fmla="*/ 6858 w 12931"/>
                <a:gd name="connsiteY4" fmla="*/ 6971 h 71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31" h="7140">
                  <a:moveTo>
                    <a:pt x="6858" y="6971"/>
                  </a:moveTo>
                  <a:cubicBezTo>
                    <a:pt x="9715" y="6971"/>
                    <a:pt x="13811" y="6971"/>
                    <a:pt x="12763" y="2780"/>
                  </a:cubicBezTo>
                  <a:cubicBezTo>
                    <a:pt x="12287" y="494"/>
                    <a:pt x="9239" y="-458"/>
                    <a:pt x="6668" y="208"/>
                  </a:cubicBezTo>
                  <a:cubicBezTo>
                    <a:pt x="4096" y="875"/>
                    <a:pt x="667" y="1732"/>
                    <a:pt x="0" y="5161"/>
                  </a:cubicBezTo>
                  <a:cubicBezTo>
                    <a:pt x="1876" y="6809"/>
                    <a:pt x="4410" y="7486"/>
                    <a:pt x="6858" y="6971"/>
                  </a:cubicBezTo>
                  <a:close/>
                </a:path>
              </a:pathLst>
            </a:custGeom>
            <a:grpFill/>
            <a:ln w="9525" cap="flat">
              <a:noFill/>
              <a:prstDash val="solid"/>
              <a:miter/>
            </a:ln>
          </p:spPr>
          <p:txBody>
            <a:bodyPr rtlCol="0" anchor="ctr"/>
            <a:lstStyle/>
            <a:p>
              <a:endParaRPr lang="en-US">
                <a:solidFill>
                  <a:schemeClr val="bg1"/>
                </a:solidFill>
              </a:endParaRPr>
            </a:p>
          </p:txBody>
        </p:sp>
        <p:sp>
          <p:nvSpPr>
            <p:cNvPr id="49" name="Freeform 48">
              <a:extLst>
                <a:ext uri="{FF2B5EF4-FFF2-40B4-BE49-F238E27FC236}">
                  <a16:creationId xmlns:a16="http://schemas.microsoft.com/office/drawing/2014/main" id="{01B04AD2-4072-0E4D-8959-D7F71FBE2AF0}"/>
                </a:ext>
              </a:extLst>
            </p:cNvPr>
            <p:cNvSpPr/>
            <p:nvPr/>
          </p:nvSpPr>
          <p:spPr>
            <a:xfrm>
              <a:off x="7188161" y="2760069"/>
              <a:ext cx="8642" cy="9642"/>
            </a:xfrm>
            <a:custGeom>
              <a:avLst/>
              <a:gdLst>
                <a:gd name="connsiteX0" fmla="*/ 5023 w 8642"/>
                <a:gd name="connsiteY0" fmla="*/ 466 h 9642"/>
                <a:gd name="connsiteX1" fmla="*/ 70 w 8642"/>
                <a:gd name="connsiteY1" fmla="*/ 6943 h 9642"/>
                <a:gd name="connsiteX2" fmla="*/ 3623 w 8642"/>
                <a:gd name="connsiteY2" fmla="*/ 9610 h 9642"/>
                <a:gd name="connsiteX3" fmla="*/ 4070 w 8642"/>
                <a:gd name="connsiteY3" fmla="*/ 9515 h 9642"/>
                <a:gd name="connsiteX4" fmla="*/ 8642 w 8642"/>
                <a:gd name="connsiteY4" fmla="*/ 2657 h 9642"/>
                <a:gd name="connsiteX5" fmla="*/ 5023 w 8642"/>
                <a:gd name="connsiteY5" fmla="*/ 466 h 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42" h="9642">
                  <a:moveTo>
                    <a:pt x="5023" y="466"/>
                  </a:moveTo>
                  <a:cubicBezTo>
                    <a:pt x="2546" y="1990"/>
                    <a:pt x="-502" y="3514"/>
                    <a:pt x="70" y="6943"/>
                  </a:cubicBezTo>
                  <a:cubicBezTo>
                    <a:pt x="318" y="8657"/>
                    <a:pt x="1908" y="9857"/>
                    <a:pt x="3623" y="9610"/>
                  </a:cubicBezTo>
                  <a:cubicBezTo>
                    <a:pt x="3775" y="9591"/>
                    <a:pt x="3928" y="9562"/>
                    <a:pt x="4070" y="9515"/>
                  </a:cubicBezTo>
                  <a:cubicBezTo>
                    <a:pt x="6556" y="8038"/>
                    <a:pt x="8233" y="5514"/>
                    <a:pt x="8642" y="2657"/>
                  </a:cubicBezTo>
                  <a:cubicBezTo>
                    <a:pt x="8357" y="371"/>
                    <a:pt x="6928" y="-677"/>
                    <a:pt x="5023" y="466"/>
                  </a:cubicBezTo>
                  <a:close/>
                </a:path>
              </a:pathLst>
            </a:custGeom>
            <a:grpFill/>
            <a:ln w="9525" cap="flat">
              <a:noFill/>
              <a:prstDash val="solid"/>
              <a:miter/>
            </a:ln>
          </p:spPr>
          <p:txBody>
            <a:bodyPr rtlCol="0" anchor="ctr"/>
            <a:lstStyle/>
            <a:p>
              <a:endParaRPr lang="en-US">
                <a:solidFill>
                  <a:schemeClr val="bg1"/>
                </a:solidFill>
              </a:endParaRPr>
            </a:p>
          </p:txBody>
        </p:sp>
        <p:sp>
          <p:nvSpPr>
            <p:cNvPr id="50" name="Freeform 49">
              <a:extLst>
                <a:ext uri="{FF2B5EF4-FFF2-40B4-BE49-F238E27FC236}">
                  <a16:creationId xmlns:a16="http://schemas.microsoft.com/office/drawing/2014/main" id="{40B306E2-F15A-210C-8DF4-647911505F6D}"/>
                </a:ext>
              </a:extLst>
            </p:cNvPr>
            <p:cNvSpPr/>
            <p:nvPr/>
          </p:nvSpPr>
          <p:spPr>
            <a:xfrm>
              <a:off x="7265749" y="2760345"/>
              <a:ext cx="7159" cy="8286"/>
            </a:xfrm>
            <a:custGeom>
              <a:avLst/>
              <a:gdLst>
                <a:gd name="connsiteX0" fmla="*/ 5255 w 7159"/>
                <a:gd name="connsiteY0" fmla="*/ 0 h 8286"/>
                <a:gd name="connsiteX1" fmla="*/ 16 w 7159"/>
                <a:gd name="connsiteY1" fmla="*/ 5239 h 8286"/>
                <a:gd name="connsiteX2" fmla="*/ 2464 w 7159"/>
                <a:gd name="connsiteY2" fmla="*/ 8287 h 8286"/>
                <a:gd name="connsiteX3" fmla="*/ 2492 w 7159"/>
                <a:gd name="connsiteY3" fmla="*/ 8287 h 8286"/>
                <a:gd name="connsiteX4" fmla="*/ 7160 w 7159"/>
                <a:gd name="connsiteY4" fmla="*/ 4000 h 8286"/>
                <a:gd name="connsiteX5" fmla="*/ 5255 w 7159"/>
                <a:gd name="connsiteY5" fmla="*/ 0 h 8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59" h="8286">
                  <a:moveTo>
                    <a:pt x="5255" y="0"/>
                  </a:moveTo>
                  <a:cubicBezTo>
                    <a:pt x="1635" y="0"/>
                    <a:pt x="302" y="2286"/>
                    <a:pt x="16" y="5239"/>
                  </a:cubicBezTo>
                  <a:cubicBezTo>
                    <a:pt x="-146" y="6753"/>
                    <a:pt x="949" y="8115"/>
                    <a:pt x="2464" y="8287"/>
                  </a:cubicBezTo>
                  <a:cubicBezTo>
                    <a:pt x="2473" y="8287"/>
                    <a:pt x="2483" y="8287"/>
                    <a:pt x="2492" y="8287"/>
                  </a:cubicBezTo>
                  <a:cubicBezTo>
                    <a:pt x="5826" y="8287"/>
                    <a:pt x="7160" y="6287"/>
                    <a:pt x="7160" y="4000"/>
                  </a:cubicBezTo>
                  <a:cubicBezTo>
                    <a:pt x="7160" y="1714"/>
                    <a:pt x="6017" y="95"/>
                    <a:pt x="5255" y="0"/>
                  </a:cubicBezTo>
                  <a:close/>
                </a:path>
              </a:pathLst>
            </a:custGeom>
            <a:grpFill/>
            <a:ln w="9525" cap="flat">
              <a:noFill/>
              <a:prstDash val="solid"/>
              <a:miter/>
            </a:ln>
          </p:spPr>
          <p:txBody>
            <a:bodyPr rtlCol="0" anchor="ctr"/>
            <a:lstStyle/>
            <a:p>
              <a:endParaRPr lang="en-US">
                <a:solidFill>
                  <a:schemeClr val="bg1"/>
                </a:solidFill>
              </a:endParaRPr>
            </a:p>
          </p:txBody>
        </p:sp>
        <p:sp>
          <p:nvSpPr>
            <p:cNvPr id="51" name="Freeform 50">
              <a:extLst>
                <a:ext uri="{FF2B5EF4-FFF2-40B4-BE49-F238E27FC236}">
                  <a16:creationId xmlns:a16="http://schemas.microsoft.com/office/drawing/2014/main" id="{AF51EEC6-842D-2182-1D2B-0BB48CA1400C}"/>
                </a:ext>
              </a:extLst>
            </p:cNvPr>
            <p:cNvSpPr/>
            <p:nvPr/>
          </p:nvSpPr>
          <p:spPr>
            <a:xfrm>
              <a:off x="7341660" y="2706959"/>
              <a:ext cx="11649" cy="6260"/>
            </a:xfrm>
            <a:custGeom>
              <a:avLst/>
              <a:gdLst>
                <a:gd name="connsiteX0" fmla="*/ 8782 w 11649"/>
                <a:gd name="connsiteY0" fmla="*/ 5665 h 6260"/>
                <a:gd name="connsiteX1" fmla="*/ 11449 w 11649"/>
                <a:gd name="connsiteY1" fmla="*/ 1950 h 6260"/>
                <a:gd name="connsiteX2" fmla="*/ 3258 w 11649"/>
                <a:gd name="connsiteY2" fmla="*/ 1283 h 6260"/>
                <a:gd name="connsiteX3" fmla="*/ 495 w 11649"/>
                <a:gd name="connsiteY3" fmla="*/ 4998 h 6260"/>
                <a:gd name="connsiteX4" fmla="*/ 8782 w 11649"/>
                <a:gd name="connsiteY4" fmla="*/ 5665 h 6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49" h="6260">
                  <a:moveTo>
                    <a:pt x="8782" y="5665"/>
                  </a:moveTo>
                  <a:cubicBezTo>
                    <a:pt x="10687" y="5665"/>
                    <a:pt x="12211" y="4236"/>
                    <a:pt x="11449" y="1950"/>
                  </a:cubicBezTo>
                  <a:cubicBezTo>
                    <a:pt x="9068" y="-1193"/>
                    <a:pt x="6115" y="140"/>
                    <a:pt x="3258" y="1283"/>
                  </a:cubicBezTo>
                  <a:cubicBezTo>
                    <a:pt x="400" y="2426"/>
                    <a:pt x="-743" y="3093"/>
                    <a:pt x="495" y="4998"/>
                  </a:cubicBezTo>
                  <a:cubicBezTo>
                    <a:pt x="1733" y="6903"/>
                    <a:pt x="6020" y="6236"/>
                    <a:pt x="8782" y="5665"/>
                  </a:cubicBezTo>
                  <a:close/>
                </a:path>
              </a:pathLst>
            </a:custGeom>
            <a:grpFill/>
            <a:ln w="9525" cap="flat">
              <a:noFill/>
              <a:prstDash val="solid"/>
              <a:miter/>
            </a:ln>
          </p:spPr>
          <p:txBody>
            <a:bodyPr rtlCol="0" anchor="ctr"/>
            <a:lstStyle/>
            <a:p>
              <a:endParaRPr lang="en-US">
                <a:solidFill>
                  <a:schemeClr val="bg1"/>
                </a:solidFill>
              </a:endParaRPr>
            </a:p>
          </p:txBody>
        </p:sp>
        <p:sp>
          <p:nvSpPr>
            <p:cNvPr id="52" name="Freeform 51">
              <a:extLst>
                <a:ext uri="{FF2B5EF4-FFF2-40B4-BE49-F238E27FC236}">
                  <a16:creationId xmlns:a16="http://schemas.microsoft.com/office/drawing/2014/main" id="{2E92169F-2241-1A3C-107F-236B7A4E401F}"/>
                </a:ext>
              </a:extLst>
            </p:cNvPr>
            <p:cNvSpPr/>
            <p:nvPr/>
          </p:nvSpPr>
          <p:spPr>
            <a:xfrm>
              <a:off x="7388447" y="2706795"/>
              <a:ext cx="11008" cy="6599"/>
            </a:xfrm>
            <a:custGeom>
              <a:avLst/>
              <a:gdLst>
                <a:gd name="connsiteX0" fmla="*/ 9335 w 11008"/>
                <a:gd name="connsiteY0" fmla="*/ 6592 h 6599"/>
                <a:gd name="connsiteX1" fmla="*/ 11001 w 11008"/>
                <a:gd name="connsiteY1" fmla="*/ 5220 h 6599"/>
                <a:gd name="connsiteX2" fmla="*/ 10668 w 11008"/>
                <a:gd name="connsiteY2" fmla="*/ 4115 h 6599"/>
                <a:gd name="connsiteX3" fmla="*/ 1619 w 11008"/>
                <a:gd name="connsiteY3" fmla="*/ 400 h 6599"/>
                <a:gd name="connsiteX4" fmla="*/ 0 w 11008"/>
                <a:gd name="connsiteY4" fmla="*/ 3258 h 6599"/>
                <a:gd name="connsiteX5" fmla="*/ 9335 w 11008"/>
                <a:gd name="connsiteY5" fmla="*/ 6592 h 6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08" h="6599">
                  <a:moveTo>
                    <a:pt x="9335" y="6592"/>
                  </a:moveTo>
                  <a:cubicBezTo>
                    <a:pt x="10173" y="6677"/>
                    <a:pt x="10916" y="6058"/>
                    <a:pt x="11001" y="5220"/>
                  </a:cubicBezTo>
                  <a:cubicBezTo>
                    <a:pt x="11039" y="4829"/>
                    <a:pt x="10925" y="4429"/>
                    <a:pt x="10668" y="4115"/>
                  </a:cubicBezTo>
                  <a:cubicBezTo>
                    <a:pt x="8382" y="1639"/>
                    <a:pt x="5810" y="-1028"/>
                    <a:pt x="1619" y="400"/>
                  </a:cubicBezTo>
                  <a:cubicBezTo>
                    <a:pt x="857" y="400"/>
                    <a:pt x="571" y="2305"/>
                    <a:pt x="0" y="3258"/>
                  </a:cubicBezTo>
                  <a:cubicBezTo>
                    <a:pt x="1905" y="7163"/>
                    <a:pt x="6001" y="6211"/>
                    <a:pt x="9335" y="6592"/>
                  </a:cubicBezTo>
                  <a:close/>
                </a:path>
              </a:pathLst>
            </a:custGeom>
            <a:grpFill/>
            <a:ln w="9525" cap="flat">
              <a:noFill/>
              <a:prstDash val="solid"/>
              <a:miter/>
            </a:ln>
          </p:spPr>
          <p:txBody>
            <a:bodyPr rtlCol="0" anchor="ctr"/>
            <a:lstStyle/>
            <a:p>
              <a:endParaRPr lang="en-US">
                <a:solidFill>
                  <a:schemeClr val="bg1"/>
                </a:solidFill>
              </a:endParaRPr>
            </a:p>
          </p:txBody>
        </p:sp>
        <p:sp>
          <p:nvSpPr>
            <p:cNvPr id="53" name="Freeform 52">
              <a:extLst>
                <a:ext uri="{FF2B5EF4-FFF2-40B4-BE49-F238E27FC236}">
                  <a16:creationId xmlns:a16="http://schemas.microsoft.com/office/drawing/2014/main" id="{95CBB100-9FDB-4C58-56C1-B3F9A57EE698}"/>
                </a:ext>
              </a:extLst>
            </p:cNvPr>
            <p:cNvSpPr/>
            <p:nvPr/>
          </p:nvSpPr>
          <p:spPr>
            <a:xfrm>
              <a:off x="7199587" y="2712805"/>
              <a:ext cx="7356" cy="6119"/>
            </a:xfrm>
            <a:custGeom>
              <a:avLst/>
              <a:gdLst>
                <a:gd name="connsiteX0" fmla="*/ 3884 w 7356"/>
                <a:gd name="connsiteY0" fmla="*/ 6105 h 6119"/>
                <a:gd name="connsiteX1" fmla="*/ 7313 w 7356"/>
                <a:gd name="connsiteY1" fmla="*/ 3277 h 6119"/>
                <a:gd name="connsiteX2" fmla="*/ 7313 w 7356"/>
                <a:gd name="connsiteY2" fmla="*/ 3248 h 6119"/>
                <a:gd name="connsiteX3" fmla="*/ 5085 w 7356"/>
                <a:gd name="connsiteY3" fmla="*/ 38 h 6119"/>
                <a:gd name="connsiteX4" fmla="*/ 4361 w 7356"/>
                <a:gd name="connsiteY4" fmla="*/ 10 h 6119"/>
                <a:gd name="connsiteX5" fmla="*/ 170 w 7356"/>
                <a:gd name="connsiteY5" fmla="*/ 1819 h 6119"/>
                <a:gd name="connsiteX6" fmla="*/ 3884 w 7356"/>
                <a:gd name="connsiteY6" fmla="*/ 6105 h 6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6" h="6119">
                  <a:moveTo>
                    <a:pt x="3884" y="6105"/>
                  </a:moveTo>
                  <a:cubicBezTo>
                    <a:pt x="5608" y="6267"/>
                    <a:pt x="7142" y="5001"/>
                    <a:pt x="7313" y="3277"/>
                  </a:cubicBezTo>
                  <a:cubicBezTo>
                    <a:pt x="7313" y="3267"/>
                    <a:pt x="7313" y="3258"/>
                    <a:pt x="7313" y="3248"/>
                  </a:cubicBezTo>
                  <a:cubicBezTo>
                    <a:pt x="7580" y="1743"/>
                    <a:pt x="6580" y="314"/>
                    <a:pt x="5085" y="38"/>
                  </a:cubicBezTo>
                  <a:cubicBezTo>
                    <a:pt x="4846" y="0"/>
                    <a:pt x="4599" y="-10"/>
                    <a:pt x="4361" y="10"/>
                  </a:cubicBezTo>
                  <a:cubicBezTo>
                    <a:pt x="2837" y="10"/>
                    <a:pt x="360" y="867"/>
                    <a:pt x="170" y="1819"/>
                  </a:cubicBezTo>
                  <a:cubicBezTo>
                    <a:pt x="-592" y="4201"/>
                    <a:pt x="1313" y="5915"/>
                    <a:pt x="3884" y="6105"/>
                  </a:cubicBezTo>
                  <a:close/>
                </a:path>
              </a:pathLst>
            </a:custGeom>
            <a:grpFill/>
            <a:ln w="9525" cap="flat">
              <a:noFill/>
              <a:prstDash val="solid"/>
              <a:miter/>
            </a:ln>
          </p:spPr>
          <p:txBody>
            <a:bodyPr rtlCol="0" anchor="ctr"/>
            <a:lstStyle/>
            <a:p>
              <a:endParaRPr lang="en-US">
                <a:solidFill>
                  <a:schemeClr val="bg1"/>
                </a:solidFill>
              </a:endParaRPr>
            </a:p>
          </p:txBody>
        </p:sp>
        <p:sp>
          <p:nvSpPr>
            <p:cNvPr id="54" name="Freeform 53">
              <a:extLst>
                <a:ext uri="{FF2B5EF4-FFF2-40B4-BE49-F238E27FC236}">
                  <a16:creationId xmlns:a16="http://schemas.microsoft.com/office/drawing/2014/main" id="{E131BCB5-3C0E-60A5-DEBF-E8B2F39017B2}"/>
                </a:ext>
              </a:extLst>
            </p:cNvPr>
            <p:cNvSpPr/>
            <p:nvPr/>
          </p:nvSpPr>
          <p:spPr>
            <a:xfrm>
              <a:off x="7320062" y="2762250"/>
              <a:ext cx="8640" cy="8486"/>
            </a:xfrm>
            <a:custGeom>
              <a:avLst/>
              <a:gdLst>
                <a:gd name="connsiteX0" fmla="*/ 5520 w 8640"/>
                <a:gd name="connsiteY0" fmla="*/ 0 h 8486"/>
                <a:gd name="connsiteX1" fmla="*/ 281 w 8640"/>
                <a:gd name="connsiteY1" fmla="*/ 5429 h 8486"/>
                <a:gd name="connsiteX2" fmla="*/ 2853 w 8640"/>
                <a:gd name="connsiteY2" fmla="*/ 8477 h 8486"/>
                <a:gd name="connsiteX3" fmla="*/ 8568 w 8640"/>
                <a:gd name="connsiteY3" fmla="*/ 3334 h 8486"/>
                <a:gd name="connsiteX4" fmla="*/ 5520 w 8640"/>
                <a:gd name="connsiteY4" fmla="*/ 0 h 8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 h="8486">
                  <a:moveTo>
                    <a:pt x="5520" y="0"/>
                  </a:moveTo>
                  <a:cubicBezTo>
                    <a:pt x="1996" y="0"/>
                    <a:pt x="1234" y="2858"/>
                    <a:pt x="281" y="5429"/>
                  </a:cubicBezTo>
                  <a:cubicBezTo>
                    <a:pt x="-671" y="8001"/>
                    <a:pt x="948" y="8572"/>
                    <a:pt x="2853" y="8477"/>
                  </a:cubicBezTo>
                  <a:cubicBezTo>
                    <a:pt x="5787" y="8449"/>
                    <a:pt x="8235" y="6248"/>
                    <a:pt x="8568" y="3334"/>
                  </a:cubicBezTo>
                  <a:cubicBezTo>
                    <a:pt x="8949" y="1429"/>
                    <a:pt x="7806" y="0"/>
                    <a:pt x="5520" y="0"/>
                  </a:cubicBezTo>
                  <a:close/>
                </a:path>
              </a:pathLst>
            </a:custGeom>
            <a:grpFill/>
            <a:ln w="9525" cap="flat">
              <a:noFill/>
              <a:prstDash val="solid"/>
              <a:miter/>
            </a:ln>
          </p:spPr>
          <p:txBody>
            <a:bodyPr rtlCol="0" anchor="ctr"/>
            <a:lstStyle/>
            <a:p>
              <a:endParaRPr lang="en-US">
                <a:solidFill>
                  <a:schemeClr val="bg1"/>
                </a:solidFill>
              </a:endParaRPr>
            </a:p>
          </p:txBody>
        </p:sp>
        <p:sp>
          <p:nvSpPr>
            <p:cNvPr id="55" name="Freeform 54">
              <a:extLst>
                <a:ext uri="{FF2B5EF4-FFF2-40B4-BE49-F238E27FC236}">
                  <a16:creationId xmlns:a16="http://schemas.microsoft.com/office/drawing/2014/main" id="{E0408258-64B3-D6A7-B8F4-DBEAA896999F}"/>
                </a:ext>
              </a:extLst>
            </p:cNvPr>
            <p:cNvSpPr/>
            <p:nvPr/>
          </p:nvSpPr>
          <p:spPr>
            <a:xfrm>
              <a:off x="7252811" y="2710614"/>
              <a:ext cx="8369" cy="6468"/>
            </a:xfrm>
            <a:custGeom>
              <a:avLst/>
              <a:gdLst>
                <a:gd name="connsiteX0" fmla="*/ 3715 w 8369"/>
                <a:gd name="connsiteY0" fmla="*/ 6392 h 6468"/>
                <a:gd name="connsiteX1" fmla="*/ 8001 w 8369"/>
                <a:gd name="connsiteY1" fmla="*/ 3535 h 6468"/>
                <a:gd name="connsiteX2" fmla="*/ 7325 w 8369"/>
                <a:gd name="connsiteY2" fmla="*/ 372 h 6468"/>
                <a:gd name="connsiteX3" fmla="*/ 5905 w 8369"/>
                <a:gd name="connsiteY3" fmla="*/ 10 h 6468"/>
                <a:gd name="connsiteX4" fmla="*/ 0 w 8369"/>
                <a:gd name="connsiteY4" fmla="*/ 3439 h 6468"/>
                <a:gd name="connsiteX5" fmla="*/ 3067 w 8369"/>
                <a:gd name="connsiteY5" fmla="*/ 6468 h 6468"/>
                <a:gd name="connsiteX6" fmla="*/ 3715 w 8369"/>
                <a:gd name="connsiteY6" fmla="*/ 6392 h 6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69" h="6468">
                  <a:moveTo>
                    <a:pt x="3715" y="6392"/>
                  </a:moveTo>
                  <a:cubicBezTo>
                    <a:pt x="5448" y="6011"/>
                    <a:pt x="6982" y="4992"/>
                    <a:pt x="8001" y="3535"/>
                  </a:cubicBezTo>
                  <a:cubicBezTo>
                    <a:pt x="8687" y="2477"/>
                    <a:pt x="8391" y="1058"/>
                    <a:pt x="7325" y="372"/>
                  </a:cubicBezTo>
                  <a:cubicBezTo>
                    <a:pt x="6905" y="96"/>
                    <a:pt x="6410" y="-28"/>
                    <a:pt x="5905" y="10"/>
                  </a:cubicBezTo>
                  <a:cubicBezTo>
                    <a:pt x="3429" y="-133"/>
                    <a:pt x="1105" y="1220"/>
                    <a:pt x="0" y="3439"/>
                  </a:cubicBezTo>
                  <a:cubicBezTo>
                    <a:pt x="9" y="5125"/>
                    <a:pt x="1391" y="6478"/>
                    <a:pt x="3067" y="6468"/>
                  </a:cubicBezTo>
                  <a:cubicBezTo>
                    <a:pt x="3286" y="6468"/>
                    <a:pt x="3505" y="6440"/>
                    <a:pt x="3715" y="6392"/>
                  </a:cubicBezTo>
                  <a:close/>
                </a:path>
              </a:pathLst>
            </a:custGeom>
            <a:grpFill/>
            <a:ln w="9525" cap="flat">
              <a:noFill/>
              <a:prstDash val="solid"/>
              <a:miter/>
            </a:ln>
          </p:spPr>
          <p:txBody>
            <a:bodyPr rtlCol="0" anchor="ctr"/>
            <a:lstStyle/>
            <a:p>
              <a:endParaRPr lang="en-US">
                <a:solidFill>
                  <a:schemeClr val="bg1"/>
                </a:solidFill>
              </a:endParaRPr>
            </a:p>
          </p:txBody>
        </p:sp>
        <p:sp>
          <p:nvSpPr>
            <p:cNvPr id="56" name="Freeform 55">
              <a:extLst>
                <a:ext uri="{FF2B5EF4-FFF2-40B4-BE49-F238E27FC236}">
                  <a16:creationId xmlns:a16="http://schemas.microsoft.com/office/drawing/2014/main" id="{C2895F54-4CDC-AC67-7A5E-0A4E996E7FF4}"/>
                </a:ext>
              </a:extLst>
            </p:cNvPr>
            <p:cNvSpPr/>
            <p:nvPr/>
          </p:nvSpPr>
          <p:spPr>
            <a:xfrm>
              <a:off x="8069320" y="2710053"/>
              <a:ext cx="7564" cy="5524"/>
            </a:xfrm>
            <a:custGeom>
              <a:avLst/>
              <a:gdLst>
                <a:gd name="connsiteX0" fmla="*/ 4736 w 7564"/>
                <a:gd name="connsiteY0" fmla="*/ 5525 h 5524"/>
                <a:gd name="connsiteX1" fmla="*/ 7117 w 7564"/>
                <a:gd name="connsiteY1" fmla="*/ 2286 h 5524"/>
                <a:gd name="connsiteX2" fmla="*/ 3307 w 7564"/>
                <a:gd name="connsiteY2" fmla="*/ 0 h 5524"/>
                <a:gd name="connsiteX3" fmla="*/ 259 w 7564"/>
                <a:gd name="connsiteY3" fmla="*/ 3715 h 5524"/>
                <a:gd name="connsiteX4" fmla="*/ 4736 w 7564"/>
                <a:gd name="connsiteY4" fmla="*/ 5525 h 5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64" h="5524">
                  <a:moveTo>
                    <a:pt x="4736" y="5525"/>
                  </a:moveTo>
                  <a:cubicBezTo>
                    <a:pt x="6546" y="5525"/>
                    <a:pt x="8451" y="4286"/>
                    <a:pt x="7117" y="2286"/>
                  </a:cubicBezTo>
                  <a:cubicBezTo>
                    <a:pt x="6012" y="1276"/>
                    <a:pt x="4717" y="505"/>
                    <a:pt x="3307" y="0"/>
                  </a:cubicBezTo>
                  <a:cubicBezTo>
                    <a:pt x="735" y="667"/>
                    <a:pt x="-598" y="2191"/>
                    <a:pt x="259" y="3715"/>
                  </a:cubicBezTo>
                  <a:cubicBezTo>
                    <a:pt x="1469" y="4858"/>
                    <a:pt x="3069" y="5505"/>
                    <a:pt x="4736" y="5525"/>
                  </a:cubicBezTo>
                  <a:close/>
                </a:path>
              </a:pathLst>
            </a:custGeom>
            <a:grpFill/>
            <a:ln w="9525" cap="flat">
              <a:noFill/>
              <a:prstDash val="solid"/>
              <a:miter/>
            </a:ln>
          </p:spPr>
          <p:txBody>
            <a:bodyPr rtlCol="0" anchor="ctr"/>
            <a:lstStyle/>
            <a:p>
              <a:endParaRPr lang="en-US">
                <a:solidFill>
                  <a:schemeClr val="bg1"/>
                </a:solidFill>
              </a:endParaRPr>
            </a:p>
          </p:txBody>
        </p:sp>
        <p:sp>
          <p:nvSpPr>
            <p:cNvPr id="57" name="Freeform 56">
              <a:extLst>
                <a:ext uri="{FF2B5EF4-FFF2-40B4-BE49-F238E27FC236}">
                  <a16:creationId xmlns:a16="http://schemas.microsoft.com/office/drawing/2014/main" id="{29D6A026-04C8-D3A0-FFB9-CEAE9D6345E1}"/>
                </a:ext>
              </a:extLst>
            </p:cNvPr>
            <p:cNvSpPr/>
            <p:nvPr/>
          </p:nvSpPr>
          <p:spPr>
            <a:xfrm>
              <a:off x="7648967" y="2702830"/>
              <a:ext cx="6527" cy="5698"/>
            </a:xfrm>
            <a:custGeom>
              <a:avLst/>
              <a:gdLst>
                <a:gd name="connsiteX0" fmla="*/ 3322 w 6527"/>
                <a:gd name="connsiteY0" fmla="*/ 5698 h 5698"/>
                <a:gd name="connsiteX1" fmla="*/ 6466 w 6527"/>
                <a:gd name="connsiteY1" fmla="*/ 2174 h 5698"/>
                <a:gd name="connsiteX2" fmla="*/ 3989 w 6527"/>
                <a:gd name="connsiteY2" fmla="*/ 79 h 5698"/>
                <a:gd name="connsiteX3" fmla="*/ 122 w 6527"/>
                <a:gd name="connsiteY3" fmla="*/ 2536 h 5698"/>
                <a:gd name="connsiteX4" fmla="*/ 84 w 6527"/>
                <a:gd name="connsiteY4" fmla="*/ 2746 h 5698"/>
                <a:gd name="connsiteX5" fmla="*/ 3322 w 6527"/>
                <a:gd name="connsiteY5" fmla="*/ 5698 h 5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27" h="5698">
                  <a:moveTo>
                    <a:pt x="3322" y="5698"/>
                  </a:moveTo>
                  <a:cubicBezTo>
                    <a:pt x="5418" y="5698"/>
                    <a:pt x="6847" y="4174"/>
                    <a:pt x="6466" y="2174"/>
                  </a:cubicBezTo>
                  <a:cubicBezTo>
                    <a:pt x="6008" y="1136"/>
                    <a:pt x="5094" y="364"/>
                    <a:pt x="3989" y="79"/>
                  </a:cubicBezTo>
                  <a:cubicBezTo>
                    <a:pt x="2246" y="-312"/>
                    <a:pt x="512" y="793"/>
                    <a:pt x="122" y="2536"/>
                  </a:cubicBezTo>
                  <a:cubicBezTo>
                    <a:pt x="112" y="2603"/>
                    <a:pt x="93" y="2679"/>
                    <a:pt x="84" y="2746"/>
                  </a:cubicBezTo>
                  <a:cubicBezTo>
                    <a:pt x="-392" y="4841"/>
                    <a:pt x="1227" y="5603"/>
                    <a:pt x="3322" y="5698"/>
                  </a:cubicBezTo>
                  <a:close/>
                </a:path>
              </a:pathLst>
            </a:custGeom>
            <a:grpFill/>
            <a:ln w="9525" cap="flat">
              <a:noFill/>
              <a:prstDash val="solid"/>
              <a:miter/>
            </a:ln>
          </p:spPr>
          <p:txBody>
            <a:bodyPr rtlCol="0" anchor="ctr"/>
            <a:lstStyle/>
            <a:p>
              <a:endParaRPr lang="en-US">
                <a:solidFill>
                  <a:schemeClr val="bg1"/>
                </a:solidFill>
              </a:endParaRPr>
            </a:p>
          </p:txBody>
        </p:sp>
        <p:sp>
          <p:nvSpPr>
            <p:cNvPr id="58" name="Freeform 57">
              <a:extLst>
                <a:ext uri="{FF2B5EF4-FFF2-40B4-BE49-F238E27FC236}">
                  <a16:creationId xmlns:a16="http://schemas.microsoft.com/office/drawing/2014/main" id="{BD317747-BC44-7E69-6FD3-62D99D4EDACA}"/>
                </a:ext>
              </a:extLst>
            </p:cNvPr>
            <p:cNvSpPr/>
            <p:nvPr/>
          </p:nvSpPr>
          <p:spPr>
            <a:xfrm>
              <a:off x="7865327" y="2703827"/>
              <a:ext cx="8337" cy="6117"/>
            </a:xfrm>
            <a:custGeom>
              <a:avLst/>
              <a:gdLst>
                <a:gd name="connsiteX0" fmla="*/ 5085 w 8337"/>
                <a:gd name="connsiteY0" fmla="*/ 5750 h 6117"/>
                <a:gd name="connsiteX1" fmla="*/ 8323 w 8337"/>
                <a:gd name="connsiteY1" fmla="*/ 2416 h 6117"/>
                <a:gd name="connsiteX2" fmla="*/ 4037 w 8337"/>
                <a:gd name="connsiteY2" fmla="*/ 130 h 6117"/>
                <a:gd name="connsiteX3" fmla="*/ 36 w 8337"/>
                <a:gd name="connsiteY3" fmla="*/ 3083 h 6117"/>
                <a:gd name="connsiteX4" fmla="*/ 5085 w 8337"/>
                <a:gd name="connsiteY4" fmla="*/ 5750 h 61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37" h="6117">
                  <a:moveTo>
                    <a:pt x="5085" y="5750"/>
                  </a:moveTo>
                  <a:cubicBezTo>
                    <a:pt x="6799" y="5750"/>
                    <a:pt x="8514" y="4511"/>
                    <a:pt x="8323" y="2416"/>
                  </a:cubicBezTo>
                  <a:cubicBezTo>
                    <a:pt x="7733" y="635"/>
                    <a:pt x="5847" y="-375"/>
                    <a:pt x="4037" y="130"/>
                  </a:cubicBezTo>
                  <a:cubicBezTo>
                    <a:pt x="2513" y="606"/>
                    <a:pt x="132" y="1940"/>
                    <a:pt x="36" y="3083"/>
                  </a:cubicBezTo>
                  <a:cubicBezTo>
                    <a:pt x="-345" y="6512"/>
                    <a:pt x="2322" y="6416"/>
                    <a:pt x="5085" y="5750"/>
                  </a:cubicBezTo>
                  <a:close/>
                </a:path>
              </a:pathLst>
            </a:custGeom>
            <a:grpFill/>
            <a:ln w="9525" cap="flat">
              <a:noFill/>
              <a:prstDash val="solid"/>
              <a:miter/>
            </a:ln>
          </p:spPr>
          <p:txBody>
            <a:bodyPr rtlCol="0" anchor="ctr"/>
            <a:lstStyle/>
            <a:p>
              <a:endParaRPr lang="en-US">
                <a:solidFill>
                  <a:schemeClr val="bg1"/>
                </a:solidFill>
              </a:endParaRPr>
            </a:p>
          </p:txBody>
        </p:sp>
        <p:sp>
          <p:nvSpPr>
            <p:cNvPr id="59" name="Freeform 58">
              <a:extLst>
                <a:ext uri="{FF2B5EF4-FFF2-40B4-BE49-F238E27FC236}">
                  <a16:creationId xmlns:a16="http://schemas.microsoft.com/office/drawing/2014/main" id="{04684497-37EE-706D-FC43-9A8973DB55F0}"/>
                </a:ext>
              </a:extLst>
            </p:cNvPr>
            <p:cNvSpPr/>
            <p:nvPr/>
          </p:nvSpPr>
          <p:spPr>
            <a:xfrm>
              <a:off x="7473886" y="2705708"/>
              <a:ext cx="6874" cy="5524"/>
            </a:xfrm>
            <a:custGeom>
              <a:avLst/>
              <a:gdLst>
                <a:gd name="connsiteX0" fmla="*/ 6382 w 6874"/>
                <a:gd name="connsiteY0" fmla="*/ 3582 h 5524"/>
                <a:gd name="connsiteX1" fmla="*/ 4286 w 6874"/>
                <a:gd name="connsiteY1" fmla="*/ 58 h 5524"/>
                <a:gd name="connsiteX2" fmla="*/ 0 w 6874"/>
                <a:gd name="connsiteY2" fmla="*/ 2439 h 5524"/>
                <a:gd name="connsiteX3" fmla="*/ 1524 w 6874"/>
                <a:gd name="connsiteY3" fmla="*/ 5201 h 5524"/>
                <a:gd name="connsiteX4" fmla="*/ 6382 w 6874"/>
                <a:gd name="connsiteY4" fmla="*/ 3582 h 5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4" h="5524">
                  <a:moveTo>
                    <a:pt x="6382" y="3582"/>
                  </a:moveTo>
                  <a:cubicBezTo>
                    <a:pt x="7620" y="1677"/>
                    <a:pt x="6382" y="344"/>
                    <a:pt x="4286" y="58"/>
                  </a:cubicBezTo>
                  <a:cubicBezTo>
                    <a:pt x="2477" y="-256"/>
                    <a:pt x="686" y="734"/>
                    <a:pt x="0" y="2439"/>
                  </a:cubicBezTo>
                  <a:cubicBezTo>
                    <a:pt x="571" y="3392"/>
                    <a:pt x="762" y="4820"/>
                    <a:pt x="1524" y="5201"/>
                  </a:cubicBezTo>
                  <a:cubicBezTo>
                    <a:pt x="3315" y="5992"/>
                    <a:pt x="5420" y="5287"/>
                    <a:pt x="6382" y="3582"/>
                  </a:cubicBezTo>
                  <a:close/>
                </a:path>
              </a:pathLst>
            </a:custGeom>
            <a:grpFill/>
            <a:ln w="9525" cap="flat">
              <a:noFill/>
              <a:prstDash val="solid"/>
              <a:miter/>
            </a:ln>
          </p:spPr>
          <p:txBody>
            <a:bodyPr rtlCol="0" anchor="ctr"/>
            <a:lstStyle/>
            <a:p>
              <a:endParaRPr lang="en-US">
                <a:solidFill>
                  <a:schemeClr val="bg1"/>
                </a:solidFill>
              </a:endParaRPr>
            </a:p>
          </p:txBody>
        </p:sp>
        <p:sp>
          <p:nvSpPr>
            <p:cNvPr id="60" name="Freeform 59">
              <a:extLst>
                <a:ext uri="{FF2B5EF4-FFF2-40B4-BE49-F238E27FC236}">
                  <a16:creationId xmlns:a16="http://schemas.microsoft.com/office/drawing/2014/main" id="{00FC9B07-1F9E-6DC5-6E92-7F138C655FE9}"/>
                </a:ext>
              </a:extLst>
            </p:cNvPr>
            <p:cNvSpPr/>
            <p:nvPr/>
          </p:nvSpPr>
          <p:spPr>
            <a:xfrm>
              <a:off x="8077741" y="2759713"/>
              <a:ext cx="33272" cy="19157"/>
            </a:xfrm>
            <a:custGeom>
              <a:avLst/>
              <a:gdLst>
                <a:gd name="connsiteX0" fmla="*/ 24700 w 33272"/>
                <a:gd name="connsiteY0" fmla="*/ 7489 h 19157"/>
                <a:gd name="connsiteX1" fmla="*/ 1935 w 33272"/>
                <a:gd name="connsiteY1" fmla="*/ 822 h 19157"/>
                <a:gd name="connsiteX2" fmla="*/ 30 w 33272"/>
                <a:gd name="connsiteY2" fmla="*/ 822 h 19157"/>
                <a:gd name="connsiteX3" fmla="*/ 887 w 33272"/>
                <a:gd name="connsiteY3" fmla="*/ 1870 h 19157"/>
                <a:gd name="connsiteX4" fmla="*/ 887 w 33272"/>
                <a:gd name="connsiteY4" fmla="*/ 8728 h 19157"/>
                <a:gd name="connsiteX5" fmla="*/ 11413 w 33272"/>
                <a:gd name="connsiteY5" fmla="*/ 19157 h 19157"/>
                <a:gd name="connsiteX6" fmla="*/ 18604 w 33272"/>
                <a:gd name="connsiteY6" fmla="*/ 16252 h 19157"/>
                <a:gd name="connsiteX7" fmla="*/ 23462 w 33272"/>
                <a:gd name="connsiteY7" fmla="*/ 9013 h 19157"/>
                <a:gd name="connsiteX8" fmla="*/ 30986 w 33272"/>
                <a:gd name="connsiteY8" fmla="*/ 16062 h 19157"/>
                <a:gd name="connsiteX9" fmla="*/ 33272 w 33272"/>
                <a:gd name="connsiteY9" fmla="*/ 16919 h 19157"/>
                <a:gd name="connsiteX10" fmla="*/ 32320 w 33272"/>
                <a:gd name="connsiteY10" fmla="*/ 14824 h 19157"/>
                <a:gd name="connsiteX11" fmla="*/ 24700 w 33272"/>
                <a:gd name="connsiteY11" fmla="*/ 7489 h 19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272" h="19157">
                  <a:moveTo>
                    <a:pt x="24700" y="7489"/>
                  </a:moveTo>
                  <a:cubicBezTo>
                    <a:pt x="17794" y="3384"/>
                    <a:pt x="9965" y="1089"/>
                    <a:pt x="1935" y="822"/>
                  </a:cubicBezTo>
                  <a:cubicBezTo>
                    <a:pt x="983" y="-226"/>
                    <a:pt x="221" y="-321"/>
                    <a:pt x="30" y="822"/>
                  </a:cubicBezTo>
                  <a:cubicBezTo>
                    <a:pt x="-160" y="1965"/>
                    <a:pt x="602" y="1489"/>
                    <a:pt x="887" y="1870"/>
                  </a:cubicBezTo>
                  <a:cubicBezTo>
                    <a:pt x="745" y="4156"/>
                    <a:pt x="745" y="6442"/>
                    <a:pt x="887" y="8728"/>
                  </a:cubicBezTo>
                  <a:cubicBezTo>
                    <a:pt x="916" y="14519"/>
                    <a:pt x="5631" y="19186"/>
                    <a:pt x="11413" y="19157"/>
                  </a:cubicBezTo>
                  <a:cubicBezTo>
                    <a:pt x="14098" y="19138"/>
                    <a:pt x="16670" y="18100"/>
                    <a:pt x="18604" y="16252"/>
                  </a:cubicBezTo>
                  <a:cubicBezTo>
                    <a:pt x="21176" y="14538"/>
                    <a:pt x="16985" y="8728"/>
                    <a:pt x="23462" y="9013"/>
                  </a:cubicBezTo>
                  <a:cubicBezTo>
                    <a:pt x="24233" y="12719"/>
                    <a:pt x="27243" y="15538"/>
                    <a:pt x="30986" y="16062"/>
                  </a:cubicBezTo>
                  <a:lnTo>
                    <a:pt x="33272" y="16919"/>
                  </a:lnTo>
                  <a:lnTo>
                    <a:pt x="32320" y="14824"/>
                  </a:lnTo>
                  <a:cubicBezTo>
                    <a:pt x="32415" y="9966"/>
                    <a:pt x="32129" y="5394"/>
                    <a:pt x="24700" y="7489"/>
                  </a:cubicBezTo>
                  <a:close/>
                </a:path>
              </a:pathLst>
            </a:custGeom>
            <a:grpFill/>
            <a:ln w="9525" cap="flat">
              <a:noFill/>
              <a:prstDash val="solid"/>
              <a:miter/>
            </a:ln>
          </p:spPr>
          <p:txBody>
            <a:bodyPr rtlCol="0" anchor="ctr"/>
            <a:lstStyle/>
            <a:p>
              <a:endParaRPr lang="en-US">
                <a:solidFill>
                  <a:schemeClr val="bg1"/>
                </a:solidFill>
              </a:endParaRPr>
            </a:p>
          </p:txBody>
        </p:sp>
        <p:sp>
          <p:nvSpPr>
            <p:cNvPr id="61" name="Freeform 60">
              <a:extLst>
                <a:ext uri="{FF2B5EF4-FFF2-40B4-BE49-F238E27FC236}">
                  <a16:creationId xmlns:a16="http://schemas.microsoft.com/office/drawing/2014/main" id="{9DE988B0-9B51-0BA2-414E-80F03F30FD26}"/>
                </a:ext>
              </a:extLst>
            </p:cNvPr>
            <p:cNvSpPr/>
            <p:nvPr/>
          </p:nvSpPr>
          <p:spPr>
            <a:xfrm>
              <a:off x="7493780" y="2761392"/>
              <a:ext cx="6453" cy="5429"/>
            </a:xfrm>
            <a:custGeom>
              <a:avLst/>
              <a:gdLst>
                <a:gd name="connsiteX0" fmla="*/ 2395 w 6453"/>
                <a:gd name="connsiteY0" fmla="*/ 0 h 5429"/>
                <a:gd name="connsiteX1" fmla="*/ 13 w 6453"/>
                <a:gd name="connsiteY1" fmla="*/ 1905 h 5429"/>
                <a:gd name="connsiteX2" fmla="*/ 2957 w 6453"/>
                <a:gd name="connsiteY2" fmla="*/ 5420 h 5429"/>
                <a:gd name="connsiteX3" fmla="*/ 3157 w 6453"/>
                <a:gd name="connsiteY3" fmla="*/ 5429 h 5429"/>
                <a:gd name="connsiteX4" fmla="*/ 6395 w 6453"/>
                <a:gd name="connsiteY4" fmla="*/ 2572 h 5429"/>
                <a:gd name="connsiteX5" fmla="*/ 2395 w 6453"/>
                <a:gd name="connsiteY5" fmla="*/ 0 h 5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53" h="5429">
                  <a:moveTo>
                    <a:pt x="2395" y="0"/>
                  </a:moveTo>
                  <a:cubicBezTo>
                    <a:pt x="1537" y="571"/>
                    <a:pt x="13" y="1238"/>
                    <a:pt x="13" y="1905"/>
                  </a:cubicBezTo>
                  <a:cubicBezTo>
                    <a:pt x="-149" y="3686"/>
                    <a:pt x="1176" y="5258"/>
                    <a:pt x="2957" y="5420"/>
                  </a:cubicBezTo>
                  <a:cubicBezTo>
                    <a:pt x="3023" y="5420"/>
                    <a:pt x="3090" y="5429"/>
                    <a:pt x="3157" y="5429"/>
                  </a:cubicBezTo>
                  <a:cubicBezTo>
                    <a:pt x="5252" y="5429"/>
                    <a:pt x="6776" y="4667"/>
                    <a:pt x="6395" y="2572"/>
                  </a:cubicBezTo>
                  <a:cubicBezTo>
                    <a:pt x="6014" y="476"/>
                    <a:pt x="4776" y="0"/>
                    <a:pt x="2395" y="0"/>
                  </a:cubicBezTo>
                  <a:close/>
                </a:path>
              </a:pathLst>
            </a:custGeom>
            <a:grpFill/>
            <a:ln w="9525" cap="flat">
              <a:noFill/>
              <a:prstDash val="solid"/>
              <a:miter/>
            </a:ln>
          </p:spPr>
          <p:txBody>
            <a:bodyPr rtlCol="0" anchor="ctr"/>
            <a:lstStyle/>
            <a:p>
              <a:endParaRPr lang="en-US">
                <a:solidFill>
                  <a:schemeClr val="bg1"/>
                </a:solidFill>
              </a:endParaRPr>
            </a:p>
          </p:txBody>
        </p:sp>
        <p:sp>
          <p:nvSpPr>
            <p:cNvPr id="62" name="Freeform 61">
              <a:extLst>
                <a:ext uri="{FF2B5EF4-FFF2-40B4-BE49-F238E27FC236}">
                  <a16:creationId xmlns:a16="http://schemas.microsoft.com/office/drawing/2014/main" id="{87A34758-721A-03EC-B536-7F43BE9224E4}"/>
                </a:ext>
              </a:extLst>
            </p:cNvPr>
            <p:cNvSpPr/>
            <p:nvPr/>
          </p:nvSpPr>
          <p:spPr>
            <a:xfrm>
              <a:off x="6931978" y="2720510"/>
              <a:ext cx="4792" cy="4413"/>
            </a:xfrm>
            <a:custGeom>
              <a:avLst/>
              <a:gdLst>
                <a:gd name="connsiteX0" fmla="*/ 4793 w 4792"/>
                <a:gd name="connsiteY0" fmla="*/ 2782 h 4413"/>
                <a:gd name="connsiteX1" fmla="*/ 3364 w 4792"/>
                <a:gd name="connsiteY1" fmla="*/ 20 h 4413"/>
                <a:gd name="connsiteX2" fmla="*/ 411 w 4792"/>
                <a:gd name="connsiteY2" fmla="*/ 1068 h 4413"/>
                <a:gd name="connsiteX3" fmla="*/ 840 w 4792"/>
                <a:gd name="connsiteY3" fmla="*/ 4001 h 4413"/>
                <a:gd name="connsiteX4" fmla="*/ 2317 w 4792"/>
                <a:gd name="connsiteY4" fmla="*/ 4401 h 4413"/>
                <a:gd name="connsiteX5" fmla="*/ 4793 w 4792"/>
                <a:gd name="connsiteY5" fmla="*/ 2782 h 4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92" h="4413">
                  <a:moveTo>
                    <a:pt x="4793" y="2782"/>
                  </a:moveTo>
                  <a:cubicBezTo>
                    <a:pt x="4793" y="1830"/>
                    <a:pt x="4126" y="306"/>
                    <a:pt x="3364" y="20"/>
                  </a:cubicBezTo>
                  <a:cubicBezTo>
                    <a:pt x="2269" y="-94"/>
                    <a:pt x="1183" y="287"/>
                    <a:pt x="411" y="1068"/>
                  </a:cubicBezTo>
                  <a:cubicBezTo>
                    <a:pt x="-274" y="1992"/>
                    <a:pt x="-84" y="3306"/>
                    <a:pt x="840" y="4001"/>
                  </a:cubicBezTo>
                  <a:cubicBezTo>
                    <a:pt x="1269" y="4316"/>
                    <a:pt x="1793" y="4459"/>
                    <a:pt x="2317" y="4401"/>
                  </a:cubicBezTo>
                  <a:cubicBezTo>
                    <a:pt x="3078" y="4497"/>
                    <a:pt x="3936" y="3639"/>
                    <a:pt x="4793" y="2782"/>
                  </a:cubicBezTo>
                  <a:close/>
                </a:path>
              </a:pathLst>
            </a:custGeom>
            <a:grpFill/>
            <a:ln w="9525" cap="flat">
              <a:noFill/>
              <a:prstDash val="solid"/>
              <a:miter/>
            </a:ln>
          </p:spPr>
          <p:txBody>
            <a:bodyPr rtlCol="0" anchor="ctr"/>
            <a:lstStyle/>
            <a:p>
              <a:endParaRPr lang="en-US">
                <a:solidFill>
                  <a:schemeClr val="bg1"/>
                </a:solidFill>
              </a:endParaRPr>
            </a:p>
          </p:txBody>
        </p:sp>
        <p:sp>
          <p:nvSpPr>
            <p:cNvPr id="63" name="Freeform 62">
              <a:extLst>
                <a:ext uri="{FF2B5EF4-FFF2-40B4-BE49-F238E27FC236}">
                  <a16:creationId xmlns:a16="http://schemas.microsoft.com/office/drawing/2014/main" id="{C8F782BA-4A30-23EA-A7E8-BE86C07012C7}"/>
                </a:ext>
              </a:extLst>
            </p:cNvPr>
            <p:cNvSpPr/>
            <p:nvPr/>
          </p:nvSpPr>
          <p:spPr>
            <a:xfrm>
              <a:off x="7152227" y="2715532"/>
              <a:ext cx="7433" cy="3854"/>
            </a:xfrm>
            <a:custGeom>
              <a:avLst/>
              <a:gdLst>
                <a:gd name="connsiteX0" fmla="*/ 7429 w 7433"/>
                <a:gd name="connsiteY0" fmla="*/ 2331 h 3854"/>
                <a:gd name="connsiteX1" fmla="*/ 2286 w 7433"/>
                <a:gd name="connsiteY1" fmla="*/ 331 h 3854"/>
                <a:gd name="connsiteX2" fmla="*/ 0 w 7433"/>
                <a:gd name="connsiteY2" fmla="*/ 2712 h 3854"/>
                <a:gd name="connsiteX3" fmla="*/ 4858 w 7433"/>
                <a:gd name="connsiteY3" fmla="*/ 3855 h 3854"/>
                <a:gd name="connsiteX4" fmla="*/ 7429 w 7433"/>
                <a:gd name="connsiteY4" fmla="*/ 2331 h 3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33" h="3854">
                  <a:moveTo>
                    <a:pt x="7429" y="2331"/>
                  </a:moveTo>
                  <a:cubicBezTo>
                    <a:pt x="6858" y="-527"/>
                    <a:pt x="4381" y="-146"/>
                    <a:pt x="2286" y="331"/>
                  </a:cubicBezTo>
                  <a:cubicBezTo>
                    <a:pt x="190" y="807"/>
                    <a:pt x="1048" y="1664"/>
                    <a:pt x="0" y="2712"/>
                  </a:cubicBezTo>
                  <a:cubicBezTo>
                    <a:pt x="1571" y="3283"/>
                    <a:pt x="3200" y="3674"/>
                    <a:pt x="4858" y="3855"/>
                  </a:cubicBezTo>
                  <a:cubicBezTo>
                    <a:pt x="5810" y="3855"/>
                    <a:pt x="7525" y="2712"/>
                    <a:pt x="7429" y="2331"/>
                  </a:cubicBezTo>
                  <a:close/>
                </a:path>
              </a:pathLst>
            </a:custGeom>
            <a:grpFill/>
            <a:ln w="9525" cap="flat">
              <a:noFill/>
              <a:prstDash val="solid"/>
              <a:miter/>
            </a:ln>
          </p:spPr>
          <p:txBody>
            <a:bodyPr rtlCol="0" anchor="ctr"/>
            <a:lstStyle/>
            <a:p>
              <a:endParaRPr lang="en-US">
                <a:solidFill>
                  <a:schemeClr val="bg1"/>
                </a:solidFill>
              </a:endParaRPr>
            </a:p>
          </p:txBody>
        </p:sp>
        <p:sp>
          <p:nvSpPr>
            <p:cNvPr id="64" name="Freeform 63">
              <a:extLst>
                <a:ext uri="{FF2B5EF4-FFF2-40B4-BE49-F238E27FC236}">
                  <a16:creationId xmlns:a16="http://schemas.microsoft.com/office/drawing/2014/main" id="{AB1AEB82-19C3-B7D7-7235-EB6C18CCF415}"/>
                </a:ext>
              </a:extLst>
            </p:cNvPr>
            <p:cNvSpPr/>
            <p:nvPr/>
          </p:nvSpPr>
          <p:spPr>
            <a:xfrm>
              <a:off x="7316342" y="2710433"/>
              <a:ext cx="3619" cy="3530"/>
            </a:xfrm>
            <a:custGeom>
              <a:avLst/>
              <a:gdLst>
                <a:gd name="connsiteX0" fmla="*/ 1143 w 3619"/>
                <a:gd name="connsiteY0" fmla="*/ 3524 h 3530"/>
                <a:gd name="connsiteX1" fmla="*/ 3620 w 3619"/>
                <a:gd name="connsiteY1" fmla="*/ 2096 h 3530"/>
                <a:gd name="connsiteX2" fmla="*/ 1619 w 3619"/>
                <a:gd name="connsiteY2" fmla="*/ 0 h 3530"/>
                <a:gd name="connsiteX3" fmla="*/ 0 w 3619"/>
                <a:gd name="connsiteY3" fmla="*/ 2572 h 3530"/>
                <a:gd name="connsiteX4" fmla="*/ 1143 w 3619"/>
                <a:gd name="connsiteY4" fmla="*/ 3524 h 35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9" h="3530">
                  <a:moveTo>
                    <a:pt x="1143" y="3524"/>
                  </a:moveTo>
                  <a:cubicBezTo>
                    <a:pt x="2029" y="3162"/>
                    <a:pt x="2867" y="2686"/>
                    <a:pt x="3620" y="2096"/>
                  </a:cubicBezTo>
                  <a:lnTo>
                    <a:pt x="1619" y="0"/>
                  </a:lnTo>
                  <a:cubicBezTo>
                    <a:pt x="1000" y="800"/>
                    <a:pt x="457" y="1667"/>
                    <a:pt x="0" y="2572"/>
                  </a:cubicBezTo>
                  <a:cubicBezTo>
                    <a:pt x="0" y="2572"/>
                    <a:pt x="953" y="3620"/>
                    <a:pt x="1143" y="3524"/>
                  </a:cubicBezTo>
                  <a:close/>
                </a:path>
              </a:pathLst>
            </a:custGeom>
            <a:grpFill/>
            <a:ln w="9525" cap="flat">
              <a:noFill/>
              <a:prstDash val="solid"/>
              <a:miter/>
            </a:ln>
          </p:spPr>
          <p:txBody>
            <a:bodyPr rtlCol="0" anchor="ctr"/>
            <a:lstStyle/>
            <a:p>
              <a:endParaRPr lang="en-US">
                <a:solidFill>
                  <a:schemeClr val="bg1"/>
                </a:solidFill>
              </a:endParaRPr>
            </a:p>
          </p:txBody>
        </p:sp>
        <p:sp>
          <p:nvSpPr>
            <p:cNvPr id="65" name="Freeform 64">
              <a:extLst>
                <a:ext uri="{FF2B5EF4-FFF2-40B4-BE49-F238E27FC236}">
                  <a16:creationId xmlns:a16="http://schemas.microsoft.com/office/drawing/2014/main" id="{F46FCA49-147A-F776-BDF8-984A7944F43C}"/>
                </a:ext>
              </a:extLst>
            </p:cNvPr>
            <p:cNvSpPr/>
            <p:nvPr/>
          </p:nvSpPr>
          <p:spPr>
            <a:xfrm>
              <a:off x="7489842" y="2705277"/>
              <a:ext cx="6538" cy="4871"/>
            </a:xfrm>
            <a:custGeom>
              <a:avLst/>
              <a:gdLst>
                <a:gd name="connsiteX0" fmla="*/ 3189 w 6538"/>
                <a:gd name="connsiteY0" fmla="*/ 4871 h 4871"/>
                <a:gd name="connsiteX1" fmla="*/ 6523 w 6538"/>
                <a:gd name="connsiteY1" fmla="*/ 2109 h 4871"/>
                <a:gd name="connsiteX2" fmla="*/ 2618 w 6538"/>
                <a:gd name="connsiteY2" fmla="*/ 13 h 4871"/>
                <a:gd name="connsiteX3" fmla="*/ 332 w 6538"/>
                <a:gd name="connsiteY3" fmla="*/ 3252 h 4871"/>
                <a:gd name="connsiteX4" fmla="*/ 3189 w 6538"/>
                <a:gd name="connsiteY4" fmla="*/ 4871 h 4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38" h="4871">
                  <a:moveTo>
                    <a:pt x="3189" y="4871"/>
                  </a:moveTo>
                  <a:cubicBezTo>
                    <a:pt x="5094" y="4871"/>
                    <a:pt x="6713" y="3919"/>
                    <a:pt x="6523" y="2109"/>
                  </a:cubicBezTo>
                  <a:cubicBezTo>
                    <a:pt x="6332" y="299"/>
                    <a:pt x="4332" y="-82"/>
                    <a:pt x="2618" y="13"/>
                  </a:cubicBezTo>
                  <a:cubicBezTo>
                    <a:pt x="903" y="109"/>
                    <a:pt x="-716" y="1442"/>
                    <a:pt x="332" y="3252"/>
                  </a:cubicBezTo>
                  <a:cubicBezTo>
                    <a:pt x="1027" y="4157"/>
                    <a:pt x="2056" y="4747"/>
                    <a:pt x="3189" y="4871"/>
                  </a:cubicBezTo>
                  <a:close/>
                </a:path>
              </a:pathLst>
            </a:custGeom>
            <a:grpFill/>
            <a:ln w="9525" cap="flat">
              <a:noFill/>
              <a:prstDash val="solid"/>
              <a:miter/>
            </a:ln>
          </p:spPr>
          <p:txBody>
            <a:bodyPr rtlCol="0" anchor="ctr"/>
            <a:lstStyle/>
            <a:p>
              <a:endParaRPr lang="en-US">
                <a:solidFill>
                  <a:schemeClr val="bg1"/>
                </a:solidFill>
              </a:endParaRPr>
            </a:p>
          </p:txBody>
        </p:sp>
        <p:sp>
          <p:nvSpPr>
            <p:cNvPr id="66" name="Freeform 65">
              <a:extLst>
                <a:ext uri="{FF2B5EF4-FFF2-40B4-BE49-F238E27FC236}">
                  <a16:creationId xmlns:a16="http://schemas.microsoft.com/office/drawing/2014/main" id="{80A833B0-954F-CC57-53AC-58A6169FD064}"/>
                </a:ext>
              </a:extLst>
            </p:cNvPr>
            <p:cNvSpPr/>
            <p:nvPr/>
          </p:nvSpPr>
          <p:spPr>
            <a:xfrm>
              <a:off x="7451216" y="2706264"/>
              <a:ext cx="4762" cy="5005"/>
            </a:xfrm>
            <a:custGeom>
              <a:avLst/>
              <a:gdLst>
                <a:gd name="connsiteX0" fmla="*/ 4572 w 4762"/>
                <a:gd name="connsiteY0" fmla="*/ 3407 h 5005"/>
                <a:gd name="connsiteX1" fmla="*/ 4001 w 4762"/>
                <a:gd name="connsiteY1" fmla="*/ 550 h 5005"/>
                <a:gd name="connsiteX2" fmla="*/ 515 w 4762"/>
                <a:gd name="connsiteY2" fmla="*/ 921 h 5005"/>
                <a:gd name="connsiteX3" fmla="*/ 0 w 4762"/>
                <a:gd name="connsiteY3" fmla="*/ 2074 h 5005"/>
                <a:gd name="connsiteX4" fmla="*/ 1524 w 4762"/>
                <a:gd name="connsiteY4" fmla="*/ 4741 h 5005"/>
                <a:gd name="connsiteX5" fmla="*/ 4572 w 4762"/>
                <a:gd name="connsiteY5" fmla="*/ 3407 h 5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62" h="5005">
                  <a:moveTo>
                    <a:pt x="4572" y="3407"/>
                  </a:moveTo>
                  <a:cubicBezTo>
                    <a:pt x="4962" y="2426"/>
                    <a:pt x="4744" y="1302"/>
                    <a:pt x="4001" y="550"/>
                  </a:cubicBezTo>
                  <a:cubicBezTo>
                    <a:pt x="2934" y="-308"/>
                    <a:pt x="1381" y="-146"/>
                    <a:pt x="515" y="921"/>
                  </a:cubicBezTo>
                  <a:cubicBezTo>
                    <a:pt x="248" y="1254"/>
                    <a:pt x="67" y="1655"/>
                    <a:pt x="0" y="2074"/>
                  </a:cubicBezTo>
                  <a:cubicBezTo>
                    <a:pt x="0" y="2836"/>
                    <a:pt x="953" y="3883"/>
                    <a:pt x="1524" y="4741"/>
                  </a:cubicBezTo>
                  <a:cubicBezTo>
                    <a:pt x="2096" y="5598"/>
                    <a:pt x="4096" y="4169"/>
                    <a:pt x="4572" y="3407"/>
                  </a:cubicBezTo>
                  <a:close/>
                </a:path>
              </a:pathLst>
            </a:custGeom>
            <a:grpFill/>
            <a:ln w="9525" cap="flat">
              <a:noFill/>
              <a:prstDash val="solid"/>
              <a:miter/>
            </a:ln>
          </p:spPr>
          <p:txBody>
            <a:bodyPr rtlCol="0" anchor="ctr"/>
            <a:lstStyle/>
            <a:p>
              <a:endParaRPr lang="en-US">
                <a:solidFill>
                  <a:schemeClr val="bg1"/>
                </a:solidFill>
              </a:endParaRPr>
            </a:p>
          </p:txBody>
        </p:sp>
        <p:sp>
          <p:nvSpPr>
            <p:cNvPr id="67" name="Freeform 66">
              <a:extLst>
                <a:ext uri="{FF2B5EF4-FFF2-40B4-BE49-F238E27FC236}">
                  <a16:creationId xmlns:a16="http://schemas.microsoft.com/office/drawing/2014/main" id="{4A312900-2C13-746C-7557-1A89211CB3BB}"/>
                </a:ext>
              </a:extLst>
            </p:cNvPr>
            <p:cNvSpPr/>
            <p:nvPr/>
          </p:nvSpPr>
          <p:spPr>
            <a:xfrm>
              <a:off x="7752866" y="2703573"/>
              <a:ext cx="4960" cy="4356"/>
            </a:xfrm>
            <a:custGeom>
              <a:avLst/>
              <a:gdLst>
                <a:gd name="connsiteX0" fmla="*/ 4960 w 4960"/>
                <a:gd name="connsiteY0" fmla="*/ 2860 h 4356"/>
                <a:gd name="connsiteX1" fmla="*/ 3627 w 4960"/>
                <a:gd name="connsiteY1" fmla="*/ 98 h 4356"/>
                <a:gd name="connsiteX2" fmla="*/ 579 w 4960"/>
                <a:gd name="connsiteY2" fmla="*/ 860 h 4356"/>
                <a:gd name="connsiteX3" fmla="*/ 2103 w 4960"/>
                <a:gd name="connsiteY3" fmla="*/ 4289 h 4356"/>
                <a:gd name="connsiteX4" fmla="*/ 4960 w 4960"/>
                <a:gd name="connsiteY4" fmla="*/ 2860 h 4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60" h="4356">
                  <a:moveTo>
                    <a:pt x="4960" y="2860"/>
                  </a:moveTo>
                  <a:cubicBezTo>
                    <a:pt x="4960" y="1812"/>
                    <a:pt x="4389" y="384"/>
                    <a:pt x="3627" y="98"/>
                  </a:cubicBezTo>
                  <a:cubicBezTo>
                    <a:pt x="2550" y="-169"/>
                    <a:pt x="1407" y="117"/>
                    <a:pt x="579" y="860"/>
                  </a:cubicBezTo>
                  <a:cubicBezTo>
                    <a:pt x="-564" y="2384"/>
                    <a:pt x="7" y="3908"/>
                    <a:pt x="2103" y="4289"/>
                  </a:cubicBezTo>
                  <a:cubicBezTo>
                    <a:pt x="4198" y="4670"/>
                    <a:pt x="4008" y="3336"/>
                    <a:pt x="4960" y="2860"/>
                  </a:cubicBezTo>
                  <a:close/>
                </a:path>
              </a:pathLst>
            </a:custGeom>
            <a:grpFill/>
            <a:ln w="9525" cap="flat">
              <a:noFill/>
              <a:prstDash val="solid"/>
              <a:miter/>
            </a:ln>
          </p:spPr>
          <p:txBody>
            <a:bodyPr rtlCol="0" anchor="ctr"/>
            <a:lstStyle/>
            <a:p>
              <a:endParaRPr lang="en-US">
                <a:solidFill>
                  <a:schemeClr val="bg1"/>
                </a:solidFill>
              </a:endParaRPr>
            </a:p>
          </p:txBody>
        </p:sp>
        <p:sp>
          <p:nvSpPr>
            <p:cNvPr id="68" name="Freeform 67">
              <a:extLst>
                <a:ext uri="{FF2B5EF4-FFF2-40B4-BE49-F238E27FC236}">
                  <a16:creationId xmlns:a16="http://schemas.microsoft.com/office/drawing/2014/main" id="{480FCE12-B5F5-6C11-7118-0A46A57E7C44}"/>
                </a:ext>
              </a:extLst>
            </p:cNvPr>
            <p:cNvSpPr/>
            <p:nvPr/>
          </p:nvSpPr>
          <p:spPr>
            <a:xfrm>
              <a:off x="7741642" y="2703470"/>
              <a:ext cx="4753" cy="4268"/>
            </a:xfrm>
            <a:custGeom>
              <a:avLst/>
              <a:gdLst>
                <a:gd name="connsiteX0" fmla="*/ 4754 w 4753"/>
                <a:gd name="connsiteY0" fmla="*/ 2772 h 4268"/>
                <a:gd name="connsiteX1" fmla="*/ 3516 w 4753"/>
                <a:gd name="connsiteY1" fmla="*/ 105 h 4268"/>
                <a:gd name="connsiteX2" fmla="*/ 563 w 4753"/>
                <a:gd name="connsiteY2" fmla="*/ 772 h 4268"/>
                <a:gd name="connsiteX3" fmla="*/ 1992 w 4753"/>
                <a:gd name="connsiteY3" fmla="*/ 4201 h 4268"/>
                <a:gd name="connsiteX4" fmla="*/ 4754 w 4753"/>
                <a:gd name="connsiteY4" fmla="*/ 2772 h 4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53" h="4268">
                  <a:moveTo>
                    <a:pt x="4754" y="2772"/>
                  </a:moveTo>
                  <a:cubicBezTo>
                    <a:pt x="4754" y="1820"/>
                    <a:pt x="4754" y="391"/>
                    <a:pt x="3516" y="105"/>
                  </a:cubicBezTo>
                  <a:cubicBezTo>
                    <a:pt x="2477" y="-162"/>
                    <a:pt x="1382" y="86"/>
                    <a:pt x="563" y="772"/>
                  </a:cubicBezTo>
                  <a:cubicBezTo>
                    <a:pt x="-485" y="2296"/>
                    <a:pt x="-104" y="3820"/>
                    <a:pt x="1992" y="4201"/>
                  </a:cubicBezTo>
                  <a:cubicBezTo>
                    <a:pt x="4087" y="4582"/>
                    <a:pt x="3802" y="3248"/>
                    <a:pt x="4754" y="2772"/>
                  </a:cubicBezTo>
                  <a:close/>
                </a:path>
              </a:pathLst>
            </a:custGeom>
            <a:grpFill/>
            <a:ln w="9525" cap="flat">
              <a:noFill/>
              <a:prstDash val="solid"/>
              <a:miter/>
            </a:ln>
          </p:spPr>
          <p:txBody>
            <a:bodyPr rtlCol="0" anchor="ctr"/>
            <a:lstStyle/>
            <a:p>
              <a:endParaRPr lang="en-US">
                <a:solidFill>
                  <a:schemeClr val="bg1"/>
                </a:solidFill>
              </a:endParaRPr>
            </a:p>
          </p:txBody>
        </p:sp>
        <p:sp>
          <p:nvSpPr>
            <p:cNvPr id="69" name="Freeform 68">
              <a:extLst>
                <a:ext uri="{FF2B5EF4-FFF2-40B4-BE49-F238E27FC236}">
                  <a16:creationId xmlns:a16="http://schemas.microsoft.com/office/drawing/2014/main" id="{367E1AC9-9DDC-6CD4-F199-AE4AC8915DF6}"/>
                </a:ext>
              </a:extLst>
            </p:cNvPr>
            <p:cNvSpPr/>
            <p:nvPr/>
          </p:nvSpPr>
          <p:spPr>
            <a:xfrm>
              <a:off x="7700018" y="2703241"/>
              <a:ext cx="5039" cy="4435"/>
            </a:xfrm>
            <a:custGeom>
              <a:avLst/>
              <a:gdLst>
                <a:gd name="connsiteX0" fmla="*/ 5040 w 5039"/>
                <a:gd name="connsiteY0" fmla="*/ 3001 h 4435"/>
                <a:gd name="connsiteX1" fmla="*/ 3706 w 5039"/>
                <a:gd name="connsiteY1" fmla="*/ 144 h 4435"/>
                <a:gd name="connsiteX2" fmla="*/ 658 w 5039"/>
                <a:gd name="connsiteY2" fmla="*/ 810 h 4435"/>
                <a:gd name="connsiteX3" fmla="*/ 572 w 5039"/>
                <a:gd name="connsiteY3" fmla="*/ 3773 h 4435"/>
                <a:gd name="connsiteX4" fmla="*/ 2182 w 5039"/>
                <a:gd name="connsiteY4" fmla="*/ 4430 h 4435"/>
                <a:gd name="connsiteX5" fmla="*/ 5040 w 5039"/>
                <a:gd name="connsiteY5" fmla="*/ 3001 h 4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39" h="4435">
                  <a:moveTo>
                    <a:pt x="5040" y="3001"/>
                  </a:moveTo>
                  <a:cubicBezTo>
                    <a:pt x="5040" y="1953"/>
                    <a:pt x="4468" y="525"/>
                    <a:pt x="3706" y="144"/>
                  </a:cubicBezTo>
                  <a:cubicBezTo>
                    <a:pt x="2640" y="-190"/>
                    <a:pt x="1487" y="67"/>
                    <a:pt x="658" y="810"/>
                  </a:cubicBezTo>
                  <a:cubicBezTo>
                    <a:pt x="-180" y="1601"/>
                    <a:pt x="-227" y="2934"/>
                    <a:pt x="572" y="3773"/>
                  </a:cubicBezTo>
                  <a:cubicBezTo>
                    <a:pt x="982" y="4220"/>
                    <a:pt x="1573" y="4458"/>
                    <a:pt x="2182" y="4430"/>
                  </a:cubicBezTo>
                  <a:cubicBezTo>
                    <a:pt x="3039" y="4525"/>
                    <a:pt x="4087" y="3477"/>
                    <a:pt x="5040" y="3001"/>
                  </a:cubicBezTo>
                  <a:close/>
                </a:path>
              </a:pathLst>
            </a:custGeom>
            <a:grpFill/>
            <a:ln w="9525" cap="flat">
              <a:noFill/>
              <a:prstDash val="solid"/>
              <a:miter/>
            </a:ln>
          </p:spPr>
          <p:txBody>
            <a:bodyPr rtlCol="0" anchor="ctr"/>
            <a:lstStyle/>
            <a:p>
              <a:endParaRPr lang="en-US">
                <a:solidFill>
                  <a:schemeClr val="bg1"/>
                </a:solidFill>
              </a:endParaRPr>
            </a:p>
          </p:txBody>
        </p:sp>
        <p:sp>
          <p:nvSpPr>
            <p:cNvPr id="70" name="Freeform 69">
              <a:extLst>
                <a:ext uri="{FF2B5EF4-FFF2-40B4-BE49-F238E27FC236}">
                  <a16:creationId xmlns:a16="http://schemas.microsoft.com/office/drawing/2014/main" id="{40196398-166E-9DBA-2B0E-689070A406C8}"/>
                </a:ext>
              </a:extLst>
            </p:cNvPr>
            <p:cNvSpPr/>
            <p:nvPr/>
          </p:nvSpPr>
          <p:spPr>
            <a:xfrm>
              <a:off x="7873079" y="2765681"/>
              <a:ext cx="5048" cy="4948"/>
            </a:xfrm>
            <a:custGeom>
              <a:avLst/>
              <a:gdLst>
                <a:gd name="connsiteX0" fmla="*/ 1524 w 5048"/>
                <a:gd name="connsiteY0" fmla="*/ 188 h 4948"/>
                <a:gd name="connsiteX1" fmla="*/ 0 w 5048"/>
                <a:gd name="connsiteY1" fmla="*/ 2665 h 4948"/>
                <a:gd name="connsiteX2" fmla="*/ 2838 w 5048"/>
                <a:gd name="connsiteY2" fmla="*/ 4932 h 4948"/>
                <a:gd name="connsiteX3" fmla="*/ 3524 w 5048"/>
                <a:gd name="connsiteY3" fmla="*/ 4760 h 4948"/>
                <a:gd name="connsiteX4" fmla="*/ 5048 w 5048"/>
                <a:gd name="connsiteY4" fmla="*/ 2284 h 4948"/>
                <a:gd name="connsiteX5" fmla="*/ 2210 w 5048"/>
                <a:gd name="connsiteY5" fmla="*/ 17 h 4948"/>
                <a:gd name="connsiteX6" fmla="*/ 1524 w 5048"/>
                <a:gd name="connsiteY6" fmla="*/ 188 h 4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8" h="4948">
                  <a:moveTo>
                    <a:pt x="1524" y="188"/>
                  </a:moveTo>
                  <a:cubicBezTo>
                    <a:pt x="762" y="188"/>
                    <a:pt x="476" y="1808"/>
                    <a:pt x="0" y="2665"/>
                  </a:cubicBezTo>
                  <a:cubicBezTo>
                    <a:pt x="162" y="4075"/>
                    <a:pt x="1429" y="5094"/>
                    <a:pt x="2838" y="4932"/>
                  </a:cubicBezTo>
                  <a:cubicBezTo>
                    <a:pt x="3077" y="4903"/>
                    <a:pt x="3305" y="4846"/>
                    <a:pt x="3524" y="4760"/>
                  </a:cubicBezTo>
                  <a:cubicBezTo>
                    <a:pt x="4419" y="4246"/>
                    <a:pt x="4991" y="3312"/>
                    <a:pt x="5048" y="2284"/>
                  </a:cubicBezTo>
                  <a:cubicBezTo>
                    <a:pt x="4886" y="874"/>
                    <a:pt x="3620" y="-145"/>
                    <a:pt x="2210" y="17"/>
                  </a:cubicBezTo>
                  <a:cubicBezTo>
                    <a:pt x="1972" y="46"/>
                    <a:pt x="1743" y="103"/>
                    <a:pt x="1524" y="188"/>
                  </a:cubicBezTo>
                  <a:close/>
                </a:path>
              </a:pathLst>
            </a:custGeom>
            <a:grpFill/>
            <a:ln w="9525" cap="flat">
              <a:noFill/>
              <a:prstDash val="solid"/>
              <a:miter/>
            </a:ln>
          </p:spPr>
          <p:txBody>
            <a:bodyPr rtlCol="0" anchor="ctr"/>
            <a:lstStyle/>
            <a:p>
              <a:endParaRPr lang="en-US">
                <a:solidFill>
                  <a:schemeClr val="bg1"/>
                </a:solidFill>
              </a:endParaRPr>
            </a:p>
          </p:txBody>
        </p:sp>
        <p:sp>
          <p:nvSpPr>
            <p:cNvPr id="71" name="Freeform 70">
              <a:extLst>
                <a:ext uri="{FF2B5EF4-FFF2-40B4-BE49-F238E27FC236}">
                  <a16:creationId xmlns:a16="http://schemas.microsoft.com/office/drawing/2014/main" id="{6E92A67C-6494-85AC-CF12-7AAD00AD3868}"/>
                </a:ext>
              </a:extLst>
            </p:cNvPr>
            <p:cNvSpPr/>
            <p:nvPr/>
          </p:nvSpPr>
          <p:spPr>
            <a:xfrm>
              <a:off x="7250620" y="2762512"/>
              <a:ext cx="4995" cy="5833"/>
            </a:xfrm>
            <a:custGeom>
              <a:avLst/>
              <a:gdLst>
                <a:gd name="connsiteX0" fmla="*/ 0 w 4995"/>
                <a:gd name="connsiteY0" fmla="*/ 3167 h 5833"/>
                <a:gd name="connsiteX1" fmla="*/ 1333 w 4995"/>
                <a:gd name="connsiteY1" fmla="*/ 5834 h 5833"/>
                <a:gd name="connsiteX2" fmla="*/ 4763 w 4995"/>
                <a:gd name="connsiteY2" fmla="*/ 2786 h 5833"/>
                <a:gd name="connsiteX3" fmla="*/ 3991 w 4995"/>
                <a:gd name="connsiteY3" fmla="*/ 204 h 5833"/>
                <a:gd name="connsiteX4" fmla="*/ 3524 w 4995"/>
                <a:gd name="connsiteY4" fmla="*/ 23 h 5833"/>
                <a:gd name="connsiteX5" fmla="*/ 19 w 4995"/>
                <a:gd name="connsiteY5" fmla="*/ 2766 h 5833"/>
                <a:gd name="connsiteX6" fmla="*/ 0 w 4995"/>
                <a:gd name="connsiteY6" fmla="*/ 3167 h 5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95" h="5833">
                  <a:moveTo>
                    <a:pt x="0" y="3167"/>
                  </a:moveTo>
                  <a:cubicBezTo>
                    <a:pt x="0" y="4024"/>
                    <a:pt x="762" y="5834"/>
                    <a:pt x="1333" y="5834"/>
                  </a:cubicBezTo>
                  <a:cubicBezTo>
                    <a:pt x="3524" y="5834"/>
                    <a:pt x="4191" y="4405"/>
                    <a:pt x="4763" y="2786"/>
                  </a:cubicBezTo>
                  <a:cubicBezTo>
                    <a:pt x="5267" y="1862"/>
                    <a:pt x="4924" y="709"/>
                    <a:pt x="3991" y="204"/>
                  </a:cubicBezTo>
                  <a:cubicBezTo>
                    <a:pt x="3848" y="118"/>
                    <a:pt x="3686" y="61"/>
                    <a:pt x="3524" y="23"/>
                  </a:cubicBezTo>
                  <a:cubicBezTo>
                    <a:pt x="1800" y="-186"/>
                    <a:pt x="238" y="1042"/>
                    <a:pt x="19" y="2766"/>
                  </a:cubicBezTo>
                  <a:cubicBezTo>
                    <a:pt x="10" y="2900"/>
                    <a:pt x="0" y="3033"/>
                    <a:pt x="0" y="3167"/>
                  </a:cubicBezTo>
                  <a:close/>
                </a:path>
              </a:pathLst>
            </a:custGeom>
            <a:grpFill/>
            <a:ln w="9525" cap="flat">
              <a:noFill/>
              <a:prstDash val="solid"/>
              <a:miter/>
            </a:ln>
          </p:spPr>
          <p:txBody>
            <a:bodyPr rtlCol="0" anchor="ctr"/>
            <a:lstStyle/>
            <a:p>
              <a:endParaRPr lang="en-US">
                <a:solidFill>
                  <a:schemeClr val="bg1"/>
                </a:solidFill>
              </a:endParaRPr>
            </a:p>
          </p:txBody>
        </p:sp>
        <p:sp>
          <p:nvSpPr>
            <p:cNvPr id="72" name="Freeform 71">
              <a:extLst>
                <a:ext uri="{FF2B5EF4-FFF2-40B4-BE49-F238E27FC236}">
                  <a16:creationId xmlns:a16="http://schemas.microsoft.com/office/drawing/2014/main" id="{A9316A24-4169-BA11-7B5D-2E9235C0A314}"/>
                </a:ext>
              </a:extLst>
            </p:cNvPr>
            <p:cNvSpPr/>
            <p:nvPr/>
          </p:nvSpPr>
          <p:spPr>
            <a:xfrm>
              <a:off x="7704391" y="2759583"/>
              <a:ext cx="4765" cy="4000"/>
            </a:xfrm>
            <a:custGeom>
              <a:avLst/>
              <a:gdLst>
                <a:gd name="connsiteX0" fmla="*/ 1334 w 4765"/>
                <a:gd name="connsiteY0" fmla="*/ 0 h 4000"/>
                <a:gd name="connsiteX1" fmla="*/ 0 w 4765"/>
                <a:gd name="connsiteY1" fmla="*/ 2858 h 4000"/>
                <a:gd name="connsiteX2" fmla="*/ 3239 w 4765"/>
                <a:gd name="connsiteY2" fmla="*/ 4000 h 4000"/>
                <a:gd name="connsiteX3" fmla="*/ 4382 w 4765"/>
                <a:gd name="connsiteY3" fmla="*/ 1238 h 4000"/>
                <a:gd name="connsiteX4" fmla="*/ 1334 w 4765"/>
                <a:gd name="connsiteY4" fmla="*/ 0 h 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5" h="4000">
                  <a:moveTo>
                    <a:pt x="1334" y="0"/>
                  </a:moveTo>
                  <a:lnTo>
                    <a:pt x="0" y="2858"/>
                  </a:lnTo>
                  <a:lnTo>
                    <a:pt x="3239" y="4000"/>
                  </a:lnTo>
                  <a:cubicBezTo>
                    <a:pt x="4572" y="3429"/>
                    <a:pt x="5239" y="2381"/>
                    <a:pt x="4382" y="1238"/>
                  </a:cubicBezTo>
                  <a:cubicBezTo>
                    <a:pt x="3524" y="95"/>
                    <a:pt x="2096" y="381"/>
                    <a:pt x="1334" y="0"/>
                  </a:cubicBezTo>
                  <a:close/>
                </a:path>
              </a:pathLst>
            </a:custGeom>
            <a:grpFill/>
            <a:ln w="9525" cap="flat">
              <a:noFill/>
              <a:prstDash val="solid"/>
              <a:miter/>
            </a:ln>
          </p:spPr>
          <p:txBody>
            <a:bodyPr rtlCol="0" anchor="ctr"/>
            <a:lstStyle/>
            <a:p>
              <a:endParaRPr lang="en-US">
                <a:solidFill>
                  <a:schemeClr val="bg1"/>
                </a:solidFill>
              </a:endParaRPr>
            </a:p>
          </p:txBody>
        </p:sp>
        <p:sp>
          <p:nvSpPr>
            <p:cNvPr id="73" name="Freeform 72">
              <a:extLst>
                <a:ext uri="{FF2B5EF4-FFF2-40B4-BE49-F238E27FC236}">
                  <a16:creationId xmlns:a16="http://schemas.microsoft.com/office/drawing/2014/main" id="{DCEC1EBD-0785-827C-66F2-01E0B98CE1E3}"/>
                </a:ext>
              </a:extLst>
            </p:cNvPr>
            <p:cNvSpPr/>
            <p:nvPr/>
          </p:nvSpPr>
          <p:spPr>
            <a:xfrm>
              <a:off x="7688515" y="2758993"/>
              <a:ext cx="4528" cy="4554"/>
            </a:xfrm>
            <a:custGeom>
              <a:avLst/>
              <a:gdLst>
                <a:gd name="connsiteX0" fmla="*/ 350 w 4528"/>
                <a:gd name="connsiteY0" fmla="*/ 1637 h 4554"/>
                <a:gd name="connsiteX1" fmla="*/ 1398 w 4528"/>
                <a:gd name="connsiteY1" fmla="*/ 4399 h 4554"/>
                <a:gd name="connsiteX2" fmla="*/ 4446 w 4528"/>
                <a:gd name="connsiteY2" fmla="*/ 3161 h 4554"/>
                <a:gd name="connsiteX3" fmla="*/ 3398 w 4528"/>
                <a:gd name="connsiteY3" fmla="*/ 304 h 4554"/>
                <a:gd name="connsiteX4" fmla="*/ 350 w 4528"/>
                <a:gd name="connsiteY4" fmla="*/ 1637 h 45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8" h="4554">
                  <a:moveTo>
                    <a:pt x="350" y="1637"/>
                  </a:moveTo>
                  <a:cubicBezTo>
                    <a:pt x="-507" y="2685"/>
                    <a:pt x="350" y="3828"/>
                    <a:pt x="1398" y="4399"/>
                  </a:cubicBezTo>
                  <a:cubicBezTo>
                    <a:pt x="2446" y="4971"/>
                    <a:pt x="4065" y="3828"/>
                    <a:pt x="4446" y="3161"/>
                  </a:cubicBezTo>
                  <a:cubicBezTo>
                    <a:pt x="4827" y="2494"/>
                    <a:pt x="3779" y="1256"/>
                    <a:pt x="3398" y="304"/>
                  </a:cubicBezTo>
                  <a:cubicBezTo>
                    <a:pt x="3017" y="-649"/>
                    <a:pt x="922" y="875"/>
                    <a:pt x="350" y="1637"/>
                  </a:cubicBezTo>
                  <a:close/>
                </a:path>
              </a:pathLst>
            </a:custGeom>
            <a:grpFill/>
            <a:ln w="9525" cap="flat">
              <a:noFill/>
              <a:prstDash val="solid"/>
              <a:miter/>
            </a:ln>
          </p:spPr>
          <p:txBody>
            <a:bodyPr rtlCol="0" anchor="ctr"/>
            <a:lstStyle/>
            <a:p>
              <a:endParaRPr lang="en-US">
                <a:solidFill>
                  <a:schemeClr val="bg1"/>
                </a:solidFill>
              </a:endParaRPr>
            </a:p>
          </p:txBody>
        </p:sp>
        <p:sp>
          <p:nvSpPr>
            <p:cNvPr id="74" name="Freeform 73">
              <a:extLst>
                <a:ext uri="{FF2B5EF4-FFF2-40B4-BE49-F238E27FC236}">
                  <a16:creationId xmlns:a16="http://schemas.microsoft.com/office/drawing/2014/main" id="{293C3A26-BA6F-8744-2B47-71AAB1E003C4}"/>
                </a:ext>
              </a:extLst>
            </p:cNvPr>
            <p:cNvSpPr/>
            <p:nvPr/>
          </p:nvSpPr>
          <p:spPr>
            <a:xfrm>
              <a:off x="7581042" y="2759561"/>
              <a:ext cx="6772" cy="4875"/>
            </a:xfrm>
            <a:custGeom>
              <a:avLst/>
              <a:gdLst>
                <a:gd name="connsiteX0" fmla="*/ 3810 w 6772"/>
                <a:gd name="connsiteY0" fmla="*/ 402 h 4875"/>
                <a:gd name="connsiteX1" fmla="*/ 0 w 6772"/>
                <a:gd name="connsiteY1" fmla="*/ 3450 h 4875"/>
                <a:gd name="connsiteX2" fmla="*/ 3143 w 6772"/>
                <a:gd name="connsiteY2" fmla="*/ 4784 h 4875"/>
                <a:gd name="connsiteX3" fmla="*/ 6763 w 6772"/>
                <a:gd name="connsiteY3" fmla="*/ 1641 h 4875"/>
                <a:gd name="connsiteX4" fmla="*/ 3810 w 6772"/>
                <a:gd name="connsiteY4" fmla="*/ 402 h 4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72" h="4875">
                  <a:moveTo>
                    <a:pt x="3810" y="402"/>
                  </a:moveTo>
                  <a:cubicBezTo>
                    <a:pt x="2096" y="974"/>
                    <a:pt x="0" y="1355"/>
                    <a:pt x="0" y="3450"/>
                  </a:cubicBezTo>
                  <a:cubicBezTo>
                    <a:pt x="0" y="3450"/>
                    <a:pt x="2000" y="4308"/>
                    <a:pt x="3143" y="4784"/>
                  </a:cubicBezTo>
                  <a:cubicBezTo>
                    <a:pt x="4286" y="5260"/>
                    <a:pt x="6953" y="3831"/>
                    <a:pt x="6763" y="1641"/>
                  </a:cubicBezTo>
                  <a:cubicBezTo>
                    <a:pt x="6572" y="-550"/>
                    <a:pt x="5239" y="-74"/>
                    <a:pt x="3810" y="402"/>
                  </a:cubicBezTo>
                  <a:close/>
                </a:path>
              </a:pathLst>
            </a:custGeom>
            <a:grpFill/>
            <a:ln w="9525" cap="flat">
              <a:noFill/>
              <a:prstDash val="solid"/>
              <a:miter/>
            </a:ln>
          </p:spPr>
          <p:txBody>
            <a:bodyPr rtlCol="0" anchor="ctr"/>
            <a:lstStyle/>
            <a:p>
              <a:endParaRPr lang="en-US">
                <a:solidFill>
                  <a:schemeClr val="bg1"/>
                </a:solidFill>
              </a:endParaRPr>
            </a:p>
          </p:txBody>
        </p:sp>
        <p:sp>
          <p:nvSpPr>
            <p:cNvPr id="75" name="Freeform 74">
              <a:extLst>
                <a:ext uri="{FF2B5EF4-FFF2-40B4-BE49-F238E27FC236}">
                  <a16:creationId xmlns:a16="http://schemas.microsoft.com/office/drawing/2014/main" id="{03384BC7-FBD1-E563-D2ED-8CA7B2F30AF2}"/>
                </a:ext>
              </a:extLst>
            </p:cNvPr>
            <p:cNvSpPr/>
            <p:nvPr/>
          </p:nvSpPr>
          <p:spPr>
            <a:xfrm>
              <a:off x="7509306" y="2752637"/>
              <a:ext cx="5974" cy="5231"/>
            </a:xfrm>
            <a:custGeom>
              <a:avLst/>
              <a:gdLst>
                <a:gd name="connsiteX0" fmla="*/ 2298 w 5974"/>
                <a:gd name="connsiteY0" fmla="*/ 88 h 5231"/>
                <a:gd name="connsiteX1" fmla="*/ 203 w 5974"/>
                <a:gd name="connsiteY1" fmla="*/ 3707 h 5231"/>
                <a:gd name="connsiteX2" fmla="*/ 2870 w 5974"/>
                <a:gd name="connsiteY2" fmla="*/ 5231 h 5231"/>
                <a:gd name="connsiteX3" fmla="*/ 5918 w 5974"/>
                <a:gd name="connsiteY3" fmla="*/ 2469 h 5231"/>
                <a:gd name="connsiteX4" fmla="*/ 2518 w 5974"/>
                <a:gd name="connsiteY4" fmla="*/ 40 h 5231"/>
                <a:gd name="connsiteX5" fmla="*/ 2298 w 5974"/>
                <a:gd name="connsiteY5" fmla="*/ 88 h 5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74" h="5231">
                  <a:moveTo>
                    <a:pt x="2298" y="88"/>
                  </a:moveTo>
                  <a:cubicBezTo>
                    <a:pt x="584" y="755"/>
                    <a:pt x="-464" y="1993"/>
                    <a:pt x="203" y="3707"/>
                  </a:cubicBezTo>
                  <a:cubicBezTo>
                    <a:pt x="851" y="4555"/>
                    <a:pt x="1813" y="5108"/>
                    <a:pt x="2870" y="5231"/>
                  </a:cubicBezTo>
                  <a:cubicBezTo>
                    <a:pt x="4680" y="5231"/>
                    <a:pt x="6299" y="4374"/>
                    <a:pt x="5918" y="2469"/>
                  </a:cubicBezTo>
                  <a:cubicBezTo>
                    <a:pt x="5651" y="859"/>
                    <a:pt x="4127" y="-226"/>
                    <a:pt x="2518" y="40"/>
                  </a:cubicBezTo>
                  <a:cubicBezTo>
                    <a:pt x="2441" y="59"/>
                    <a:pt x="2375" y="69"/>
                    <a:pt x="2298" y="88"/>
                  </a:cubicBezTo>
                  <a:close/>
                </a:path>
              </a:pathLst>
            </a:custGeom>
            <a:grpFill/>
            <a:ln w="9525" cap="flat">
              <a:noFill/>
              <a:prstDash val="solid"/>
              <a:miter/>
            </a:ln>
          </p:spPr>
          <p:txBody>
            <a:bodyPr rtlCol="0" anchor="ctr"/>
            <a:lstStyle/>
            <a:p>
              <a:endParaRPr lang="en-US">
                <a:solidFill>
                  <a:schemeClr val="bg1"/>
                </a:solidFill>
              </a:endParaRPr>
            </a:p>
          </p:txBody>
        </p:sp>
        <p:sp>
          <p:nvSpPr>
            <p:cNvPr id="76" name="Freeform 75">
              <a:extLst>
                <a:ext uri="{FF2B5EF4-FFF2-40B4-BE49-F238E27FC236}">
                  <a16:creationId xmlns:a16="http://schemas.microsoft.com/office/drawing/2014/main" id="{E303409E-9F4A-EF2D-B4CD-986556E921B5}"/>
                </a:ext>
              </a:extLst>
            </p:cNvPr>
            <p:cNvSpPr/>
            <p:nvPr/>
          </p:nvSpPr>
          <p:spPr>
            <a:xfrm>
              <a:off x="7625905" y="2704316"/>
              <a:ext cx="3679" cy="3361"/>
            </a:xfrm>
            <a:custGeom>
              <a:avLst/>
              <a:gdLst>
                <a:gd name="connsiteX0" fmla="*/ 1238 w 3679"/>
                <a:gd name="connsiteY0" fmla="*/ 3355 h 3361"/>
                <a:gd name="connsiteX1" fmla="*/ 3620 w 3679"/>
                <a:gd name="connsiteY1" fmla="*/ 1736 h 3361"/>
                <a:gd name="connsiteX2" fmla="*/ 1810 w 3679"/>
                <a:gd name="connsiteY2" fmla="*/ 21 h 3361"/>
                <a:gd name="connsiteX3" fmla="*/ 0 w 3679"/>
                <a:gd name="connsiteY3" fmla="*/ 2402 h 3361"/>
                <a:gd name="connsiteX4" fmla="*/ 1238 w 3679"/>
                <a:gd name="connsiteY4" fmla="*/ 3355 h 33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79" h="3361">
                  <a:moveTo>
                    <a:pt x="1238" y="3355"/>
                  </a:moveTo>
                  <a:cubicBezTo>
                    <a:pt x="2096" y="3355"/>
                    <a:pt x="3334" y="2498"/>
                    <a:pt x="3620" y="1736"/>
                  </a:cubicBezTo>
                  <a:cubicBezTo>
                    <a:pt x="3905" y="974"/>
                    <a:pt x="3143" y="-169"/>
                    <a:pt x="1810" y="21"/>
                  </a:cubicBezTo>
                  <a:cubicBezTo>
                    <a:pt x="1124" y="745"/>
                    <a:pt x="515" y="1545"/>
                    <a:pt x="0" y="2402"/>
                  </a:cubicBezTo>
                  <a:cubicBezTo>
                    <a:pt x="0" y="2402"/>
                    <a:pt x="953" y="3450"/>
                    <a:pt x="1238" y="3355"/>
                  </a:cubicBezTo>
                  <a:close/>
                </a:path>
              </a:pathLst>
            </a:custGeom>
            <a:grpFill/>
            <a:ln w="9525" cap="flat">
              <a:noFill/>
              <a:prstDash val="solid"/>
              <a:miter/>
            </a:ln>
          </p:spPr>
          <p:txBody>
            <a:bodyPr rtlCol="0" anchor="ctr"/>
            <a:lstStyle/>
            <a:p>
              <a:endParaRPr lang="en-US">
                <a:solidFill>
                  <a:schemeClr val="bg1"/>
                </a:solidFill>
              </a:endParaRPr>
            </a:p>
          </p:txBody>
        </p:sp>
        <p:sp>
          <p:nvSpPr>
            <p:cNvPr id="77" name="Freeform 76">
              <a:extLst>
                <a:ext uri="{FF2B5EF4-FFF2-40B4-BE49-F238E27FC236}">
                  <a16:creationId xmlns:a16="http://schemas.microsoft.com/office/drawing/2014/main" id="{00428889-19CA-F079-2710-3B2B797995F0}"/>
                </a:ext>
              </a:extLst>
            </p:cNvPr>
            <p:cNvSpPr/>
            <p:nvPr/>
          </p:nvSpPr>
          <p:spPr>
            <a:xfrm>
              <a:off x="7432382" y="2707862"/>
              <a:ext cx="3880" cy="3426"/>
            </a:xfrm>
            <a:custGeom>
              <a:avLst/>
              <a:gdLst>
                <a:gd name="connsiteX0" fmla="*/ 1404 w 3880"/>
                <a:gd name="connsiteY0" fmla="*/ 3334 h 3426"/>
                <a:gd name="connsiteX1" fmla="*/ 3881 w 3880"/>
                <a:gd name="connsiteY1" fmla="*/ 2000 h 3426"/>
                <a:gd name="connsiteX2" fmla="*/ 1595 w 3880"/>
                <a:gd name="connsiteY2" fmla="*/ 0 h 3426"/>
                <a:gd name="connsiteX3" fmla="*/ 166 w 3880"/>
                <a:gd name="connsiteY3" fmla="*/ 2381 h 3426"/>
                <a:gd name="connsiteX4" fmla="*/ 1404 w 3880"/>
                <a:gd name="connsiteY4" fmla="*/ 3334 h 3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0" h="3426">
                  <a:moveTo>
                    <a:pt x="1404" y="3334"/>
                  </a:moveTo>
                  <a:cubicBezTo>
                    <a:pt x="2271" y="2972"/>
                    <a:pt x="3100" y="2524"/>
                    <a:pt x="3881" y="2000"/>
                  </a:cubicBezTo>
                  <a:lnTo>
                    <a:pt x="1595" y="0"/>
                  </a:lnTo>
                  <a:cubicBezTo>
                    <a:pt x="261" y="0"/>
                    <a:pt x="-310" y="1048"/>
                    <a:pt x="166" y="2381"/>
                  </a:cubicBezTo>
                  <a:cubicBezTo>
                    <a:pt x="642" y="3715"/>
                    <a:pt x="1119" y="3429"/>
                    <a:pt x="1404" y="3334"/>
                  </a:cubicBezTo>
                  <a:close/>
                </a:path>
              </a:pathLst>
            </a:custGeom>
            <a:grpFill/>
            <a:ln w="9525" cap="flat">
              <a:noFill/>
              <a:prstDash val="solid"/>
              <a:miter/>
            </a:ln>
          </p:spPr>
          <p:txBody>
            <a:bodyPr rtlCol="0" anchor="ctr"/>
            <a:lstStyle/>
            <a:p>
              <a:endParaRPr lang="en-US">
                <a:solidFill>
                  <a:schemeClr val="bg1"/>
                </a:solidFill>
              </a:endParaRPr>
            </a:p>
          </p:txBody>
        </p:sp>
        <p:sp>
          <p:nvSpPr>
            <p:cNvPr id="78" name="Freeform 77">
              <a:extLst>
                <a:ext uri="{FF2B5EF4-FFF2-40B4-BE49-F238E27FC236}">
                  <a16:creationId xmlns:a16="http://schemas.microsoft.com/office/drawing/2014/main" id="{9038A751-6B9B-4AEA-8A22-7725B168B1C9}"/>
                </a:ext>
              </a:extLst>
            </p:cNvPr>
            <p:cNvSpPr/>
            <p:nvPr/>
          </p:nvSpPr>
          <p:spPr>
            <a:xfrm>
              <a:off x="7447567" y="2756344"/>
              <a:ext cx="3976" cy="3429"/>
            </a:xfrm>
            <a:custGeom>
              <a:avLst/>
              <a:gdLst>
                <a:gd name="connsiteX0" fmla="*/ 1554 w 3976"/>
                <a:gd name="connsiteY0" fmla="*/ 0 h 3429"/>
                <a:gd name="connsiteX1" fmla="*/ 221 w 3976"/>
                <a:gd name="connsiteY1" fmla="*/ 2381 h 3429"/>
                <a:gd name="connsiteX2" fmla="*/ 1554 w 3976"/>
                <a:gd name="connsiteY2" fmla="*/ 3429 h 3429"/>
                <a:gd name="connsiteX3" fmla="*/ 3935 w 3976"/>
                <a:gd name="connsiteY3" fmla="*/ 2191 h 3429"/>
                <a:gd name="connsiteX4" fmla="*/ 1554 w 3976"/>
                <a:gd name="connsiteY4" fmla="*/ 0 h 34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6" h="3429">
                  <a:moveTo>
                    <a:pt x="1554" y="0"/>
                  </a:moveTo>
                  <a:cubicBezTo>
                    <a:pt x="221" y="0"/>
                    <a:pt x="-351" y="1048"/>
                    <a:pt x="221" y="2381"/>
                  </a:cubicBezTo>
                  <a:cubicBezTo>
                    <a:pt x="497" y="2905"/>
                    <a:pt x="983" y="3286"/>
                    <a:pt x="1554" y="3429"/>
                  </a:cubicBezTo>
                  <a:cubicBezTo>
                    <a:pt x="2983" y="3429"/>
                    <a:pt x="4221" y="3429"/>
                    <a:pt x="3935" y="2191"/>
                  </a:cubicBezTo>
                  <a:cubicBezTo>
                    <a:pt x="3650" y="952"/>
                    <a:pt x="2411" y="762"/>
                    <a:pt x="1554" y="0"/>
                  </a:cubicBezTo>
                  <a:close/>
                </a:path>
              </a:pathLst>
            </a:custGeom>
            <a:grpFill/>
            <a:ln w="9525" cap="flat">
              <a:noFill/>
              <a:prstDash val="solid"/>
              <a:miter/>
            </a:ln>
          </p:spPr>
          <p:txBody>
            <a:bodyPr rtlCol="0" anchor="ctr"/>
            <a:lstStyle/>
            <a:p>
              <a:endParaRPr lang="en-US">
                <a:solidFill>
                  <a:schemeClr val="bg1"/>
                </a:solidFill>
              </a:endParaRPr>
            </a:p>
          </p:txBody>
        </p:sp>
        <p:sp>
          <p:nvSpPr>
            <p:cNvPr id="79" name="Freeform 78">
              <a:extLst>
                <a:ext uri="{FF2B5EF4-FFF2-40B4-BE49-F238E27FC236}">
                  <a16:creationId xmlns:a16="http://schemas.microsoft.com/office/drawing/2014/main" id="{93687D6D-BC89-F483-B870-F3EC45355785}"/>
                </a:ext>
              </a:extLst>
            </p:cNvPr>
            <p:cNvSpPr/>
            <p:nvPr/>
          </p:nvSpPr>
          <p:spPr>
            <a:xfrm>
              <a:off x="7671125" y="2755197"/>
              <a:ext cx="4034" cy="3626"/>
            </a:xfrm>
            <a:custGeom>
              <a:avLst/>
              <a:gdLst>
                <a:gd name="connsiteX0" fmla="*/ 786 w 4034"/>
                <a:gd name="connsiteY0" fmla="*/ 100 h 3626"/>
                <a:gd name="connsiteX1" fmla="*/ 786 w 4034"/>
                <a:gd name="connsiteY1" fmla="*/ 2862 h 3626"/>
                <a:gd name="connsiteX2" fmla="*/ 3310 w 4034"/>
                <a:gd name="connsiteY2" fmla="*/ 3290 h 3626"/>
                <a:gd name="connsiteX3" fmla="*/ 3739 w 4034"/>
                <a:gd name="connsiteY3" fmla="*/ 2862 h 3626"/>
                <a:gd name="connsiteX4" fmla="*/ 3281 w 4034"/>
                <a:gd name="connsiteY4" fmla="*/ 481 h 3626"/>
                <a:gd name="connsiteX5" fmla="*/ 2500 w 4034"/>
                <a:gd name="connsiteY5" fmla="*/ 195 h 3626"/>
                <a:gd name="connsiteX6" fmla="*/ 786 w 4034"/>
                <a:gd name="connsiteY6" fmla="*/ 100 h 3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34" h="3626">
                  <a:moveTo>
                    <a:pt x="786" y="100"/>
                  </a:moveTo>
                  <a:cubicBezTo>
                    <a:pt x="-262" y="862"/>
                    <a:pt x="-262" y="1909"/>
                    <a:pt x="786" y="2862"/>
                  </a:cubicBezTo>
                  <a:cubicBezTo>
                    <a:pt x="1367" y="3681"/>
                    <a:pt x="2491" y="3871"/>
                    <a:pt x="3310" y="3290"/>
                  </a:cubicBezTo>
                  <a:cubicBezTo>
                    <a:pt x="3472" y="3176"/>
                    <a:pt x="3624" y="3024"/>
                    <a:pt x="3739" y="2862"/>
                  </a:cubicBezTo>
                  <a:cubicBezTo>
                    <a:pt x="4272" y="2081"/>
                    <a:pt x="4062" y="1014"/>
                    <a:pt x="3281" y="481"/>
                  </a:cubicBezTo>
                  <a:cubicBezTo>
                    <a:pt x="3053" y="319"/>
                    <a:pt x="2777" y="223"/>
                    <a:pt x="2500" y="195"/>
                  </a:cubicBezTo>
                  <a:cubicBezTo>
                    <a:pt x="1957" y="-24"/>
                    <a:pt x="1348" y="-62"/>
                    <a:pt x="786" y="100"/>
                  </a:cubicBezTo>
                  <a:close/>
                </a:path>
              </a:pathLst>
            </a:custGeom>
            <a:grpFill/>
            <a:ln w="9525" cap="flat">
              <a:noFill/>
              <a:prstDash val="solid"/>
              <a:miter/>
            </a:ln>
          </p:spPr>
          <p:txBody>
            <a:bodyPr rtlCol="0" anchor="ctr"/>
            <a:lstStyle/>
            <a:p>
              <a:endParaRPr lang="en-US">
                <a:solidFill>
                  <a:schemeClr val="bg1"/>
                </a:solidFill>
              </a:endParaRPr>
            </a:p>
          </p:txBody>
        </p:sp>
        <p:sp>
          <p:nvSpPr>
            <p:cNvPr id="80" name="Freeform 79">
              <a:extLst>
                <a:ext uri="{FF2B5EF4-FFF2-40B4-BE49-F238E27FC236}">
                  <a16:creationId xmlns:a16="http://schemas.microsoft.com/office/drawing/2014/main" id="{BF0F195C-89D0-3A7A-7881-9F8926D3B39F}"/>
                </a:ext>
              </a:extLst>
            </p:cNvPr>
            <p:cNvSpPr/>
            <p:nvPr/>
          </p:nvSpPr>
          <p:spPr>
            <a:xfrm>
              <a:off x="7723536" y="2755277"/>
              <a:ext cx="6572" cy="7172"/>
            </a:xfrm>
            <a:custGeom>
              <a:avLst/>
              <a:gdLst>
                <a:gd name="connsiteX0" fmla="*/ 4286 w 6572"/>
                <a:gd name="connsiteY0" fmla="*/ 20 h 7172"/>
                <a:gd name="connsiteX1" fmla="*/ 953 w 6572"/>
                <a:gd name="connsiteY1" fmla="*/ 5354 h 7172"/>
                <a:gd name="connsiteX2" fmla="*/ 0 w 6572"/>
                <a:gd name="connsiteY2" fmla="*/ 6592 h 7172"/>
                <a:gd name="connsiteX3" fmla="*/ 762 w 6572"/>
                <a:gd name="connsiteY3" fmla="*/ 7164 h 7172"/>
                <a:gd name="connsiteX4" fmla="*/ 2000 w 6572"/>
                <a:gd name="connsiteY4" fmla="*/ 6306 h 7172"/>
                <a:gd name="connsiteX5" fmla="*/ 6572 w 6572"/>
                <a:gd name="connsiteY5" fmla="*/ 1544 h 7172"/>
                <a:gd name="connsiteX6" fmla="*/ 4286 w 6572"/>
                <a:gd name="connsiteY6" fmla="*/ 20 h 7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72" h="7172">
                  <a:moveTo>
                    <a:pt x="4286" y="20"/>
                  </a:moveTo>
                  <a:cubicBezTo>
                    <a:pt x="1429" y="782"/>
                    <a:pt x="1334" y="3163"/>
                    <a:pt x="953" y="5354"/>
                  </a:cubicBezTo>
                  <a:cubicBezTo>
                    <a:pt x="581" y="5725"/>
                    <a:pt x="267" y="6144"/>
                    <a:pt x="0" y="6592"/>
                  </a:cubicBezTo>
                  <a:cubicBezTo>
                    <a:pt x="0" y="6592"/>
                    <a:pt x="571" y="7259"/>
                    <a:pt x="762" y="7164"/>
                  </a:cubicBezTo>
                  <a:cubicBezTo>
                    <a:pt x="1210" y="6935"/>
                    <a:pt x="1629" y="6649"/>
                    <a:pt x="2000" y="6306"/>
                  </a:cubicBezTo>
                  <a:cubicBezTo>
                    <a:pt x="4191" y="5259"/>
                    <a:pt x="6287" y="4020"/>
                    <a:pt x="6572" y="1544"/>
                  </a:cubicBezTo>
                  <a:cubicBezTo>
                    <a:pt x="6572" y="1068"/>
                    <a:pt x="4858" y="-171"/>
                    <a:pt x="4286" y="20"/>
                  </a:cubicBezTo>
                  <a:close/>
                </a:path>
              </a:pathLst>
            </a:custGeom>
            <a:grpFill/>
            <a:ln w="9525" cap="flat">
              <a:noFill/>
              <a:prstDash val="solid"/>
              <a:miter/>
            </a:ln>
          </p:spPr>
          <p:txBody>
            <a:bodyPr rtlCol="0" anchor="ctr"/>
            <a:lstStyle/>
            <a:p>
              <a:endParaRPr lang="en-US">
                <a:solidFill>
                  <a:schemeClr val="bg1"/>
                </a:solidFill>
              </a:endParaRPr>
            </a:p>
          </p:txBody>
        </p:sp>
        <p:sp>
          <p:nvSpPr>
            <p:cNvPr id="81" name="Freeform 80">
              <a:extLst>
                <a:ext uri="{FF2B5EF4-FFF2-40B4-BE49-F238E27FC236}">
                  <a16:creationId xmlns:a16="http://schemas.microsoft.com/office/drawing/2014/main" id="{EA13D86E-5A56-A843-7C82-86B33E5DD3DC}"/>
                </a:ext>
              </a:extLst>
            </p:cNvPr>
            <p:cNvSpPr/>
            <p:nvPr/>
          </p:nvSpPr>
          <p:spPr>
            <a:xfrm>
              <a:off x="7742251" y="2755321"/>
              <a:ext cx="3484" cy="2833"/>
            </a:xfrm>
            <a:custGeom>
              <a:avLst/>
              <a:gdLst>
                <a:gd name="connsiteX0" fmla="*/ 50 w 3484"/>
                <a:gd name="connsiteY0" fmla="*/ 166 h 2833"/>
                <a:gd name="connsiteX1" fmla="*/ 50 w 3484"/>
                <a:gd name="connsiteY1" fmla="*/ 2833 h 2833"/>
                <a:gd name="connsiteX2" fmla="*/ 3003 w 3484"/>
                <a:gd name="connsiteY2" fmla="*/ 2833 h 2833"/>
                <a:gd name="connsiteX3" fmla="*/ 2145 w 3484"/>
                <a:gd name="connsiteY3" fmla="*/ 357 h 2833"/>
                <a:gd name="connsiteX4" fmla="*/ 50 w 3484"/>
                <a:gd name="connsiteY4" fmla="*/ 166 h 2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84" h="2833">
                  <a:moveTo>
                    <a:pt x="50" y="166"/>
                  </a:moveTo>
                  <a:cubicBezTo>
                    <a:pt x="-17" y="1052"/>
                    <a:pt x="-17" y="1947"/>
                    <a:pt x="50" y="2833"/>
                  </a:cubicBezTo>
                  <a:lnTo>
                    <a:pt x="3003" y="2833"/>
                  </a:lnTo>
                  <a:cubicBezTo>
                    <a:pt x="3860" y="1595"/>
                    <a:pt x="3574" y="738"/>
                    <a:pt x="2145" y="357"/>
                  </a:cubicBezTo>
                  <a:cubicBezTo>
                    <a:pt x="717" y="-24"/>
                    <a:pt x="145" y="-120"/>
                    <a:pt x="50" y="166"/>
                  </a:cubicBezTo>
                  <a:close/>
                </a:path>
              </a:pathLst>
            </a:custGeom>
            <a:grpFill/>
            <a:ln w="9525" cap="flat">
              <a:noFill/>
              <a:prstDash val="solid"/>
              <a:miter/>
            </a:ln>
          </p:spPr>
          <p:txBody>
            <a:bodyPr rtlCol="0" anchor="ctr"/>
            <a:lstStyle/>
            <a:p>
              <a:endParaRPr lang="en-US">
                <a:solidFill>
                  <a:schemeClr val="bg1"/>
                </a:solidFill>
              </a:endParaRPr>
            </a:p>
          </p:txBody>
        </p:sp>
        <p:sp>
          <p:nvSpPr>
            <p:cNvPr id="82" name="Freeform 81">
              <a:extLst>
                <a:ext uri="{FF2B5EF4-FFF2-40B4-BE49-F238E27FC236}">
                  <a16:creationId xmlns:a16="http://schemas.microsoft.com/office/drawing/2014/main" id="{B6D43A39-61E6-EDCB-0724-D6EB1BDA62F2}"/>
                </a:ext>
              </a:extLst>
            </p:cNvPr>
            <p:cNvSpPr/>
            <p:nvPr/>
          </p:nvSpPr>
          <p:spPr>
            <a:xfrm>
              <a:off x="6618536" y="2723913"/>
              <a:ext cx="4100" cy="3932"/>
            </a:xfrm>
            <a:custGeom>
              <a:avLst/>
              <a:gdLst>
                <a:gd name="connsiteX0" fmla="*/ 2481 w 4100"/>
                <a:gd name="connsiteY0" fmla="*/ 3475 h 3932"/>
                <a:gd name="connsiteX1" fmla="*/ 4101 w 4100"/>
                <a:gd name="connsiteY1" fmla="*/ 903 h 3932"/>
                <a:gd name="connsiteX2" fmla="*/ 1243 w 4100"/>
                <a:gd name="connsiteY2" fmla="*/ 46 h 3932"/>
                <a:gd name="connsiteX3" fmla="*/ 5 w 4100"/>
                <a:gd name="connsiteY3" fmla="*/ 2522 h 3932"/>
                <a:gd name="connsiteX4" fmla="*/ 1453 w 4100"/>
                <a:gd name="connsiteY4" fmla="*/ 3932 h 3932"/>
                <a:gd name="connsiteX5" fmla="*/ 2481 w 4100"/>
                <a:gd name="connsiteY5" fmla="*/ 3475 h 3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0" h="3932">
                  <a:moveTo>
                    <a:pt x="2481" y="3475"/>
                  </a:moveTo>
                  <a:cubicBezTo>
                    <a:pt x="3243" y="2903"/>
                    <a:pt x="3529" y="1760"/>
                    <a:pt x="4101" y="903"/>
                  </a:cubicBezTo>
                  <a:cubicBezTo>
                    <a:pt x="3148" y="903"/>
                    <a:pt x="1910" y="-240"/>
                    <a:pt x="1243" y="46"/>
                  </a:cubicBezTo>
                  <a:cubicBezTo>
                    <a:pt x="415" y="589"/>
                    <a:pt x="-52" y="1532"/>
                    <a:pt x="5" y="2522"/>
                  </a:cubicBezTo>
                  <a:cubicBezTo>
                    <a:pt x="14" y="3313"/>
                    <a:pt x="662" y="3942"/>
                    <a:pt x="1453" y="3932"/>
                  </a:cubicBezTo>
                  <a:cubicBezTo>
                    <a:pt x="1843" y="3923"/>
                    <a:pt x="2215" y="3761"/>
                    <a:pt x="2481" y="3475"/>
                  </a:cubicBezTo>
                  <a:close/>
                </a:path>
              </a:pathLst>
            </a:custGeom>
            <a:grpFill/>
            <a:ln w="9525" cap="flat">
              <a:noFill/>
              <a:prstDash val="solid"/>
              <a:miter/>
            </a:ln>
          </p:spPr>
          <p:txBody>
            <a:bodyPr rtlCol="0" anchor="ctr"/>
            <a:lstStyle/>
            <a:p>
              <a:endParaRPr lang="en-US">
                <a:solidFill>
                  <a:schemeClr val="bg1"/>
                </a:solidFill>
              </a:endParaRPr>
            </a:p>
          </p:txBody>
        </p:sp>
        <p:sp>
          <p:nvSpPr>
            <p:cNvPr id="83" name="Freeform 82">
              <a:extLst>
                <a:ext uri="{FF2B5EF4-FFF2-40B4-BE49-F238E27FC236}">
                  <a16:creationId xmlns:a16="http://schemas.microsoft.com/office/drawing/2014/main" id="{91630288-A77B-DA94-B959-1D3972456A16}"/>
                </a:ext>
              </a:extLst>
            </p:cNvPr>
            <p:cNvSpPr/>
            <p:nvPr/>
          </p:nvSpPr>
          <p:spPr>
            <a:xfrm>
              <a:off x="6563486" y="2724290"/>
              <a:ext cx="4095" cy="3905"/>
            </a:xfrm>
            <a:custGeom>
              <a:avLst/>
              <a:gdLst>
                <a:gd name="connsiteX0" fmla="*/ 4096 w 4095"/>
                <a:gd name="connsiteY0" fmla="*/ 1383 h 3905"/>
                <a:gd name="connsiteX1" fmla="*/ 1524 w 4095"/>
                <a:gd name="connsiteY1" fmla="*/ 431 h 3905"/>
                <a:gd name="connsiteX2" fmla="*/ 0 w 4095"/>
                <a:gd name="connsiteY2" fmla="*/ 3002 h 3905"/>
                <a:gd name="connsiteX3" fmla="*/ 2667 w 4095"/>
                <a:gd name="connsiteY3" fmla="*/ 3860 h 3905"/>
                <a:gd name="connsiteX4" fmla="*/ 4096 w 4095"/>
                <a:gd name="connsiteY4" fmla="*/ 1383 h 3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5" h="3905">
                  <a:moveTo>
                    <a:pt x="4096" y="1383"/>
                  </a:moveTo>
                  <a:cubicBezTo>
                    <a:pt x="3620" y="50"/>
                    <a:pt x="2667" y="-427"/>
                    <a:pt x="1524" y="431"/>
                  </a:cubicBezTo>
                  <a:cubicBezTo>
                    <a:pt x="876" y="1193"/>
                    <a:pt x="353" y="2059"/>
                    <a:pt x="0" y="3002"/>
                  </a:cubicBezTo>
                  <a:cubicBezTo>
                    <a:pt x="953" y="3002"/>
                    <a:pt x="2191" y="4145"/>
                    <a:pt x="2667" y="3860"/>
                  </a:cubicBezTo>
                  <a:cubicBezTo>
                    <a:pt x="3143" y="3574"/>
                    <a:pt x="3620" y="2240"/>
                    <a:pt x="4096" y="1383"/>
                  </a:cubicBezTo>
                  <a:close/>
                </a:path>
              </a:pathLst>
            </a:custGeom>
            <a:grpFill/>
            <a:ln w="9525" cap="flat">
              <a:noFill/>
              <a:prstDash val="solid"/>
              <a:miter/>
            </a:ln>
          </p:spPr>
          <p:txBody>
            <a:bodyPr rtlCol="0" anchor="ctr"/>
            <a:lstStyle/>
            <a:p>
              <a:endParaRPr lang="en-US">
                <a:solidFill>
                  <a:schemeClr val="bg1"/>
                </a:solidFill>
              </a:endParaRPr>
            </a:p>
          </p:txBody>
        </p:sp>
        <p:sp>
          <p:nvSpPr>
            <p:cNvPr id="84" name="Freeform 83">
              <a:extLst>
                <a:ext uri="{FF2B5EF4-FFF2-40B4-BE49-F238E27FC236}">
                  <a16:creationId xmlns:a16="http://schemas.microsoft.com/office/drawing/2014/main" id="{776742F3-048B-60C0-6645-BF1AA8A906E6}"/>
                </a:ext>
              </a:extLst>
            </p:cNvPr>
            <p:cNvSpPr/>
            <p:nvPr/>
          </p:nvSpPr>
          <p:spPr>
            <a:xfrm>
              <a:off x="7886819" y="2705433"/>
              <a:ext cx="4452" cy="2667"/>
            </a:xfrm>
            <a:custGeom>
              <a:avLst/>
              <a:gdLst>
                <a:gd name="connsiteX0" fmla="*/ 4453 w 4452"/>
                <a:gd name="connsiteY0" fmla="*/ 2238 h 2667"/>
                <a:gd name="connsiteX1" fmla="*/ 2738 w 4452"/>
                <a:gd name="connsiteY1" fmla="*/ 143 h 2667"/>
                <a:gd name="connsiteX2" fmla="*/ 929 w 4452"/>
                <a:gd name="connsiteY2" fmla="*/ 143 h 2667"/>
                <a:gd name="connsiteX3" fmla="*/ 929 w 4452"/>
                <a:gd name="connsiteY3" fmla="*/ 2524 h 2667"/>
                <a:gd name="connsiteX4" fmla="*/ 4453 w 4452"/>
                <a:gd name="connsiteY4" fmla="*/ 2238 h 2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52" h="2667">
                  <a:moveTo>
                    <a:pt x="4453" y="2238"/>
                  </a:moveTo>
                  <a:cubicBezTo>
                    <a:pt x="4453" y="1095"/>
                    <a:pt x="4453" y="333"/>
                    <a:pt x="2738" y="143"/>
                  </a:cubicBezTo>
                  <a:cubicBezTo>
                    <a:pt x="2148" y="-48"/>
                    <a:pt x="1519" y="-48"/>
                    <a:pt x="929" y="143"/>
                  </a:cubicBezTo>
                  <a:cubicBezTo>
                    <a:pt x="-310" y="1000"/>
                    <a:pt x="-310" y="2143"/>
                    <a:pt x="929" y="2524"/>
                  </a:cubicBezTo>
                  <a:cubicBezTo>
                    <a:pt x="2167" y="2905"/>
                    <a:pt x="3405" y="2429"/>
                    <a:pt x="4453" y="2238"/>
                  </a:cubicBezTo>
                  <a:close/>
                </a:path>
              </a:pathLst>
            </a:custGeom>
            <a:grpFill/>
            <a:ln w="9525" cap="flat">
              <a:noFill/>
              <a:prstDash val="solid"/>
              <a:miter/>
            </a:ln>
          </p:spPr>
          <p:txBody>
            <a:bodyPr rtlCol="0" anchor="ctr"/>
            <a:lstStyle/>
            <a:p>
              <a:endParaRPr lang="en-US">
                <a:solidFill>
                  <a:schemeClr val="bg1"/>
                </a:solidFill>
              </a:endParaRPr>
            </a:p>
          </p:txBody>
        </p:sp>
        <p:sp>
          <p:nvSpPr>
            <p:cNvPr id="85" name="Freeform 84">
              <a:extLst>
                <a:ext uri="{FF2B5EF4-FFF2-40B4-BE49-F238E27FC236}">
                  <a16:creationId xmlns:a16="http://schemas.microsoft.com/office/drawing/2014/main" id="{191C1223-6DB0-5FF8-E68E-DA44E69E432C}"/>
                </a:ext>
              </a:extLst>
            </p:cNvPr>
            <p:cNvSpPr/>
            <p:nvPr/>
          </p:nvSpPr>
          <p:spPr>
            <a:xfrm>
              <a:off x="8145875" y="2775966"/>
              <a:ext cx="2571" cy="1619"/>
            </a:xfrm>
            <a:custGeom>
              <a:avLst/>
              <a:gdLst>
                <a:gd name="connsiteX0" fmla="*/ 1334 w 2571"/>
                <a:gd name="connsiteY0" fmla="*/ 0 h 1619"/>
                <a:gd name="connsiteX1" fmla="*/ 0 w 2571"/>
                <a:gd name="connsiteY1" fmla="*/ 667 h 1619"/>
                <a:gd name="connsiteX2" fmla="*/ 1143 w 2571"/>
                <a:gd name="connsiteY2" fmla="*/ 1619 h 1619"/>
                <a:gd name="connsiteX3" fmla="*/ 2572 w 2571"/>
                <a:gd name="connsiteY3" fmla="*/ 952 h 1619"/>
                <a:gd name="connsiteX4" fmla="*/ 1334 w 2571"/>
                <a:gd name="connsiteY4" fmla="*/ 0 h 1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1" h="1619">
                  <a:moveTo>
                    <a:pt x="1334" y="0"/>
                  </a:moveTo>
                  <a:cubicBezTo>
                    <a:pt x="857" y="0"/>
                    <a:pt x="381" y="476"/>
                    <a:pt x="0" y="667"/>
                  </a:cubicBezTo>
                  <a:lnTo>
                    <a:pt x="1143" y="1619"/>
                  </a:lnTo>
                  <a:lnTo>
                    <a:pt x="2572" y="952"/>
                  </a:lnTo>
                  <a:cubicBezTo>
                    <a:pt x="2096" y="571"/>
                    <a:pt x="1810" y="95"/>
                    <a:pt x="1334" y="0"/>
                  </a:cubicBezTo>
                  <a:close/>
                </a:path>
              </a:pathLst>
            </a:custGeom>
            <a:grpFill/>
            <a:ln w="9525" cap="flat">
              <a:noFill/>
              <a:prstDash val="solid"/>
              <a:miter/>
            </a:ln>
          </p:spPr>
          <p:txBody>
            <a:bodyPr rtlCol="0" anchor="ctr"/>
            <a:lstStyle/>
            <a:p>
              <a:endParaRPr lang="en-US">
                <a:solidFill>
                  <a:schemeClr val="bg1"/>
                </a:solidFill>
              </a:endParaRPr>
            </a:p>
          </p:txBody>
        </p:sp>
        <p:sp>
          <p:nvSpPr>
            <p:cNvPr id="86" name="Freeform 85">
              <a:extLst>
                <a:ext uri="{FF2B5EF4-FFF2-40B4-BE49-F238E27FC236}">
                  <a16:creationId xmlns:a16="http://schemas.microsoft.com/office/drawing/2014/main" id="{3ED97DBB-5D64-8AC7-99BE-E17A2D9E8DCD}"/>
                </a:ext>
              </a:extLst>
            </p:cNvPr>
            <p:cNvSpPr/>
            <p:nvPr/>
          </p:nvSpPr>
          <p:spPr>
            <a:xfrm>
              <a:off x="8167020" y="2767203"/>
              <a:ext cx="1333" cy="1333"/>
            </a:xfrm>
            <a:custGeom>
              <a:avLst/>
              <a:gdLst>
                <a:gd name="connsiteX0" fmla="*/ 762 w 1333"/>
                <a:gd name="connsiteY0" fmla="*/ 0 h 1333"/>
                <a:gd name="connsiteX1" fmla="*/ 0 w 1333"/>
                <a:gd name="connsiteY1" fmla="*/ 1143 h 1333"/>
                <a:gd name="connsiteX2" fmla="*/ 1334 w 1333"/>
                <a:gd name="connsiteY2" fmla="*/ 1333 h 1333"/>
                <a:gd name="connsiteX3" fmla="*/ 762 w 1333"/>
                <a:gd name="connsiteY3" fmla="*/ 0 h 1333"/>
              </a:gdLst>
              <a:ahLst/>
              <a:cxnLst>
                <a:cxn ang="0">
                  <a:pos x="connsiteX0" y="connsiteY0"/>
                </a:cxn>
                <a:cxn ang="0">
                  <a:pos x="connsiteX1" y="connsiteY1"/>
                </a:cxn>
                <a:cxn ang="0">
                  <a:pos x="connsiteX2" y="connsiteY2"/>
                </a:cxn>
                <a:cxn ang="0">
                  <a:pos x="connsiteX3" y="connsiteY3"/>
                </a:cxn>
              </a:cxnLst>
              <a:rect l="l" t="t" r="r" b="b"/>
              <a:pathLst>
                <a:path w="1333" h="1333">
                  <a:moveTo>
                    <a:pt x="762" y="0"/>
                  </a:moveTo>
                  <a:lnTo>
                    <a:pt x="0" y="1143"/>
                  </a:lnTo>
                  <a:lnTo>
                    <a:pt x="1334" y="1333"/>
                  </a:lnTo>
                  <a:lnTo>
                    <a:pt x="762" y="0"/>
                  </a:lnTo>
                  <a:close/>
                </a:path>
              </a:pathLst>
            </a:custGeom>
            <a:grpFill/>
            <a:ln w="9525" cap="flat">
              <a:noFill/>
              <a:prstDash val="solid"/>
              <a:miter/>
            </a:ln>
          </p:spPr>
          <p:txBody>
            <a:bodyPr rtlCol="0" anchor="ctr"/>
            <a:lstStyle/>
            <a:p>
              <a:endParaRPr lang="en-US">
                <a:solidFill>
                  <a:schemeClr val="bg1"/>
                </a:solidFill>
              </a:endParaRPr>
            </a:p>
          </p:txBody>
        </p:sp>
        <p:sp>
          <p:nvSpPr>
            <p:cNvPr id="87" name="Freeform 86">
              <a:extLst>
                <a:ext uri="{FF2B5EF4-FFF2-40B4-BE49-F238E27FC236}">
                  <a16:creationId xmlns:a16="http://schemas.microsoft.com/office/drawing/2014/main" id="{1CF9905B-FF8E-8234-DF3E-AAC451CA4822}"/>
                </a:ext>
              </a:extLst>
            </p:cNvPr>
            <p:cNvSpPr/>
            <p:nvPr/>
          </p:nvSpPr>
          <p:spPr>
            <a:xfrm>
              <a:off x="7944883" y="2757106"/>
              <a:ext cx="1538" cy="2427"/>
            </a:xfrm>
            <a:custGeom>
              <a:avLst/>
              <a:gdLst>
                <a:gd name="connsiteX0" fmla="*/ 1538 w 1538"/>
                <a:gd name="connsiteY0" fmla="*/ 1429 h 2427"/>
                <a:gd name="connsiteX1" fmla="*/ 1538 w 1538"/>
                <a:gd name="connsiteY1" fmla="*/ 0 h 2427"/>
                <a:gd name="connsiteX2" fmla="*/ 586 w 1538"/>
                <a:gd name="connsiteY2" fmla="*/ 1714 h 2427"/>
                <a:gd name="connsiteX3" fmla="*/ 1538 w 1538"/>
                <a:gd name="connsiteY3" fmla="*/ 1429 h 2427"/>
              </a:gdLst>
              <a:ahLst/>
              <a:cxnLst>
                <a:cxn ang="0">
                  <a:pos x="connsiteX0" y="connsiteY0"/>
                </a:cxn>
                <a:cxn ang="0">
                  <a:pos x="connsiteX1" y="connsiteY1"/>
                </a:cxn>
                <a:cxn ang="0">
                  <a:pos x="connsiteX2" y="connsiteY2"/>
                </a:cxn>
                <a:cxn ang="0">
                  <a:pos x="connsiteX3" y="connsiteY3"/>
                </a:cxn>
              </a:cxnLst>
              <a:rect l="l" t="t" r="r" b="b"/>
              <a:pathLst>
                <a:path w="1538" h="2427">
                  <a:moveTo>
                    <a:pt x="1538" y="1429"/>
                  </a:moveTo>
                  <a:cubicBezTo>
                    <a:pt x="1538" y="952"/>
                    <a:pt x="1538" y="0"/>
                    <a:pt x="1538" y="0"/>
                  </a:cubicBezTo>
                  <a:cubicBezTo>
                    <a:pt x="-81" y="0"/>
                    <a:pt x="-462" y="0"/>
                    <a:pt x="586" y="1714"/>
                  </a:cubicBezTo>
                  <a:cubicBezTo>
                    <a:pt x="1634" y="3429"/>
                    <a:pt x="1062" y="1524"/>
                    <a:pt x="1538" y="1429"/>
                  </a:cubicBezTo>
                  <a:close/>
                </a:path>
              </a:pathLst>
            </a:custGeom>
            <a:grpFill/>
            <a:ln w="9525" cap="flat">
              <a:noFill/>
              <a:prstDash val="solid"/>
              <a:miter/>
            </a:ln>
          </p:spPr>
          <p:txBody>
            <a:bodyPr rtlCol="0" anchor="ctr"/>
            <a:lstStyle/>
            <a:p>
              <a:endParaRPr lang="en-US">
                <a:solidFill>
                  <a:schemeClr val="bg1"/>
                </a:solidFill>
              </a:endParaRPr>
            </a:p>
          </p:txBody>
        </p:sp>
        <p:sp>
          <p:nvSpPr>
            <p:cNvPr id="88" name="Freeform 87">
              <a:extLst>
                <a:ext uri="{FF2B5EF4-FFF2-40B4-BE49-F238E27FC236}">
                  <a16:creationId xmlns:a16="http://schemas.microsoft.com/office/drawing/2014/main" id="{1B407D5B-2B3C-6D48-F56E-8964312CDE95}"/>
                </a:ext>
              </a:extLst>
            </p:cNvPr>
            <p:cNvSpPr/>
            <p:nvPr/>
          </p:nvSpPr>
          <p:spPr>
            <a:xfrm>
              <a:off x="7568074" y="2754608"/>
              <a:ext cx="11539" cy="10784"/>
            </a:xfrm>
            <a:custGeom>
              <a:avLst/>
              <a:gdLst>
                <a:gd name="connsiteX0" fmla="*/ 5634 w 11539"/>
                <a:gd name="connsiteY0" fmla="*/ 2212 h 10784"/>
                <a:gd name="connsiteX1" fmla="*/ 1824 w 11539"/>
                <a:gd name="connsiteY1" fmla="*/ 5451 h 10784"/>
                <a:gd name="connsiteX2" fmla="*/ 1824 w 11539"/>
                <a:gd name="connsiteY2" fmla="*/ 10784 h 10784"/>
                <a:gd name="connsiteX3" fmla="*/ 5920 w 11539"/>
                <a:gd name="connsiteY3" fmla="*/ 8498 h 10784"/>
                <a:gd name="connsiteX4" fmla="*/ 7444 w 11539"/>
                <a:gd name="connsiteY4" fmla="*/ 4022 h 10784"/>
                <a:gd name="connsiteX5" fmla="*/ 11540 w 11539"/>
                <a:gd name="connsiteY5" fmla="*/ 1259 h 10784"/>
                <a:gd name="connsiteX6" fmla="*/ 5634 w 11539"/>
                <a:gd name="connsiteY6" fmla="*/ 2212 h 10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39" h="10784">
                  <a:moveTo>
                    <a:pt x="5634" y="2212"/>
                  </a:moveTo>
                  <a:cubicBezTo>
                    <a:pt x="4263" y="3164"/>
                    <a:pt x="2986" y="4250"/>
                    <a:pt x="1824" y="5451"/>
                  </a:cubicBezTo>
                  <a:cubicBezTo>
                    <a:pt x="491" y="7070"/>
                    <a:pt x="-1509" y="9165"/>
                    <a:pt x="1824" y="10784"/>
                  </a:cubicBezTo>
                  <a:cubicBezTo>
                    <a:pt x="2586" y="10784"/>
                    <a:pt x="4968" y="9642"/>
                    <a:pt x="5920" y="8498"/>
                  </a:cubicBezTo>
                  <a:cubicBezTo>
                    <a:pt x="6701" y="7108"/>
                    <a:pt x="7216" y="5593"/>
                    <a:pt x="7444" y="4022"/>
                  </a:cubicBezTo>
                  <a:lnTo>
                    <a:pt x="11540" y="1259"/>
                  </a:lnTo>
                  <a:cubicBezTo>
                    <a:pt x="8778" y="-1312"/>
                    <a:pt x="7158" y="593"/>
                    <a:pt x="5634" y="2212"/>
                  </a:cubicBezTo>
                  <a:close/>
                </a:path>
              </a:pathLst>
            </a:custGeom>
            <a:grpFill/>
            <a:ln w="9525" cap="flat">
              <a:noFill/>
              <a:prstDash val="solid"/>
              <a:miter/>
            </a:ln>
          </p:spPr>
          <p:txBody>
            <a:bodyPr rtlCol="0" anchor="ctr"/>
            <a:lstStyle/>
            <a:p>
              <a:endParaRPr lang="en-US">
                <a:solidFill>
                  <a:schemeClr val="bg1"/>
                </a:solidFill>
              </a:endParaRPr>
            </a:p>
          </p:txBody>
        </p:sp>
        <p:sp>
          <p:nvSpPr>
            <p:cNvPr id="89" name="Freeform 88">
              <a:extLst>
                <a:ext uri="{FF2B5EF4-FFF2-40B4-BE49-F238E27FC236}">
                  <a16:creationId xmlns:a16="http://schemas.microsoft.com/office/drawing/2014/main" id="{04060102-1475-B161-6D56-D037BE942F8C}"/>
                </a:ext>
              </a:extLst>
            </p:cNvPr>
            <p:cNvSpPr/>
            <p:nvPr/>
          </p:nvSpPr>
          <p:spPr>
            <a:xfrm>
              <a:off x="7490841" y="2755331"/>
              <a:ext cx="1365" cy="1468"/>
            </a:xfrm>
            <a:custGeom>
              <a:avLst/>
              <a:gdLst>
                <a:gd name="connsiteX0" fmla="*/ 0 w 1365"/>
                <a:gd name="connsiteY0" fmla="*/ 251 h 1468"/>
                <a:gd name="connsiteX1" fmla="*/ 0 w 1365"/>
                <a:gd name="connsiteY1" fmla="*/ 1299 h 1468"/>
                <a:gd name="connsiteX2" fmla="*/ 1238 w 1365"/>
                <a:gd name="connsiteY2" fmla="*/ 1299 h 1468"/>
                <a:gd name="connsiteX3" fmla="*/ 1238 w 1365"/>
                <a:gd name="connsiteY3" fmla="*/ 251 h 1468"/>
                <a:gd name="connsiteX4" fmla="*/ 0 w 1365"/>
                <a:gd name="connsiteY4" fmla="*/ 251 h 1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5" h="1468">
                  <a:moveTo>
                    <a:pt x="0" y="251"/>
                  </a:moveTo>
                  <a:cubicBezTo>
                    <a:pt x="0" y="251"/>
                    <a:pt x="0" y="918"/>
                    <a:pt x="0" y="1299"/>
                  </a:cubicBezTo>
                  <a:cubicBezTo>
                    <a:pt x="0" y="1680"/>
                    <a:pt x="953" y="1299"/>
                    <a:pt x="1238" y="1299"/>
                  </a:cubicBezTo>
                  <a:cubicBezTo>
                    <a:pt x="1524" y="1299"/>
                    <a:pt x="1238" y="632"/>
                    <a:pt x="1238" y="251"/>
                  </a:cubicBezTo>
                  <a:cubicBezTo>
                    <a:pt x="1238" y="-130"/>
                    <a:pt x="286" y="-34"/>
                    <a:pt x="0" y="251"/>
                  </a:cubicBezTo>
                  <a:close/>
                </a:path>
              </a:pathLst>
            </a:custGeom>
            <a:grpFill/>
            <a:ln w="9525" cap="flat">
              <a:noFill/>
              <a:prstDash val="solid"/>
              <a:miter/>
            </a:ln>
          </p:spPr>
          <p:txBody>
            <a:bodyPr rtlCol="0" anchor="ctr"/>
            <a:lstStyle/>
            <a:p>
              <a:endParaRPr lang="en-US">
                <a:solidFill>
                  <a:schemeClr val="bg1"/>
                </a:solidFill>
              </a:endParaRPr>
            </a:p>
          </p:txBody>
        </p:sp>
        <p:sp>
          <p:nvSpPr>
            <p:cNvPr id="90" name="Freeform 89">
              <a:extLst>
                <a:ext uri="{FF2B5EF4-FFF2-40B4-BE49-F238E27FC236}">
                  <a16:creationId xmlns:a16="http://schemas.microsoft.com/office/drawing/2014/main" id="{9927F894-0067-9481-42C1-971CFB829F47}"/>
                </a:ext>
              </a:extLst>
            </p:cNvPr>
            <p:cNvSpPr/>
            <p:nvPr/>
          </p:nvSpPr>
          <p:spPr>
            <a:xfrm>
              <a:off x="7191153" y="2714434"/>
              <a:ext cx="1650" cy="2190"/>
            </a:xfrm>
            <a:custGeom>
              <a:avLst/>
              <a:gdLst>
                <a:gd name="connsiteX0" fmla="*/ 1650 w 1650"/>
                <a:gd name="connsiteY0" fmla="*/ 1238 h 2190"/>
                <a:gd name="connsiteX1" fmla="*/ 984 w 1650"/>
                <a:gd name="connsiteY1" fmla="*/ 0 h 2190"/>
                <a:gd name="connsiteX2" fmla="*/ 31 w 1650"/>
                <a:gd name="connsiteY2" fmla="*/ 1048 h 2190"/>
                <a:gd name="connsiteX3" fmla="*/ 698 w 1650"/>
                <a:gd name="connsiteY3" fmla="*/ 2191 h 2190"/>
              </a:gdLst>
              <a:ahLst/>
              <a:cxnLst>
                <a:cxn ang="0">
                  <a:pos x="connsiteX0" y="connsiteY0"/>
                </a:cxn>
                <a:cxn ang="0">
                  <a:pos x="connsiteX1" y="connsiteY1"/>
                </a:cxn>
                <a:cxn ang="0">
                  <a:pos x="connsiteX2" y="connsiteY2"/>
                </a:cxn>
                <a:cxn ang="0">
                  <a:pos x="connsiteX3" y="connsiteY3"/>
                </a:cxn>
              </a:cxnLst>
              <a:rect l="l" t="t" r="r" b="b"/>
              <a:pathLst>
                <a:path w="1650" h="2190">
                  <a:moveTo>
                    <a:pt x="1650" y="1238"/>
                  </a:moveTo>
                  <a:lnTo>
                    <a:pt x="984" y="0"/>
                  </a:lnTo>
                  <a:cubicBezTo>
                    <a:pt x="984" y="0"/>
                    <a:pt x="126" y="667"/>
                    <a:pt x="31" y="1048"/>
                  </a:cubicBezTo>
                  <a:cubicBezTo>
                    <a:pt x="-64" y="1429"/>
                    <a:pt x="31" y="1810"/>
                    <a:pt x="698" y="2191"/>
                  </a:cubicBezTo>
                  <a:close/>
                </a:path>
              </a:pathLst>
            </a:custGeom>
            <a:grpFill/>
            <a:ln w="9525" cap="flat">
              <a:noFill/>
              <a:prstDash val="solid"/>
              <a:miter/>
            </a:ln>
          </p:spPr>
          <p:txBody>
            <a:bodyPr rtlCol="0" anchor="ctr"/>
            <a:lstStyle/>
            <a:p>
              <a:endParaRPr lang="en-US">
                <a:solidFill>
                  <a:schemeClr val="bg1"/>
                </a:solidFill>
              </a:endParaRPr>
            </a:p>
          </p:txBody>
        </p:sp>
        <p:sp>
          <p:nvSpPr>
            <p:cNvPr id="91" name="Freeform 90">
              <a:extLst>
                <a:ext uri="{FF2B5EF4-FFF2-40B4-BE49-F238E27FC236}">
                  <a16:creationId xmlns:a16="http://schemas.microsoft.com/office/drawing/2014/main" id="{643F9A2B-C8BF-6751-D7D8-F80E9C05DBB8}"/>
                </a:ext>
              </a:extLst>
            </p:cNvPr>
            <p:cNvSpPr/>
            <p:nvPr/>
          </p:nvSpPr>
          <p:spPr>
            <a:xfrm>
              <a:off x="7772230" y="2706190"/>
              <a:ext cx="2264" cy="1672"/>
            </a:xfrm>
            <a:custGeom>
              <a:avLst/>
              <a:gdLst>
                <a:gd name="connsiteX0" fmla="*/ 2265 w 2264"/>
                <a:gd name="connsiteY0" fmla="*/ 1291 h 1672"/>
                <a:gd name="connsiteX1" fmla="*/ 550 w 2264"/>
                <a:gd name="connsiteY1" fmla="*/ 529 h 1672"/>
                <a:gd name="connsiteX2" fmla="*/ 550 w 2264"/>
                <a:gd name="connsiteY2" fmla="*/ 1672 h 1672"/>
              </a:gdLst>
              <a:ahLst/>
              <a:cxnLst>
                <a:cxn ang="0">
                  <a:pos x="connsiteX0" y="connsiteY0"/>
                </a:cxn>
                <a:cxn ang="0">
                  <a:pos x="connsiteX1" y="connsiteY1"/>
                </a:cxn>
                <a:cxn ang="0">
                  <a:pos x="connsiteX2" y="connsiteY2"/>
                </a:cxn>
              </a:cxnLst>
              <a:rect l="l" t="t" r="r" b="b"/>
              <a:pathLst>
                <a:path w="2264" h="1672">
                  <a:moveTo>
                    <a:pt x="2265" y="1291"/>
                  </a:moveTo>
                  <a:cubicBezTo>
                    <a:pt x="2265" y="-42"/>
                    <a:pt x="1789" y="-423"/>
                    <a:pt x="550" y="529"/>
                  </a:cubicBezTo>
                  <a:cubicBezTo>
                    <a:pt x="-688" y="1482"/>
                    <a:pt x="550" y="1196"/>
                    <a:pt x="550" y="1672"/>
                  </a:cubicBezTo>
                  <a:close/>
                </a:path>
              </a:pathLst>
            </a:custGeom>
            <a:grpFill/>
            <a:ln w="9525" cap="flat">
              <a:noFill/>
              <a:prstDash val="solid"/>
              <a:miter/>
            </a:ln>
          </p:spPr>
          <p:txBody>
            <a:bodyPr rtlCol="0" anchor="ctr"/>
            <a:lstStyle/>
            <a:p>
              <a:endParaRPr lang="en-US">
                <a:solidFill>
                  <a:schemeClr val="bg1"/>
                </a:solidFill>
              </a:endParaRPr>
            </a:p>
          </p:txBody>
        </p:sp>
        <p:sp>
          <p:nvSpPr>
            <p:cNvPr id="92" name="Freeform 91">
              <a:extLst>
                <a:ext uri="{FF2B5EF4-FFF2-40B4-BE49-F238E27FC236}">
                  <a16:creationId xmlns:a16="http://schemas.microsoft.com/office/drawing/2014/main" id="{F9B51E35-D2EC-E4E5-5889-E45D55C8CB26}"/>
                </a:ext>
              </a:extLst>
            </p:cNvPr>
            <p:cNvSpPr/>
            <p:nvPr/>
          </p:nvSpPr>
          <p:spPr>
            <a:xfrm>
              <a:off x="7421022" y="2708433"/>
              <a:ext cx="1619" cy="1142"/>
            </a:xfrm>
            <a:custGeom>
              <a:avLst/>
              <a:gdLst>
                <a:gd name="connsiteX0" fmla="*/ 1619 w 1619"/>
                <a:gd name="connsiteY0" fmla="*/ 0 h 1142"/>
                <a:gd name="connsiteX1" fmla="*/ 476 w 1619"/>
                <a:gd name="connsiteY1" fmla="*/ 0 h 1142"/>
                <a:gd name="connsiteX2" fmla="*/ 0 w 1619"/>
                <a:gd name="connsiteY2" fmla="*/ 1143 h 1142"/>
                <a:gd name="connsiteX3" fmla="*/ 1048 w 1619"/>
                <a:gd name="connsiteY3" fmla="*/ 1143 h 1142"/>
                <a:gd name="connsiteX4" fmla="*/ 1619 w 1619"/>
                <a:gd name="connsiteY4" fmla="*/ 0 h 1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 h="1142">
                  <a:moveTo>
                    <a:pt x="1619" y="0"/>
                  </a:moveTo>
                  <a:lnTo>
                    <a:pt x="476" y="0"/>
                  </a:lnTo>
                  <a:lnTo>
                    <a:pt x="0" y="1143"/>
                  </a:lnTo>
                  <a:cubicBezTo>
                    <a:pt x="0" y="1143"/>
                    <a:pt x="953" y="1143"/>
                    <a:pt x="1048" y="1143"/>
                  </a:cubicBezTo>
                  <a:cubicBezTo>
                    <a:pt x="1296" y="791"/>
                    <a:pt x="1486" y="410"/>
                    <a:pt x="1619" y="0"/>
                  </a:cubicBezTo>
                  <a:close/>
                </a:path>
              </a:pathLst>
            </a:custGeom>
            <a:grpFill/>
            <a:ln w="9525" cap="flat">
              <a:noFill/>
              <a:prstDash val="solid"/>
              <a:miter/>
            </a:ln>
          </p:spPr>
          <p:txBody>
            <a:bodyPr rtlCol="0" anchor="ctr"/>
            <a:lstStyle/>
            <a:p>
              <a:endParaRPr lang="en-US">
                <a:solidFill>
                  <a:schemeClr val="bg1"/>
                </a:solidFill>
              </a:endParaRPr>
            </a:p>
          </p:txBody>
        </p:sp>
        <p:sp>
          <p:nvSpPr>
            <p:cNvPr id="93" name="Freeform 92">
              <a:extLst>
                <a:ext uri="{FF2B5EF4-FFF2-40B4-BE49-F238E27FC236}">
                  <a16:creationId xmlns:a16="http://schemas.microsoft.com/office/drawing/2014/main" id="{DD3EEA0C-7F2A-A98F-7C4B-08F98CB0F07B}"/>
                </a:ext>
              </a:extLst>
            </p:cNvPr>
            <p:cNvSpPr/>
            <p:nvPr/>
          </p:nvSpPr>
          <p:spPr>
            <a:xfrm>
              <a:off x="7479125" y="2734214"/>
              <a:ext cx="2286" cy="1460"/>
            </a:xfrm>
            <a:custGeom>
              <a:avLst/>
              <a:gdLst>
                <a:gd name="connsiteX0" fmla="*/ 2286 w 2286"/>
                <a:gd name="connsiteY0" fmla="*/ 889 h 1460"/>
                <a:gd name="connsiteX1" fmla="*/ 1238 w 2286"/>
                <a:gd name="connsiteY1" fmla="*/ 32 h 1460"/>
                <a:gd name="connsiteX2" fmla="*/ 0 w 2286"/>
                <a:gd name="connsiteY2" fmla="*/ 604 h 1460"/>
                <a:gd name="connsiteX3" fmla="*/ 1048 w 2286"/>
                <a:gd name="connsiteY3" fmla="*/ 1461 h 1460"/>
              </a:gdLst>
              <a:ahLst/>
              <a:cxnLst>
                <a:cxn ang="0">
                  <a:pos x="connsiteX0" y="connsiteY0"/>
                </a:cxn>
                <a:cxn ang="0">
                  <a:pos x="connsiteX1" y="connsiteY1"/>
                </a:cxn>
                <a:cxn ang="0">
                  <a:pos x="connsiteX2" y="connsiteY2"/>
                </a:cxn>
                <a:cxn ang="0">
                  <a:pos x="connsiteX3" y="connsiteY3"/>
                </a:cxn>
              </a:cxnLst>
              <a:rect l="l" t="t" r="r" b="b"/>
              <a:pathLst>
                <a:path w="2286" h="1460">
                  <a:moveTo>
                    <a:pt x="2286" y="889"/>
                  </a:moveTo>
                  <a:cubicBezTo>
                    <a:pt x="2286" y="889"/>
                    <a:pt x="1619" y="128"/>
                    <a:pt x="1238" y="32"/>
                  </a:cubicBezTo>
                  <a:cubicBezTo>
                    <a:pt x="857" y="-63"/>
                    <a:pt x="381" y="32"/>
                    <a:pt x="0" y="604"/>
                  </a:cubicBezTo>
                  <a:lnTo>
                    <a:pt x="1048" y="1461"/>
                  </a:lnTo>
                  <a:close/>
                </a:path>
              </a:pathLst>
            </a:custGeom>
            <a:grpFill/>
            <a:ln w="9525" cap="flat">
              <a:noFill/>
              <a:prstDash val="solid"/>
              <a:miter/>
            </a:ln>
          </p:spPr>
          <p:txBody>
            <a:bodyPr rtlCol="0" anchor="ctr"/>
            <a:lstStyle/>
            <a:p>
              <a:endParaRPr lang="en-US">
                <a:solidFill>
                  <a:schemeClr val="bg1"/>
                </a:solidFill>
              </a:endParaRPr>
            </a:p>
          </p:txBody>
        </p:sp>
        <p:sp>
          <p:nvSpPr>
            <p:cNvPr id="94" name="Freeform 93">
              <a:extLst>
                <a:ext uri="{FF2B5EF4-FFF2-40B4-BE49-F238E27FC236}">
                  <a16:creationId xmlns:a16="http://schemas.microsoft.com/office/drawing/2014/main" id="{8288D420-BCC8-47F6-B133-FD34868BBBA8}"/>
                </a:ext>
              </a:extLst>
            </p:cNvPr>
            <p:cNvSpPr/>
            <p:nvPr/>
          </p:nvSpPr>
          <p:spPr>
            <a:xfrm>
              <a:off x="6706268" y="2723925"/>
              <a:ext cx="2717" cy="1451"/>
            </a:xfrm>
            <a:custGeom>
              <a:avLst/>
              <a:gdLst>
                <a:gd name="connsiteX0" fmla="*/ 1427 w 2717"/>
                <a:gd name="connsiteY0" fmla="*/ 1272 h 1451"/>
                <a:gd name="connsiteX1" fmla="*/ 2666 w 2717"/>
                <a:gd name="connsiteY1" fmla="*/ 700 h 1451"/>
                <a:gd name="connsiteX2" fmla="*/ 284 w 2717"/>
                <a:gd name="connsiteY2" fmla="*/ 700 h 1451"/>
                <a:gd name="connsiteX3" fmla="*/ 1427 w 2717"/>
                <a:gd name="connsiteY3" fmla="*/ 1272 h 1451"/>
              </a:gdLst>
              <a:ahLst/>
              <a:cxnLst>
                <a:cxn ang="0">
                  <a:pos x="connsiteX0" y="connsiteY0"/>
                </a:cxn>
                <a:cxn ang="0">
                  <a:pos x="connsiteX1" y="connsiteY1"/>
                </a:cxn>
                <a:cxn ang="0">
                  <a:pos x="connsiteX2" y="connsiteY2"/>
                </a:cxn>
                <a:cxn ang="0">
                  <a:pos x="connsiteX3" y="connsiteY3"/>
                </a:cxn>
              </a:cxnLst>
              <a:rect l="l" t="t" r="r" b="b"/>
              <a:pathLst>
                <a:path w="2717" h="1451">
                  <a:moveTo>
                    <a:pt x="1427" y="1272"/>
                  </a:moveTo>
                  <a:cubicBezTo>
                    <a:pt x="1427" y="1272"/>
                    <a:pt x="2285" y="1272"/>
                    <a:pt x="2666" y="700"/>
                  </a:cubicBezTo>
                  <a:cubicBezTo>
                    <a:pt x="3047" y="129"/>
                    <a:pt x="1237" y="-538"/>
                    <a:pt x="284" y="700"/>
                  </a:cubicBezTo>
                  <a:cubicBezTo>
                    <a:pt x="-668" y="1938"/>
                    <a:pt x="1046" y="1272"/>
                    <a:pt x="1427" y="1272"/>
                  </a:cubicBezTo>
                  <a:close/>
                </a:path>
              </a:pathLst>
            </a:custGeom>
            <a:grpFill/>
            <a:ln w="9525" cap="flat">
              <a:noFill/>
              <a:prstDash val="solid"/>
              <a:miter/>
            </a:ln>
          </p:spPr>
          <p:txBody>
            <a:bodyPr rtlCol="0" anchor="ctr"/>
            <a:lstStyle/>
            <a:p>
              <a:endParaRPr lang="en-US">
                <a:solidFill>
                  <a:schemeClr val="bg1"/>
                </a:solidFill>
              </a:endParaRPr>
            </a:p>
          </p:txBody>
        </p:sp>
        <p:sp>
          <p:nvSpPr>
            <p:cNvPr id="95" name="Freeform 94">
              <a:extLst>
                <a:ext uri="{FF2B5EF4-FFF2-40B4-BE49-F238E27FC236}">
                  <a16:creationId xmlns:a16="http://schemas.microsoft.com/office/drawing/2014/main" id="{3007859B-93D1-CC19-2FA7-8697DCA50008}"/>
                </a:ext>
              </a:extLst>
            </p:cNvPr>
            <p:cNvSpPr/>
            <p:nvPr/>
          </p:nvSpPr>
          <p:spPr>
            <a:xfrm>
              <a:off x="6675119" y="2725292"/>
              <a:ext cx="1333" cy="1428"/>
            </a:xfrm>
            <a:custGeom>
              <a:avLst/>
              <a:gdLst>
                <a:gd name="connsiteX0" fmla="*/ 858 w 1333"/>
                <a:gd name="connsiteY0" fmla="*/ 0 h 1428"/>
                <a:gd name="connsiteX1" fmla="*/ 0 w 1333"/>
                <a:gd name="connsiteY1" fmla="*/ 1238 h 1428"/>
                <a:gd name="connsiteX2" fmla="*/ 1334 w 1333"/>
                <a:gd name="connsiteY2" fmla="*/ 1429 h 1428"/>
                <a:gd name="connsiteX3" fmla="*/ 858 w 1333"/>
                <a:gd name="connsiteY3" fmla="*/ 0 h 1428"/>
              </a:gdLst>
              <a:ahLst/>
              <a:cxnLst>
                <a:cxn ang="0">
                  <a:pos x="connsiteX0" y="connsiteY0"/>
                </a:cxn>
                <a:cxn ang="0">
                  <a:pos x="connsiteX1" y="connsiteY1"/>
                </a:cxn>
                <a:cxn ang="0">
                  <a:pos x="connsiteX2" y="connsiteY2"/>
                </a:cxn>
                <a:cxn ang="0">
                  <a:pos x="connsiteX3" y="connsiteY3"/>
                </a:cxn>
              </a:cxnLst>
              <a:rect l="l" t="t" r="r" b="b"/>
              <a:pathLst>
                <a:path w="1333" h="1428">
                  <a:moveTo>
                    <a:pt x="858" y="0"/>
                  </a:moveTo>
                  <a:lnTo>
                    <a:pt x="0" y="1238"/>
                  </a:lnTo>
                  <a:lnTo>
                    <a:pt x="1334" y="1429"/>
                  </a:lnTo>
                  <a:lnTo>
                    <a:pt x="858" y="0"/>
                  </a:lnTo>
                  <a:close/>
                </a:path>
              </a:pathLst>
            </a:custGeom>
            <a:grpFill/>
            <a:ln w="9525" cap="flat">
              <a:noFill/>
              <a:prstDash val="solid"/>
              <a:miter/>
            </a:ln>
          </p:spPr>
          <p:txBody>
            <a:bodyPr rtlCol="0" anchor="ctr"/>
            <a:lstStyle/>
            <a:p>
              <a:endParaRPr lang="en-US">
                <a:solidFill>
                  <a:schemeClr val="bg1"/>
                </a:solidFill>
              </a:endParaRPr>
            </a:p>
          </p:txBody>
        </p:sp>
        <p:sp>
          <p:nvSpPr>
            <p:cNvPr id="96" name="Freeform 95">
              <a:extLst>
                <a:ext uri="{FF2B5EF4-FFF2-40B4-BE49-F238E27FC236}">
                  <a16:creationId xmlns:a16="http://schemas.microsoft.com/office/drawing/2014/main" id="{4FC72DF5-EA96-3A02-D3C5-C437C1FBABA3}"/>
                </a:ext>
              </a:extLst>
            </p:cNvPr>
            <p:cNvSpPr/>
            <p:nvPr/>
          </p:nvSpPr>
          <p:spPr>
            <a:xfrm>
              <a:off x="6993255" y="2720435"/>
              <a:ext cx="1523" cy="1238"/>
            </a:xfrm>
            <a:custGeom>
              <a:avLst/>
              <a:gdLst>
                <a:gd name="connsiteX0" fmla="*/ 1524 w 1523"/>
                <a:gd name="connsiteY0" fmla="*/ 0 h 1238"/>
                <a:gd name="connsiteX1" fmla="*/ 0 w 1523"/>
                <a:gd name="connsiteY1" fmla="*/ 476 h 1238"/>
                <a:gd name="connsiteX2" fmla="*/ 1238 w 1523"/>
                <a:gd name="connsiteY2" fmla="*/ 1238 h 1238"/>
                <a:gd name="connsiteX3" fmla="*/ 1524 w 1523"/>
                <a:gd name="connsiteY3" fmla="*/ 0 h 1238"/>
              </a:gdLst>
              <a:ahLst/>
              <a:cxnLst>
                <a:cxn ang="0">
                  <a:pos x="connsiteX0" y="connsiteY0"/>
                </a:cxn>
                <a:cxn ang="0">
                  <a:pos x="connsiteX1" y="connsiteY1"/>
                </a:cxn>
                <a:cxn ang="0">
                  <a:pos x="connsiteX2" y="connsiteY2"/>
                </a:cxn>
                <a:cxn ang="0">
                  <a:pos x="connsiteX3" y="connsiteY3"/>
                </a:cxn>
              </a:cxnLst>
              <a:rect l="l" t="t" r="r" b="b"/>
              <a:pathLst>
                <a:path w="1523" h="1238">
                  <a:moveTo>
                    <a:pt x="1524" y="0"/>
                  </a:moveTo>
                  <a:lnTo>
                    <a:pt x="0" y="476"/>
                  </a:lnTo>
                  <a:lnTo>
                    <a:pt x="1238" y="1238"/>
                  </a:lnTo>
                  <a:lnTo>
                    <a:pt x="1524" y="0"/>
                  </a:lnTo>
                  <a:close/>
                </a:path>
              </a:pathLst>
            </a:custGeom>
            <a:grpFill/>
            <a:ln w="9525" cap="flat">
              <a:noFill/>
              <a:prstDash val="solid"/>
              <a:miter/>
            </a:ln>
          </p:spPr>
          <p:txBody>
            <a:bodyPr rtlCol="0" anchor="ctr"/>
            <a:lstStyle/>
            <a:p>
              <a:endParaRPr lang="en-US">
                <a:solidFill>
                  <a:schemeClr val="bg1"/>
                </a:solidFill>
              </a:endParaRPr>
            </a:p>
          </p:txBody>
        </p:sp>
        <p:sp>
          <p:nvSpPr>
            <p:cNvPr id="97" name="Freeform 96">
              <a:extLst>
                <a:ext uri="{FF2B5EF4-FFF2-40B4-BE49-F238E27FC236}">
                  <a16:creationId xmlns:a16="http://schemas.microsoft.com/office/drawing/2014/main" id="{A328E7C7-6B26-6EF9-C714-B50A869AFC41}"/>
                </a:ext>
              </a:extLst>
            </p:cNvPr>
            <p:cNvSpPr/>
            <p:nvPr/>
          </p:nvSpPr>
          <p:spPr>
            <a:xfrm>
              <a:off x="7275004" y="2713660"/>
              <a:ext cx="2666" cy="1821"/>
            </a:xfrm>
            <a:custGeom>
              <a:avLst/>
              <a:gdLst>
                <a:gd name="connsiteX0" fmla="*/ 2667 w 2666"/>
                <a:gd name="connsiteY0" fmla="*/ 965 h 1821"/>
                <a:gd name="connsiteX1" fmla="*/ 0 w 2666"/>
                <a:gd name="connsiteY1" fmla="*/ 965 h 1821"/>
                <a:gd name="connsiteX2" fmla="*/ 1334 w 2666"/>
                <a:gd name="connsiteY2" fmla="*/ 1822 h 1821"/>
                <a:gd name="connsiteX3" fmla="*/ 2667 w 2666"/>
                <a:gd name="connsiteY3" fmla="*/ 965 h 1821"/>
              </a:gdLst>
              <a:ahLst/>
              <a:cxnLst>
                <a:cxn ang="0">
                  <a:pos x="connsiteX0" y="connsiteY0"/>
                </a:cxn>
                <a:cxn ang="0">
                  <a:pos x="connsiteX1" y="connsiteY1"/>
                </a:cxn>
                <a:cxn ang="0">
                  <a:pos x="connsiteX2" y="connsiteY2"/>
                </a:cxn>
                <a:cxn ang="0">
                  <a:pos x="connsiteX3" y="connsiteY3"/>
                </a:cxn>
              </a:cxnLst>
              <a:rect l="l" t="t" r="r" b="b"/>
              <a:pathLst>
                <a:path w="2666" h="1821">
                  <a:moveTo>
                    <a:pt x="2667" y="965"/>
                  </a:moveTo>
                  <a:cubicBezTo>
                    <a:pt x="1905" y="-274"/>
                    <a:pt x="1048" y="-369"/>
                    <a:pt x="0" y="965"/>
                  </a:cubicBezTo>
                  <a:cubicBezTo>
                    <a:pt x="0" y="965"/>
                    <a:pt x="857" y="1822"/>
                    <a:pt x="1334" y="1822"/>
                  </a:cubicBezTo>
                  <a:cubicBezTo>
                    <a:pt x="1810" y="1822"/>
                    <a:pt x="2096" y="965"/>
                    <a:pt x="2667" y="965"/>
                  </a:cubicBezTo>
                  <a:close/>
                </a:path>
              </a:pathLst>
            </a:custGeom>
            <a:grpFill/>
            <a:ln w="9525" cap="flat">
              <a:noFill/>
              <a:prstDash val="solid"/>
              <a:miter/>
            </a:ln>
          </p:spPr>
          <p:txBody>
            <a:bodyPr rtlCol="0" anchor="ctr"/>
            <a:lstStyle/>
            <a:p>
              <a:endParaRPr lang="en-US">
                <a:solidFill>
                  <a:schemeClr val="bg1"/>
                </a:solidFill>
              </a:endParaRPr>
            </a:p>
          </p:txBody>
        </p:sp>
        <p:sp>
          <p:nvSpPr>
            <p:cNvPr id="98" name="Freeform 97">
              <a:extLst>
                <a:ext uri="{FF2B5EF4-FFF2-40B4-BE49-F238E27FC236}">
                  <a16:creationId xmlns:a16="http://schemas.microsoft.com/office/drawing/2014/main" id="{19110651-D873-3E95-2B09-E0DFFF779957}"/>
                </a:ext>
              </a:extLst>
            </p:cNvPr>
            <p:cNvSpPr/>
            <p:nvPr/>
          </p:nvSpPr>
          <p:spPr>
            <a:xfrm>
              <a:off x="7242143" y="2713196"/>
              <a:ext cx="1943" cy="1714"/>
            </a:xfrm>
            <a:custGeom>
              <a:avLst/>
              <a:gdLst>
                <a:gd name="connsiteX0" fmla="*/ 1905 w 1943"/>
                <a:gd name="connsiteY0" fmla="*/ 571 h 1714"/>
                <a:gd name="connsiteX1" fmla="*/ 476 w 1943"/>
                <a:gd name="connsiteY1" fmla="*/ 0 h 1714"/>
                <a:gd name="connsiteX2" fmla="*/ 0 w 1943"/>
                <a:gd name="connsiteY2" fmla="*/ 1238 h 1714"/>
                <a:gd name="connsiteX3" fmla="*/ 1524 w 1943"/>
                <a:gd name="connsiteY3" fmla="*/ 1714 h 1714"/>
                <a:gd name="connsiteX4" fmla="*/ 1905 w 1943"/>
                <a:gd name="connsiteY4" fmla="*/ 571 h 1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3" h="1714">
                  <a:moveTo>
                    <a:pt x="1905" y="571"/>
                  </a:moveTo>
                  <a:cubicBezTo>
                    <a:pt x="1905" y="571"/>
                    <a:pt x="953" y="571"/>
                    <a:pt x="476" y="0"/>
                  </a:cubicBezTo>
                  <a:lnTo>
                    <a:pt x="0" y="1238"/>
                  </a:lnTo>
                  <a:lnTo>
                    <a:pt x="1524" y="1714"/>
                  </a:lnTo>
                  <a:cubicBezTo>
                    <a:pt x="1524" y="1714"/>
                    <a:pt x="2096" y="667"/>
                    <a:pt x="1905" y="571"/>
                  </a:cubicBezTo>
                  <a:close/>
                </a:path>
              </a:pathLst>
            </a:custGeom>
            <a:grpFill/>
            <a:ln w="9525" cap="flat">
              <a:noFill/>
              <a:prstDash val="solid"/>
              <a:miter/>
            </a:ln>
          </p:spPr>
          <p:txBody>
            <a:bodyPr rtlCol="0" anchor="ctr"/>
            <a:lstStyle/>
            <a:p>
              <a:endParaRPr lang="en-US">
                <a:solidFill>
                  <a:schemeClr val="bg1"/>
                </a:solidFill>
              </a:endParaRPr>
            </a:p>
          </p:txBody>
        </p:sp>
        <p:sp>
          <p:nvSpPr>
            <p:cNvPr id="99" name="Freeform 98">
              <a:extLst>
                <a:ext uri="{FF2B5EF4-FFF2-40B4-BE49-F238E27FC236}">
                  <a16:creationId xmlns:a16="http://schemas.microsoft.com/office/drawing/2014/main" id="{0CC15619-7CAE-84F0-47CD-CD24ED682A90}"/>
                </a:ext>
              </a:extLst>
            </p:cNvPr>
            <p:cNvSpPr/>
            <p:nvPr/>
          </p:nvSpPr>
          <p:spPr>
            <a:xfrm>
              <a:off x="7222438" y="2713456"/>
              <a:ext cx="2940" cy="2387"/>
            </a:xfrm>
            <a:custGeom>
              <a:avLst/>
              <a:gdLst>
                <a:gd name="connsiteX0" fmla="*/ 2940 w 2940"/>
                <a:gd name="connsiteY0" fmla="*/ 1169 h 2387"/>
                <a:gd name="connsiteX1" fmla="*/ 1797 w 2940"/>
                <a:gd name="connsiteY1" fmla="*/ 26 h 2387"/>
                <a:gd name="connsiteX2" fmla="*/ 83 w 2940"/>
                <a:gd name="connsiteY2" fmla="*/ 1645 h 2387"/>
                <a:gd name="connsiteX3" fmla="*/ 1607 w 2940"/>
                <a:gd name="connsiteY3" fmla="*/ 2216 h 2387"/>
              </a:gdLst>
              <a:ahLst/>
              <a:cxnLst>
                <a:cxn ang="0">
                  <a:pos x="connsiteX0" y="connsiteY0"/>
                </a:cxn>
                <a:cxn ang="0">
                  <a:pos x="connsiteX1" y="connsiteY1"/>
                </a:cxn>
                <a:cxn ang="0">
                  <a:pos x="connsiteX2" y="connsiteY2"/>
                </a:cxn>
                <a:cxn ang="0">
                  <a:pos x="connsiteX3" y="connsiteY3"/>
                </a:cxn>
              </a:cxnLst>
              <a:rect l="l" t="t" r="r" b="b"/>
              <a:pathLst>
                <a:path w="2940" h="2387">
                  <a:moveTo>
                    <a:pt x="2940" y="1169"/>
                  </a:moveTo>
                  <a:cubicBezTo>
                    <a:pt x="2940" y="1169"/>
                    <a:pt x="2274" y="121"/>
                    <a:pt x="1797" y="26"/>
                  </a:cubicBezTo>
                  <a:cubicBezTo>
                    <a:pt x="1321" y="-70"/>
                    <a:pt x="-393" y="26"/>
                    <a:pt x="83" y="1645"/>
                  </a:cubicBezTo>
                  <a:cubicBezTo>
                    <a:pt x="559" y="3264"/>
                    <a:pt x="1131" y="1645"/>
                    <a:pt x="1607" y="2216"/>
                  </a:cubicBezTo>
                  <a:close/>
                </a:path>
              </a:pathLst>
            </a:custGeom>
            <a:grpFill/>
            <a:ln w="9525" cap="flat">
              <a:noFill/>
              <a:prstDash val="solid"/>
              <a:miter/>
            </a:ln>
          </p:spPr>
          <p:txBody>
            <a:bodyPr rtlCol="0" anchor="ctr"/>
            <a:lstStyle/>
            <a:p>
              <a:endParaRPr lang="en-US">
                <a:solidFill>
                  <a:schemeClr val="bg1"/>
                </a:solidFill>
              </a:endParaRPr>
            </a:p>
          </p:txBody>
        </p:sp>
        <p:sp>
          <p:nvSpPr>
            <p:cNvPr id="100" name="Freeform 99">
              <a:extLst>
                <a:ext uri="{FF2B5EF4-FFF2-40B4-BE49-F238E27FC236}">
                  <a16:creationId xmlns:a16="http://schemas.microsoft.com/office/drawing/2014/main" id="{CA6CC3B8-1FCD-FA1A-25E8-60846591039E}"/>
                </a:ext>
              </a:extLst>
            </p:cNvPr>
            <p:cNvSpPr/>
            <p:nvPr/>
          </p:nvSpPr>
          <p:spPr>
            <a:xfrm>
              <a:off x="8149590" y="2722054"/>
              <a:ext cx="1238" cy="666"/>
            </a:xfrm>
            <a:custGeom>
              <a:avLst/>
              <a:gdLst>
                <a:gd name="connsiteX0" fmla="*/ 0 w 1238"/>
                <a:gd name="connsiteY0" fmla="*/ 0 h 666"/>
                <a:gd name="connsiteX1" fmla="*/ 1238 w 1238"/>
                <a:gd name="connsiteY1" fmla="*/ 667 h 666"/>
                <a:gd name="connsiteX2" fmla="*/ 1238 w 1238"/>
                <a:gd name="connsiteY2" fmla="*/ 667 h 666"/>
              </a:gdLst>
              <a:ahLst/>
              <a:cxnLst>
                <a:cxn ang="0">
                  <a:pos x="connsiteX0" y="connsiteY0"/>
                </a:cxn>
                <a:cxn ang="0">
                  <a:pos x="connsiteX1" y="connsiteY1"/>
                </a:cxn>
                <a:cxn ang="0">
                  <a:pos x="connsiteX2" y="connsiteY2"/>
                </a:cxn>
              </a:cxnLst>
              <a:rect l="l" t="t" r="r" b="b"/>
              <a:pathLst>
                <a:path w="1238" h="666">
                  <a:moveTo>
                    <a:pt x="0" y="0"/>
                  </a:moveTo>
                  <a:lnTo>
                    <a:pt x="1238" y="667"/>
                  </a:lnTo>
                  <a:lnTo>
                    <a:pt x="1238" y="667"/>
                  </a:lnTo>
                  <a:close/>
                </a:path>
              </a:pathLst>
            </a:custGeom>
            <a:grpFill/>
            <a:ln w="9525" cap="flat">
              <a:noFill/>
              <a:prstDash val="solid"/>
              <a:miter/>
            </a:ln>
          </p:spPr>
          <p:txBody>
            <a:bodyPr rtlCol="0" anchor="ctr"/>
            <a:lstStyle/>
            <a:p>
              <a:endParaRPr lang="en-US">
                <a:solidFill>
                  <a:schemeClr val="bg1"/>
                </a:solidFill>
              </a:endParaRPr>
            </a:p>
          </p:txBody>
        </p:sp>
        <p:sp>
          <p:nvSpPr>
            <p:cNvPr id="101" name="Freeform 100">
              <a:extLst>
                <a:ext uri="{FF2B5EF4-FFF2-40B4-BE49-F238E27FC236}">
                  <a16:creationId xmlns:a16="http://schemas.microsoft.com/office/drawing/2014/main" id="{ABBD0631-2EF8-0C70-D8E9-29FB955D1C2C}"/>
                </a:ext>
              </a:extLst>
            </p:cNvPr>
            <p:cNvSpPr/>
            <p:nvPr/>
          </p:nvSpPr>
          <p:spPr>
            <a:xfrm>
              <a:off x="6513498" y="2721932"/>
              <a:ext cx="750601" cy="29445"/>
            </a:xfrm>
            <a:custGeom>
              <a:avLst/>
              <a:gdLst>
                <a:gd name="connsiteX0" fmla="*/ 748933 w 750601"/>
                <a:gd name="connsiteY0" fmla="*/ 11743 h 29445"/>
                <a:gd name="connsiteX1" fmla="*/ 720358 w 750601"/>
                <a:gd name="connsiteY1" fmla="*/ 19172 h 29445"/>
                <a:gd name="connsiteX2" fmla="*/ 706452 w 750601"/>
                <a:gd name="connsiteY2" fmla="*/ 21268 h 29445"/>
                <a:gd name="connsiteX3" fmla="*/ 680544 w 750601"/>
                <a:gd name="connsiteY3" fmla="*/ 21839 h 29445"/>
                <a:gd name="connsiteX4" fmla="*/ 691593 w 750601"/>
                <a:gd name="connsiteY4" fmla="*/ 18410 h 29445"/>
                <a:gd name="connsiteX5" fmla="*/ 692736 w 750601"/>
                <a:gd name="connsiteY5" fmla="*/ 19172 h 29445"/>
                <a:gd name="connsiteX6" fmla="*/ 691783 w 750601"/>
                <a:gd name="connsiteY6" fmla="*/ 18315 h 29445"/>
                <a:gd name="connsiteX7" fmla="*/ 692640 w 750601"/>
                <a:gd name="connsiteY7" fmla="*/ 10695 h 29445"/>
                <a:gd name="connsiteX8" fmla="*/ 685211 w 750601"/>
                <a:gd name="connsiteY8" fmla="*/ 12886 h 29445"/>
                <a:gd name="connsiteX9" fmla="*/ 680163 w 750601"/>
                <a:gd name="connsiteY9" fmla="*/ 21554 h 29445"/>
                <a:gd name="connsiteX10" fmla="*/ 668256 w 750601"/>
                <a:gd name="connsiteY10" fmla="*/ 23078 h 29445"/>
                <a:gd name="connsiteX11" fmla="*/ 647025 w 750601"/>
                <a:gd name="connsiteY11" fmla="*/ 20258 h 29445"/>
                <a:gd name="connsiteX12" fmla="*/ 646921 w 750601"/>
                <a:gd name="connsiteY12" fmla="*/ 20125 h 29445"/>
                <a:gd name="connsiteX13" fmla="*/ 638729 w 750601"/>
                <a:gd name="connsiteY13" fmla="*/ 25745 h 29445"/>
                <a:gd name="connsiteX14" fmla="*/ 583960 w 750601"/>
                <a:gd name="connsiteY14" fmla="*/ 27459 h 29445"/>
                <a:gd name="connsiteX15" fmla="*/ 574435 w 750601"/>
                <a:gd name="connsiteY15" fmla="*/ 17934 h 29445"/>
                <a:gd name="connsiteX16" fmla="*/ 573483 w 750601"/>
                <a:gd name="connsiteY16" fmla="*/ 17267 h 29445"/>
                <a:gd name="connsiteX17" fmla="*/ 574149 w 750601"/>
                <a:gd name="connsiteY17" fmla="*/ 18220 h 29445"/>
                <a:gd name="connsiteX18" fmla="*/ 545536 w 750601"/>
                <a:gd name="connsiteY18" fmla="*/ 26450 h 29445"/>
                <a:gd name="connsiteX19" fmla="*/ 539288 w 750601"/>
                <a:gd name="connsiteY19" fmla="*/ 21173 h 29445"/>
                <a:gd name="connsiteX20" fmla="*/ 535764 w 750601"/>
                <a:gd name="connsiteY20" fmla="*/ 15743 h 29445"/>
                <a:gd name="connsiteX21" fmla="*/ 531001 w 750601"/>
                <a:gd name="connsiteY21" fmla="*/ 18601 h 29445"/>
                <a:gd name="connsiteX22" fmla="*/ 523000 w 750601"/>
                <a:gd name="connsiteY22" fmla="*/ 28793 h 29445"/>
                <a:gd name="connsiteX23" fmla="*/ 487186 w 750601"/>
                <a:gd name="connsiteY23" fmla="*/ 21839 h 29445"/>
                <a:gd name="connsiteX24" fmla="*/ 479662 w 750601"/>
                <a:gd name="connsiteY24" fmla="*/ 19458 h 29445"/>
                <a:gd name="connsiteX25" fmla="*/ 428417 w 750601"/>
                <a:gd name="connsiteY25" fmla="*/ 23173 h 29445"/>
                <a:gd name="connsiteX26" fmla="*/ 397080 w 750601"/>
                <a:gd name="connsiteY26" fmla="*/ 26316 h 29445"/>
                <a:gd name="connsiteX27" fmla="*/ 390127 w 750601"/>
                <a:gd name="connsiteY27" fmla="*/ 26983 h 29445"/>
                <a:gd name="connsiteX28" fmla="*/ 371077 w 750601"/>
                <a:gd name="connsiteY28" fmla="*/ 24887 h 29445"/>
                <a:gd name="connsiteX29" fmla="*/ 323452 w 750601"/>
                <a:gd name="connsiteY29" fmla="*/ 24887 h 29445"/>
                <a:gd name="connsiteX30" fmla="*/ 279446 w 750601"/>
                <a:gd name="connsiteY30" fmla="*/ 24887 h 29445"/>
                <a:gd name="connsiteX31" fmla="*/ 235155 w 750601"/>
                <a:gd name="connsiteY31" fmla="*/ 22506 h 29445"/>
                <a:gd name="connsiteX32" fmla="*/ 190863 w 750601"/>
                <a:gd name="connsiteY32" fmla="*/ 25745 h 29445"/>
                <a:gd name="connsiteX33" fmla="*/ 134571 w 750601"/>
                <a:gd name="connsiteY33" fmla="*/ 22792 h 29445"/>
                <a:gd name="connsiteX34" fmla="*/ 73515 w 750601"/>
                <a:gd name="connsiteY34" fmla="*/ 21649 h 29445"/>
                <a:gd name="connsiteX35" fmla="*/ 16365 w 750601"/>
                <a:gd name="connsiteY35" fmla="*/ 21649 h 29445"/>
                <a:gd name="connsiteX36" fmla="*/ 745 w 750601"/>
                <a:gd name="connsiteY36" fmla="*/ 19077 h 29445"/>
                <a:gd name="connsiteX37" fmla="*/ 8745 w 750601"/>
                <a:gd name="connsiteY37" fmla="*/ 5171 h 29445"/>
                <a:gd name="connsiteX38" fmla="*/ 13603 w 750601"/>
                <a:gd name="connsiteY38" fmla="*/ 3170 h 29445"/>
                <a:gd name="connsiteX39" fmla="*/ 17318 w 750601"/>
                <a:gd name="connsiteY39" fmla="*/ 12695 h 29445"/>
                <a:gd name="connsiteX40" fmla="*/ 22080 w 750601"/>
                <a:gd name="connsiteY40" fmla="*/ 11076 h 29445"/>
                <a:gd name="connsiteX41" fmla="*/ 28843 w 750601"/>
                <a:gd name="connsiteY41" fmla="*/ 2408 h 29445"/>
                <a:gd name="connsiteX42" fmla="*/ 43036 w 750601"/>
                <a:gd name="connsiteY42" fmla="*/ 8123 h 29445"/>
                <a:gd name="connsiteX43" fmla="*/ 51256 w 750601"/>
                <a:gd name="connsiteY43" fmla="*/ 11838 h 29445"/>
                <a:gd name="connsiteX44" fmla="*/ 52561 w 750601"/>
                <a:gd name="connsiteY44" fmla="*/ 11171 h 29445"/>
                <a:gd name="connsiteX45" fmla="*/ 85327 w 750601"/>
                <a:gd name="connsiteY45" fmla="*/ 11171 h 29445"/>
                <a:gd name="connsiteX46" fmla="*/ 94852 w 750601"/>
                <a:gd name="connsiteY46" fmla="*/ 11171 h 29445"/>
                <a:gd name="connsiteX47" fmla="*/ 132285 w 750601"/>
                <a:gd name="connsiteY47" fmla="*/ 12695 h 29445"/>
                <a:gd name="connsiteX48" fmla="*/ 154669 w 750601"/>
                <a:gd name="connsiteY48" fmla="*/ 12695 h 29445"/>
                <a:gd name="connsiteX49" fmla="*/ 198864 w 750601"/>
                <a:gd name="connsiteY49" fmla="*/ 11552 h 29445"/>
                <a:gd name="connsiteX50" fmla="*/ 215247 w 750601"/>
                <a:gd name="connsiteY50" fmla="*/ 6314 h 29445"/>
                <a:gd name="connsiteX51" fmla="*/ 232202 w 750601"/>
                <a:gd name="connsiteY51" fmla="*/ 9838 h 29445"/>
                <a:gd name="connsiteX52" fmla="*/ 238107 w 750601"/>
                <a:gd name="connsiteY52" fmla="*/ 21363 h 29445"/>
                <a:gd name="connsiteX53" fmla="*/ 258301 w 750601"/>
                <a:gd name="connsiteY53" fmla="*/ 10505 h 29445"/>
                <a:gd name="connsiteX54" fmla="*/ 281446 w 750601"/>
                <a:gd name="connsiteY54" fmla="*/ 4218 h 29445"/>
                <a:gd name="connsiteX55" fmla="*/ 283828 w 750601"/>
                <a:gd name="connsiteY55" fmla="*/ 599 h 29445"/>
                <a:gd name="connsiteX56" fmla="*/ 284970 w 750601"/>
                <a:gd name="connsiteY56" fmla="*/ 1551 h 29445"/>
                <a:gd name="connsiteX57" fmla="*/ 282780 w 750601"/>
                <a:gd name="connsiteY57" fmla="*/ 5171 h 29445"/>
                <a:gd name="connsiteX58" fmla="*/ 289638 w 750601"/>
                <a:gd name="connsiteY58" fmla="*/ 15362 h 29445"/>
                <a:gd name="connsiteX59" fmla="*/ 290781 w 750601"/>
                <a:gd name="connsiteY59" fmla="*/ 16124 h 29445"/>
                <a:gd name="connsiteX60" fmla="*/ 289733 w 750601"/>
                <a:gd name="connsiteY60" fmla="*/ 15172 h 29445"/>
                <a:gd name="connsiteX61" fmla="*/ 298115 w 750601"/>
                <a:gd name="connsiteY61" fmla="*/ 6314 h 29445"/>
                <a:gd name="connsiteX62" fmla="*/ 305068 w 750601"/>
                <a:gd name="connsiteY62" fmla="*/ 4123 h 29445"/>
                <a:gd name="connsiteX63" fmla="*/ 316974 w 750601"/>
                <a:gd name="connsiteY63" fmla="*/ 6885 h 29445"/>
                <a:gd name="connsiteX64" fmla="*/ 365552 w 750601"/>
                <a:gd name="connsiteY64" fmla="*/ 6885 h 29445"/>
                <a:gd name="connsiteX65" fmla="*/ 451277 w 750601"/>
                <a:gd name="connsiteY65" fmla="*/ 6885 h 29445"/>
                <a:gd name="connsiteX66" fmla="*/ 465660 w 750601"/>
                <a:gd name="connsiteY66" fmla="*/ 3647 h 29445"/>
                <a:gd name="connsiteX67" fmla="*/ 466517 w 750601"/>
                <a:gd name="connsiteY67" fmla="*/ 884 h 29445"/>
                <a:gd name="connsiteX68" fmla="*/ 465374 w 750601"/>
                <a:gd name="connsiteY68" fmla="*/ 313 h 29445"/>
                <a:gd name="connsiteX69" fmla="*/ 466612 w 750601"/>
                <a:gd name="connsiteY69" fmla="*/ 884 h 29445"/>
                <a:gd name="connsiteX70" fmla="*/ 468041 w 750601"/>
                <a:gd name="connsiteY70" fmla="*/ 3456 h 29445"/>
                <a:gd name="connsiteX71" fmla="*/ 467279 w 750601"/>
                <a:gd name="connsiteY71" fmla="*/ 4885 h 29445"/>
                <a:gd name="connsiteX72" fmla="*/ 474042 w 750601"/>
                <a:gd name="connsiteY72" fmla="*/ 14410 h 29445"/>
                <a:gd name="connsiteX73" fmla="*/ 473089 w 750601"/>
                <a:gd name="connsiteY73" fmla="*/ 15362 h 29445"/>
                <a:gd name="connsiteX74" fmla="*/ 474137 w 750601"/>
                <a:gd name="connsiteY74" fmla="*/ 14505 h 29445"/>
                <a:gd name="connsiteX75" fmla="*/ 486615 w 750601"/>
                <a:gd name="connsiteY75" fmla="*/ 7361 h 29445"/>
                <a:gd name="connsiteX76" fmla="*/ 534240 w 750601"/>
                <a:gd name="connsiteY76" fmla="*/ 6314 h 29445"/>
                <a:gd name="connsiteX77" fmla="*/ 543765 w 750601"/>
                <a:gd name="connsiteY77" fmla="*/ 6314 h 29445"/>
                <a:gd name="connsiteX78" fmla="*/ 640824 w 750601"/>
                <a:gd name="connsiteY78" fmla="*/ 1551 h 29445"/>
                <a:gd name="connsiteX79" fmla="*/ 645778 w 750601"/>
                <a:gd name="connsiteY79" fmla="*/ 16886 h 29445"/>
                <a:gd name="connsiteX80" fmla="*/ 665875 w 750601"/>
                <a:gd name="connsiteY80" fmla="*/ 2408 h 29445"/>
                <a:gd name="connsiteX81" fmla="*/ 686163 w 750601"/>
                <a:gd name="connsiteY81" fmla="*/ 1265 h 29445"/>
                <a:gd name="connsiteX82" fmla="*/ 737122 w 750601"/>
                <a:gd name="connsiteY82" fmla="*/ 27 h 29445"/>
                <a:gd name="connsiteX83" fmla="*/ 749410 w 750601"/>
                <a:gd name="connsiteY83" fmla="*/ 6695 h 29445"/>
                <a:gd name="connsiteX84" fmla="*/ 748933 w 750601"/>
                <a:gd name="connsiteY84" fmla="*/ 11743 h 29445"/>
                <a:gd name="connsiteX85" fmla="*/ 90946 w 750601"/>
                <a:gd name="connsiteY85" fmla="*/ 12314 h 29445"/>
                <a:gd name="connsiteX86" fmla="*/ 86374 w 750601"/>
                <a:gd name="connsiteY86" fmla="*/ 12314 h 29445"/>
                <a:gd name="connsiteX87" fmla="*/ 90946 w 750601"/>
                <a:gd name="connsiteY87" fmla="*/ 12314 h 29445"/>
                <a:gd name="connsiteX88" fmla="*/ 341549 w 750601"/>
                <a:gd name="connsiteY88" fmla="*/ 16124 h 29445"/>
                <a:gd name="connsiteX89" fmla="*/ 340501 w 750601"/>
                <a:gd name="connsiteY89" fmla="*/ 16124 h 29445"/>
                <a:gd name="connsiteX90" fmla="*/ 341549 w 750601"/>
                <a:gd name="connsiteY90" fmla="*/ 16124 h 29445"/>
                <a:gd name="connsiteX91" fmla="*/ 398699 w 750601"/>
                <a:gd name="connsiteY91" fmla="*/ 16124 h 29445"/>
                <a:gd name="connsiteX92" fmla="*/ 397461 w 750601"/>
                <a:gd name="connsiteY92" fmla="*/ 16124 h 29445"/>
                <a:gd name="connsiteX93" fmla="*/ 398509 w 750601"/>
                <a:gd name="connsiteY93" fmla="*/ 16696 h 29445"/>
                <a:gd name="connsiteX94" fmla="*/ 600343 w 750601"/>
                <a:gd name="connsiteY94" fmla="*/ 14505 h 29445"/>
                <a:gd name="connsiteX95" fmla="*/ 599391 w 750601"/>
                <a:gd name="connsiteY95" fmla="*/ 14505 h 29445"/>
                <a:gd name="connsiteX96" fmla="*/ 599391 w 750601"/>
                <a:gd name="connsiteY96" fmla="*/ 15648 h 29445"/>
                <a:gd name="connsiteX97" fmla="*/ 735408 w 750601"/>
                <a:gd name="connsiteY97" fmla="*/ 15267 h 29445"/>
                <a:gd name="connsiteX98" fmla="*/ 734646 w 750601"/>
                <a:gd name="connsiteY98" fmla="*/ 14219 h 29445"/>
                <a:gd name="connsiteX99" fmla="*/ 733217 w 750601"/>
                <a:gd name="connsiteY99" fmla="*/ 14981 h 29445"/>
                <a:gd name="connsiteX100" fmla="*/ 733217 w 750601"/>
                <a:gd name="connsiteY100" fmla="*/ 16220 h 29445"/>
                <a:gd name="connsiteX101" fmla="*/ 735027 w 750601"/>
                <a:gd name="connsiteY101" fmla="*/ 15267 h 29445"/>
                <a:gd name="connsiteX102" fmla="*/ 747409 w 750601"/>
                <a:gd name="connsiteY102" fmla="*/ 9647 h 29445"/>
                <a:gd name="connsiteX103" fmla="*/ 747886 w 750601"/>
                <a:gd name="connsiteY103" fmla="*/ 8409 h 29445"/>
                <a:gd name="connsiteX104" fmla="*/ 746933 w 750601"/>
                <a:gd name="connsiteY104" fmla="*/ 8409 h 29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750601" h="29445">
                  <a:moveTo>
                    <a:pt x="748933" y="11743"/>
                  </a:moveTo>
                  <a:cubicBezTo>
                    <a:pt x="741313" y="25078"/>
                    <a:pt x="736360" y="25840"/>
                    <a:pt x="720358" y="19172"/>
                  </a:cubicBezTo>
                  <a:cubicBezTo>
                    <a:pt x="715672" y="17401"/>
                    <a:pt x="710405" y="18201"/>
                    <a:pt x="706452" y="21268"/>
                  </a:cubicBezTo>
                  <a:cubicBezTo>
                    <a:pt x="699298" y="28212"/>
                    <a:pt x="688002" y="28459"/>
                    <a:pt x="680544" y="21839"/>
                  </a:cubicBezTo>
                  <a:cubicBezTo>
                    <a:pt x="683525" y="19096"/>
                    <a:pt x="687583" y="17839"/>
                    <a:pt x="691593" y="18410"/>
                  </a:cubicBezTo>
                  <a:lnTo>
                    <a:pt x="692736" y="19172"/>
                  </a:lnTo>
                  <a:lnTo>
                    <a:pt x="691783" y="18315"/>
                  </a:lnTo>
                  <a:cubicBezTo>
                    <a:pt x="692545" y="15743"/>
                    <a:pt x="695117" y="12886"/>
                    <a:pt x="692640" y="10695"/>
                  </a:cubicBezTo>
                  <a:cubicBezTo>
                    <a:pt x="690164" y="8504"/>
                    <a:pt x="687306" y="11267"/>
                    <a:pt x="685211" y="12886"/>
                  </a:cubicBezTo>
                  <a:cubicBezTo>
                    <a:pt x="682706" y="15210"/>
                    <a:pt x="680944" y="18229"/>
                    <a:pt x="680163" y="21554"/>
                  </a:cubicBezTo>
                  <a:cubicBezTo>
                    <a:pt x="676219" y="19839"/>
                    <a:pt x="671647" y="20420"/>
                    <a:pt x="668256" y="23078"/>
                  </a:cubicBezTo>
                  <a:cubicBezTo>
                    <a:pt x="661618" y="28164"/>
                    <a:pt x="652112" y="26907"/>
                    <a:pt x="647025" y="20258"/>
                  </a:cubicBezTo>
                  <a:cubicBezTo>
                    <a:pt x="646987" y="20220"/>
                    <a:pt x="646959" y="20172"/>
                    <a:pt x="646921" y="20125"/>
                  </a:cubicBezTo>
                  <a:cubicBezTo>
                    <a:pt x="646111" y="23868"/>
                    <a:pt x="642520" y="26335"/>
                    <a:pt x="638729" y="25745"/>
                  </a:cubicBezTo>
                  <a:cubicBezTo>
                    <a:pt x="620470" y="24221"/>
                    <a:pt x="602086" y="24792"/>
                    <a:pt x="583960" y="27459"/>
                  </a:cubicBezTo>
                  <a:cubicBezTo>
                    <a:pt x="577293" y="28983"/>
                    <a:pt x="578531" y="20792"/>
                    <a:pt x="574435" y="17934"/>
                  </a:cubicBezTo>
                  <a:lnTo>
                    <a:pt x="573483" y="17267"/>
                  </a:lnTo>
                  <a:lnTo>
                    <a:pt x="574149" y="18220"/>
                  </a:lnTo>
                  <a:cubicBezTo>
                    <a:pt x="568520" y="28393"/>
                    <a:pt x="555709" y="32079"/>
                    <a:pt x="545536" y="26450"/>
                  </a:cubicBezTo>
                  <a:cubicBezTo>
                    <a:pt x="543127" y="25116"/>
                    <a:pt x="541003" y="23325"/>
                    <a:pt x="539288" y="21173"/>
                  </a:cubicBezTo>
                  <a:cubicBezTo>
                    <a:pt x="538050" y="19553"/>
                    <a:pt x="538526" y="16315"/>
                    <a:pt x="535764" y="15743"/>
                  </a:cubicBezTo>
                  <a:cubicBezTo>
                    <a:pt x="533002" y="15172"/>
                    <a:pt x="528620" y="12886"/>
                    <a:pt x="531001" y="18601"/>
                  </a:cubicBezTo>
                  <a:cubicBezTo>
                    <a:pt x="534240" y="26221"/>
                    <a:pt x="528811" y="28126"/>
                    <a:pt x="523000" y="28793"/>
                  </a:cubicBezTo>
                  <a:cubicBezTo>
                    <a:pt x="510618" y="30745"/>
                    <a:pt x="497940" y="28288"/>
                    <a:pt x="487186" y="21839"/>
                  </a:cubicBezTo>
                  <a:cubicBezTo>
                    <a:pt x="485186" y="20506"/>
                    <a:pt x="484138" y="17553"/>
                    <a:pt x="479662" y="19458"/>
                  </a:cubicBezTo>
                  <a:cubicBezTo>
                    <a:pt x="463431" y="26211"/>
                    <a:pt x="445448" y="27516"/>
                    <a:pt x="428417" y="23173"/>
                  </a:cubicBezTo>
                  <a:cubicBezTo>
                    <a:pt x="417654" y="21077"/>
                    <a:pt x="407843" y="27364"/>
                    <a:pt x="397080" y="26316"/>
                  </a:cubicBezTo>
                  <a:cubicBezTo>
                    <a:pt x="394698" y="26316"/>
                    <a:pt x="390222" y="27364"/>
                    <a:pt x="390127" y="26983"/>
                  </a:cubicBezTo>
                  <a:cubicBezTo>
                    <a:pt x="385173" y="11838"/>
                    <a:pt x="377363" y="25078"/>
                    <a:pt x="371077" y="24887"/>
                  </a:cubicBezTo>
                  <a:cubicBezTo>
                    <a:pt x="355074" y="24887"/>
                    <a:pt x="339263" y="29364"/>
                    <a:pt x="323452" y="24887"/>
                  </a:cubicBezTo>
                  <a:cubicBezTo>
                    <a:pt x="309069" y="20982"/>
                    <a:pt x="294114" y="24887"/>
                    <a:pt x="279446" y="24887"/>
                  </a:cubicBezTo>
                  <a:cubicBezTo>
                    <a:pt x="264778" y="24887"/>
                    <a:pt x="249633" y="28221"/>
                    <a:pt x="235155" y="22506"/>
                  </a:cubicBezTo>
                  <a:cubicBezTo>
                    <a:pt x="221058" y="30698"/>
                    <a:pt x="204675" y="27935"/>
                    <a:pt x="190863" y="25745"/>
                  </a:cubicBezTo>
                  <a:cubicBezTo>
                    <a:pt x="172251" y="22830"/>
                    <a:pt x="153383" y="21839"/>
                    <a:pt x="134571" y="22792"/>
                  </a:cubicBezTo>
                  <a:cubicBezTo>
                    <a:pt x="113902" y="23840"/>
                    <a:pt x="93804" y="20982"/>
                    <a:pt x="73515" y="21649"/>
                  </a:cubicBezTo>
                  <a:cubicBezTo>
                    <a:pt x="53227" y="22316"/>
                    <a:pt x="35415" y="21649"/>
                    <a:pt x="16365" y="21649"/>
                  </a:cubicBezTo>
                  <a:cubicBezTo>
                    <a:pt x="10841" y="21649"/>
                    <a:pt x="3507" y="24221"/>
                    <a:pt x="745" y="19077"/>
                  </a:cubicBezTo>
                  <a:cubicBezTo>
                    <a:pt x="-2018" y="13934"/>
                    <a:pt x="3412" y="8600"/>
                    <a:pt x="8745" y="5171"/>
                  </a:cubicBezTo>
                  <a:cubicBezTo>
                    <a:pt x="10270" y="4218"/>
                    <a:pt x="11317" y="2504"/>
                    <a:pt x="13603" y="3170"/>
                  </a:cubicBezTo>
                  <a:cubicBezTo>
                    <a:pt x="17985" y="5075"/>
                    <a:pt x="13603" y="9933"/>
                    <a:pt x="17318" y="12695"/>
                  </a:cubicBezTo>
                  <a:cubicBezTo>
                    <a:pt x="19318" y="13267"/>
                    <a:pt x="20652" y="12124"/>
                    <a:pt x="22080" y="11076"/>
                  </a:cubicBezTo>
                  <a:cubicBezTo>
                    <a:pt x="25414" y="8600"/>
                    <a:pt x="27129" y="218"/>
                    <a:pt x="28843" y="2408"/>
                  </a:cubicBezTo>
                  <a:cubicBezTo>
                    <a:pt x="33034" y="7742"/>
                    <a:pt x="40369" y="2408"/>
                    <a:pt x="43036" y="8123"/>
                  </a:cubicBezTo>
                  <a:cubicBezTo>
                    <a:pt x="44283" y="11419"/>
                    <a:pt x="47960" y="13086"/>
                    <a:pt x="51256" y="11838"/>
                  </a:cubicBezTo>
                  <a:cubicBezTo>
                    <a:pt x="51713" y="11667"/>
                    <a:pt x="52151" y="11448"/>
                    <a:pt x="52561" y="11171"/>
                  </a:cubicBezTo>
                  <a:cubicBezTo>
                    <a:pt x="63514" y="6028"/>
                    <a:pt x="74468" y="11171"/>
                    <a:pt x="85327" y="11171"/>
                  </a:cubicBezTo>
                  <a:cubicBezTo>
                    <a:pt x="88374" y="8028"/>
                    <a:pt x="91327" y="3837"/>
                    <a:pt x="94852" y="11171"/>
                  </a:cubicBezTo>
                  <a:cubicBezTo>
                    <a:pt x="107044" y="12886"/>
                    <a:pt x="119236" y="6980"/>
                    <a:pt x="132285" y="12695"/>
                  </a:cubicBezTo>
                  <a:cubicBezTo>
                    <a:pt x="139705" y="13772"/>
                    <a:pt x="147248" y="13772"/>
                    <a:pt x="154669" y="12695"/>
                  </a:cubicBezTo>
                  <a:cubicBezTo>
                    <a:pt x="169385" y="14362"/>
                    <a:pt x="184253" y="13972"/>
                    <a:pt x="198864" y="11552"/>
                  </a:cubicBezTo>
                  <a:cubicBezTo>
                    <a:pt x="204113" y="9200"/>
                    <a:pt x="209609" y="7438"/>
                    <a:pt x="215247" y="6314"/>
                  </a:cubicBezTo>
                  <a:cubicBezTo>
                    <a:pt x="221344" y="6314"/>
                    <a:pt x="223725" y="13648"/>
                    <a:pt x="232202" y="9838"/>
                  </a:cubicBezTo>
                  <a:cubicBezTo>
                    <a:pt x="238870" y="6885"/>
                    <a:pt x="235821" y="17363"/>
                    <a:pt x="238107" y="21363"/>
                  </a:cubicBezTo>
                  <a:cubicBezTo>
                    <a:pt x="243079" y="15143"/>
                    <a:pt x="250376" y="11229"/>
                    <a:pt x="258301" y="10505"/>
                  </a:cubicBezTo>
                  <a:cubicBezTo>
                    <a:pt x="266149" y="8923"/>
                    <a:pt x="273874" y="6818"/>
                    <a:pt x="281446" y="4218"/>
                  </a:cubicBezTo>
                  <a:lnTo>
                    <a:pt x="283828" y="599"/>
                  </a:lnTo>
                  <a:cubicBezTo>
                    <a:pt x="284304" y="599"/>
                    <a:pt x="285066" y="1456"/>
                    <a:pt x="284970" y="1551"/>
                  </a:cubicBezTo>
                  <a:cubicBezTo>
                    <a:pt x="284875" y="1646"/>
                    <a:pt x="283542" y="4028"/>
                    <a:pt x="282780" y="5171"/>
                  </a:cubicBezTo>
                  <a:cubicBezTo>
                    <a:pt x="282780" y="10028"/>
                    <a:pt x="283542" y="14124"/>
                    <a:pt x="289638" y="15362"/>
                  </a:cubicBezTo>
                  <a:lnTo>
                    <a:pt x="290781" y="16124"/>
                  </a:lnTo>
                  <a:lnTo>
                    <a:pt x="289733" y="15172"/>
                  </a:lnTo>
                  <a:cubicBezTo>
                    <a:pt x="292686" y="12314"/>
                    <a:pt x="297162" y="9743"/>
                    <a:pt x="298115" y="6314"/>
                  </a:cubicBezTo>
                  <a:cubicBezTo>
                    <a:pt x="299734" y="1075"/>
                    <a:pt x="301639" y="694"/>
                    <a:pt x="305068" y="4123"/>
                  </a:cubicBezTo>
                  <a:cubicBezTo>
                    <a:pt x="308097" y="7400"/>
                    <a:pt x="312812" y="8495"/>
                    <a:pt x="316974" y="6885"/>
                  </a:cubicBezTo>
                  <a:cubicBezTo>
                    <a:pt x="333357" y="313"/>
                    <a:pt x="349360" y="6885"/>
                    <a:pt x="365552" y="6885"/>
                  </a:cubicBezTo>
                  <a:cubicBezTo>
                    <a:pt x="394127" y="7457"/>
                    <a:pt x="422702" y="7361"/>
                    <a:pt x="451277" y="6885"/>
                  </a:cubicBezTo>
                  <a:cubicBezTo>
                    <a:pt x="456173" y="6342"/>
                    <a:pt x="461002" y="5256"/>
                    <a:pt x="465660" y="3647"/>
                  </a:cubicBezTo>
                  <a:cubicBezTo>
                    <a:pt x="466041" y="2761"/>
                    <a:pt x="466336" y="1837"/>
                    <a:pt x="466517" y="884"/>
                  </a:cubicBezTo>
                  <a:lnTo>
                    <a:pt x="465374" y="313"/>
                  </a:lnTo>
                  <a:lnTo>
                    <a:pt x="466612" y="884"/>
                  </a:lnTo>
                  <a:cubicBezTo>
                    <a:pt x="467165" y="1704"/>
                    <a:pt x="467641" y="2561"/>
                    <a:pt x="468041" y="3456"/>
                  </a:cubicBezTo>
                  <a:cubicBezTo>
                    <a:pt x="468041" y="3456"/>
                    <a:pt x="467565" y="4409"/>
                    <a:pt x="467279" y="4885"/>
                  </a:cubicBezTo>
                  <a:cubicBezTo>
                    <a:pt x="469565" y="8219"/>
                    <a:pt x="471756" y="11552"/>
                    <a:pt x="474042" y="14410"/>
                  </a:cubicBezTo>
                  <a:lnTo>
                    <a:pt x="473089" y="15362"/>
                  </a:lnTo>
                  <a:lnTo>
                    <a:pt x="474137" y="14505"/>
                  </a:lnTo>
                  <a:cubicBezTo>
                    <a:pt x="478233" y="11933"/>
                    <a:pt x="481376" y="6695"/>
                    <a:pt x="486615" y="7361"/>
                  </a:cubicBezTo>
                  <a:cubicBezTo>
                    <a:pt x="502712" y="9552"/>
                    <a:pt x="518523" y="3837"/>
                    <a:pt x="534240" y="6314"/>
                  </a:cubicBezTo>
                  <a:cubicBezTo>
                    <a:pt x="537393" y="6809"/>
                    <a:pt x="540612" y="6809"/>
                    <a:pt x="543765" y="6314"/>
                  </a:cubicBezTo>
                  <a:cubicBezTo>
                    <a:pt x="576150" y="1265"/>
                    <a:pt x="609106" y="7838"/>
                    <a:pt x="640824" y="1551"/>
                  </a:cubicBezTo>
                  <a:cubicBezTo>
                    <a:pt x="646159" y="6314"/>
                    <a:pt x="642729" y="12410"/>
                    <a:pt x="645778" y="16886"/>
                  </a:cubicBezTo>
                  <a:cubicBezTo>
                    <a:pt x="650445" y="2789"/>
                    <a:pt x="651873" y="1646"/>
                    <a:pt x="665875" y="2408"/>
                  </a:cubicBezTo>
                  <a:cubicBezTo>
                    <a:pt x="672733" y="2408"/>
                    <a:pt x="679877" y="789"/>
                    <a:pt x="686163" y="1265"/>
                  </a:cubicBezTo>
                  <a:cubicBezTo>
                    <a:pt x="703137" y="2808"/>
                    <a:pt x="720244" y="2389"/>
                    <a:pt x="737122" y="27"/>
                  </a:cubicBezTo>
                  <a:cubicBezTo>
                    <a:pt x="742161" y="-297"/>
                    <a:pt x="746933" y="2294"/>
                    <a:pt x="749410" y="6695"/>
                  </a:cubicBezTo>
                  <a:cubicBezTo>
                    <a:pt x="750934" y="8695"/>
                    <a:pt x="751219" y="10219"/>
                    <a:pt x="748933" y="11743"/>
                  </a:cubicBezTo>
                  <a:close/>
                  <a:moveTo>
                    <a:pt x="90946" y="12314"/>
                  </a:moveTo>
                  <a:lnTo>
                    <a:pt x="86374" y="12314"/>
                  </a:lnTo>
                  <a:cubicBezTo>
                    <a:pt x="87327" y="14124"/>
                    <a:pt x="89232" y="14410"/>
                    <a:pt x="90946" y="12314"/>
                  </a:cubicBezTo>
                  <a:close/>
                  <a:moveTo>
                    <a:pt x="341549" y="16124"/>
                  </a:moveTo>
                  <a:lnTo>
                    <a:pt x="340501" y="16124"/>
                  </a:lnTo>
                  <a:lnTo>
                    <a:pt x="341549" y="16124"/>
                  </a:lnTo>
                  <a:close/>
                  <a:moveTo>
                    <a:pt x="398699" y="16124"/>
                  </a:moveTo>
                  <a:lnTo>
                    <a:pt x="397461" y="16124"/>
                  </a:lnTo>
                  <a:lnTo>
                    <a:pt x="398509" y="16696"/>
                  </a:lnTo>
                  <a:close/>
                  <a:moveTo>
                    <a:pt x="600343" y="14505"/>
                  </a:moveTo>
                  <a:lnTo>
                    <a:pt x="599391" y="14505"/>
                  </a:lnTo>
                  <a:lnTo>
                    <a:pt x="599391" y="15648"/>
                  </a:lnTo>
                  <a:close/>
                  <a:moveTo>
                    <a:pt x="735408" y="15267"/>
                  </a:moveTo>
                  <a:cubicBezTo>
                    <a:pt x="735408" y="15267"/>
                    <a:pt x="734836" y="14219"/>
                    <a:pt x="734646" y="14219"/>
                  </a:cubicBezTo>
                  <a:cubicBezTo>
                    <a:pt x="734131" y="14400"/>
                    <a:pt x="733655" y="14658"/>
                    <a:pt x="733217" y="14981"/>
                  </a:cubicBezTo>
                  <a:cubicBezTo>
                    <a:pt x="733217" y="14981"/>
                    <a:pt x="733217" y="16124"/>
                    <a:pt x="733217" y="16220"/>
                  </a:cubicBezTo>
                  <a:cubicBezTo>
                    <a:pt x="733217" y="16315"/>
                    <a:pt x="735027" y="16696"/>
                    <a:pt x="735027" y="15267"/>
                  </a:cubicBezTo>
                  <a:close/>
                  <a:moveTo>
                    <a:pt x="747409" y="9647"/>
                  </a:moveTo>
                  <a:lnTo>
                    <a:pt x="747886" y="8409"/>
                  </a:lnTo>
                  <a:lnTo>
                    <a:pt x="746933" y="8409"/>
                  </a:lnTo>
                  <a:close/>
                </a:path>
              </a:pathLst>
            </a:custGeom>
            <a:grpFill/>
            <a:ln w="9525" cap="flat">
              <a:noFill/>
              <a:prstDash val="solid"/>
              <a:miter/>
            </a:ln>
          </p:spPr>
          <p:txBody>
            <a:bodyPr rtlCol="0" anchor="ctr"/>
            <a:lstStyle/>
            <a:p>
              <a:endParaRPr lang="en-US">
                <a:solidFill>
                  <a:schemeClr val="bg1"/>
                </a:solidFill>
              </a:endParaRPr>
            </a:p>
          </p:txBody>
        </p:sp>
        <p:sp>
          <p:nvSpPr>
            <p:cNvPr id="102" name="Freeform 101">
              <a:extLst>
                <a:ext uri="{FF2B5EF4-FFF2-40B4-BE49-F238E27FC236}">
                  <a16:creationId xmlns:a16="http://schemas.microsoft.com/office/drawing/2014/main" id="{E7903AA7-C1A2-9A76-94A7-56EB8A3FBCDC}"/>
                </a:ext>
              </a:extLst>
            </p:cNvPr>
            <p:cNvSpPr/>
            <p:nvPr/>
          </p:nvSpPr>
          <p:spPr>
            <a:xfrm>
              <a:off x="7422040" y="2759546"/>
              <a:ext cx="18318" cy="10147"/>
            </a:xfrm>
            <a:custGeom>
              <a:avLst/>
              <a:gdLst>
                <a:gd name="connsiteX0" fmla="*/ 17461 w 18318"/>
                <a:gd name="connsiteY0" fmla="*/ 3560 h 10147"/>
                <a:gd name="connsiteX1" fmla="*/ 16127 w 18318"/>
                <a:gd name="connsiteY1" fmla="*/ 4322 h 10147"/>
                <a:gd name="connsiteX2" fmla="*/ 2126 w 18318"/>
                <a:gd name="connsiteY2" fmla="*/ 893 h 10147"/>
                <a:gd name="connsiteX3" fmla="*/ 30 w 18318"/>
                <a:gd name="connsiteY3" fmla="*/ 893 h 10147"/>
                <a:gd name="connsiteX4" fmla="*/ 983 w 18318"/>
                <a:gd name="connsiteY4" fmla="*/ 2132 h 10147"/>
                <a:gd name="connsiteX5" fmla="*/ 17366 w 18318"/>
                <a:gd name="connsiteY5" fmla="*/ 5656 h 10147"/>
                <a:gd name="connsiteX6" fmla="*/ 18318 w 18318"/>
                <a:gd name="connsiteY6" fmla="*/ 4322 h 10147"/>
                <a:gd name="connsiteX7" fmla="*/ 17461 w 18318"/>
                <a:gd name="connsiteY7" fmla="*/ 3560 h 10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318" h="10147">
                  <a:moveTo>
                    <a:pt x="17461" y="3560"/>
                  </a:moveTo>
                  <a:cubicBezTo>
                    <a:pt x="16975" y="3741"/>
                    <a:pt x="16527" y="3999"/>
                    <a:pt x="16127" y="4322"/>
                  </a:cubicBezTo>
                  <a:lnTo>
                    <a:pt x="2126" y="893"/>
                  </a:lnTo>
                  <a:cubicBezTo>
                    <a:pt x="1078" y="-250"/>
                    <a:pt x="220" y="-345"/>
                    <a:pt x="30" y="893"/>
                  </a:cubicBezTo>
                  <a:cubicBezTo>
                    <a:pt x="-160" y="2132"/>
                    <a:pt x="602" y="1751"/>
                    <a:pt x="983" y="2132"/>
                  </a:cubicBezTo>
                  <a:cubicBezTo>
                    <a:pt x="6602" y="11657"/>
                    <a:pt x="9174" y="12514"/>
                    <a:pt x="17366" y="5656"/>
                  </a:cubicBezTo>
                  <a:cubicBezTo>
                    <a:pt x="17746" y="5256"/>
                    <a:pt x="18061" y="4808"/>
                    <a:pt x="18318" y="4322"/>
                  </a:cubicBezTo>
                  <a:cubicBezTo>
                    <a:pt x="18318" y="4322"/>
                    <a:pt x="17651" y="3465"/>
                    <a:pt x="17461" y="3560"/>
                  </a:cubicBezTo>
                  <a:close/>
                </a:path>
              </a:pathLst>
            </a:custGeom>
            <a:grpFill/>
            <a:ln w="9525" cap="flat">
              <a:noFill/>
              <a:prstDash val="solid"/>
              <a:miter/>
            </a:ln>
          </p:spPr>
          <p:txBody>
            <a:bodyPr rtlCol="0" anchor="ctr"/>
            <a:lstStyle/>
            <a:p>
              <a:endParaRPr lang="en-US">
                <a:solidFill>
                  <a:schemeClr val="bg1"/>
                </a:solidFill>
              </a:endParaRPr>
            </a:p>
          </p:txBody>
        </p:sp>
        <p:sp>
          <p:nvSpPr>
            <p:cNvPr id="103" name="Freeform 102">
              <a:extLst>
                <a:ext uri="{FF2B5EF4-FFF2-40B4-BE49-F238E27FC236}">
                  <a16:creationId xmlns:a16="http://schemas.microsoft.com/office/drawing/2014/main" id="{6B18A6B0-DD27-E5B8-1D41-7C13A64E426E}"/>
                </a:ext>
              </a:extLst>
            </p:cNvPr>
            <p:cNvSpPr/>
            <p:nvPr/>
          </p:nvSpPr>
          <p:spPr>
            <a:xfrm>
              <a:off x="7375874" y="2710148"/>
              <a:ext cx="1047" cy="857"/>
            </a:xfrm>
            <a:custGeom>
              <a:avLst/>
              <a:gdLst>
                <a:gd name="connsiteX0" fmla="*/ 1048 w 1047"/>
                <a:gd name="connsiteY0" fmla="*/ 0 h 857"/>
                <a:gd name="connsiteX1" fmla="*/ 0 w 1047"/>
                <a:gd name="connsiteY1" fmla="*/ 286 h 857"/>
                <a:gd name="connsiteX2" fmla="*/ 857 w 1047"/>
                <a:gd name="connsiteY2" fmla="*/ 857 h 857"/>
                <a:gd name="connsiteX3" fmla="*/ 1048 w 1047"/>
                <a:gd name="connsiteY3" fmla="*/ 0 h 857"/>
              </a:gdLst>
              <a:ahLst/>
              <a:cxnLst>
                <a:cxn ang="0">
                  <a:pos x="connsiteX0" y="connsiteY0"/>
                </a:cxn>
                <a:cxn ang="0">
                  <a:pos x="connsiteX1" y="connsiteY1"/>
                </a:cxn>
                <a:cxn ang="0">
                  <a:pos x="connsiteX2" y="connsiteY2"/>
                </a:cxn>
                <a:cxn ang="0">
                  <a:pos x="connsiteX3" y="connsiteY3"/>
                </a:cxn>
              </a:cxnLst>
              <a:rect l="l" t="t" r="r" b="b"/>
              <a:pathLst>
                <a:path w="1047" h="857">
                  <a:moveTo>
                    <a:pt x="1048" y="0"/>
                  </a:moveTo>
                  <a:lnTo>
                    <a:pt x="0" y="286"/>
                  </a:lnTo>
                  <a:lnTo>
                    <a:pt x="857" y="857"/>
                  </a:lnTo>
                  <a:lnTo>
                    <a:pt x="1048" y="0"/>
                  </a:lnTo>
                  <a:close/>
                </a:path>
              </a:pathLst>
            </a:custGeom>
            <a:grpFill/>
            <a:ln w="9525" cap="flat">
              <a:noFill/>
              <a:prstDash val="solid"/>
              <a:miter/>
            </a:ln>
          </p:spPr>
          <p:txBody>
            <a:bodyPr rtlCol="0" anchor="ctr"/>
            <a:lstStyle/>
            <a:p>
              <a:endParaRPr lang="en-US">
                <a:solidFill>
                  <a:schemeClr val="bg1"/>
                </a:solidFill>
              </a:endParaRPr>
            </a:p>
          </p:txBody>
        </p:sp>
        <p:sp>
          <p:nvSpPr>
            <p:cNvPr id="104" name="Freeform 103">
              <a:extLst>
                <a:ext uri="{FF2B5EF4-FFF2-40B4-BE49-F238E27FC236}">
                  <a16:creationId xmlns:a16="http://schemas.microsoft.com/office/drawing/2014/main" id="{DFD3CB83-6BB6-1AF1-30B5-EAB7BAABBD94}"/>
                </a:ext>
              </a:extLst>
            </p:cNvPr>
            <p:cNvSpPr/>
            <p:nvPr/>
          </p:nvSpPr>
          <p:spPr>
            <a:xfrm>
              <a:off x="7331011" y="2710053"/>
              <a:ext cx="1047" cy="952"/>
            </a:xfrm>
            <a:custGeom>
              <a:avLst/>
              <a:gdLst>
                <a:gd name="connsiteX0" fmla="*/ 190 w 1047"/>
                <a:gd name="connsiteY0" fmla="*/ 0 h 952"/>
                <a:gd name="connsiteX1" fmla="*/ 0 w 1047"/>
                <a:gd name="connsiteY1" fmla="*/ 952 h 952"/>
                <a:gd name="connsiteX2" fmla="*/ 1048 w 1047"/>
                <a:gd name="connsiteY2" fmla="*/ 571 h 952"/>
                <a:gd name="connsiteX3" fmla="*/ 190 w 1047"/>
                <a:gd name="connsiteY3" fmla="*/ 0 h 952"/>
              </a:gdLst>
              <a:ahLst/>
              <a:cxnLst>
                <a:cxn ang="0">
                  <a:pos x="connsiteX0" y="connsiteY0"/>
                </a:cxn>
                <a:cxn ang="0">
                  <a:pos x="connsiteX1" y="connsiteY1"/>
                </a:cxn>
                <a:cxn ang="0">
                  <a:pos x="connsiteX2" y="connsiteY2"/>
                </a:cxn>
                <a:cxn ang="0">
                  <a:pos x="connsiteX3" y="connsiteY3"/>
                </a:cxn>
              </a:cxnLst>
              <a:rect l="l" t="t" r="r" b="b"/>
              <a:pathLst>
                <a:path w="1047" h="952">
                  <a:moveTo>
                    <a:pt x="190" y="0"/>
                  </a:moveTo>
                  <a:lnTo>
                    <a:pt x="0" y="952"/>
                  </a:lnTo>
                  <a:lnTo>
                    <a:pt x="1048" y="571"/>
                  </a:lnTo>
                  <a:lnTo>
                    <a:pt x="190" y="0"/>
                  </a:lnTo>
                  <a:close/>
                </a:path>
              </a:pathLst>
            </a:custGeom>
            <a:grpFill/>
            <a:ln w="9525" cap="flat">
              <a:noFill/>
              <a:prstDash val="solid"/>
              <a:miter/>
            </a:ln>
          </p:spPr>
          <p:txBody>
            <a:bodyPr rtlCol="0" anchor="ctr"/>
            <a:lstStyle/>
            <a:p>
              <a:endParaRPr lang="en-US">
                <a:solidFill>
                  <a:schemeClr val="bg1"/>
                </a:solidFill>
              </a:endParaRPr>
            </a:p>
          </p:txBody>
        </p:sp>
        <p:sp>
          <p:nvSpPr>
            <p:cNvPr id="105" name="Freeform 104">
              <a:extLst>
                <a:ext uri="{FF2B5EF4-FFF2-40B4-BE49-F238E27FC236}">
                  <a16:creationId xmlns:a16="http://schemas.microsoft.com/office/drawing/2014/main" id="{5AF43556-B3C6-E9D4-B736-9A0067091672}"/>
                </a:ext>
              </a:extLst>
            </p:cNvPr>
            <p:cNvSpPr/>
            <p:nvPr/>
          </p:nvSpPr>
          <p:spPr>
            <a:xfrm>
              <a:off x="7532941" y="2704337"/>
              <a:ext cx="666" cy="952"/>
            </a:xfrm>
            <a:custGeom>
              <a:avLst/>
              <a:gdLst>
                <a:gd name="connsiteX0" fmla="*/ 667 w 666"/>
                <a:gd name="connsiteY0" fmla="*/ 0 h 952"/>
                <a:gd name="connsiteX1" fmla="*/ 0 w 666"/>
                <a:gd name="connsiteY1" fmla="*/ 953 h 952"/>
                <a:gd name="connsiteX2" fmla="*/ 0 w 666"/>
                <a:gd name="connsiteY2" fmla="*/ 953 h 952"/>
              </a:gdLst>
              <a:ahLst/>
              <a:cxnLst>
                <a:cxn ang="0">
                  <a:pos x="connsiteX0" y="connsiteY0"/>
                </a:cxn>
                <a:cxn ang="0">
                  <a:pos x="connsiteX1" y="connsiteY1"/>
                </a:cxn>
                <a:cxn ang="0">
                  <a:pos x="connsiteX2" y="connsiteY2"/>
                </a:cxn>
              </a:cxnLst>
              <a:rect l="l" t="t" r="r" b="b"/>
              <a:pathLst>
                <a:path w="666" h="952">
                  <a:moveTo>
                    <a:pt x="667" y="0"/>
                  </a:moveTo>
                  <a:lnTo>
                    <a:pt x="0" y="953"/>
                  </a:lnTo>
                  <a:lnTo>
                    <a:pt x="0" y="953"/>
                  </a:lnTo>
                  <a:close/>
                </a:path>
              </a:pathLst>
            </a:custGeom>
            <a:grpFill/>
            <a:ln w="9525" cap="flat">
              <a:noFill/>
              <a:prstDash val="solid"/>
              <a:miter/>
            </a:ln>
          </p:spPr>
          <p:txBody>
            <a:bodyPr rtlCol="0" anchor="ctr"/>
            <a:lstStyle/>
            <a:p>
              <a:endParaRPr lang="en-US">
                <a:solidFill>
                  <a:schemeClr val="bg1"/>
                </a:solidFill>
              </a:endParaRPr>
            </a:p>
          </p:txBody>
        </p:sp>
      </p:grpSp>
      <p:sp>
        <p:nvSpPr>
          <p:cNvPr id="4" name="Content Placeholder 2">
            <a:extLst>
              <a:ext uri="{FF2B5EF4-FFF2-40B4-BE49-F238E27FC236}">
                <a16:creationId xmlns:a16="http://schemas.microsoft.com/office/drawing/2014/main" id="{C185608C-CBE6-D734-CC21-0ED6AC884D2A}"/>
              </a:ext>
            </a:extLst>
          </p:cNvPr>
          <p:cNvSpPr>
            <a:spLocks noGrp="1"/>
          </p:cNvSpPr>
          <p:nvPr>
            <p:ph idx="13"/>
          </p:nvPr>
        </p:nvSpPr>
        <p:spPr>
          <a:xfrm>
            <a:off x="6277587" y="1757081"/>
            <a:ext cx="5530933" cy="407518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497047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LEFT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D3A3A-4891-D23E-AC7D-095C82BB1C9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5A7562A-8E1C-FF39-5CB0-C41A379AE7FD}"/>
              </a:ext>
            </a:extLst>
          </p:cNvPr>
          <p:cNvSpPr>
            <a:spLocks noGrp="1"/>
          </p:cNvSpPr>
          <p:nvPr>
            <p:ph idx="1"/>
          </p:nvPr>
        </p:nvSpPr>
        <p:spPr>
          <a:xfrm>
            <a:off x="380999" y="1757081"/>
            <a:ext cx="5530933" cy="407518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25C69368-F54A-8201-E9D1-3A5766A321D2}"/>
              </a:ext>
            </a:extLst>
          </p:cNvPr>
          <p:cNvSpPr>
            <a:spLocks noGrp="1"/>
          </p:cNvSpPr>
          <p:nvPr>
            <p:ph type="sldNum" sz="quarter" idx="12"/>
          </p:nvPr>
        </p:nvSpPr>
        <p:spPr/>
        <p:txBody>
          <a:bodyPr/>
          <a:lstStyle/>
          <a:p>
            <a:fld id="{CB4D8987-FD1A-BB48-B0A7-01FEA247E1BB}" type="slidenum">
              <a:rPr lang="en-US" smtClean="0"/>
              <a:t>‹#›</a:t>
            </a:fld>
            <a:endParaRPr lang="en-US"/>
          </a:p>
        </p:txBody>
      </p:sp>
      <p:grpSp>
        <p:nvGrpSpPr>
          <p:cNvPr id="7" name="Group 6">
            <a:extLst>
              <a:ext uri="{FF2B5EF4-FFF2-40B4-BE49-F238E27FC236}">
                <a16:creationId xmlns:a16="http://schemas.microsoft.com/office/drawing/2014/main" id="{D6F92242-D8DE-DDA9-FEEE-929FE4EE2CB5}"/>
              </a:ext>
            </a:extLst>
          </p:cNvPr>
          <p:cNvGrpSpPr/>
          <p:nvPr userDrawn="1"/>
        </p:nvGrpSpPr>
        <p:grpSpPr>
          <a:xfrm>
            <a:off x="432788" y="1345520"/>
            <a:ext cx="1922674" cy="77550"/>
            <a:chOff x="6245679" y="2701320"/>
            <a:chExt cx="1922674" cy="77550"/>
          </a:xfrm>
          <a:solidFill>
            <a:schemeClr val="tx1"/>
          </a:solidFill>
        </p:grpSpPr>
        <p:sp>
          <p:nvSpPr>
            <p:cNvPr id="8" name="Freeform 7">
              <a:extLst>
                <a:ext uri="{FF2B5EF4-FFF2-40B4-BE49-F238E27FC236}">
                  <a16:creationId xmlns:a16="http://schemas.microsoft.com/office/drawing/2014/main" id="{12479B91-49E2-19ED-04FD-DEE2ACA2B0A5}"/>
                </a:ext>
              </a:extLst>
            </p:cNvPr>
            <p:cNvSpPr/>
            <p:nvPr/>
          </p:nvSpPr>
          <p:spPr>
            <a:xfrm>
              <a:off x="7423276" y="2713689"/>
              <a:ext cx="471709" cy="28281"/>
            </a:xfrm>
            <a:custGeom>
              <a:avLst/>
              <a:gdLst>
                <a:gd name="connsiteX0" fmla="*/ 437610 w 471709"/>
                <a:gd name="connsiteY0" fmla="*/ 23033 h 28281"/>
                <a:gd name="connsiteX1" fmla="*/ 442468 w 471709"/>
                <a:gd name="connsiteY1" fmla="*/ 20747 h 28281"/>
                <a:gd name="connsiteX2" fmla="*/ 441135 w 471709"/>
                <a:gd name="connsiteY2" fmla="*/ 19128 h 28281"/>
                <a:gd name="connsiteX3" fmla="*/ 437229 w 471709"/>
                <a:gd name="connsiteY3" fmla="*/ 22747 h 28281"/>
                <a:gd name="connsiteX4" fmla="*/ 423228 w 471709"/>
                <a:gd name="connsiteY4" fmla="*/ 24271 h 28281"/>
                <a:gd name="connsiteX5" fmla="*/ 396558 w 471709"/>
                <a:gd name="connsiteY5" fmla="*/ 26176 h 28281"/>
                <a:gd name="connsiteX6" fmla="*/ 392557 w 471709"/>
                <a:gd name="connsiteY6" fmla="*/ 19604 h 28281"/>
                <a:gd name="connsiteX7" fmla="*/ 393224 w 471709"/>
                <a:gd name="connsiteY7" fmla="*/ 18556 h 28281"/>
                <a:gd name="connsiteX8" fmla="*/ 392271 w 471709"/>
                <a:gd name="connsiteY8" fmla="*/ 19318 h 28281"/>
                <a:gd name="connsiteX9" fmla="*/ 373221 w 471709"/>
                <a:gd name="connsiteY9" fmla="*/ 22461 h 28281"/>
                <a:gd name="connsiteX10" fmla="*/ 354171 w 471709"/>
                <a:gd name="connsiteY10" fmla="*/ 27034 h 28281"/>
                <a:gd name="connsiteX11" fmla="*/ 341503 w 471709"/>
                <a:gd name="connsiteY11" fmla="*/ 16842 h 28281"/>
                <a:gd name="connsiteX12" fmla="*/ 329121 w 471709"/>
                <a:gd name="connsiteY12" fmla="*/ 17413 h 28281"/>
                <a:gd name="connsiteX13" fmla="*/ 272542 w 471709"/>
                <a:gd name="connsiteY13" fmla="*/ 22843 h 28281"/>
                <a:gd name="connsiteX14" fmla="*/ 241491 w 471709"/>
                <a:gd name="connsiteY14" fmla="*/ 18271 h 28281"/>
                <a:gd name="connsiteX15" fmla="*/ 213392 w 471709"/>
                <a:gd name="connsiteY15" fmla="*/ 22747 h 28281"/>
                <a:gd name="connsiteX16" fmla="*/ 187960 w 471709"/>
                <a:gd name="connsiteY16" fmla="*/ 21890 h 28281"/>
                <a:gd name="connsiteX17" fmla="*/ 185579 w 471709"/>
                <a:gd name="connsiteY17" fmla="*/ 16175 h 28281"/>
                <a:gd name="connsiteX18" fmla="*/ 186246 w 471709"/>
                <a:gd name="connsiteY18" fmla="*/ 15032 h 28281"/>
                <a:gd name="connsiteX19" fmla="*/ 185293 w 471709"/>
                <a:gd name="connsiteY19" fmla="*/ 15889 h 28281"/>
                <a:gd name="connsiteX20" fmla="*/ 157956 w 471709"/>
                <a:gd name="connsiteY20" fmla="*/ 21604 h 28281"/>
                <a:gd name="connsiteX21" fmla="*/ 141859 w 471709"/>
                <a:gd name="connsiteY21" fmla="*/ 24938 h 28281"/>
                <a:gd name="connsiteX22" fmla="*/ 131667 w 471709"/>
                <a:gd name="connsiteY22" fmla="*/ 16651 h 28281"/>
                <a:gd name="connsiteX23" fmla="*/ 122142 w 471709"/>
                <a:gd name="connsiteY23" fmla="*/ 11889 h 28281"/>
                <a:gd name="connsiteX24" fmla="*/ 116904 w 471709"/>
                <a:gd name="connsiteY24" fmla="*/ 20461 h 28281"/>
                <a:gd name="connsiteX25" fmla="*/ 102807 w 471709"/>
                <a:gd name="connsiteY25" fmla="*/ 26081 h 28281"/>
                <a:gd name="connsiteX26" fmla="*/ 71946 w 471709"/>
                <a:gd name="connsiteY26" fmla="*/ 25128 h 28281"/>
                <a:gd name="connsiteX27" fmla="*/ 65659 w 471709"/>
                <a:gd name="connsiteY27" fmla="*/ 24081 h 28281"/>
                <a:gd name="connsiteX28" fmla="*/ 50419 w 471709"/>
                <a:gd name="connsiteY28" fmla="*/ 17604 h 28281"/>
                <a:gd name="connsiteX29" fmla="*/ 27273 w 471709"/>
                <a:gd name="connsiteY29" fmla="*/ 23319 h 28281"/>
                <a:gd name="connsiteX30" fmla="*/ 8223 w 471709"/>
                <a:gd name="connsiteY30" fmla="*/ 25986 h 28281"/>
                <a:gd name="connsiteX31" fmla="*/ 1079 w 471709"/>
                <a:gd name="connsiteY31" fmla="*/ 11698 h 28281"/>
                <a:gd name="connsiteX32" fmla="*/ 4128 w 471709"/>
                <a:gd name="connsiteY32" fmla="*/ 7412 h 28281"/>
                <a:gd name="connsiteX33" fmla="*/ 39846 w 471709"/>
                <a:gd name="connsiteY33" fmla="*/ 9127 h 28281"/>
                <a:gd name="connsiteX34" fmla="*/ 44990 w 471709"/>
                <a:gd name="connsiteY34" fmla="*/ 10079 h 28281"/>
                <a:gd name="connsiteX35" fmla="*/ 99568 w 471709"/>
                <a:gd name="connsiteY35" fmla="*/ 4745 h 28281"/>
                <a:gd name="connsiteX36" fmla="*/ 112236 w 471709"/>
                <a:gd name="connsiteY36" fmla="*/ 2364 h 28281"/>
                <a:gd name="connsiteX37" fmla="*/ 131286 w 471709"/>
                <a:gd name="connsiteY37" fmla="*/ 2935 h 28281"/>
                <a:gd name="connsiteX38" fmla="*/ 147574 w 471709"/>
                <a:gd name="connsiteY38" fmla="*/ 4364 h 28281"/>
                <a:gd name="connsiteX39" fmla="*/ 207677 w 471709"/>
                <a:gd name="connsiteY39" fmla="*/ 3602 h 28281"/>
                <a:gd name="connsiteX40" fmla="*/ 251396 w 471709"/>
                <a:gd name="connsiteY40" fmla="*/ 4840 h 28281"/>
                <a:gd name="connsiteX41" fmla="*/ 293688 w 471709"/>
                <a:gd name="connsiteY41" fmla="*/ 2649 h 28281"/>
                <a:gd name="connsiteX42" fmla="*/ 325120 w 471709"/>
                <a:gd name="connsiteY42" fmla="*/ 744 h 28281"/>
                <a:gd name="connsiteX43" fmla="*/ 344932 w 471709"/>
                <a:gd name="connsiteY43" fmla="*/ 4840 h 28281"/>
                <a:gd name="connsiteX44" fmla="*/ 356076 w 471709"/>
                <a:gd name="connsiteY44" fmla="*/ 3411 h 28281"/>
                <a:gd name="connsiteX45" fmla="*/ 370173 w 471709"/>
                <a:gd name="connsiteY45" fmla="*/ 2554 h 28281"/>
                <a:gd name="connsiteX46" fmla="*/ 384270 w 471709"/>
                <a:gd name="connsiteY46" fmla="*/ 4745 h 28281"/>
                <a:gd name="connsiteX47" fmla="*/ 419322 w 471709"/>
                <a:gd name="connsiteY47" fmla="*/ 4745 h 28281"/>
                <a:gd name="connsiteX48" fmla="*/ 463709 w 471709"/>
                <a:gd name="connsiteY48" fmla="*/ 2935 h 28281"/>
                <a:gd name="connsiteX49" fmla="*/ 470748 w 471709"/>
                <a:gd name="connsiteY49" fmla="*/ 6907 h 28281"/>
                <a:gd name="connsiteX50" fmla="*/ 470471 w 471709"/>
                <a:gd name="connsiteY50" fmla="*/ 10746 h 28281"/>
                <a:gd name="connsiteX51" fmla="*/ 471710 w 471709"/>
                <a:gd name="connsiteY51" fmla="*/ 26367 h 28281"/>
                <a:gd name="connsiteX52" fmla="*/ 437610 w 471709"/>
                <a:gd name="connsiteY52" fmla="*/ 23033 h 28281"/>
                <a:gd name="connsiteX53" fmla="*/ 106426 w 471709"/>
                <a:gd name="connsiteY53" fmla="*/ 16461 h 28281"/>
                <a:gd name="connsiteX54" fmla="*/ 105188 w 471709"/>
                <a:gd name="connsiteY54" fmla="*/ 15508 h 28281"/>
                <a:gd name="connsiteX55" fmla="*/ 104426 w 471709"/>
                <a:gd name="connsiteY55" fmla="*/ 17413 h 28281"/>
                <a:gd name="connsiteX56" fmla="*/ 105950 w 471709"/>
                <a:gd name="connsiteY56" fmla="*/ 17413 h 28281"/>
                <a:gd name="connsiteX57" fmla="*/ 106426 w 471709"/>
                <a:gd name="connsiteY57" fmla="*/ 16461 h 28281"/>
                <a:gd name="connsiteX58" fmla="*/ 208344 w 471709"/>
                <a:gd name="connsiteY58" fmla="*/ 13318 h 28281"/>
                <a:gd name="connsiteX59" fmla="*/ 207677 w 471709"/>
                <a:gd name="connsiteY59" fmla="*/ 12270 h 28281"/>
                <a:gd name="connsiteX60" fmla="*/ 206438 w 471709"/>
                <a:gd name="connsiteY60" fmla="*/ 11603 h 28281"/>
                <a:gd name="connsiteX61" fmla="*/ 207391 w 471709"/>
                <a:gd name="connsiteY61" fmla="*/ 12556 h 28281"/>
                <a:gd name="connsiteX62" fmla="*/ 290925 w 471709"/>
                <a:gd name="connsiteY62" fmla="*/ 14746 h 28281"/>
                <a:gd name="connsiteX63" fmla="*/ 287401 w 471709"/>
                <a:gd name="connsiteY63" fmla="*/ 13698 h 28281"/>
                <a:gd name="connsiteX64" fmla="*/ 283115 w 471709"/>
                <a:gd name="connsiteY64" fmla="*/ 15985 h 28281"/>
                <a:gd name="connsiteX65" fmla="*/ 284353 w 471709"/>
                <a:gd name="connsiteY65" fmla="*/ 17794 h 28281"/>
                <a:gd name="connsiteX66" fmla="*/ 290925 w 471709"/>
                <a:gd name="connsiteY66" fmla="*/ 14746 h 28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471709" h="28281">
                  <a:moveTo>
                    <a:pt x="437610" y="23033"/>
                  </a:moveTo>
                  <a:cubicBezTo>
                    <a:pt x="439344" y="22547"/>
                    <a:pt x="440982" y="21776"/>
                    <a:pt x="442468" y="20747"/>
                  </a:cubicBezTo>
                  <a:cubicBezTo>
                    <a:pt x="443516" y="19794"/>
                    <a:pt x="442468" y="18461"/>
                    <a:pt x="441135" y="19128"/>
                  </a:cubicBezTo>
                  <a:cubicBezTo>
                    <a:pt x="439677" y="20157"/>
                    <a:pt x="438363" y="21366"/>
                    <a:pt x="437229" y="22747"/>
                  </a:cubicBezTo>
                  <a:cubicBezTo>
                    <a:pt x="432657" y="23605"/>
                    <a:pt x="427704" y="21033"/>
                    <a:pt x="423228" y="24271"/>
                  </a:cubicBezTo>
                  <a:cubicBezTo>
                    <a:pt x="415131" y="29701"/>
                    <a:pt x="405511" y="26843"/>
                    <a:pt x="396558" y="26176"/>
                  </a:cubicBezTo>
                  <a:cubicBezTo>
                    <a:pt x="393033" y="26176"/>
                    <a:pt x="392271" y="22652"/>
                    <a:pt x="392557" y="19604"/>
                  </a:cubicBezTo>
                  <a:lnTo>
                    <a:pt x="393224" y="18556"/>
                  </a:lnTo>
                  <a:lnTo>
                    <a:pt x="392271" y="19318"/>
                  </a:lnTo>
                  <a:cubicBezTo>
                    <a:pt x="385889" y="16270"/>
                    <a:pt x="378279" y="17518"/>
                    <a:pt x="373221" y="22461"/>
                  </a:cubicBezTo>
                  <a:cubicBezTo>
                    <a:pt x="367611" y="26186"/>
                    <a:pt x="360858" y="27805"/>
                    <a:pt x="354171" y="27034"/>
                  </a:cubicBezTo>
                  <a:cubicBezTo>
                    <a:pt x="346170" y="27034"/>
                    <a:pt x="344646" y="22461"/>
                    <a:pt x="341503" y="16842"/>
                  </a:cubicBezTo>
                  <a:cubicBezTo>
                    <a:pt x="338360" y="11222"/>
                    <a:pt x="333312" y="14842"/>
                    <a:pt x="329121" y="17413"/>
                  </a:cubicBezTo>
                  <a:cubicBezTo>
                    <a:pt x="311309" y="28367"/>
                    <a:pt x="291497" y="22461"/>
                    <a:pt x="272542" y="22843"/>
                  </a:cubicBezTo>
                  <a:cubicBezTo>
                    <a:pt x="263779" y="12270"/>
                    <a:pt x="251301" y="22843"/>
                    <a:pt x="241491" y="18271"/>
                  </a:cubicBezTo>
                  <a:cubicBezTo>
                    <a:pt x="233489" y="26938"/>
                    <a:pt x="222441" y="21985"/>
                    <a:pt x="213392" y="22747"/>
                  </a:cubicBezTo>
                  <a:cubicBezTo>
                    <a:pt x="204343" y="23509"/>
                    <a:pt x="196628" y="19794"/>
                    <a:pt x="187960" y="21890"/>
                  </a:cubicBezTo>
                  <a:cubicBezTo>
                    <a:pt x="185864" y="22366"/>
                    <a:pt x="185293" y="18556"/>
                    <a:pt x="185579" y="16175"/>
                  </a:cubicBezTo>
                  <a:lnTo>
                    <a:pt x="186246" y="15032"/>
                  </a:lnTo>
                  <a:lnTo>
                    <a:pt x="185293" y="15889"/>
                  </a:lnTo>
                  <a:cubicBezTo>
                    <a:pt x="175768" y="15889"/>
                    <a:pt x="166243" y="12841"/>
                    <a:pt x="157956" y="21604"/>
                  </a:cubicBezTo>
                  <a:cubicBezTo>
                    <a:pt x="155004" y="24652"/>
                    <a:pt x="147384" y="24367"/>
                    <a:pt x="141859" y="24938"/>
                  </a:cubicBezTo>
                  <a:cubicBezTo>
                    <a:pt x="136335" y="25510"/>
                    <a:pt x="134620" y="20176"/>
                    <a:pt x="131667" y="16651"/>
                  </a:cubicBezTo>
                  <a:cubicBezTo>
                    <a:pt x="128714" y="13127"/>
                    <a:pt x="125286" y="13318"/>
                    <a:pt x="122142" y="11889"/>
                  </a:cubicBezTo>
                  <a:cubicBezTo>
                    <a:pt x="116332" y="13127"/>
                    <a:pt x="118618" y="17794"/>
                    <a:pt x="116904" y="20461"/>
                  </a:cubicBezTo>
                  <a:cubicBezTo>
                    <a:pt x="114275" y="25605"/>
                    <a:pt x="108245" y="28005"/>
                    <a:pt x="102807" y="26081"/>
                  </a:cubicBezTo>
                  <a:cubicBezTo>
                    <a:pt x="92786" y="23052"/>
                    <a:pt x="82137" y="22728"/>
                    <a:pt x="71946" y="25128"/>
                  </a:cubicBezTo>
                  <a:cubicBezTo>
                    <a:pt x="69374" y="25890"/>
                    <a:pt x="65469" y="26081"/>
                    <a:pt x="65659" y="24081"/>
                  </a:cubicBezTo>
                  <a:cubicBezTo>
                    <a:pt x="67088" y="8936"/>
                    <a:pt x="54896" y="16461"/>
                    <a:pt x="50419" y="17604"/>
                  </a:cubicBezTo>
                  <a:cubicBezTo>
                    <a:pt x="42704" y="19509"/>
                    <a:pt x="33846" y="17604"/>
                    <a:pt x="27273" y="23319"/>
                  </a:cubicBezTo>
                  <a:cubicBezTo>
                    <a:pt x="21777" y="27357"/>
                    <a:pt x="14615" y="28357"/>
                    <a:pt x="8223" y="25986"/>
                  </a:cubicBezTo>
                  <a:cubicBezTo>
                    <a:pt x="508" y="23986"/>
                    <a:pt x="9080" y="14746"/>
                    <a:pt x="1079" y="11698"/>
                  </a:cubicBezTo>
                  <a:cubicBezTo>
                    <a:pt x="-2159" y="10460"/>
                    <a:pt x="2794" y="7317"/>
                    <a:pt x="4128" y="7412"/>
                  </a:cubicBezTo>
                  <a:cubicBezTo>
                    <a:pt x="16034" y="8365"/>
                    <a:pt x="28512" y="-113"/>
                    <a:pt x="39846" y="9127"/>
                  </a:cubicBezTo>
                  <a:cubicBezTo>
                    <a:pt x="41189" y="10489"/>
                    <a:pt x="43247" y="10870"/>
                    <a:pt x="44990" y="10079"/>
                  </a:cubicBezTo>
                  <a:cubicBezTo>
                    <a:pt x="62421" y="1792"/>
                    <a:pt x="81375" y="6745"/>
                    <a:pt x="99568" y="4745"/>
                  </a:cubicBezTo>
                  <a:cubicBezTo>
                    <a:pt x="103835" y="4202"/>
                    <a:pt x="108064" y="3402"/>
                    <a:pt x="112236" y="2364"/>
                  </a:cubicBezTo>
                  <a:cubicBezTo>
                    <a:pt x="118523" y="744"/>
                    <a:pt x="124524" y="-2303"/>
                    <a:pt x="131286" y="2935"/>
                  </a:cubicBezTo>
                  <a:cubicBezTo>
                    <a:pt x="136344" y="5450"/>
                    <a:pt x="142154" y="5955"/>
                    <a:pt x="147574" y="4364"/>
                  </a:cubicBezTo>
                  <a:cubicBezTo>
                    <a:pt x="167767" y="-875"/>
                    <a:pt x="187865" y="5126"/>
                    <a:pt x="207677" y="3602"/>
                  </a:cubicBezTo>
                  <a:cubicBezTo>
                    <a:pt x="222726" y="2459"/>
                    <a:pt x="236919" y="4650"/>
                    <a:pt x="251396" y="4840"/>
                  </a:cubicBezTo>
                  <a:cubicBezTo>
                    <a:pt x="265522" y="6212"/>
                    <a:pt x="279781" y="5479"/>
                    <a:pt x="293688" y="2649"/>
                  </a:cubicBezTo>
                  <a:cubicBezTo>
                    <a:pt x="304451" y="-589"/>
                    <a:pt x="315309" y="8174"/>
                    <a:pt x="325120" y="744"/>
                  </a:cubicBezTo>
                  <a:cubicBezTo>
                    <a:pt x="330359" y="7984"/>
                    <a:pt x="338169" y="3888"/>
                    <a:pt x="344932" y="4840"/>
                  </a:cubicBezTo>
                  <a:cubicBezTo>
                    <a:pt x="349218" y="5507"/>
                    <a:pt x="350647" y="-4685"/>
                    <a:pt x="356076" y="3411"/>
                  </a:cubicBezTo>
                  <a:cubicBezTo>
                    <a:pt x="360077" y="9698"/>
                    <a:pt x="364363" y="-1351"/>
                    <a:pt x="370173" y="2554"/>
                  </a:cubicBezTo>
                  <a:cubicBezTo>
                    <a:pt x="374707" y="4116"/>
                    <a:pt x="379479" y="4859"/>
                    <a:pt x="384270" y="4745"/>
                  </a:cubicBezTo>
                  <a:cubicBezTo>
                    <a:pt x="395919" y="6078"/>
                    <a:pt x="407673" y="6078"/>
                    <a:pt x="419322" y="4745"/>
                  </a:cubicBezTo>
                  <a:cubicBezTo>
                    <a:pt x="434086" y="3411"/>
                    <a:pt x="448945" y="7603"/>
                    <a:pt x="463709" y="2935"/>
                  </a:cubicBezTo>
                  <a:cubicBezTo>
                    <a:pt x="466747" y="2088"/>
                    <a:pt x="469900" y="3869"/>
                    <a:pt x="470748" y="6907"/>
                  </a:cubicBezTo>
                  <a:cubicBezTo>
                    <a:pt x="471100" y="8184"/>
                    <a:pt x="471005" y="9536"/>
                    <a:pt x="470471" y="10746"/>
                  </a:cubicBezTo>
                  <a:cubicBezTo>
                    <a:pt x="468995" y="15937"/>
                    <a:pt x="469433" y="21480"/>
                    <a:pt x="471710" y="26367"/>
                  </a:cubicBezTo>
                  <a:cubicBezTo>
                    <a:pt x="459804" y="24938"/>
                    <a:pt x="447897" y="33415"/>
                    <a:pt x="437610" y="23033"/>
                  </a:cubicBezTo>
                  <a:close/>
                  <a:moveTo>
                    <a:pt x="106426" y="16461"/>
                  </a:moveTo>
                  <a:cubicBezTo>
                    <a:pt x="106426" y="16461"/>
                    <a:pt x="105569" y="15508"/>
                    <a:pt x="105188" y="15508"/>
                  </a:cubicBezTo>
                  <a:cubicBezTo>
                    <a:pt x="104807" y="15508"/>
                    <a:pt x="103283" y="16175"/>
                    <a:pt x="104426" y="17413"/>
                  </a:cubicBezTo>
                  <a:cubicBezTo>
                    <a:pt x="104912" y="17613"/>
                    <a:pt x="105464" y="17613"/>
                    <a:pt x="105950" y="17413"/>
                  </a:cubicBezTo>
                  <a:cubicBezTo>
                    <a:pt x="105950" y="17413"/>
                    <a:pt x="106236" y="16937"/>
                    <a:pt x="106426" y="16461"/>
                  </a:cubicBezTo>
                  <a:close/>
                  <a:moveTo>
                    <a:pt x="208344" y="13318"/>
                  </a:moveTo>
                  <a:lnTo>
                    <a:pt x="207677" y="12270"/>
                  </a:lnTo>
                  <a:lnTo>
                    <a:pt x="206438" y="11603"/>
                  </a:lnTo>
                  <a:lnTo>
                    <a:pt x="207391" y="12556"/>
                  </a:lnTo>
                  <a:close/>
                  <a:moveTo>
                    <a:pt x="290925" y="14746"/>
                  </a:moveTo>
                  <a:cubicBezTo>
                    <a:pt x="289211" y="14175"/>
                    <a:pt x="288068" y="13508"/>
                    <a:pt x="287401" y="13698"/>
                  </a:cubicBezTo>
                  <a:cubicBezTo>
                    <a:pt x="285820" y="14127"/>
                    <a:pt x="284353" y="14908"/>
                    <a:pt x="283115" y="15985"/>
                  </a:cubicBezTo>
                  <a:cubicBezTo>
                    <a:pt x="282162" y="16842"/>
                    <a:pt x="283115" y="18175"/>
                    <a:pt x="284353" y="17794"/>
                  </a:cubicBezTo>
                  <a:cubicBezTo>
                    <a:pt x="286630" y="16966"/>
                    <a:pt x="288820" y="15946"/>
                    <a:pt x="290925" y="14746"/>
                  </a:cubicBezTo>
                  <a:close/>
                </a:path>
              </a:pathLst>
            </a:custGeom>
            <a:grpFill/>
            <a:ln w="9525" cap="flat">
              <a:noFill/>
              <a:prstDash val="solid"/>
              <a:miter/>
            </a:ln>
          </p:spPr>
          <p:txBody>
            <a:bodyPr rtlCol="0" anchor="ctr"/>
            <a:lstStyle/>
            <a:p>
              <a:endParaRPr lang="en-US">
                <a:solidFill>
                  <a:schemeClr val="bg1"/>
                </a:solidFill>
              </a:endParaRPr>
            </a:p>
          </p:txBody>
        </p:sp>
        <p:sp>
          <p:nvSpPr>
            <p:cNvPr id="9" name="Freeform 8">
              <a:extLst>
                <a:ext uri="{FF2B5EF4-FFF2-40B4-BE49-F238E27FC236}">
                  <a16:creationId xmlns:a16="http://schemas.microsoft.com/office/drawing/2014/main" id="{EF046861-EA5B-49F1-5EA8-93956718A3D0}"/>
                </a:ext>
              </a:extLst>
            </p:cNvPr>
            <p:cNvSpPr/>
            <p:nvPr/>
          </p:nvSpPr>
          <p:spPr>
            <a:xfrm>
              <a:off x="7899476" y="2704854"/>
              <a:ext cx="265179" cy="45073"/>
            </a:xfrm>
            <a:custGeom>
              <a:avLst/>
              <a:gdLst>
                <a:gd name="connsiteX0" fmla="*/ 264973 w 265179"/>
                <a:gd name="connsiteY0" fmla="*/ 24248 h 45073"/>
                <a:gd name="connsiteX1" fmla="*/ 255448 w 265179"/>
                <a:gd name="connsiteY1" fmla="*/ 40155 h 45073"/>
                <a:gd name="connsiteX2" fmla="*/ 248590 w 265179"/>
                <a:gd name="connsiteY2" fmla="*/ 40155 h 45073"/>
                <a:gd name="connsiteX3" fmla="*/ 218967 w 265179"/>
                <a:gd name="connsiteY3" fmla="*/ 42441 h 45073"/>
                <a:gd name="connsiteX4" fmla="*/ 206584 w 265179"/>
                <a:gd name="connsiteY4" fmla="*/ 44441 h 45073"/>
                <a:gd name="connsiteX5" fmla="*/ 148672 w 265179"/>
                <a:gd name="connsiteY5" fmla="*/ 42917 h 45073"/>
                <a:gd name="connsiteX6" fmla="*/ 99142 w 265179"/>
                <a:gd name="connsiteY6" fmla="*/ 41965 h 45073"/>
                <a:gd name="connsiteX7" fmla="*/ 57614 w 265179"/>
                <a:gd name="connsiteY7" fmla="*/ 39679 h 45073"/>
                <a:gd name="connsiteX8" fmla="*/ 11131 w 265179"/>
                <a:gd name="connsiteY8" fmla="*/ 35488 h 45073"/>
                <a:gd name="connsiteX9" fmla="*/ 82 w 265179"/>
                <a:gd name="connsiteY9" fmla="*/ 21867 h 45073"/>
                <a:gd name="connsiteX10" fmla="*/ 10084 w 265179"/>
                <a:gd name="connsiteY10" fmla="*/ 13771 h 45073"/>
                <a:gd name="connsiteX11" fmla="*/ 44469 w 265179"/>
                <a:gd name="connsiteY11" fmla="*/ 15771 h 45073"/>
                <a:gd name="connsiteX12" fmla="*/ 70282 w 265179"/>
                <a:gd name="connsiteY12" fmla="*/ 15200 h 45073"/>
                <a:gd name="connsiteX13" fmla="*/ 75520 w 265179"/>
                <a:gd name="connsiteY13" fmla="*/ 14247 h 45073"/>
                <a:gd name="connsiteX14" fmla="*/ 95618 w 265179"/>
                <a:gd name="connsiteY14" fmla="*/ 13676 h 45073"/>
                <a:gd name="connsiteX15" fmla="*/ 86665 w 265179"/>
                <a:gd name="connsiteY15" fmla="*/ 8913 h 45073"/>
                <a:gd name="connsiteX16" fmla="*/ 21418 w 265179"/>
                <a:gd name="connsiteY16" fmla="*/ 7960 h 45073"/>
                <a:gd name="connsiteX17" fmla="*/ 6369 w 265179"/>
                <a:gd name="connsiteY17" fmla="*/ 7960 h 45073"/>
                <a:gd name="connsiteX18" fmla="*/ 749 w 265179"/>
                <a:gd name="connsiteY18" fmla="*/ 4627 h 45073"/>
                <a:gd name="connsiteX19" fmla="*/ 7131 w 265179"/>
                <a:gd name="connsiteY19" fmla="*/ 245 h 45073"/>
                <a:gd name="connsiteX20" fmla="*/ 12751 w 265179"/>
                <a:gd name="connsiteY20" fmla="*/ 245 h 45073"/>
                <a:gd name="connsiteX21" fmla="*/ 114573 w 265179"/>
                <a:gd name="connsiteY21" fmla="*/ 3484 h 45073"/>
                <a:gd name="connsiteX22" fmla="*/ 148196 w 265179"/>
                <a:gd name="connsiteY22" fmla="*/ 3484 h 45073"/>
                <a:gd name="connsiteX23" fmla="*/ 155149 w 265179"/>
                <a:gd name="connsiteY23" fmla="*/ 7484 h 45073"/>
                <a:gd name="connsiteX24" fmla="*/ 148101 w 265179"/>
                <a:gd name="connsiteY24" fmla="*/ 10818 h 45073"/>
                <a:gd name="connsiteX25" fmla="*/ 113430 w 265179"/>
                <a:gd name="connsiteY25" fmla="*/ 8627 h 45073"/>
                <a:gd name="connsiteX26" fmla="*/ 97333 w 265179"/>
                <a:gd name="connsiteY26" fmla="*/ 14818 h 45073"/>
                <a:gd name="connsiteX27" fmla="*/ 107334 w 265179"/>
                <a:gd name="connsiteY27" fmla="*/ 18628 h 45073"/>
                <a:gd name="connsiteX28" fmla="*/ 145434 w 265179"/>
                <a:gd name="connsiteY28" fmla="*/ 19676 h 45073"/>
                <a:gd name="connsiteX29" fmla="*/ 165341 w 265179"/>
                <a:gd name="connsiteY29" fmla="*/ 18724 h 45073"/>
                <a:gd name="connsiteX30" fmla="*/ 199917 w 265179"/>
                <a:gd name="connsiteY30" fmla="*/ 21772 h 45073"/>
                <a:gd name="connsiteX31" fmla="*/ 220491 w 265179"/>
                <a:gd name="connsiteY31" fmla="*/ 15390 h 45073"/>
                <a:gd name="connsiteX32" fmla="*/ 187249 w 265179"/>
                <a:gd name="connsiteY32" fmla="*/ 9961 h 45073"/>
                <a:gd name="connsiteX33" fmla="*/ 222015 w 265179"/>
                <a:gd name="connsiteY33" fmla="*/ 13676 h 45073"/>
                <a:gd name="connsiteX34" fmla="*/ 225063 w 265179"/>
                <a:gd name="connsiteY34" fmla="*/ 14342 h 45073"/>
                <a:gd name="connsiteX35" fmla="*/ 225825 w 265179"/>
                <a:gd name="connsiteY35" fmla="*/ 13199 h 45073"/>
                <a:gd name="connsiteX36" fmla="*/ 225253 w 265179"/>
                <a:gd name="connsiteY36" fmla="*/ 14533 h 45073"/>
                <a:gd name="connsiteX37" fmla="*/ 230206 w 265179"/>
                <a:gd name="connsiteY37" fmla="*/ 24058 h 45073"/>
                <a:gd name="connsiteX38" fmla="*/ 246589 w 265179"/>
                <a:gd name="connsiteY38" fmla="*/ 24820 h 45073"/>
                <a:gd name="connsiteX39" fmla="*/ 251542 w 265179"/>
                <a:gd name="connsiteY39" fmla="*/ 17676 h 45073"/>
                <a:gd name="connsiteX40" fmla="*/ 264973 w 265179"/>
                <a:gd name="connsiteY40" fmla="*/ 24248 h 45073"/>
                <a:gd name="connsiteX41" fmla="*/ 33610 w 265179"/>
                <a:gd name="connsiteY41" fmla="*/ 29201 h 45073"/>
                <a:gd name="connsiteX42" fmla="*/ 32944 w 265179"/>
                <a:gd name="connsiteY42" fmla="*/ 28058 h 45073"/>
                <a:gd name="connsiteX43" fmla="*/ 31801 w 265179"/>
                <a:gd name="connsiteY43" fmla="*/ 27487 h 45073"/>
                <a:gd name="connsiteX44" fmla="*/ 32658 w 265179"/>
                <a:gd name="connsiteY44" fmla="*/ 28344 h 45073"/>
                <a:gd name="connsiteX45" fmla="*/ 101333 w 265179"/>
                <a:gd name="connsiteY45" fmla="*/ 30249 h 45073"/>
                <a:gd name="connsiteX46" fmla="*/ 100285 w 265179"/>
                <a:gd name="connsiteY46" fmla="*/ 29677 h 45073"/>
                <a:gd name="connsiteX47" fmla="*/ 100285 w 265179"/>
                <a:gd name="connsiteY47" fmla="*/ 30439 h 45073"/>
                <a:gd name="connsiteX48" fmla="*/ 196583 w 265179"/>
                <a:gd name="connsiteY48" fmla="*/ 35869 h 45073"/>
                <a:gd name="connsiteX49" fmla="*/ 196583 w 265179"/>
                <a:gd name="connsiteY49" fmla="*/ 34726 h 45073"/>
                <a:gd name="connsiteX50" fmla="*/ 196012 w 265179"/>
                <a:gd name="connsiteY50" fmla="*/ 35678 h 45073"/>
                <a:gd name="connsiteX51" fmla="*/ 256305 w 265179"/>
                <a:gd name="connsiteY51" fmla="*/ 28344 h 45073"/>
                <a:gd name="connsiteX52" fmla="*/ 255257 w 265179"/>
                <a:gd name="connsiteY52" fmla="*/ 28820 h 45073"/>
                <a:gd name="connsiteX53" fmla="*/ 254495 w 265179"/>
                <a:gd name="connsiteY53" fmla="*/ 31868 h 45073"/>
                <a:gd name="connsiteX54" fmla="*/ 253543 w 265179"/>
                <a:gd name="connsiteY54" fmla="*/ 32726 h 45073"/>
                <a:gd name="connsiteX55" fmla="*/ 254686 w 265179"/>
                <a:gd name="connsiteY55" fmla="*/ 32059 h 45073"/>
                <a:gd name="connsiteX56" fmla="*/ 256781 w 265179"/>
                <a:gd name="connsiteY56" fmla="*/ 28820 h 45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65179" h="45073">
                  <a:moveTo>
                    <a:pt x="264973" y="24248"/>
                  </a:moveTo>
                  <a:cubicBezTo>
                    <a:pt x="266306" y="31106"/>
                    <a:pt x="260972" y="36059"/>
                    <a:pt x="255448" y="40155"/>
                  </a:cubicBezTo>
                  <a:cubicBezTo>
                    <a:pt x="253390" y="41593"/>
                    <a:pt x="250647" y="41593"/>
                    <a:pt x="248590" y="40155"/>
                  </a:cubicBezTo>
                  <a:cubicBezTo>
                    <a:pt x="238112" y="34440"/>
                    <a:pt x="228111" y="31964"/>
                    <a:pt x="218967" y="42441"/>
                  </a:cubicBezTo>
                  <a:cubicBezTo>
                    <a:pt x="215824" y="46060"/>
                    <a:pt x="210394" y="45108"/>
                    <a:pt x="206584" y="44441"/>
                  </a:cubicBezTo>
                  <a:cubicBezTo>
                    <a:pt x="187353" y="42365"/>
                    <a:pt x="167989" y="41850"/>
                    <a:pt x="148672" y="42917"/>
                  </a:cubicBezTo>
                  <a:cubicBezTo>
                    <a:pt x="132099" y="42917"/>
                    <a:pt x="115716" y="37964"/>
                    <a:pt x="99142" y="41965"/>
                  </a:cubicBezTo>
                  <a:cubicBezTo>
                    <a:pt x="86093" y="30821"/>
                    <a:pt x="71329" y="39584"/>
                    <a:pt x="57614" y="39679"/>
                  </a:cubicBezTo>
                  <a:cubicBezTo>
                    <a:pt x="41802" y="39679"/>
                    <a:pt x="26848" y="35583"/>
                    <a:pt x="11131" y="35488"/>
                  </a:cubicBezTo>
                  <a:cubicBezTo>
                    <a:pt x="1606" y="35488"/>
                    <a:pt x="940" y="27868"/>
                    <a:pt x="82" y="21867"/>
                  </a:cubicBezTo>
                  <a:cubicBezTo>
                    <a:pt x="-775" y="15866"/>
                    <a:pt x="5226" y="15104"/>
                    <a:pt x="10084" y="13771"/>
                  </a:cubicBezTo>
                  <a:cubicBezTo>
                    <a:pt x="21799" y="10723"/>
                    <a:pt x="32944" y="15581"/>
                    <a:pt x="44469" y="15771"/>
                  </a:cubicBezTo>
                  <a:cubicBezTo>
                    <a:pt x="53051" y="16962"/>
                    <a:pt x="61766" y="16771"/>
                    <a:pt x="70282" y="15200"/>
                  </a:cubicBezTo>
                  <a:cubicBezTo>
                    <a:pt x="71996" y="14723"/>
                    <a:pt x="75044" y="13676"/>
                    <a:pt x="75520" y="14247"/>
                  </a:cubicBezTo>
                  <a:cubicBezTo>
                    <a:pt x="82759" y="23201"/>
                    <a:pt x="89046" y="15009"/>
                    <a:pt x="95618" y="13676"/>
                  </a:cubicBezTo>
                  <a:cubicBezTo>
                    <a:pt x="93951" y="10351"/>
                    <a:pt x="90360" y="8437"/>
                    <a:pt x="86665" y="8913"/>
                  </a:cubicBezTo>
                  <a:cubicBezTo>
                    <a:pt x="64948" y="8913"/>
                    <a:pt x="43135" y="8246"/>
                    <a:pt x="21418" y="7960"/>
                  </a:cubicBezTo>
                  <a:cubicBezTo>
                    <a:pt x="16370" y="7960"/>
                    <a:pt x="11417" y="7960"/>
                    <a:pt x="6369" y="7960"/>
                  </a:cubicBezTo>
                  <a:cubicBezTo>
                    <a:pt x="3988" y="7960"/>
                    <a:pt x="1035" y="7389"/>
                    <a:pt x="749" y="4627"/>
                  </a:cubicBezTo>
                  <a:cubicBezTo>
                    <a:pt x="749" y="436"/>
                    <a:pt x="4273" y="722"/>
                    <a:pt x="7131" y="245"/>
                  </a:cubicBezTo>
                  <a:cubicBezTo>
                    <a:pt x="9989" y="-231"/>
                    <a:pt x="10846" y="245"/>
                    <a:pt x="12751" y="245"/>
                  </a:cubicBezTo>
                  <a:cubicBezTo>
                    <a:pt x="46726" y="-536"/>
                    <a:pt x="80721" y="550"/>
                    <a:pt x="114573" y="3484"/>
                  </a:cubicBezTo>
                  <a:cubicBezTo>
                    <a:pt x="125717" y="4341"/>
                    <a:pt x="136957" y="3484"/>
                    <a:pt x="148196" y="3484"/>
                  </a:cubicBezTo>
                  <a:cubicBezTo>
                    <a:pt x="151149" y="3484"/>
                    <a:pt x="155245" y="3484"/>
                    <a:pt x="155149" y="7484"/>
                  </a:cubicBezTo>
                  <a:cubicBezTo>
                    <a:pt x="155054" y="11485"/>
                    <a:pt x="151244" y="11009"/>
                    <a:pt x="148101" y="10818"/>
                  </a:cubicBezTo>
                  <a:cubicBezTo>
                    <a:pt x="136481" y="10151"/>
                    <a:pt x="124860" y="10151"/>
                    <a:pt x="113430" y="8627"/>
                  </a:cubicBezTo>
                  <a:cubicBezTo>
                    <a:pt x="107324" y="7513"/>
                    <a:pt x="101114" y="9904"/>
                    <a:pt x="97333" y="14818"/>
                  </a:cubicBezTo>
                  <a:cubicBezTo>
                    <a:pt x="98095" y="21772"/>
                    <a:pt x="103810" y="18914"/>
                    <a:pt x="107334" y="18628"/>
                  </a:cubicBezTo>
                  <a:cubicBezTo>
                    <a:pt x="120002" y="17771"/>
                    <a:pt x="132385" y="13009"/>
                    <a:pt x="145434" y="19676"/>
                  </a:cubicBezTo>
                  <a:cubicBezTo>
                    <a:pt x="151339" y="22629"/>
                    <a:pt x="158007" y="17485"/>
                    <a:pt x="165341" y="18724"/>
                  </a:cubicBezTo>
                  <a:cubicBezTo>
                    <a:pt x="176581" y="20629"/>
                    <a:pt x="188296" y="19200"/>
                    <a:pt x="199917" y="21772"/>
                  </a:cubicBezTo>
                  <a:cubicBezTo>
                    <a:pt x="207356" y="22553"/>
                    <a:pt x="214795" y="20248"/>
                    <a:pt x="220491" y="15390"/>
                  </a:cubicBezTo>
                  <a:cubicBezTo>
                    <a:pt x="209442" y="13580"/>
                    <a:pt x="196774" y="19867"/>
                    <a:pt x="187249" y="9961"/>
                  </a:cubicBezTo>
                  <a:cubicBezTo>
                    <a:pt x="203060" y="4817"/>
                    <a:pt x="206299" y="5198"/>
                    <a:pt x="222015" y="13676"/>
                  </a:cubicBezTo>
                  <a:lnTo>
                    <a:pt x="225063" y="14342"/>
                  </a:lnTo>
                  <a:cubicBezTo>
                    <a:pt x="225063" y="14342"/>
                    <a:pt x="225634" y="13199"/>
                    <a:pt x="225825" y="13199"/>
                  </a:cubicBezTo>
                  <a:cubicBezTo>
                    <a:pt x="226015" y="13199"/>
                    <a:pt x="226682" y="13866"/>
                    <a:pt x="225253" y="14533"/>
                  </a:cubicBezTo>
                  <a:cubicBezTo>
                    <a:pt x="225253" y="18343"/>
                    <a:pt x="221443" y="24058"/>
                    <a:pt x="230206" y="24058"/>
                  </a:cubicBezTo>
                  <a:cubicBezTo>
                    <a:pt x="235731" y="24058"/>
                    <a:pt x="241160" y="24058"/>
                    <a:pt x="246589" y="24820"/>
                  </a:cubicBezTo>
                  <a:cubicBezTo>
                    <a:pt x="252019" y="25582"/>
                    <a:pt x="250781" y="20629"/>
                    <a:pt x="251542" y="17676"/>
                  </a:cubicBezTo>
                  <a:cubicBezTo>
                    <a:pt x="257162" y="17676"/>
                    <a:pt x="263449" y="18057"/>
                    <a:pt x="264973" y="24248"/>
                  </a:cubicBezTo>
                  <a:close/>
                  <a:moveTo>
                    <a:pt x="33610" y="29201"/>
                  </a:moveTo>
                  <a:lnTo>
                    <a:pt x="32944" y="28058"/>
                  </a:lnTo>
                  <a:lnTo>
                    <a:pt x="31801" y="27487"/>
                  </a:lnTo>
                  <a:lnTo>
                    <a:pt x="32658" y="28344"/>
                  </a:lnTo>
                  <a:close/>
                  <a:moveTo>
                    <a:pt x="101333" y="30249"/>
                  </a:moveTo>
                  <a:lnTo>
                    <a:pt x="100285" y="29677"/>
                  </a:lnTo>
                  <a:lnTo>
                    <a:pt x="100285" y="30439"/>
                  </a:lnTo>
                  <a:close/>
                  <a:moveTo>
                    <a:pt x="196583" y="35869"/>
                  </a:moveTo>
                  <a:lnTo>
                    <a:pt x="196583" y="34726"/>
                  </a:lnTo>
                  <a:lnTo>
                    <a:pt x="196012" y="35678"/>
                  </a:lnTo>
                  <a:close/>
                  <a:moveTo>
                    <a:pt x="256305" y="28344"/>
                  </a:moveTo>
                  <a:cubicBezTo>
                    <a:pt x="256305" y="28344"/>
                    <a:pt x="255352" y="28344"/>
                    <a:pt x="255257" y="28820"/>
                  </a:cubicBezTo>
                  <a:cubicBezTo>
                    <a:pt x="255162" y="29297"/>
                    <a:pt x="254781" y="30821"/>
                    <a:pt x="254495" y="31868"/>
                  </a:cubicBezTo>
                  <a:lnTo>
                    <a:pt x="253543" y="32726"/>
                  </a:lnTo>
                  <a:lnTo>
                    <a:pt x="254686" y="32059"/>
                  </a:lnTo>
                  <a:cubicBezTo>
                    <a:pt x="256114" y="30916"/>
                    <a:pt x="257829" y="30154"/>
                    <a:pt x="256781" y="28820"/>
                  </a:cubicBezTo>
                  <a:close/>
                </a:path>
              </a:pathLst>
            </a:custGeom>
            <a:grpFill/>
            <a:ln w="9525" cap="flat">
              <a:noFill/>
              <a:prstDash val="solid"/>
              <a:miter/>
            </a:ln>
          </p:spPr>
          <p:txBody>
            <a:bodyPr rtlCol="0" anchor="ctr"/>
            <a:lstStyle/>
            <a:p>
              <a:endParaRPr lang="en-US">
                <a:solidFill>
                  <a:schemeClr val="bg1"/>
                </a:solidFill>
              </a:endParaRPr>
            </a:p>
          </p:txBody>
        </p:sp>
        <p:sp>
          <p:nvSpPr>
            <p:cNvPr id="10" name="Freeform 9">
              <a:extLst>
                <a:ext uri="{FF2B5EF4-FFF2-40B4-BE49-F238E27FC236}">
                  <a16:creationId xmlns:a16="http://schemas.microsoft.com/office/drawing/2014/main" id="{9B466A70-A959-FCE2-8200-FBAE5A8E34ED}"/>
                </a:ext>
              </a:extLst>
            </p:cNvPr>
            <p:cNvSpPr/>
            <p:nvPr/>
          </p:nvSpPr>
          <p:spPr>
            <a:xfrm>
              <a:off x="6245679" y="2723828"/>
              <a:ext cx="262976" cy="23844"/>
            </a:xfrm>
            <a:custGeom>
              <a:avLst/>
              <a:gdLst>
                <a:gd name="connsiteX0" fmla="*/ 258467 w 262976"/>
                <a:gd name="connsiteY0" fmla="*/ 322 h 23844"/>
                <a:gd name="connsiteX1" fmla="*/ 246084 w 262976"/>
                <a:gd name="connsiteY1" fmla="*/ 5846 h 23844"/>
                <a:gd name="connsiteX2" fmla="*/ 225415 w 262976"/>
                <a:gd name="connsiteY2" fmla="*/ 7275 h 23844"/>
                <a:gd name="connsiteX3" fmla="*/ 202269 w 262976"/>
                <a:gd name="connsiteY3" fmla="*/ 5370 h 23844"/>
                <a:gd name="connsiteX4" fmla="*/ 194173 w 262976"/>
                <a:gd name="connsiteY4" fmla="*/ 5370 h 23844"/>
                <a:gd name="connsiteX5" fmla="*/ 150358 w 262976"/>
                <a:gd name="connsiteY5" fmla="*/ 6799 h 23844"/>
                <a:gd name="connsiteX6" fmla="*/ 154454 w 262976"/>
                <a:gd name="connsiteY6" fmla="*/ 4037 h 23844"/>
                <a:gd name="connsiteX7" fmla="*/ 148834 w 262976"/>
                <a:gd name="connsiteY7" fmla="*/ 5084 h 23844"/>
                <a:gd name="connsiteX8" fmla="*/ 130832 w 262976"/>
                <a:gd name="connsiteY8" fmla="*/ 4132 h 23844"/>
                <a:gd name="connsiteX9" fmla="*/ 116735 w 262976"/>
                <a:gd name="connsiteY9" fmla="*/ 893 h 23844"/>
                <a:gd name="connsiteX10" fmla="*/ 111782 w 262976"/>
                <a:gd name="connsiteY10" fmla="*/ 893 h 23844"/>
                <a:gd name="connsiteX11" fmla="*/ 106734 w 262976"/>
                <a:gd name="connsiteY11" fmla="*/ 7561 h 23844"/>
                <a:gd name="connsiteX12" fmla="*/ 99494 w 262976"/>
                <a:gd name="connsiteY12" fmla="*/ 2989 h 23844"/>
                <a:gd name="connsiteX13" fmla="*/ 73586 w 262976"/>
                <a:gd name="connsiteY13" fmla="*/ 1941 h 23844"/>
                <a:gd name="connsiteX14" fmla="*/ 30534 w 262976"/>
                <a:gd name="connsiteY14" fmla="*/ 1941 h 23844"/>
                <a:gd name="connsiteX15" fmla="*/ 3006 w 262976"/>
                <a:gd name="connsiteY15" fmla="*/ 5084 h 23844"/>
                <a:gd name="connsiteX16" fmla="*/ 1196 w 262976"/>
                <a:gd name="connsiteY16" fmla="*/ 5084 h 23844"/>
                <a:gd name="connsiteX17" fmla="*/ 1959 w 262976"/>
                <a:gd name="connsiteY17" fmla="*/ 6132 h 23844"/>
                <a:gd name="connsiteX18" fmla="*/ 9102 w 262976"/>
                <a:gd name="connsiteY18" fmla="*/ 22706 h 23844"/>
                <a:gd name="connsiteX19" fmla="*/ 24056 w 262976"/>
                <a:gd name="connsiteY19" fmla="*/ 23753 h 23844"/>
                <a:gd name="connsiteX20" fmla="*/ 105686 w 262976"/>
                <a:gd name="connsiteY20" fmla="*/ 21563 h 23844"/>
                <a:gd name="connsiteX21" fmla="*/ 194078 w 262976"/>
                <a:gd name="connsiteY21" fmla="*/ 22325 h 23844"/>
                <a:gd name="connsiteX22" fmla="*/ 253895 w 262976"/>
                <a:gd name="connsiteY22" fmla="*/ 19086 h 23844"/>
                <a:gd name="connsiteX23" fmla="*/ 262848 w 262976"/>
                <a:gd name="connsiteY23" fmla="*/ 9561 h 23844"/>
                <a:gd name="connsiteX24" fmla="*/ 258467 w 262976"/>
                <a:gd name="connsiteY24" fmla="*/ 322 h 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62976" h="23844">
                  <a:moveTo>
                    <a:pt x="258467" y="322"/>
                  </a:moveTo>
                  <a:cubicBezTo>
                    <a:pt x="255228" y="3179"/>
                    <a:pt x="255800" y="11847"/>
                    <a:pt x="246084" y="5846"/>
                  </a:cubicBezTo>
                  <a:cubicBezTo>
                    <a:pt x="239474" y="2398"/>
                    <a:pt x="231482" y="2951"/>
                    <a:pt x="225415" y="7275"/>
                  </a:cubicBezTo>
                  <a:cubicBezTo>
                    <a:pt x="220748" y="10228"/>
                    <a:pt x="209127" y="15467"/>
                    <a:pt x="202269" y="5370"/>
                  </a:cubicBezTo>
                  <a:cubicBezTo>
                    <a:pt x="200078" y="2132"/>
                    <a:pt x="197316" y="4132"/>
                    <a:pt x="194173" y="5370"/>
                  </a:cubicBezTo>
                  <a:cubicBezTo>
                    <a:pt x="180000" y="9980"/>
                    <a:pt x="164807" y="10475"/>
                    <a:pt x="150358" y="6799"/>
                  </a:cubicBezTo>
                  <a:lnTo>
                    <a:pt x="154454" y="4037"/>
                  </a:lnTo>
                  <a:cubicBezTo>
                    <a:pt x="151882" y="1465"/>
                    <a:pt x="150358" y="3275"/>
                    <a:pt x="148834" y="5084"/>
                  </a:cubicBezTo>
                  <a:cubicBezTo>
                    <a:pt x="142833" y="4037"/>
                    <a:pt x="137023" y="1179"/>
                    <a:pt x="130832" y="4132"/>
                  </a:cubicBezTo>
                  <a:cubicBezTo>
                    <a:pt x="124640" y="7085"/>
                    <a:pt x="119021" y="11657"/>
                    <a:pt x="116735" y="893"/>
                  </a:cubicBezTo>
                  <a:cubicBezTo>
                    <a:pt x="116735" y="-345"/>
                    <a:pt x="113592" y="-250"/>
                    <a:pt x="111782" y="893"/>
                  </a:cubicBezTo>
                  <a:cubicBezTo>
                    <a:pt x="109972" y="2036"/>
                    <a:pt x="108734" y="6608"/>
                    <a:pt x="106734" y="7561"/>
                  </a:cubicBezTo>
                  <a:cubicBezTo>
                    <a:pt x="103304" y="9180"/>
                    <a:pt x="104257" y="1941"/>
                    <a:pt x="99494" y="2989"/>
                  </a:cubicBezTo>
                  <a:cubicBezTo>
                    <a:pt x="90827" y="4894"/>
                    <a:pt x="81873" y="10037"/>
                    <a:pt x="73586" y="1941"/>
                  </a:cubicBezTo>
                  <a:cubicBezTo>
                    <a:pt x="59375" y="4799"/>
                    <a:pt x="44745" y="4799"/>
                    <a:pt x="30534" y="1941"/>
                  </a:cubicBezTo>
                  <a:cubicBezTo>
                    <a:pt x="21265" y="1836"/>
                    <a:pt x="12017" y="2894"/>
                    <a:pt x="3006" y="5084"/>
                  </a:cubicBezTo>
                  <a:cubicBezTo>
                    <a:pt x="2054" y="4132"/>
                    <a:pt x="1292" y="4132"/>
                    <a:pt x="1196" y="5084"/>
                  </a:cubicBezTo>
                  <a:cubicBezTo>
                    <a:pt x="1101" y="6037"/>
                    <a:pt x="1673" y="5751"/>
                    <a:pt x="1959" y="6132"/>
                  </a:cubicBezTo>
                  <a:cubicBezTo>
                    <a:pt x="-1756" y="17372"/>
                    <a:pt x="-613" y="20515"/>
                    <a:pt x="9102" y="22706"/>
                  </a:cubicBezTo>
                  <a:cubicBezTo>
                    <a:pt x="14027" y="23677"/>
                    <a:pt x="19046" y="24030"/>
                    <a:pt x="24056" y="23753"/>
                  </a:cubicBezTo>
                  <a:cubicBezTo>
                    <a:pt x="51203" y="23182"/>
                    <a:pt x="78444" y="22039"/>
                    <a:pt x="105686" y="21563"/>
                  </a:cubicBezTo>
                  <a:cubicBezTo>
                    <a:pt x="135118" y="21563"/>
                    <a:pt x="164550" y="22896"/>
                    <a:pt x="194078" y="22325"/>
                  </a:cubicBezTo>
                  <a:cubicBezTo>
                    <a:pt x="214176" y="22325"/>
                    <a:pt x="233987" y="19658"/>
                    <a:pt x="253895" y="19086"/>
                  </a:cubicBezTo>
                  <a:cubicBezTo>
                    <a:pt x="262372" y="19086"/>
                    <a:pt x="263420" y="15371"/>
                    <a:pt x="262848" y="9561"/>
                  </a:cubicBezTo>
                  <a:cubicBezTo>
                    <a:pt x="262467" y="6513"/>
                    <a:pt x="263229" y="2513"/>
                    <a:pt x="258467" y="322"/>
                  </a:cubicBezTo>
                  <a:close/>
                </a:path>
              </a:pathLst>
            </a:custGeom>
            <a:grpFill/>
            <a:ln w="9525" cap="flat">
              <a:noFill/>
              <a:prstDash val="solid"/>
              <a:miter/>
            </a:ln>
          </p:spPr>
          <p:txBody>
            <a:bodyPr rtlCol="0" anchor="ctr"/>
            <a:lstStyle/>
            <a:p>
              <a:endParaRPr lang="en-US">
                <a:solidFill>
                  <a:schemeClr val="bg1"/>
                </a:solidFill>
              </a:endParaRPr>
            </a:p>
          </p:txBody>
        </p:sp>
        <p:sp>
          <p:nvSpPr>
            <p:cNvPr id="11" name="Freeform 10">
              <a:extLst>
                <a:ext uri="{FF2B5EF4-FFF2-40B4-BE49-F238E27FC236}">
                  <a16:creationId xmlns:a16="http://schemas.microsoft.com/office/drawing/2014/main" id="{D7FAE0CD-347E-20EB-0503-E8FCB155CC90}"/>
                </a:ext>
              </a:extLst>
            </p:cNvPr>
            <p:cNvSpPr/>
            <p:nvPr/>
          </p:nvSpPr>
          <p:spPr>
            <a:xfrm>
              <a:off x="7269216" y="2716720"/>
              <a:ext cx="146373" cy="30121"/>
            </a:xfrm>
            <a:custGeom>
              <a:avLst/>
              <a:gdLst>
                <a:gd name="connsiteX0" fmla="*/ 131708 w 146373"/>
                <a:gd name="connsiteY0" fmla="*/ 16288 h 30121"/>
                <a:gd name="connsiteX1" fmla="*/ 137509 w 146373"/>
                <a:gd name="connsiteY1" fmla="*/ 23889 h 30121"/>
                <a:gd name="connsiteX2" fmla="*/ 141233 w 146373"/>
                <a:gd name="connsiteY2" fmla="*/ 23336 h 30121"/>
                <a:gd name="connsiteX3" fmla="*/ 145520 w 146373"/>
                <a:gd name="connsiteY3" fmla="*/ 8192 h 30121"/>
                <a:gd name="connsiteX4" fmla="*/ 139138 w 146373"/>
                <a:gd name="connsiteY4" fmla="*/ 2000 h 30121"/>
                <a:gd name="connsiteX5" fmla="*/ 101609 w 146373"/>
                <a:gd name="connsiteY5" fmla="*/ 0 h 30121"/>
                <a:gd name="connsiteX6" fmla="*/ 97037 w 146373"/>
                <a:gd name="connsiteY6" fmla="*/ 2286 h 30121"/>
                <a:gd name="connsiteX7" fmla="*/ 86655 w 146373"/>
                <a:gd name="connsiteY7" fmla="*/ 4763 h 30121"/>
                <a:gd name="connsiteX8" fmla="*/ 15694 w 146373"/>
                <a:gd name="connsiteY8" fmla="*/ 6191 h 30121"/>
                <a:gd name="connsiteX9" fmla="*/ 4740 w 146373"/>
                <a:gd name="connsiteY9" fmla="*/ 12192 h 30121"/>
                <a:gd name="connsiteX10" fmla="*/ 1787 w 146373"/>
                <a:gd name="connsiteY10" fmla="*/ 8192 h 30121"/>
                <a:gd name="connsiteX11" fmla="*/ 2835 w 146373"/>
                <a:gd name="connsiteY11" fmla="*/ 13525 h 30121"/>
                <a:gd name="connsiteX12" fmla="*/ 5026 w 146373"/>
                <a:gd name="connsiteY12" fmla="*/ 26289 h 30121"/>
                <a:gd name="connsiteX13" fmla="*/ 37220 w 146373"/>
                <a:gd name="connsiteY13" fmla="*/ 19907 h 30121"/>
                <a:gd name="connsiteX14" fmla="*/ 26933 w 146373"/>
                <a:gd name="connsiteY14" fmla="*/ 14383 h 30121"/>
                <a:gd name="connsiteX15" fmla="*/ 40554 w 146373"/>
                <a:gd name="connsiteY15" fmla="*/ 15812 h 30121"/>
                <a:gd name="connsiteX16" fmla="*/ 37792 w 146373"/>
                <a:gd name="connsiteY16" fmla="*/ 20193 h 30121"/>
                <a:gd name="connsiteX17" fmla="*/ 45983 w 146373"/>
                <a:gd name="connsiteY17" fmla="*/ 29242 h 30121"/>
                <a:gd name="connsiteX18" fmla="*/ 82655 w 146373"/>
                <a:gd name="connsiteY18" fmla="*/ 11811 h 30121"/>
                <a:gd name="connsiteX19" fmla="*/ 98371 w 146373"/>
                <a:gd name="connsiteY19" fmla="*/ 26765 h 30121"/>
                <a:gd name="connsiteX20" fmla="*/ 131137 w 146373"/>
                <a:gd name="connsiteY20" fmla="*/ 15907 h 30121"/>
                <a:gd name="connsiteX21" fmla="*/ 132851 w 146373"/>
                <a:gd name="connsiteY21" fmla="*/ 13049 h 30121"/>
                <a:gd name="connsiteX22" fmla="*/ 131708 w 146373"/>
                <a:gd name="connsiteY22" fmla="*/ 16288 h 30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6373" h="30121">
                  <a:moveTo>
                    <a:pt x="131708" y="16288"/>
                  </a:moveTo>
                  <a:cubicBezTo>
                    <a:pt x="131213" y="19993"/>
                    <a:pt x="133804" y="23393"/>
                    <a:pt x="137509" y="23889"/>
                  </a:cubicBezTo>
                  <a:cubicBezTo>
                    <a:pt x="138776" y="24060"/>
                    <a:pt x="140071" y="23870"/>
                    <a:pt x="141233" y="23336"/>
                  </a:cubicBezTo>
                  <a:cubicBezTo>
                    <a:pt x="150187" y="20669"/>
                    <a:pt x="142567" y="13145"/>
                    <a:pt x="145520" y="8192"/>
                  </a:cubicBezTo>
                  <a:cubicBezTo>
                    <a:pt x="148472" y="3238"/>
                    <a:pt x="143138" y="2667"/>
                    <a:pt x="139138" y="2000"/>
                  </a:cubicBezTo>
                  <a:cubicBezTo>
                    <a:pt x="126755" y="95"/>
                    <a:pt x="113706" y="8477"/>
                    <a:pt x="101609" y="0"/>
                  </a:cubicBezTo>
                  <a:cubicBezTo>
                    <a:pt x="101038" y="0"/>
                    <a:pt x="98275" y="1143"/>
                    <a:pt x="97037" y="2286"/>
                  </a:cubicBezTo>
                  <a:cubicBezTo>
                    <a:pt x="94189" y="4763"/>
                    <a:pt x="90312" y="5686"/>
                    <a:pt x="86655" y="4763"/>
                  </a:cubicBezTo>
                  <a:cubicBezTo>
                    <a:pt x="62842" y="667"/>
                    <a:pt x="39030" y="8192"/>
                    <a:pt x="15694" y="6191"/>
                  </a:cubicBezTo>
                  <a:cubicBezTo>
                    <a:pt x="10646" y="5715"/>
                    <a:pt x="8645" y="10573"/>
                    <a:pt x="4740" y="12192"/>
                  </a:cubicBezTo>
                  <a:lnTo>
                    <a:pt x="1787" y="8192"/>
                  </a:lnTo>
                  <a:cubicBezTo>
                    <a:pt x="-1070" y="10478"/>
                    <a:pt x="1121" y="12001"/>
                    <a:pt x="2835" y="13525"/>
                  </a:cubicBezTo>
                  <a:cubicBezTo>
                    <a:pt x="-404" y="18479"/>
                    <a:pt x="-2213" y="25051"/>
                    <a:pt x="5026" y="26289"/>
                  </a:cubicBezTo>
                  <a:cubicBezTo>
                    <a:pt x="16075" y="28194"/>
                    <a:pt x="28743" y="31528"/>
                    <a:pt x="37220" y="19907"/>
                  </a:cubicBezTo>
                  <a:cubicBezTo>
                    <a:pt x="35411" y="15621"/>
                    <a:pt x="30076" y="16954"/>
                    <a:pt x="26933" y="14383"/>
                  </a:cubicBezTo>
                  <a:cubicBezTo>
                    <a:pt x="31381" y="12249"/>
                    <a:pt x="36649" y="12802"/>
                    <a:pt x="40554" y="15812"/>
                  </a:cubicBezTo>
                  <a:cubicBezTo>
                    <a:pt x="43602" y="18669"/>
                    <a:pt x="39316" y="19050"/>
                    <a:pt x="37792" y="20193"/>
                  </a:cubicBezTo>
                  <a:cubicBezTo>
                    <a:pt x="36363" y="26575"/>
                    <a:pt x="39411" y="32385"/>
                    <a:pt x="45983" y="29242"/>
                  </a:cubicBezTo>
                  <a:cubicBezTo>
                    <a:pt x="58080" y="23431"/>
                    <a:pt x="75415" y="29813"/>
                    <a:pt x="82655" y="11811"/>
                  </a:cubicBezTo>
                  <a:cubicBezTo>
                    <a:pt x="85226" y="27718"/>
                    <a:pt x="85703" y="28480"/>
                    <a:pt x="98371" y="26765"/>
                  </a:cubicBezTo>
                  <a:cubicBezTo>
                    <a:pt x="110115" y="26413"/>
                    <a:pt x="121507" y="22641"/>
                    <a:pt x="131137" y="15907"/>
                  </a:cubicBezTo>
                  <a:lnTo>
                    <a:pt x="132851" y="13049"/>
                  </a:lnTo>
                  <a:cubicBezTo>
                    <a:pt x="135137" y="14954"/>
                    <a:pt x="132375" y="15240"/>
                    <a:pt x="131708" y="16288"/>
                  </a:cubicBezTo>
                  <a:close/>
                </a:path>
              </a:pathLst>
            </a:custGeom>
            <a:grpFill/>
            <a:ln w="9525" cap="flat">
              <a:noFill/>
              <a:prstDash val="solid"/>
              <a:miter/>
            </a:ln>
          </p:spPr>
          <p:txBody>
            <a:bodyPr rtlCol="0" anchor="ctr"/>
            <a:lstStyle/>
            <a:p>
              <a:endParaRPr lang="en-US">
                <a:solidFill>
                  <a:schemeClr val="bg1"/>
                </a:solidFill>
              </a:endParaRPr>
            </a:p>
          </p:txBody>
        </p:sp>
        <p:sp>
          <p:nvSpPr>
            <p:cNvPr id="12" name="Freeform 11">
              <a:extLst>
                <a:ext uri="{FF2B5EF4-FFF2-40B4-BE49-F238E27FC236}">
                  <a16:creationId xmlns:a16="http://schemas.microsoft.com/office/drawing/2014/main" id="{CFA0A797-B7FD-4462-5605-12BF9BC161EE}"/>
                </a:ext>
              </a:extLst>
            </p:cNvPr>
            <p:cNvSpPr/>
            <p:nvPr/>
          </p:nvSpPr>
          <p:spPr>
            <a:xfrm>
              <a:off x="8022621" y="2757505"/>
              <a:ext cx="52693" cy="19190"/>
            </a:xfrm>
            <a:custGeom>
              <a:avLst/>
              <a:gdLst>
                <a:gd name="connsiteX0" fmla="*/ 43910 w 52693"/>
                <a:gd name="connsiteY0" fmla="*/ 5601 h 19190"/>
                <a:gd name="connsiteX1" fmla="*/ 27718 w 52693"/>
                <a:gd name="connsiteY1" fmla="*/ 3030 h 19190"/>
                <a:gd name="connsiteX2" fmla="*/ 0 w 52693"/>
                <a:gd name="connsiteY2" fmla="*/ 15031 h 19190"/>
                <a:gd name="connsiteX3" fmla="*/ 23051 w 52693"/>
                <a:gd name="connsiteY3" fmla="*/ 11888 h 19190"/>
                <a:gd name="connsiteX4" fmla="*/ 28194 w 52693"/>
                <a:gd name="connsiteY4" fmla="*/ 12840 h 19190"/>
                <a:gd name="connsiteX5" fmla="*/ 42101 w 52693"/>
                <a:gd name="connsiteY5" fmla="*/ 18270 h 19190"/>
                <a:gd name="connsiteX6" fmla="*/ 52483 w 52693"/>
                <a:gd name="connsiteY6" fmla="*/ 14555 h 19190"/>
                <a:gd name="connsiteX7" fmla="*/ 43910 w 52693"/>
                <a:gd name="connsiteY7" fmla="*/ 5601 h 19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693" h="19190">
                  <a:moveTo>
                    <a:pt x="43910" y="5601"/>
                  </a:moveTo>
                  <a:cubicBezTo>
                    <a:pt x="38671" y="3411"/>
                    <a:pt x="33242" y="4935"/>
                    <a:pt x="27718" y="3030"/>
                  </a:cubicBezTo>
                  <a:cubicBezTo>
                    <a:pt x="12097" y="-2495"/>
                    <a:pt x="10668" y="-1542"/>
                    <a:pt x="0" y="15031"/>
                  </a:cubicBezTo>
                  <a:cubicBezTo>
                    <a:pt x="8382" y="16174"/>
                    <a:pt x="16478" y="21413"/>
                    <a:pt x="23051" y="11888"/>
                  </a:cubicBezTo>
                  <a:cubicBezTo>
                    <a:pt x="25337" y="8554"/>
                    <a:pt x="27527" y="10554"/>
                    <a:pt x="28194" y="12840"/>
                  </a:cubicBezTo>
                  <a:cubicBezTo>
                    <a:pt x="30290" y="20651"/>
                    <a:pt x="37719" y="16555"/>
                    <a:pt x="42101" y="18270"/>
                  </a:cubicBezTo>
                  <a:cubicBezTo>
                    <a:pt x="46482" y="19984"/>
                    <a:pt x="51149" y="19603"/>
                    <a:pt x="52483" y="14555"/>
                  </a:cubicBezTo>
                  <a:cubicBezTo>
                    <a:pt x="53816" y="9507"/>
                    <a:pt x="48578" y="7602"/>
                    <a:pt x="43910" y="5601"/>
                  </a:cubicBezTo>
                  <a:close/>
                </a:path>
              </a:pathLst>
            </a:custGeom>
            <a:grpFill/>
            <a:ln w="9525" cap="flat">
              <a:noFill/>
              <a:prstDash val="solid"/>
              <a:miter/>
            </a:ln>
          </p:spPr>
          <p:txBody>
            <a:bodyPr rtlCol="0" anchor="ctr"/>
            <a:lstStyle/>
            <a:p>
              <a:endParaRPr lang="en-US">
                <a:solidFill>
                  <a:schemeClr val="bg1"/>
                </a:solidFill>
              </a:endParaRPr>
            </a:p>
          </p:txBody>
        </p:sp>
        <p:sp>
          <p:nvSpPr>
            <p:cNvPr id="13" name="Freeform 12">
              <a:extLst>
                <a:ext uri="{FF2B5EF4-FFF2-40B4-BE49-F238E27FC236}">
                  <a16:creationId xmlns:a16="http://schemas.microsoft.com/office/drawing/2014/main" id="{9622F86B-7846-597D-15D4-F459422AFD0F}"/>
                </a:ext>
              </a:extLst>
            </p:cNvPr>
            <p:cNvSpPr/>
            <p:nvPr/>
          </p:nvSpPr>
          <p:spPr>
            <a:xfrm>
              <a:off x="7119643" y="2760952"/>
              <a:ext cx="60205" cy="13954"/>
            </a:xfrm>
            <a:custGeom>
              <a:avLst/>
              <a:gdLst>
                <a:gd name="connsiteX0" fmla="*/ 57062 w 60205"/>
                <a:gd name="connsiteY0" fmla="*/ 250 h 13954"/>
                <a:gd name="connsiteX1" fmla="*/ 44013 w 60205"/>
                <a:gd name="connsiteY1" fmla="*/ 250 h 13954"/>
                <a:gd name="connsiteX2" fmla="*/ 16391 w 60205"/>
                <a:gd name="connsiteY2" fmla="*/ 3203 h 13954"/>
                <a:gd name="connsiteX3" fmla="*/ 6866 w 60205"/>
                <a:gd name="connsiteY3" fmla="*/ 2250 h 13954"/>
                <a:gd name="connsiteX4" fmla="*/ 8 w 60205"/>
                <a:gd name="connsiteY4" fmla="*/ 6822 h 13954"/>
                <a:gd name="connsiteX5" fmla="*/ 7056 w 60205"/>
                <a:gd name="connsiteY5" fmla="*/ 13490 h 13954"/>
                <a:gd name="connsiteX6" fmla="*/ 18296 w 60205"/>
                <a:gd name="connsiteY6" fmla="*/ 13490 h 13954"/>
                <a:gd name="connsiteX7" fmla="*/ 55824 w 60205"/>
                <a:gd name="connsiteY7" fmla="*/ 7870 h 13954"/>
                <a:gd name="connsiteX8" fmla="*/ 57444 w 60205"/>
                <a:gd name="connsiteY8" fmla="*/ 7394 h 13954"/>
                <a:gd name="connsiteX9" fmla="*/ 60206 w 60205"/>
                <a:gd name="connsiteY9" fmla="*/ 3108 h 13954"/>
                <a:gd name="connsiteX10" fmla="*/ 57062 w 60205"/>
                <a:gd name="connsiteY10" fmla="*/ 250 h 13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205" h="13954">
                  <a:moveTo>
                    <a:pt x="57062" y="250"/>
                  </a:moveTo>
                  <a:cubicBezTo>
                    <a:pt x="52719" y="-83"/>
                    <a:pt x="48357" y="-83"/>
                    <a:pt x="44013" y="250"/>
                  </a:cubicBezTo>
                  <a:cubicBezTo>
                    <a:pt x="34488" y="1107"/>
                    <a:pt x="24963" y="2250"/>
                    <a:pt x="16391" y="3203"/>
                  </a:cubicBezTo>
                  <a:cubicBezTo>
                    <a:pt x="13571" y="1317"/>
                    <a:pt x="10000" y="964"/>
                    <a:pt x="6866" y="2250"/>
                  </a:cubicBezTo>
                  <a:cubicBezTo>
                    <a:pt x="4008" y="3108"/>
                    <a:pt x="198" y="3108"/>
                    <a:pt x="8" y="6822"/>
                  </a:cubicBezTo>
                  <a:cubicBezTo>
                    <a:pt x="-183" y="10537"/>
                    <a:pt x="3151" y="13014"/>
                    <a:pt x="7056" y="13490"/>
                  </a:cubicBezTo>
                  <a:cubicBezTo>
                    <a:pt x="10781" y="14109"/>
                    <a:pt x="14571" y="14109"/>
                    <a:pt x="18296" y="13490"/>
                  </a:cubicBezTo>
                  <a:cubicBezTo>
                    <a:pt x="30469" y="9804"/>
                    <a:pt x="43108" y="7918"/>
                    <a:pt x="55824" y="7870"/>
                  </a:cubicBezTo>
                  <a:cubicBezTo>
                    <a:pt x="56396" y="7870"/>
                    <a:pt x="57253" y="7870"/>
                    <a:pt x="57444" y="7394"/>
                  </a:cubicBezTo>
                  <a:cubicBezTo>
                    <a:pt x="58720" y="6222"/>
                    <a:pt x="59663" y="4746"/>
                    <a:pt x="60206" y="3108"/>
                  </a:cubicBezTo>
                  <a:cubicBezTo>
                    <a:pt x="60101" y="1460"/>
                    <a:pt x="58710" y="193"/>
                    <a:pt x="57062" y="250"/>
                  </a:cubicBezTo>
                  <a:close/>
                </a:path>
              </a:pathLst>
            </a:custGeom>
            <a:grpFill/>
            <a:ln w="9525" cap="flat">
              <a:noFill/>
              <a:prstDash val="solid"/>
              <a:miter/>
            </a:ln>
          </p:spPr>
          <p:txBody>
            <a:bodyPr rtlCol="0" anchor="ctr"/>
            <a:lstStyle/>
            <a:p>
              <a:endParaRPr lang="en-US">
                <a:solidFill>
                  <a:schemeClr val="bg1"/>
                </a:solidFill>
              </a:endParaRPr>
            </a:p>
          </p:txBody>
        </p:sp>
        <p:sp>
          <p:nvSpPr>
            <p:cNvPr id="14" name="Freeform 13">
              <a:extLst>
                <a:ext uri="{FF2B5EF4-FFF2-40B4-BE49-F238E27FC236}">
                  <a16:creationId xmlns:a16="http://schemas.microsoft.com/office/drawing/2014/main" id="{25AAE919-6B09-8905-8C38-9B194426B7CB}"/>
                </a:ext>
              </a:extLst>
            </p:cNvPr>
            <p:cNvSpPr/>
            <p:nvPr/>
          </p:nvSpPr>
          <p:spPr>
            <a:xfrm>
              <a:off x="6857904" y="2761350"/>
              <a:ext cx="70370" cy="10104"/>
            </a:xfrm>
            <a:custGeom>
              <a:avLst/>
              <a:gdLst>
                <a:gd name="connsiteX0" fmla="*/ 63341 w 70370"/>
                <a:gd name="connsiteY0" fmla="*/ 900 h 10104"/>
                <a:gd name="connsiteX1" fmla="*/ 45053 w 70370"/>
                <a:gd name="connsiteY1" fmla="*/ 423 h 10104"/>
                <a:gd name="connsiteX2" fmla="*/ 0 w 70370"/>
                <a:gd name="connsiteY2" fmla="*/ 423 h 10104"/>
                <a:gd name="connsiteX3" fmla="*/ 30671 w 70370"/>
                <a:gd name="connsiteY3" fmla="*/ 8520 h 10104"/>
                <a:gd name="connsiteX4" fmla="*/ 63818 w 70370"/>
                <a:gd name="connsiteY4" fmla="*/ 9377 h 10104"/>
                <a:gd name="connsiteX5" fmla="*/ 70295 w 70370"/>
                <a:gd name="connsiteY5" fmla="*/ 5376 h 10104"/>
                <a:gd name="connsiteX6" fmla="*/ 64189 w 70370"/>
                <a:gd name="connsiteY6" fmla="*/ 719 h 10104"/>
                <a:gd name="connsiteX7" fmla="*/ 63341 w 70370"/>
                <a:gd name="connsiteY7" fmla="*/ 900 h 10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370" h="10104">
                  <a:moveTo>
                    <a:pt x="63341" y="900"/>
                  </a:moveTo>
                  <a:cubicBezTo>
                    <a:pt x="57255" y="1690"/>
                    <a:pt x="51083" y="1538"/>
                    <a:pt x="45053" y="423"/>
                  </a:cubicBezTo>
                  <a:cubicBezTo>
                    <a:pt x="30099" y="-529"/>
                    <a:pt x="15050" y="423"/>
                    <a:pt x="0" y="423"/>
                  </a:cubicBezTo>
                  <a:cubicBezTo>
                    <a:pt x="8858" y="13663"/>
                    <a:pt x="20098" y="9948"/>
                    <a:pt x="30671" y="8520"/>
                  </a:cubicBezTo>
                  <a:cubicBezTo>
                    <a:pt x="41720" y="7615"/>
                    <a:pt x="52835" y="7900"/>
                    <a:pt x="63818" y="9377"/>
                  </a:cubicBezTo>
                  <a:cubicBezTo>
                    <a:pt x="65913" y="9377"/>
                    <a:pt x="71057" y="9377"/>
                    <a:pt x="70295" y="5376"/>
                  </a:cubicBezTo>
                  <a:cubicBezTo>
                    <a:pt x="69895" y="2405"/>
                    <a:pt x="67161" y="319"/>
                    <a:pt x="64189" y="719"/>
                  </a:cubicBezTo>
                  <a:cubicBezTo>
                    <a:pt x="63903" y="757"/>
                    <a:pt x="63618" y="814"/>
                    <a:pt x="63341" y="900"/>
                  </a:cubicBezTo>
                  <a:close/>
                </a:path>
              </a:pathLst>
            </a:custGeom>
            <a:grpFill/>
            <a:ln w="9525" cap="flat">
              <a:noFill/>
              <a:prstDash val="solid"/>
              <a:miter/>
            </a:ln>
          </p:spPr>
          <p:txBody>
            <a:bodyPr rtlCol="0" anchor="ctr"/>
            <a:lstStyle/>
            <a:p>
              <a:endParaRPr lang="en-US">
                <a:solidFill>
                  <a:schemeClr val="bg1"/>
                </a:solidFill>
              </a:endParaRPr>
            </a:p>
          </p:txBody>
        </p:sp>
        <p:sp>
          <p:nvSpPr>
            <p:cNvPr id="15" name="Freeform 14">
              <a:extLst>
                <a:ext uri="{FF2B5EF4-FFF2-40B4-BE49-F238E27FC236}">
                  <a16:creationId xmlns:a16="http://schemas.microsoft.com/office/drawing/2014/main" id="{1EC759DD-AF47-0FFB-6E03-1C756681CCA2}"/>
                </a:ext>
              </a:extLst>
            </p:cNvPr>
            <p:cNvSpPr/>
            <p:nvPr/>
          </p:nvSpPr>
          <p:spPr>
            <a:xfrm>
              <a:off x="7962982" y="2754527"/>
              <a:ext cx="58686" cy="18035"/>
            </a:xfrm>
            <a:custGeom>
              <a:avLst/>
              <a:gdLst>
                <a:gd name="connsiteX0" fmla="*/ 54781 w 58686"/>
                <a:gd name="connsiteY0" fmla="*/ 3341 h 18035"/>
                <a:gd name="connsiteX1" fmla="*/ 32874 w 58686"/>
                <a:gd name="connsiteY1" fmla="*/ 3341 h 18035"/>
                <a:gd name="connsiteX2" fmla="*/ 10966 w 58686"/>
                <a:gd name="connsiteY2" fmla="*/ 2865 h 18035"/>
                <a:gd name="connsiteX3" fmla="*/ 4870 w 58686"/>
                <a:gd name="connsiteY3" fmla="*/ 7 h 18035"/>
                <a:gd name="connsiteX4" fmla="*/ 13 w 58686"/>
                <a:gd name="connsiteY4" fmla="*/ 4198 h 18035"/>
                <a:gd name="connsiteX5" fmla="*/ 1822 w 58686"/>
                <a:gd name="connsiteY5" fmla="*/ 8199 h 18035"/>
                <a:gd name="connsiteX6" fmla="*/ 7823 w 58686"/>
                <a:gd name="connsiteY6" fmla="*/ 5913 h 18035"/>
                <a:gd name="connsiteX7" fmla="*/ 10395 w 58686"/>
                <a:gd name="connsiteY7" fmla="*/ 3722 h 18035"/>
                <a:gd name="connsiteX8" fmla="*/ 20901 w 58686"/>
                <a:gd name="connsiteY8" fmla="*/ 17905 h 18035"/>
                <a:gd name="connsiteX9" fmla="*/ 25063 w 58686"/>
                <a:gd name="connsiteY9" fmla="*/ 17819 h 18035"/>
                <a:gd name="connsiteX10" fmla="*/ 56496 w 58686"/>
                <a:gd name="connsiteY10" fmla="*/ 10675 h 18035"/>
                <a:gd name="connsiteX11" fmla="*/ 58591 w 58686"/>
                <a:gd name="connsiteY11" fmla="*/ 7913 h 18035"/>
                <a:gd name="connsiteX12" fmla="*/ 54781 w 58686"/>
                <a:gd name="connsiteY12" fmla="*/ 3341 h 18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8686" h="18035">
                  <a:moveTo>
                    <a:pt x="54781" y="3341"/>
                  </a:moveTo>
                  <a:cubicBezTo>
                    <a:pt x="47990" y="7198"/>
                    <a:pt x="39665" y="7198"/>
                    <a:pt x="32874" y="3341"/>
                  </a:cubicBezTo>
                  <a:cubicBezTo>
                    <a:pt x="25349" y="11342"/>
                    <a:pt x="18205" y="4388"/>
                    <a:pt x="10966" y="2865"/>
                  </a:cubicBezTo>
                  <a:cubicBezTo>
                    <a:pt x="9528" y="969"/>
                    <a:pt x="7251" y="-98"/>
                    <a:pt x="4870" y="7"/>
                  </a:cubicBezTo>
                  <a:cubicBezTo>
                    <a:pt x="2489" y="131"/>
                    <a:pt x="489" y="1855"/>
                    <a:pt x="13" y="4198"/>
                  </a:cubicBezTo>
                  <a:cubicBezTo>
                    <a:pt x="-102" y="5751"/>
                    <a:pt x="574" y="7265"/>
                    <a:pt x="1822" y="8199"/>
                  </a:cubicBezTo>
                  <a:cubicBezTo>
                    <a:pt x="4299" y="9437"/>
                    <a:pt x="6108" y="7532"/>
                    <a:pt x="7823" y="5913"/>
                  </a:cubicBezTo>
                  <a:lnTo>
                    <a:pt x="10395" y="3722"/>
                  </a:lnTo>
                  <a:cubicBezTo>
                    <a:pt x="9376" y="10542"/>
                    <a:pt x="14081" y="16885"/>
                    <a:pt x="20901" y="17905"/>
                  </a:cubicBezTo>
                  <a:cubicBezTo>
                    <a:pt x="22282" y="18105"/>
                    <a:pt x="23692" y="18076"/>
                    <a:pt x="25063" y="17819"/>
                  </a:cubicBezTo>
                  <a:cubicBezTo>
                    <a:pt x="35446" y="15914"/>
                    <a:pt x="48780" y="22486"/>
                    <a:pt x="56496" y="10675"/>
                  </a:cubicBezTo>
                  <a:cubicBezTo>
                    <a:pt x="57067" y="9627"/>
                    <a:pt x="58305" y="8865"/>
                    <a:pt x="58591" y="7913"/>
                  </a:cubicBezTo>
                  <a:cubicBezTo>
                    <a:pt x="59163" y="5055"/>
                    <a:pt x="57067" y="2484"/>
                    <a:pt x="54781" y="3341"/>
                  </a:cubicBezTo>
                  <a:close/>
                </a:path>
              </a:pathLst>
            </a:custGeom>
            <a:grpFill/>
            <a:ln w="9525" cap="flat">
              <a:noFill/>
              <a:prstDash val="solid"/>
              <a:miter/>
            </a:ln>
          </p:spPr>
          <p:txBody>
            <a:bodyPr rtlCol="0" anchor="ctr"/>
            <a:lstStyle/>
            <a:p>
              <a:endParaRPr lang="en-US">
                <a:solidFill>
                  <a:schemeClr val="bg1"/>
                </a:solidFill>
              </a:endParaRPr>
            </a:p>
          </p:txBody>
        </p:sp>
        <p:sp>
          <p:nvSpPr>
            <p:cNvPr id="16" name="Freeform 15">
              <a:extLst>
                <a:ext uri="{FF2B5EF4-FFF2-40B4-BE49-F238E27FC236}">
                  <a16:creationId xmlns:a16="http://schemas.microsoft.com/office/drawing/2014/main" id="{25D2C5AB-4F76-6FE0-DD4E-49FC0D83D68E}"/>
                </a:ext>
              </a:extLst>
            </p:cNvPr>
            <p:cNvSpPr/>
            <p:nvPr/>
          </p:nvSpPr>
          <p:spPr>
            <a:xfrm>
              <a:off x="6773608" y="2760787"/>
              <a:ext cx="77217" cy="9406"/>
            </a:xfrm>
            <a:custGeom>
              <a:avLst/>
              <a:gdLst>
                <a:gd name="connsiteX0" fmla="*/ 71914 w 77217"/>
                <a:gd name="connsiteY0" fmla="*/ 1462 h 9406"/>
                <a:gd name="connsiteX1" fmla="*/ 31718 w 77217"/>
                <a:gd name="connsiteY1" fmla="*/ 1462 h 9406"/>
                <a:gd name="connsiteX2" fmla="*/ 0 w 77217"/>
                <a:gd name="connsiteY2" fmla="*/ 2034 h 9406"/>
                <a:gd name="connsiteX3" fmla="*/ 4191 w 77217"/>
                <a:gd name="connsiteY3" fmla="*/ 7368 h 9406"/>
                <a:gd name="connsiteX4" fmla="*/ 72866 w 77217"/>
                <a:gd name="connsiteY4" fmla="*/ 9368 h 9406"/>
                <a:gd name="connsiteX5" fmla="*/ 77181 w 77217"/>
                <a:gd name="connsiteY5" fmla="*/ 6139 h 9406"/>
                <a:gd name="connsiteX6" fmla="*/ 77152 w 77217"/>
                <a:gd name="connsiteY6" fmla="*/ 4891 h 9406"/>
                <a:gd name="connsiteX7" fmla="*/ 71914 w 77217"/>
                <a:gd name="connsiteY7" fmla="*/ 1462 h 9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217" h="9406">
                  <a:moveTo>
                    <a:pt x="71914" y="1462"/>
                  </a:moveTo>
                  <a:cubicBezTo>
                    <a:pt x="58560" y="-109"/>
                    <a:pt x="45072" y="-109"/>
                    <a:pt x="31718" y="1462"/>
                  </a:cubicBezTo>
                  <a:cubicBezTo>
                    <a:pt x="21145" y="1938"/>
                    <a:pt x="10001" y="-2443"/>
                    <a:pt x="0" y="2034"/>
                  </a:cubicBezTo>
                  <a:cubicBezTo>
                    <a:pt x="0" y="5939"/>
                    <a:pt x="1524" y="6987"/>
                    <a:pt x="4191" y="7368"/>
                  </a:cubicBezTo>
                  <a:cubicBezTo>
                    <a:pt x="27051" y="10225"/>
                    <a:pt x="50101" y="6225"/>
                    <a:pt x="72866" y="9368"/>
                  </a:cubicBezTo>
                  <a:cubicBezTo>
                    <a:pt x="74952" y="9663"/>
                    <a:pt x="76876" y="8225"/>
                    <a:pt x="77181" y="6139"/>
                  </a:cubicBezTo>
                  <a:cubicBezTo>
                    <a:pt x="77238" y="5720"/>
                    <a:pt x="77228" y="5301"/>
                    <a:pt x="77152" y="4891"/>
                  </a:cubicBezTo>
                  <a:cubicBezTo>
                    <a:pt x="76962" y="1938"/>
                    <a:pt x="74866" y="1938"/>
                    <a:pt x="71914" y="1462"/>
                  </a:cubicBezTo>
                  <a:close/>
                </a:path>
              </a:pathLst>
            </a:custGeom>
            <a:grpFill/>
            <a:ln w="9525" cap="flat">
              <a:noFill/>
              <a:prstDash val="solid"/>
              <a:miter/>
            </a:ln>
          </p:spPr>
          <p:txBody>
            <a:bodyPr rtlCol="0" anchor="ctr"/>
            <a:lstStyle/>
            <a:p>
              <a:endParaRPr lang="en-US">
                <a:solidFill>
                  <a:schemeClr val="bg1"/>
                </a:solidFill>
              </a:endParaRPr>
            </a:p>
          </p:txBody>
        </p:sp>
        <p:sp>
          <p:nvSpPr>
            <p:cNvPr id="17" name="Freeform 16">
              <a:extLst>
                <a:ext uri="{FF2B5EF4-FFF2-40B4-BE49-F238E27FC236}">
                  <a16:creationId xmlns:a16="http://schemas.microsoft.com/office/drawing/2014/main" id="{24A379C0-98F4-76AF-DD20-6BCF599679C4}"/>
                </a:ext>
              </a:extLst>
            </p:cNvPr>
            <p:cNvSpPr/>
            <p:nvPr/>
          </p:nvSpPr>
          <p:spPr>
            <a:xfrm>
              <a:off x="6998911" y="2762821"/>
              <a:ext cx="114930" cy="12382"/>
            </a:xfrm>
            <a:custGeom>
              <a:avLst/>
              <a:gdLst>
                <a:gd name="connsiteX0" fmla="*/ 71211 w 114930"/>
                <a:gd name="connsiteY0" fmla="*/ 4572 h 12382"/>
                <a:gd name="connsiteX1" fmla="*/ 60828 w 114930"/>
                <a:gd name="connsiteY1" fmla="*/ 1619 h 12382"/>
                <a:gd name="connsiteX2" fmla="*/ 28158 w 114930"/>
                <a:gd name="connsiteY2" fmla="*/ 95 h 12382"/>
                <a:gd name="connsiteX3" fmla="*/ 4345 w 114930"/>
                <a:gd name="connsiteY3" fmla="*/ 2667 h 12382"/>
                <a:gd name="connsiteX4" fmla="*/ 78 w 114930"/>
                <a:gd name="connsiteY4" fmla="*/ 8724 h 12382"/>
                <a:gd name="connsiteX5" fmla="*/ 250 w 114930"/>
                <a:gd name="connsiteY5" fmla="*/ 9429 h 12382"/>
                <a:gd name="connsiteX6" fmla="*/ 6631 w 114930"/>
                <a:gd name="connsiteY6" fmla="*/ 11239 h 12382"/>
                <a:gd name="connsiteX7" fmla="*/ 38159 w 114930"/>
                <a:gd name="connsiteY7" fmla="*/ 11239 h 12382"/>
                <a:gd name="connsiteX8" fmla="*/ 69973 w 114930"/>
                <a:gd name="connsiteY8" fmla="*/ 6000 h 12382"/>
                <a:gd name="connsiteX9" fmla="*/ 70830 w 114930"/>
                <a:gd name="connsiteY9" fmla="*/ 9144 h 12382"/>
                <a:gd name="connsiteX10" fmla="*/ 102738 w 114930"/>
                <a:gd name="connsiteY10" fmla="*/ 12382 h 12382"/>
                <a:gd name="connsiteX11" fmla="*/ 114930 w 114930"/>
                <a:gd name="connsiteY11" fmla="*/ 1047 h 12382"/>
                <a:gd name="connsiteX12" fmla="*/ 71211 w 114930"/>
                <a:gd name="connsiteY12" fmla="*/ 4572 h 12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930" h="12382">
                  <a:moveTo>
                    <a:pt x="71211" y="4572"/>
                  </a:moveTo>
                  <a:cubicBezTo>
                    <a:pt x="68439" y="1952"/>
                    <a:pt x="64562" y="857"/>
                    <a:pt x="60828" y="1619"/>
                  </a:cubicBezTo>
                  <a:cubicBezTo>
                    <a:pt x="49960" y="3543"/>
                    <a:pt x="38797" y="3029"/>
                    <a:pt x="28158" y="95"/>
                  </a:cubicBezTo>
                  <a:cubicBezTo>
                    <a:pt x="20138" y="-305"/>
                    <a:pt x="12099" y="562"/>
                    <a:pt x="4345" y="2667"/>
                  </a:cubicBezTo>
                  <a:cubicBezTo>
                    <a:pt x="1497" y="3162"/>
                    <a:pt x="-417" y="5867"/>
                    <a:pt x="78" y="8724"/>
                  </a:cubicBezTo>
                  <a:cubicBezTo>
                    <a:pt x="116" y="8963"/>
                    <a:pt x="173" y="9201"/>
                    <a:pt x="250" y="9429"/>
                  </a:cubicBezTo>
                  <a:cubicBezTo>
                    <a:pt x="1202" y="12001"/>
                    <a:pt x="4059" y="11715"/>
                    <a:pt x="6631" y="11239"/>
                  </a:cubicBezTo>
                  <a:cubicBezTo>
                    <a:pt x="17033" y="9144"/>
                    <a:pt x="27758" y="9144"/>
                    <a:pt x="38159" y="11239"/>
                  </a:cubicBezTo>
                  <a:cubicBezTo>
                    <a:pt x="49046" y="13649"/>
                    <a:pt x="60438" y="11773"/>
                    <a:pt x="69973" y="6000"/>
                  </a:cubicBezTo>
                  <a:cubicBezTo>
                    <a:pt x="69973" y="7048"/>
                    <a:pt x="70449" y="9048"/>
                    <a:pt x="70830" y="9144"/>
                  </a:cubicBezTo>
                  <a:cubicBezTo>
                    <a:pt x="81393" y="10830"/>
                    <a:pt x="92052" y="11915"/>
                    <a:pt x="102738" y="12382"/>
                  </a:cubicBezTo>
                  <a:cubicBezTo>
                    <a:pt x="109082" y="12220"/>
                    <a:pt x="114311" y="7362"/>
                    <a:pt x="114930" y="1047"/>
                  </a:cubicBezTo>
                  <a:cubicBezTo>
                    <a:pt x="99309" y="-1715"/>
                    <a:pt x="85593" y="5334"/>
                    <a:pt x="71211" y="4572"/>
                  </a:cubicBezTo>
                  <a:close/>
                </a:path>
              </a:pathLst>
            </a:custGeom>
            <a:grpFill/>
            <a:ln w="9525" cap="flat">
              <a:noFill/>
              <a:prstDash val="solid"/>
              <a:miter/>
            </a:ln>
          </p:spPr>
          <p:txBody>
            <a:bodyPr rtlCol="0" anchor="ctr"/>
            <a:lstStyle/>
            <a:p>
              <a:endParaRPr lang="en-US">
                <a:solidFill>
                  <a:schemeClr val="bg1"/>
                </a:solidFill>
              </a:endParaRPr>
            </a:p>
          </p:txBody>
        </p:sp>
        <p:sp>
          <p:nvSpPr>
            <p:cNvPr id="18" name="Freeform 17">
              <a:extLst>
                <a:ext uri="{FF2B5EF4-FFF2-40B4-BE49-F238E27FC236}">
                  <a16:creationId xmlns:a16="http://schemas.microsoft.com/office/drawing/2014/main" id="{4D5A7731-8CDA-B830-C40A-5F82943B55BF}"/>
                </a:ext>
              </a:extLst>
            </p:cNvPr>
            <p:cNvSpPr/>
            <p:nvPr/>
          </p:nvSpPr>
          <p:spPr>
            <a:xfrm>
              <a:off x="7922514" y="2756820"/>
              <a:ext cx="35433" cy="15467"/>
            </a:xfrm>
            <a:custGeom>
              <a:avLst/>
              <a:gdLst>
                <a:gd name="connsiteX0" fmla="*/ 0 w 35433"/>
                <a:gd name="connsiteY0" fmla="*/ 11335 h 15467"/>
                <a:gd name="connsiteX1" fmla="*/ 35433 w 35433"/>
                <a:gd name="connsiteY1" fmla="*/ 0 h 15467"/>
                <a:gd name="connsiteX2" fmla="*/ 0 w 35433"/>
                <a:gd name="connsiteY2" fmla="*/ 11335 h 15467"/>
              </a:gdLst>
              <a:ahLst/>
              <a:cxnLst>
                <a:cxn ang="0">
                  <a:pos x="connsiteX0" y="connsiteY0"/>
                </a:cxn>
                <a:cxn ang="0">
                  <a:pos x="connsiteX1" y="connsiteY1"/>
                </a:cxn>
                <a:cxn ang="0">
                  <a:pos x="connsiteX2" y="connsiteY2"/>
                </a:cxn>
              </a:cxnLst>
              <a:rect l="l" t="t" r="r" b="b"/>
              <a:pathLst>
                <a:path w="35433" h="15467">
                  <a:moveTo>
                    <a:pt x="0" y="11335"/>
                  </a:moveTo>
                  <a:cubicBezTo>
                    <a:pt x="25051" y="18764"/>
                    <a:pt x="33718" y="16859"/>
                    <a:pt x="35433" y="0"/>
                  </a:cubicBezTo>
                  <a:cubicBezTo>
                    <a:pt x="25051" y="12668"/>
                    <a:pt x="8954" y="-2000"/>
                    <a:pt x="0" y="11335"/>
                  </a:cubicBezTo>
                  <a:close/>
                </a:path>
              </a:pathLst>
            </a:custGeom>
            <a:grpFill/>
            <a:ln w="9525" cap="flat">
              <a:noFill/>
              <a:prstDash val="solid"/>
              <a:miter/>
            </a:ln>
          </p:spPr>
          <p:txBody>
            <a:bodyPr rtlCol="0" anchor="ctr"/>
            <a:lstStyle/>
            <a:p>
              <a:endParaRPr lang="en-US">
                <a:solidFill>
                  <a:schemeClr val="bg1"/>
                </a:solidFill>
              </a:endParaRPr>
            </a:p>
          </p:txBody>
        </p:sp>
        <p:sp>
          <p:nvSpPr>
            <p:cNvPr id="19" name="Freeform 18">
              <a:extLst>
                <a:ext uri="{FF2B5EF4-FFF2-40B4-BE49-F238E27FC236}">
                  <a16:creationId xmlns:a16="http://schemas.microsoft.com/office/drawing/2014/main" id="{4103809C-CF91-E72A-7A7F-C81AE00B9ED7}"/>
                </a:ext>
              </a:extLst>
            </p:cNvPr>
            <p:cNvSpPr/>
            <p:nvPr/>
          </p:nvSpPr>
          <p:spPr>
            <a:xfrm>
              <a:off x="7281818" y="2758041"/>
              <a:ext cx="36715" cy="13508"/>
            </a:xfrm>
            <a:custGeom>
              <a:avLst/>
              <a:gdLst>
                <a:gd name="connsiteX0" fmla="*/ 8617 w 36715"/>
                <a:gd name="connsiteY0" fmla="*/ 4208 h 13508"/>
                <a:gd name="connsiteX1" fmla="*/ 140 w 36715"/>
                <a:gd name="connsiteY1" fmla="*/ 9828 h 13508"/>
                <a:gd name="connsiteX2" fmla="*/ 10808 w 36715"/>
                <a:gd name="connsiteY2" fmla="*/ 12400 h 13508"/>
                <a:gd name="connsiteX3" fmla="*/ 17475 w 36715"/>
                <a:gd name="connsiteY3" fmla="*/ 9542 h 13508"/>
                <a:gd name="connsiteX4" fmla="*/ 18523 w 36715"/>
                <a:gd name="connsiteY4" fmla="*/ 8780 h 13508"/>
                <a:gd name="connsiteX5" fmla="*/ 17666 w 36715"/>
                <a:gd name="connsiteY5" fmla="*/ 9638 h 13508"/>
                <a:gd name="connsiteX6" fmla="*/ 36716 w 36715"/>
                <a:gd name="connsiteY6" fmla="*/ 4208 h 13508"/>
                <a:gd name="connsiteX7" fmla="*/ 8617 w 36715"/>
                <a:gd name="connsiteY7" fmla="*/ 4208 h 13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715" h="13508">
                  <a:moveTo>
                    <a:pt x="8617" y="4208"/>
                  </a:moveTo>
                  <a:cubicBezTo>
                    <a:pt x="4140" y="5161"/>
                    <a:pt x="-908" y="4208"/>
                    <a:pt x="140" y="9828"/>
                  </a:cubicBezTo>
                  <a:cubicBezTo>
                    <a:pt x="1187" y="15448"/>
                    <a:pt x="6902" y="13162"/>
                    <a:pt x="10808" y="12400"/>
                  </a:cubicBezTo>
                  <a:cubicBezTo>
                    <a:pt x="13141" y="11724"/>
                    <a:pt x="15379" y="10771"/>
                    <a:pt x="17475" y="9542"/>
                  </a:cubicBezTo>
                  <a:lnTo>
                    <a:pt x="18523" y="8780"/>
                  </a:lnTo>
                  <a:lnTo>
                    <a:pt x="17666" y="9638"/>
                  </a:lnTo>
                  <a:cubicBezTo>
                    <a:pt x="26524" y="14305"/>
                    <a:pt x="30334" y="7256"/>
                    <a:pt x="36716" y="4208"/>
                  </a:cubicBezTo>
                  <a:cubicBezTo>
                    <a:pt x="26048" y="-4555"/>
                    <a:pt x="17666" y="2875"/>
                    <a:pt x="8617" y="4208"/>
                  </a:cubicBezTo>
                  <a:close/>
                </a:path>
              </a:pathLst>
            </a:custGeom>
            <a:grpFill/>
            <a:ln w="9525" cap="flat">
              <a:noFill/>
              <a:prstDash val="solid"/>
              <a:miter/>
            </a:ln>
          </p:spPr>
          <p:txBody>
            <a:bodyPr rtlCol="0" anchor="ctr"/>
            <a:lstStyle/>
            <a:p>
              <a:endParaRPr lang="en-US">
                <a:solidFill>
                  <a:schemeClr val="bg1"/>
                </a:solidFill>
              </a:endParaRPr>
            </a:p>
          </p:txBody>
        </p:sp>
        <p:sp>
          <p:nvSpPr>
            <p:cNvPr id="20" name="Freeform 19">
              <a:extLst>
                <a:ext uri="{FF2B5EF4-FFF2-40B4-BE49-F238E27FC236}">
                  <a16:creationId xmlns:a16="http://schemas.microsoft.com/office/drawing/2014/main" id="{9712E793-FF21-7125-34F0-DBD0352471DB}"/>
                </a:ext>
              </a:extLst>
            </p:cNvPr>
            <p:cNvSpPr/>
            <p:nvPr/>
          </p:nvSpPr>
          <p:spPr>
            <a:xfrm>
              <a:off x="7882699" y="2753487"/>
              <a:ext cx="23907" cy="17907"/>
            </a:xfrm>
            <a:custGeom>
              <a:avLst/>
              <a:gdLst>
                <a:gd name="connsiteX0" fmla="*/ 20288 w 23907"/>
                <a:gd name="connsiteY0" fmla="*/ 0 h 17907"/>
                <a:gd name="connsiteX1" fmla="*/ 0 w 23907"/>
                <a:gd name="connsiteY1" fmla="*/ 12954 h 17907"/>
                <a:gd name="connsiteX2" fmla="*/ 23908 w 23907"/>
                <a:gd name="connsiteY2" fmla="*/ 17907 h 17907"/>
                <a:gd name="connsiteX3" fmla="*/ 20288 w 23907"/>
                <a:gd name="connsiteY3" fmla="*/ 0 h 17907"/>
              </a:gdLst>
              <a:ahLst/>
              <a:cxnLst>
                <a:cxn ang="0">
                  <a:pos x="connsiteX0" y="connsiteY0"/>
                </a:cxn>
                <a:cxn ang="0">
                  <a:pos x="connsiteX1" y="connsiteY1"/>
                </a:cxn>
                <a:cxn ang="0">
                  <a:pos x="connsiteX2" y="connsiteY2"/>
                </a:cxn>
                <a:cxn ang="0">
                  <a:pos x="connsiteX3" y="connsiteY3"/>
                </a:cxn>
              </a:cxnLst>
              <a:rect l="l" t="t" r="r" b="b"/>
              <a:pathLst>
                <a:path w="23907" h="17907">
                  <a:moveTo>
                    <a:pt x="20288" y="0"/>
                  </a:moveTo>
                  <a:cubicBezTo>
                    <a:pt x="12459" y="2372"/>
                    <a:pt x="5449" y="6858"/>
                    <a:pt x="0" y="12954"/>
                  </a:cubicBezTo>
                  <a:lnTo>
                    <a:pt x="23908" y="17907"/>
                  </a:lnTo>
                  <a:cubicBezTo>
                    <a:pt x="19517" y="13049"/>
                    <a:pt x="18126" y="6182"/>
                    <a:pt x="20288" y="0"/>
                  </a:cubicBezTo>
                  <a:close/>
                </a:path>
              </a:pathLst>
            </a:custGeom>
            <a:grpFill/>
            <a:ln w="9525" cap="flat">
              <a:noFill/>
              <a:prstDash val="solid"/>
              <a:miter/>
            </a:ln>
          </p:spPr>
          <p:txBody>
            <a:bodyPr rtlCol="0" anchor="ctr"/>
            <a:lstStyle/>
            <a:p>
              <a:endParaRPr lang="en-US">
                <a:solidFill>
                  <a:schemeClr val="bg1"/>
                </a:solidFill>
              </a:endParaRPr>
            </a:p>
          </p:txBody>
        </p:sp>
        <p:sp>
          <p:nvSpPr>
            <p:cNvPr id="21" name="Freeform 20">
              <a:extLst>
                <a:ext uri="{FF2B5EF4-FFF2-40B4-BE49-F238E27FC236}">
                  <a16:creationId xmlns:a16="http://schemas.microsoft.com/office/drawing/2014/main" id="{2A515421-C839-11C4-C99D-3729DEA36DC7}"/>
                </a:ext>
              </a:extLst>
            </p:cNvPr>
            <p:cNvSpPr/>
            <p:nvPr/>
          </p:nvSpPr>
          <p:spPr>
            <a:xfrm>
              <a:off x="6968680" y="2763391"/>
              <a:ext cx="24626" cy="10724"/>
            </a:xfrm>
            <a:custGeom>
              <a:avLst/>
              <a:gdLst>
                <a:gd name="connsiteX0" fmla="*/ 22670 w 24626"/>
                <a:gd name="connsiteY0" fmla="*/ 1145 h 10724"/>
                <a:gd name="connsiteX1" fmla="*/ 0 w 24626"/>
                <a:gd name="connsiteY1" fmla="*/ 8003 h 10724"/>
                <a:gd name="connsiteX2" fmla="*/ 24003 w 24626"/>
                <a:gd name="connsiteY2" fmla="*/ 5431 h 10724"/>
                <a:gd name="connsiteX3" fmla="*/ 23679 w 24626"/>
                <a:gd name="connsiteY3" fmla="*/ 1678 h 10724"/>
                <a:gd name="connsiteX4" fmla="*/ 22670 w 24626"/>
                <a:gd name="connsiteY4" fmla="*/ 1145 h 107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26" h="10724">
                  <a:moveTo>
                    <a:pt x="22670" y="1145"/>
                  </a:moveTo>
                  <a:cubicBezTo>
                    <a:pt x="14431" y="-1770"/>
                    <a:pt x="5248" y="1011"/>
                    <a:pt x="0" y="8003"/>
                  </a:cubicBezTo>
                  <a:cubicBezTo>
                    <a:pt x="7715" y="12422"/>
                    <a:pt x="17402" y="11384"/>
                    <a:pt x="24003" y="5431"/>
                  </a:cubicBezTo>
                  <a:cubicBezTo>
                    <a:pt x="24946" y="4307"/>
                    <a:pt x="24803" y="2621"/>
                    <a:pt x="23679" y="1678"/>
                  </a:cubicBezTo>
                  <a:cubicBezTo>
                    <a:pt x="23384" y="1431"/>
                    <a:pt x="23041" y="1250"/>
                    <a:pt x="22670" y="1145"/>
                  </a:cubicBezTo>
                  <a:close/>
                </a:path>
              </a:pathLst>
            </a:custGeom>
            <a:grpFill/>
            <a:ln w="9525" cap="flat">
              <a:noFill/>
              <a:prstDash val="solid"/>
              <a:miter/>
            </a:ln>
          </p:spPr>
          <p:txBody>
            <a:bodyPr rtlCol="0" anchor="ctr"/>
            <a:lstStyle/>
            <a:p>
              <a:endParaRPr lang="en-US">
                <a:solidFill>
                  <a:schemeClr val="bg1"/>
                </a:solidFill>
              </a:endParaRPr>
            </a:p>
          </p:txBody>
        </p:sp>
        <p:sp>
          <p:nvSpPr>
            <p:cNvPr id="22" name="Freeform 21">
              <a:extLst>
                <a:ext uri="{FF2B5EF4-FFF2-40B4-BE49-F238E27FC236}">
                  <a16:creationId xmlns:a16="http://schemas.microsoft.com/office/drawing/2014/main" id="{DA26AD0E-AE7C-E60B-B566-E4CD46EF5A3C}"/>
                </a:ext>
              </a:extLst>
            </p:cNvPr>
            <p:cNvSpPr/>
            <p:nvPr/>
          </p:nvSpPr>
          <p:spPr>
            <a:xfrm>
              <a:off x="7786116" y="2703449"/>
              <a:ext cx="35814" cy="6210"/>
            </a:xfrm>
            <a:custGeom>
              <a:avLst/>
              <a:gdLst>
                <a:gd name="connsiteX0" fmla="*/ 35814 w 35814"/>
                <a:gd name="connsiteY0" fmla="*/ 1650 h 6210"/>
                <a:gd name="connsiteX1" fmla="*/ 0 w 35814"/>
                <a:gd name="connsiteY1" fmla="*/ 3555 h 6210"/>
                <a:gd name="connsiteX2" fmla="*/ 35814 w 35814"/>
                <a:gd name="connsiteY2" fmla="*/ 1650 h 6210"/>
              </a:gdLst>
              <a:ahLst/>
              <a:cxnLst>
                <a:cxn ang="0">
                  <a:pos x="connsiteX0" y="connsiteY0"/>
                </a:cxn>
                <a:cxn ang="0">
                  <a:pos x="connsiteX1" y="connsiteY1"/>
                </a:cxn>
                <a:cxn ang="0">
                  <a:pos x="connsiteX2" y="connsiteY2"/>
                </a:cxn>
              </a:cxnLst>
              <a:rect l="l" t="t" r="r" b="b"/>
              <a:pathLst>
                <a:path w="35814" h="6210">
                  <a:moveTo>
                    <a:pt x="35814" y="1650"/>
                  </a:moveTo>
                  <a:cubicBezTo>
                    <a:pt x="23936" y="-1074"/>
                    <a:pt x="11525" y="-417"/>
                    <a:pt x="0" y="3555"/>
                  </a:cubicBezTo>
                  <a:cubicBezTo>
                    <a:pt x="25241" y="7365"/>
                    <a:pt x="25241" y="7365"/>
                    <a:pt x="35814" y="1650"/>
                  </a:cubicBezTo>
                  <a:close/>
                </a:path>
              </a:pathLst>
            </a:custGeom>
            <a:grpFill/>
            <a:ln w="9525" cap="flat">
              <a:noFill/>
              <a:prstDash val="solid"/>
              <a:miter/>
            </a:ln>
          </p:spPr>
          <p:txBody>
            <a:bodyPr rtlCol="0" anchor="ctr"/>
            <a:lstStyle/>
            <a:p>
              <a:endParaRPr lang="en-US">
                <a:solidFill>
                  <a:schemeClr val="bg1"/>
                </a:solidFill>
              </a:endParaRPr>
            </a:p>
          </p:txBody>
        </p:sp>
        <p:sp>
          <p:nvSpPr>
            <p:cNvPr id="23" name="Freeform 22">
              <a:extLst>
                <a:ext uri="{FF2B5EF4-FFF2-40B4-BE49-F238E27FC236}">
                  <a16:creationId xmlns:a16="http://schemas.microsoft.com/office/drawing/2014/main" id="{0AEC9880-8715-2874-17F1-8396AE6E4D4A}"/>
                </a:ext>
              </a:extLst>
            </p:cNvPr>
            <p:cNvSpPr/>
            <p:nvPr/>
          </p:nvSpPr>
          <p:spPr>
            <a:xfrm>
              <a:off x="7639518" y="2752535"/>
              <a:ext cx="15628" cy="16572"/>
            </a:xfrm>
            <a:custGeom>
              <a:avLst/>
              <a:gdLst>
                <a:gd name="connsiteX0" fmla="*/ 9056 w 15628"/>
                <a:gd name="connsiteY0" fmla="*/ 189 h 16572"/>
                <a:gd name="connsiteX1" fmla="*/ 198 w 15628"/>
                <a:gd name="connsiteY1" fmla="*/ 16572 h 16572"/>
                <a:gd name="connsiteX2" fmla="*/ 15629 w 15628"/>
                <a:gd name="connsiteY2" fmla="*/ 5047 h 16572"/>
                <a:gd name="connsiteX3" fmla="*/ 9056 w 15628"/>
                <a:gd name="connsiteY3" fmla="*/ 189 h 16572"/>
              </a:gdLst>
              <a:ahLst/>
              <a:cxnLst>
                <a:cxn ang="0">
                  <a:pos x="connsiteX0" y="connsiteY0"/>
                </a:cxn>
                <a:cxn ang="0">
                  <a:pos x="connsiteX1" y="connsiteY1"/>
                </a:cxn>
                <a:cxn ang="0">
                  <a:pos x="connsiteX2" y="connsiteY2"/>
                </a:cxn>
                <a:cxn ang="0">
                  <a:pos x="connsiteX3" y="connsiteY3"/>
                </a:cxn>
              </a:cxnLst>
              <a:rect l="l" t="t" r="r" b="b"/>
              <a:pathLst>
                <a:path w="15628" h="16572">
                  <a:moveTo>
                    <a:pt x="9056" y="189"/>
                  </a:moveTo>
                  <a:cubicBezTo>
                    <a:pt x="103" y="1237"/>
                    <a:pt x="-469" y="7047"/>
                    <a:pt x="198" y="16572"/>
                  </a:cubicBezTo>
                  <a:cubicBezTo>
                    <a:pt x="5913" y="11048"/>
                    <a:pt x="15533" y="14477"/>
                    <a:pt x="15629" y="5047"/>
                  </a:cubicBezTo>
                  <a:cubicBezTo>
                    <a:pt x="15247" y="951"/>
                    <a:pt x="11342" y="-573"/>
                    <a:pt x="9056" y="189"/>
                  </a:cubicBezTo>
                  <a:close/>
                </a:path>
              </a:pathLst>
            </a:custGeom>
            <a:grpFill/>
            <a:ln w="9525" cap="flat">
              <a:noFill/>
              <a:prstDash val="solid"/>
              <a:miter/>
            </a:ln>
          </p:spPr>
          <p:txBody>
            <a:bodyPr rtlCol="0" anchor="ctr"/>
            <a:lstStyle/>
            <a:p>
              <a:endParaRPr lang="en-US">
                <a:solidFill>
                  <a:schemeClr val="bg1"/>
                </a:solidFill>
              </a:endParaRPr>
            </a:p>
          </p:txBody>
        </p:sp>
        <p:sp>
          <p:nvSpPr>
            <p:cNvPr id="24" name="Freeform 23">
              <a:extLst>
                <a:ext uri="{FF2B5EF4-FFF2-40B4-BE49-F238E27FC236}">
                  <a16:creationId xmlns:a16="http://schemas.microsoft.com/office/drawing/2014/main" id="{9AD0A645-09CD-66C2-9CC7-53C442CCB40B}"/>
                </a:ext>
              </a:extLst>
            </p:cNvPr>
            <p:cNvSpPr/>
            <p:nvPr/>
          </p:nvSpPr>
          <p:spPr>
            <a:xfrm>
              <a:off x="7337012" y="2757133"/>
              <a:ext cx="37403" cy="14677"/>
            </a:xfrm>
            <a:custGeom>
              <a:avLst/>
              <a:gdLst>
                <a:gd name="connsiteX0" fmla="*/ 31242 w 37403"/>
                <a:gd name="connsiteY0" fmla="*/ 354 h 14677"/>
                <a:gd name="connsiteX1" fmla="*/ 18193 w 37403"/>
                <a:gd name="connsiteY1" fmla="*/ 6641 h 14677"/>
                <a:gd name="connsiteX2" fmla="*/ 0 w 37403"/>
                <a:gd name="connsiteY2" fmla="*/ 14451 h 14677"/>
                <a:gd name="connsiteX3" fmla="*/ 19050 w 37403"/>
                <a:gd name="connsiteY3" fmla="*/ 8069 h 14677"/>
                <a:gd name="connsiteX4" fmla="*/ 27813 w 37403"/>
                <a:gd name="connsiteY4" fmla="*/ 9974 h 14677"/>
                <a:gd name="connsiteX5" fmla="*/ 35528 w 37403"/>
                <a:gd name="connsiteY5" fmla="*/ 12070 h 14677"/>
                <a:gd name="connsiteX6" fmla="*/ 37052 w 37403"/>
                <a:gd name="connsiteY6" fmla="*/ 5688 h 14677"/>
                <a:gd name="connsiteX7" fmla="*/ 31242 w 37403"/>
                <a:gd name="connsiteY7" fmla="*/ 354 h 1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403" h="14677">
                  <a:moveTo>
                    <a:pt x="31242" y="354"/>
                  </a:moveTo>
                  <a:cubicBezTo>
                    <a:pt x="25051" y="-694"/>
                    <a:pt x="20193" y="354"/>
                    <a:pt x="18193" y="6641"/>
                  </a:cubicBezTo>
                  <a:cubicBezTo>
                    <a:pt x="11811" y="8165"/>
                    <a:pt x="1714" y="1592"/>
                    <a:pt x="0" y="14451"/>
                  </a:cubicBezTo>
                  <a:cubicBezTo>
                    <a:pt x="7715" y="15022"/>
                    <a:pt x="14764" y="15022"/>
                    <a:pt x="19050" y="8069"/>
                  </a:cubicBezTo>
                  <a:cubicBezTo>
                    <a:pt x="22098" y="7774"/>
                    <a:pt x="25165" y="8441"/>
                    <a:pt x="27813" y="9974"/>
                  </a:cubicBezTo>
                  <a:cubicBezTo>
                    <a:pt x="30099" y="11689"/>
                    <a:pt x="32290" y="14451"/>
                    <a:pt x="35528" y="12070"/>
                  </a:cubicBezTo>
                  <a:cubicBezTo>
                    <a:pt x="37262" y="10431"/>
                    <a:pt x="37852" y="7926"/>
                    <a:pt x="37052" y="5688"/>
                  </a:cubicBezTo>
                  <a:cubicBezTo>
                    <a:pt x="36519" y="2811"/>
                    <a:pt x="34147" y="640"/>
                    <a:pt x="31242" y="354"/>
                  </a:cubicBezTo>
                  <a:close/>
                </a:path>
              </a:pathLst>
            </a:custGeom>
            <a:grpFill/>
            <a:ln w="9525" cap="flat">
              <a:noFill/>
              <a:prstDash val="solid"/>
              <a:miter/>
            </a:ln>
          </p:spPr>
          <p:txBody>
            <a:bodyPr rtlCol="0" anchor="ctr"/>
            <a:lstStyle/>
            <a:p>
              <a:endParaRPr lang="en-US">
                <a:solidFill>
                  <a:schemeClr val="bg1"/>
                </a:solidFill>
              </a:endParaRPr>
            </a:p>
          </p:txBody>
        </p:sp>
        <p:sp>
          <p:nvSpPr>
            <p:cNvPr id="25" name="Freeform 24">
              <a:extLst>
                <a:ext uri="{FF2B5EF4-FFF2-40B4-BE49-F238E27FC236}">
                  <a16:creationId xmlns:a16="http://schemas.microsoft.com/office/drawing/2014/main" id="{8CC613C9-35EB-C89D-7304-0AD969A55B45}"/>
                </a:ext>
              </a:extLst>
            </p:cNvPr>
            <p:cNvSpPr/>
            <p:nvPr/>
          </p:nvSpPr>
          <p:spPr>
            <a:xfrm>
              <a:off x="7753895" y="2754677"/>
              <a:ext cx="17456" cy="10584"/>
            </a:xfrm>
            <a:custGeom>
              <a:avLst/>
              <a:gdLst>
                <a:gd name="connsiteX0" fmla="*/ 10313 w 17456"/>
                <a:gd name="connsiteY0" fmla="*/ 48 h 10584"/>
                <a:gd name="connsiteX1" fmla="*/ 26 w 17456"/>
                <a:gd name="connsiteY1" fmla="*/ 6906 h 10584"/>
                <a:gd name="connsiteX2" fmla="*/ 9075 w 17456"/>
                <a:gd name="connsiteY2" fmla="*/ 10240 h 10584"/>
                <a:gd name="connsiteX3" fmla="*/ 17457 w 17456"/>
                <a:gd name="connsiteY3" fmla="*/ 6334 h 10584"/>
                <a:gd name="connsiteX4" fmla="*/ 11027 w 17456"/>
                <a:gd name="connsiteY4" fmla="*/ 0 h 10584"/>
                <a:gd name="connsiteX5" fmla="*/ 10313 w 17456"/>
                <a:gd name="connsiteY5" fmla="*/ 48 h 10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456" h="10584">
                  <a:moveTo>
                    <a:pt x="10313" y="48"/>
                  </a:moveTo>
                  <a:cubicBezTo>
                    <a:pt x="5741" y="48"/>
                    <a:pt x="-450" y="1000"/>
                    <a:pt x="26" y="6906"/>
                  </a:cubicBezTo>
                  <a:cubicBezTo>
                    <a:pt x="26" y="11192"/>
                    <a:pt x="5836" y="9668"/>
                    <a:pt x="9075" y="10240"/>
                  </a:cubicBezTo>
                  <a:cubicBezTo>
                    <a:pt x="12313" y="10811"/>
                    <a:pt x="17361" y="11287"/>
                    <a:pt x="17457" y="6334"/>
                  </a:cubicBezTo>
                  <a:cubicBezTo>
                    <a:pt x="17428" y="2810"/>
                    <a:pt x="14551" y="-28"/>
                    <a:pt x="11027" y="0"/>
                  </a:cubicBezTo>
                  <a:cubicBezTo>
                    <a:pt x="10789" y="0"/>
                    <a:pt x="10551" y="19"/>
                    <a:pt x="10313" y="48"/>
                  </a:cubicBezTo>
                  <a:close/>
                </a:path>
              </a:pathLst>
            </a:custGeom>
            <a:grpFill/>
            <a:ln w="9525" cap="flat">
              <a:noFill/>
              <a:prstDash val="solid"/>
              <a:miter/>
            </a:ln>
          </p:spPr>
          <p:txBody>
            <a:bodyPr rtlCol="0" anchor="ctr"/>
            <a:lstStyle/>
            <a:p>
              <a:endParaRPr lang="en-US">
                <a:solidFill>
                  <a:schemeClr val="bg1"/>
                </a:solidFill>
              </a:endParaRPr>
            </a:p>
          </p:txBody>
        </p:sp>
        <p:sp>
          <p:nvSpPr>
            <p:cNvPr id="26" name="Freeform 25">
              <a:extLst>
                <a:ext uri="{FF2B5EF4-FFF2-40B4-BE49-F238E27FC236}">
                  <a16:creationId xmlns:a16="http://schemas.microsoft.com/office/drawing/2014/main" id="{8A52ABA9-F25B-8ECA-CD67-9A4CF5200CED}"/>
                </a:ext>
              </a:extLst>
            </p:cNvPr>
            <p:cNvSpPr/>
            <p:nvPr/>
          </p:nvSpPr>
          <p:spPr>
            <a:xfrm>
              <a:off x="7606569" y="2751772"/>
              <a:ext cx="20764" cy="11491"/>
            </a:xfrm>
            <a:custGeom>
              <a:avLst/>
              <a:gdLst>
                <a:gd name="connsiteX0" fmla="*/ 0 w 20764"/>
                <a:gd name="connsiteY0" fmla="*/ 10954 h 11491"/>
                <a:gd name="connsiteX1" fmla="*/ 20764 w 20764"/>
                <a:gd name="connsiteY1" fmla="*/ 0 h 11491"/>
                <a:gd name="connsiteX2" fmla="*/ 0 w 20764"/>
                <a:gd name="connsiteY2" fmla="*/ 10954 h 11491"/>
              </a:gdLst>
              <a:ahLst/>
              <a:cxnLst>
                <a:cxn ang="0">
                  <a:pos x="connsiteX0" y="connsiteY0"/>
                </a:cxn>
                <a:cxn ang="0">
                  <a:pos x="connsiteX1" y="connsiteY1"/>
                </a:cxn>
                <a:cxn ang="0">
                  <a:pos x="connsiteX2" y="connsiteY2"/>
                </a:cxn>
              </a:cxnLst>
              <a:rect l="l" t="t" r="r" b="b"/>
              <a:pathLst>
                <a:path w="20764" h="11491">
                  <a:moveTo>
                    <a:pt x="0" y="10954"/>
                  </a:moveTo>
                  <a:cubicBezTo>
                    <a:pt x="9525" y="12859"/>
                    <a:pt x="15145" y="9811"/>
                    <a:pt x="20764" y="0"/>
                  </a:cubicBezTo>
                  <a:cubicBezTo>
                    <a:pt x="10478" y="953"/>
                    <a:pt x="2096" y="381"/>
                    <a:pt x="0" y="10954"/>
                  </a:cubicBezTo>
                  <a:close/>
                </a:path>
              </a:pathLst>
            </a:custGeom>
            <a:grpFill/>
            <a:ln w="9525" cap="flat">
              <a:noFill/>
              <a:prstDash val="solid"/>
              <a:miter/>
            </a:ln>
          </p:spPr>
          <p:txBody>
            <a:bodyPr rtlCol="0" anchor="ctr"/>
            <a:lstStyle/>
            <a:p>
              <a:endParaRPr lang="en-US">
                <a:solidFill>
                  <a:schemeClr val="bg1"/>
                </a:solidFill>
              </a:endParaRPr>
            </a:p>
          </p:txBody>
        </p:sp>
        <p:sp>
          <p:nvSpPr>
            <p:cNvPr id="27" name="Freeform 26">
              <a:extLst>
                <a:ext uri="{FF2B5EF4-FFF2-40B4-BE49-F238E27FC236}">
                  <a16:creationId xmlns:a16="http://schemas.microsoft.com/office/drawing/2014/main" id="{C66FC10A-99FC-D9DA-1A76-199CB9592C62}"/>
                </a:ext>
              </a:extLst>
            </p:cNvPr>
            <p:cNvSpPr/>
            <p:nvPr/>
          </p:nvSpPr>
          <p:spPr>
            <a:xfrm>
              <a:off x="7781075" y="2754982"/>
              <a:ext cx="19024" cy="10143"/>
            </a:xfrm>
            <a:custGeom>
              <a:avLst/>
              <a:gdLst>
                <a:gd name="connsiteX0" fmla="*/ 11042 w 19024"/>
                <a:gd name="connsiteY0" fmla="*/ 1933 h 10143"/>
                <a:gd name="connsiteX1" fmla="*/ 5898 w 19024"/>
                <a:gd name="connsiteY1" fmla="*/ 2790 h 10143"/>
                <a:gd name="connsiteX2" fmla="*/ 88 w 19024"/>
                <a:gd name="connsiteY2" fmla="*/ 7267 h 10143"/>
                <a:gd name="connsiteX3" fmla="*/ 6946 w 19024"/>
                <a:gd name="connsiteY3" fmla="*/ 10029 h 10143"/>
                <a:gd name="connsiteX4" fmla="*/ 13232 w 19024"/>
                <a:gd name="connsiteY4" fmla="*/ 9363 h 10143"/>
                <a:gd name="connsiteX5" fmla="*/ 18471 w 19024"/>
                <a:gd name="connsiteY5" fmla="*/ 2409 h 10143"/>
                <a:gd name="connsiteX6" fmla="*/ 11042 w 19024"/>
                <a:gd name="connsiteY6" fmla="*/ 1933 h 10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24" h="10143">
                  <a:moveTo>
                    <a:pt x="11042" y="1933"/>
                  </a:moveTo>
                  <a:cubicBezTo>
                    <a:pt x="9441" y="2695"/>
                    <a:pt x="7660" y="2990"/>
                    <a:pt x="5898" y="2790"/>
                  </a:cubicBezTo>
                  <a:cubicBezTo>
                    <a:pt x="2660" y="2790"/>
                    <a:pt x="-579" y="3362"/>
                    <a:pt x="88" y="7267"/>
                  </a:cubicBezTo>
                  <a:cubicBezTo>
                    <a:pt x="755" y="11172"/>
                    <a:pt x="3517" y="9934"/>
                    <a:pt x="6946" y="10029"/>
                  </a:cubicBezTo>
                  <a:cubicBezTo>
                    <a:pt x="9051" y="9944"/>
                    <a:pt x="11156" y="9724"/>
                    <a:pt x="13232" y="9363"/>
                  </a:cubicBezTo>
                  <a:cubicBezTo>
                    <a:pt x="17423" y="8696"/>
                    <a:pt x="20281" y="6410"/>
                    <a:pt x="18471" y="2409"/>
                  </a:cubicBezTo>
                  <a:cubicBezTo>
                    <a:pt x="16661" y="-1591"/>
                    <a:pt x="13804" y="219"/>
                    <a:pt x="11042" y="1933"/>
                  </a:cubicBezTo>
                  <a:close/>
                </a:path>
              </a:pathLst>
            </a:custGeom>
            <a:grpFill/>
            <a:ln w="9525" cap="flat">
              <a:noFill/>
              <a:prstDash val="solid"/>
              <a:miter/>
            </a:ln>
          </p:spPr>
          <p:txBody>
            <a:bodyPr rtlCol="0" anchor="ctr"/>
            <a:lstStyle/>
            <a:p>
              <a:endParaRPr lang="en-US">
                <a:solidFill>
                  <a:schemeClr val="bg1"/>
                </a:solidFill>
              </a:endParaRPr>
            </a:p>
          </p:txBody>
        </p:sp>
        <p:sp>
          <p:nvSpPr>
            <p:cNvPr id="28" name="Freeform 27">
              <a:extLst>
                <a:ext uri="{FF2B5EF4-FFF2-40B4-BE49-F238E27FC236}">
                  <a16:creationId xmlns:a16="http://schemas.microsoft.com/office/drawing/2014/main" id="{4948C6B2-281A-4D92-D891-3662EB1EC734}"/>
                </a:ext>
              </a:extLst>
            </p:cNvPr>
            <p:cNvSpPr/>
            <p:nvPr/>
          </p:nvSpPr>
          <p:spPr>
            <a:xfrm>
              <a:off x="7533036" y="2754638"/>
              <a:ext cx="20823" cy="11318"/>
            </a:xfrm>
            <a:custGeom>
              <a:avLst/>
              <a:gdLst>
                <a:gd name="connsiteX0" fmla="*/ 9525 w 20823"/>
                <a:gd name="connsiteY0" fmla="*/ 3896 h 11318"/>
                <a:gd name="connsiteX1" fmla="*/ 0 w 20823"/>
                <a:gd name="connsiteY1" fmla="*/ 9516 h 11318"/>
                <a:gd name="connsiteX2" fmla="*/ 11525 w 20823"/>
                <a:gd name="connsiteY2" fmla="*/ 10183 h 11318"/>
                <a:gd name="connsiteX3" fmla="*/ 20193 w 20823"/>
                <a:gd name="connsiteY3" fmla="*/ 1991 h 11318"/>
                <a:gd name="connsiteX4" fmla="*/ 9525 w 20823"/>
                <a:gd name="connsiteY4" fmla="*/ 3896 h 113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23" h="11318">
                  <a:moveTo>
                    <a:pt x="9525" y="3896"/>
                  </a:moveTo>
                  <a:cubicBezTo>
                    <a:pt x="5620" y="3896"/>
                    <a:pt x="2000" y="3896"/>
                    <a:pt x="0" y="9516"/>
                  </a:cubicBezTo>
                  <a:cubicBezTo>
                    <a:pt x="4381" y="12755"/>
                    <a:pt x="8096" y="10754"/>
                    <a:pt x="11525" y="10183"/>
                  </a:cubicBezTo>
                  <a:cubicBezTo>
                    <a:pt x="14954" y="9611"/>
                    <a:pt x="23146" y="7325"/>
                    <a:pt x="20193" y="1991"/>
                  </a:cubicBezTo>
                  <a:cubicBezTo>
                    <a:pt x="17240" y="-3343"/>
                    <a:pt x="13335" y="3706"/>
                    <a:pt x="9525" y="3896"/>
                  </a:cubicBezTo>
                  <a:close/>
                </a:path>
              </a:pathLst>
            </a:custGeom>
            <a:grpFill/>
            <a:ln w="9525" cap="flat">
              <a:noFill/>
              <a:prstDash val="solid"/>
              <a:miter/>
            </a:ln>
          </p:spPr>
          <p:txBody>
            <a:bodyPr rtlCol="0" anchor="ctr"/>
            <a:lstStyle/>
            <a:p>
              <a:endParaRPr lang="en-US">
                <a:solidFill>
                  <a:schemeClr val="bg1"/>
                </a:solidFill>
              </a:endParaRPr>
            </a:p>
          </p:txBody>
        </p:sp>
        <p:sp>
          <p:nvSpPr>
            <p:cNvPr id="29" name="Freeform 28">
              <a:extLst>
                <a:ext uri="{FF2B5EF4-FFF2-40B4-BE49-F238E27FC236}">
                  <a16:creationId xmlns:a16="http://schemas.microsoft.com/office/drawing/2014/main" id="{EF5B296B-AE5F-D338-A829-C6203939C2C7}"/>
                </a:ext>
              </a:extLst>
            </p:cNvPr>
            <p:cNvSpPr/>
            <p:nvPr/>
          </p:nvSpPr>
          <p:spPr>
            <a:xfrm>
              <a:off x="7401164" y="2762029"/>
              <a:ext cx="17191" cy="9347"/>
            </a:xfrm>
            <a:custGeom>
              <a:avLst/>
              <a:gdLst>
                <a:gd name="connsiteX0" fmla="*/ 6143 w 17191"/>
                <a:gd name="connsiteY0" fmla="*/ 1173 h 9347"/>
                <a:gd name="connsiteX1" fmla="*/ 1447 w 17191"/>
                <a:gd name="connsiteY1" fmla="*/ 792 h 9347"/>
                <a:gd name="connsiteX2" fmla="*/ 427 w 17191"/>
                <a:gd name="connsiteY2" fmla="*/ 2316 h 9347"/>
                <a:gd name="connsiteX3" fmla="*/ 2647 w 17191"/>
                <a:gd name="connsiteY3" fmla="*/ 8393 h 9347"/>
                <a:gd name="connsiteX4" fmla="*/ 4142 w 17191"/>
                <a:gd name="connsiteY4" fmla="*/ 8793 h 9347"/>
                <a:gd name="connsiteX5" fmla="*/ 17191 w 17191"/>
                <a:gd name="connsiteY5" fmla="*/ 4316 h 9347"/>
                <a:gd name="connsiteX6" fmla="*/ 6143 w 17191"/>
                <a:gd name="connsiteY6" fmla="*/ 1173 h 9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91" h="9347">
                  <a:moveTo>
                    <a:pt x="6143" y="1173"/>
                  </a:moveTo>
                  <a:cubicBezTo>
                    <a:pt x="4952" y="-227"/>
                    <a:pt x="2847" y="-399"/>
                    <a:pt x="1447" y="792"/>
                  </a:cubicBezTo>
                  <a:cubicBezTo>
                    <a:pt x="970" y="1192"/>
                    <a:pt x="618" y="1726"/>
                    <a:pt x="427" y="2316"/>
                  </a:cubicBezTo>
                  <a:cubicBezTo>
                    <a:pt x="-639" y="4602"/>
                    <a:pt x="361" y="7326"/>
                    <a:pt x="2647" y="8393"/>
                  </a:cubicBezTo>
                  <a:cubicBezTo>
                    <a:pt x="3123" y="8603"/>
                    <a:pt x="3628" y="8745"/>
                    <a:pt x="4142" y="8793"/>
                  </a:cubicBezTo>
                  <a:cubicBezTo>
                    <a:pt x="9476" y="9746"/>
                    <a:pt x="14905" y="10127"/>
                    <a:pt x="17191" y="4316"/>
                  </a:cubicBezTo>
                  <a:cubicBezTo>
                    <a:pt x="14715" y="-1684"/>
                    <a:pt x="9286" y="4983"/>
                    <a:pt x="6143" y="1173"/>
                  </a:cubicBezTo>
                  <a:close/>
                </a:path>
              </a:pathLst>
            </a:custGeom>
            <a:grpFill/>
            <a:ln w="9525" cap="flat">
              <a:noFill/>
              <a:prstDash val="solid"/>
              <a:miter/>
            </a:ln>
          </p:spPr>
          <p:txBody>
            <a:bodyPr rtlCol="0" anchor="ctr"/>
            <a:lstStyle/>
            <a:p>
              <a:endParaRPr lang="en-US">
                <a:solidFill>
                  <a:schemeClr val="bg1"/>
                </a:solidFill>
              </a:endParaRPr>
            </a:p>
          </p:txBody>
        </p:sp>
        <p:sp>
          <p:nvSpPr>
            <p:cNvPr id="30" name="Freeform 29">
              <a:extLst>
                <a:ext uri="{FF2B5EF4-FFF2-40B4-BE49-F238E27FC236}">
                  <a16:creationId xmlns:a16="http://schemas.microsoft.com/office/drawing/2014/main" id="{E1DC6C27-5C7E-1488-A708-9201E2BE5759}"/>
                </a:ext>
              </a:extLst>
            </p:cNvPr>
            <p:cNvSpPr/>
            <p:nvPr/>
          </p:nvSpPr>
          <p:spPr>
            <a:xfrm>
              <a:off x="7834693" y="2703825"/>
              <a:ext cx="23771" cy="7739"/>
            </a:xfrm>
            <a:custGeom>
              <a:avLst/>
              <a:gdLst>
                <a:gd name="connsiteX0" fmla="*/ 18193 w 23771"/>
                <a:gd name="connsiteY0" fmla="*/ 7466 h 7739"/>
                <a:gd name="connsiteX1" fmla="*/ 23489 w 23771"/>
                <a:gd name="connsiteY1" fmla="*/ 5113 h 7739"/>
                <a:gd name="connsiteX2" fmla="*/ 23717 w 23771"/>
                <a:gd name="connsiteY2" fmla="*/ 4227 h 7739"/>
                <a:gd name="connsiteX3" fmla="*/ 19050 w 23771"/>
                <a:gd name="connsiteY3" fmla="*/ 322 h 7739"/>
                <a:gd name="connsiteX4" fmla="*/ 0 w 23771"/>
                <a:gd name="connsiteY4" fmla="*/ 3751 h 7739"/>
                <a:gd name="connsiteX5" fmla="*/ 18193 w 23771"/>
                <a:gd name="connsiteY5" fmla="*/ 7466 h 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771" h="7739">
                  <a:moveTo>
                    <a:pt x="18193" y="7466"/>
                  </a:moveTo>
                  <a:cubicBezTo>
                    <a:pt x="20307" y="8275"/>
                    <a:pt x="22670" y="7228"/>
                    <a:pt x="23489" y="5113"/>
                  </a:cubicBezTo>
                  <a:cubicBezTo>
                    <a:pt x="23593" y="4827"/>
                    <a:pt x="23669" y="4532"/>
                    <a:pt x="23717" y="4227"/>
                  </a:cubicBezTo>
                  <a:cubicBezTo>
                    <a:pt x="24193" y="1370"/>
                    <a:pt x="21431" y="417"/>
                    <a:pt x="19050" y="322"/>
                  </a:cubicBezTo>
                  <a:cubicBezTo>
                    <a:pt x="12497" y="-640"/>
                    <a:pt x="5810" y="569"/>
                    <a:pt x="0" y="3751"/>
                  </a:cubicBezTo>
                  <a:cubicBezTo>
                    <a:pt x="7144" y="8704"/>
                    <a:pt x="13049" y="5180"/>
                    <a:pt x="18193" y="7466"/>
                  </a:cubicBezTo>
                  <a:close/>
                </a:path>
              </a:pathLst>
            </a:custGeom>
            <a:grpFill/>
            <a:ln w="9525" cap="flat">
              <a:noFill/>
              <a:prstDash val="solid"/>
              <a:miter/>
            </a:ln>
          </p:spPr>
          <p:txBody>
            <a:bodyPr rtlCol="0" anchor="ctr"/>
            <a:lstStyle/>
            <a:p>
              <a:endParaRPr lang="en-US">
                <a:solidFill>
                  <a:schemeClr val="bg1"/>
                </a:solidFill>
              </a:endParaRPr>
            </a:p>
          </p:txBody>
        </p:sp>
        <p:sp>
          <p:nvSpPr>
            <p:cNvPr id="31" name="Freeform 30">
              <a:extLst>
                <a:ext uri="{FF2B5EF4-FFF2-40B4-BE49-F238E27FC236}">
                  <a16:creationId xmlns:a16="http://schemas.microsoft.com/office/drawing/2014/main" id="{CAB49410-73A4-F6FE-E1D0-3535B032079A}"/>
                </a:ext>
              </a:extLst>
            </p:cNvPr>
            <p:cNvSpPr/>
            <p:nvPr/>
          </p:nvSpPr>
          <p:spPr>
            <a:xfrm>
              <a:off x="7108888" y="2714625"/>
              <a:ext cx="28575" cy="6154"/>
            </a:xfrm>
            <a:custGeom>
              <a:avLst/>
              <a:gdLst>
                <a:gd name="connsiteX0" fmla="*/ 28575 w 28575"/>
                <a:gd name="connsiteY0" fmla="*/ 0 h 6154"/>
                <a:gd name="connsiteX1" fmla="*/ 0 w 28575"/>
                <a:gd name="connsiteY1" fmla="*/ 4763 h 6154"/>
                <a:gd name="connsiteX2" fmla="*/ 28575 w 28575"/>
                <a:gd name="connsiteY2" fmla="*/ 0 h 6154"/>
              </a:gdLst>
              <a:ahLst/>
              <a:cxnLst>
                <a:cxn ang="0">
                  <a:pos x="connsiteX0" y="connsiteY0"/>
                </a:cxn>
                <a:cxn ang="0">
                  <a:pos x="connsiteX1" y="connsiteY1"/>
                </a:cxn>
                <a:cxn ang="0">
                  <a:pos x="connsiteX2" y="connsiteY2"/>
                </a:cxn>
              </a:cxnLst>
              <a:rect l="l" t="t" r="r" b="b"/>
              <a:pathLst>
                <a:path w="28575" h="6154">
                  <a:moveTo>
                    <a:pt x="28575" y="0"/>
                  </a:moveTo>
                  <a:cubicBezTo>
                    <a:pt x="16764" y="1429"/>
                    <a:pt x="7906" y="-1905"/>
                    <a:pt x="0" y="4763"/>
                  </a:cubicBezTo>
                  <a:cubicBezTo>
                    <a:pt x="8572" y="4191"/>
                    <a:pt x="17717" y="10573"/>
                    <a:pt x="28575" y="0"/>
                  </a:cubicBezTo>
                  <a:close/>
                </a:path>
              </a:pathLst>
            </a:custGeom>
            <a:grpFill/>
            <a:ln w="9525" cap="flat">
              <a:noFill/>
              <a:prstDash val="solid"/>
              <a:miter/>
            </a:ln>
          </p:spPr>
          <p:txBody>
            <a:bodyPr rtlCol="0" anchor="ctr"/>
            <a:lstStyle/>
            <a:p>
              <a:endParaRPr lang="en-US">
                <a:solidFill>
                  <a:schemeClr val="bg1"/>
                </a:solidFill>
              </a:endParaRPr>
            </a:p>
          </p:txBody>
        </p:sp>
        <p:sp>
          <p:nvSpPr>
            <p:cNvPr id="32" name="Freeform 31">
              <a:extLst>
                <a:ext uri="{FF2B5EF4-FFF2-40B4-BE49-F238E27FC236}">
                  <a16:creationId xmlns:a16="http://schemas.microsoft.com/office/drawing/2014/main" id="{B9B85C0A-9DDD-8150-EE04-17813211D951}"/>
                </a:ext>
              </a:extLst>
            </p:cNvPr>
            <p:cNvSpPr/>
            <p:nvPr/>
          </p:nvSpPr>
          <p:spPr>
            <a:xfrm>
              <a:off x="7381948" y="2758124"/>
              <a:ext cx="9098" cy="11716"/>
            </a:xfrm>
            <a:custGeom>
              <a:avLst/>
              <a:gdLst>
                <a:gd name="connsiteX0" fmla="*/ 5260 w 9098"/>
                <a:gd name="connsiteY0" fmla="*/ 29 h 11716"/>
                <a:gd name="connsiteX1" fmla="*/ 12 w 9098"/>
                <a:gd name="connsiteY1" fmla="*/ 6002 h 11716"/>
                <a:gd name="connsiteX2" fmla="*/ 21 w 9098"/>
                <a:gd name="connsiteY2" fmla="*/ 6125 h 11716"/>
                <a:gd name="connsiteX3" fmla="*/ 2974 w 9098"/>
                <a:gd name="connsiteY3" fmla="*/ 11650 h 11716"/>
                <a:gd name="connsiteX4" fmla="*/ 8880 w 9098"/>
                <a:gd name="connsiteY4" fmla="*/ 4697 h 11716"/>
                <a:gd name="connsiteX5" fmla="*/ 5260 w 9098"/>
                <a:gd name="connsiteY5" fmla="*/ 29 h 11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98" h="11716">
                  <a:moveTo>
                    <a:pt x="5260" y="29"/>
                  </a:moveTo>
                  <a:cubicBezTo>
                    <a:pt x="2164" y="229"/>
                    <a:pt x="-188" y="2896"/>
                    <a:pt x="12" y="6002"/>
                  </a:cubicBezTo>
                  <a:cubicBezTo>
                    <a:pt x="12" y="6040"/>
                    <a:pt x="21" y="6087"/>
                    <a:pt x="21" y="6125"/>
                  </a:cubicBezTo>
                  <a:cubicBezTo>
                    <a:pt x="21" y="8411"/>
                    <a:pt x="21" y="11269"/>
                    <a:pt x="2974" y="11650"/>
                  </a:cubicBezTo>
                  <a:cubicBezTo>
                    <a:pt x="8404" y="12317"/>
                    <a:pt x="8213" y="7840"/>
                    <a:pt x="8880" y="4697"/>
                  </a:cubicBezTo>
                  <a:cubicBezTo>
                    <a:pt x="9546" y="1553"/>
                    <a:pt x="8784" y="-256"/>
                    <a:pt x="5260" y="29"/>
                  </a:cubicBezTo>
                  <a:close/>
                </a:path>
              </a:pathLst>
            </a:custGeom>
            <a:grpFill/>
            <a:ln w="9525" cap="flat">
              <a:noFill/>
              <a:prstDash val="solid"/>
              <a:miter/>
            </a:ln>
          </p:spPr>
          <p:txBody>
            <a:bodyPr rtlCol="0" anchor="ctr"/>
            <a:lstStyle/>
            <a:p>
              <a:endParaRPr lang="en-US">
                <a:solidFill>
                  <a:schemeClr val="bg1"/>
                </a:solidFill>
              </a:endParaRPr>
            </a:p>
          </p:txBody>
        </p:sp>
        <p:sp>
          <p:nvSpPr>
            <p:cNvPr id="33" name="Freeform 32">
              <a:extLst>
                <a:ext uri="{FF2B5EF4-FFF2-40B4-BE49-F238E27FC236}">
                  <a16:creationId xmlns:a16="http://schemas.microsoft.com/office/drawing/2014/main" id="{4B3FDA86-16F9-F9F1-5F45-48FCB183AF7B}"/>
                </a:ext>
              </a:extLst>
            </p:cNvPr>
            <p:cNvSpPr/>
            <p:nvPr/>
          </p:nvSpPr>
          <p:spPr>
            <a:xfrm>
              <a:off x="7220902" y="2758741"/>
              <a:ext cx="23980" cy="12681"/>
            </a:xfrm>
            <a:custGeom>
              <a:avLst/>
              <a:gdLst>
                <a:gd name="connsiteX0" fmla="*/ 15716 w 23980"/>
                <a:gd name="connsiteY0" fmla="*/ 555 h 12681"/>
                <a:gd name="connsiteX1" fmla="*/ 9906 w 23980"/>
                <a:gd name="connsiteY1" fmla="*/ 4746 h 12681"/>
                <a:gd name="connsiteX2" fmla="*/ 6287 w 23980"/>
                <a:gd name="connsiteY2" fmla="*/ 4746 h 12681"/>
                <a:gd name="connsiteX3" fmla="*/ 0 w 23980"/>
                <a:gd name="connsiteY3" fmla="*/ 9223 h 12681"/>
                <a:gd name="connsiteX4" fmla="*/ 1429 w 23980"/>
                <a:gd name="connsiteY4" fmla="*/ 11985 h 12681"/>
                <a:gd name="connsiteX5" fmla="*/ 9144 w 23980"/>
                <a:gd name="connsiteY5" fmla="*/ 9699 h 12681"/>
                <a:gd name="connsiteX6" fmla="*/ 11335 w 23980"/>
                <a:gd name="connsiteY6" fmla="*/ 7032 h 12681"/>
                <a:gd name="connsiteX7" fmla="*/ 14478 w 23980"/>
                <a:gd name="connsiteY7" fmla="*/ 8842 h 12681"/>
                <a:gd name="connsiteX8" fmla="*/ 22098 w 23980"/>
                <a:gd name="connsiteY8" fmla="*/ 9795 h 12681"/>
                <a:gd name="connsiteX9" fmla="*/ 23527 w 23980"/>
                <a:gd name="connsiteY9" fmla="*/ 3508 h 12681"/>
                <a:gd name="connsiteX10" fmla="*/ 15888 w 23980"/>
                <a:gd name="connsiteY10" fmla="*/ 479 h 12681"/>
                <a:gd name="connsiteX11" fmla="*/ 15716 w 23980"/>
                <a:gd name="connsiteY11" fmla="*/ 555 h 12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980" h="12681">
                  <a:moveTo>
                    <a:pt x="15716" y="555"/>
                  </a:moveTo>
                  <a:cubicBezTo>
                    <a:pt x="13649" y="1756"/>
                    <a:pt x="11697" y="3156"/>
                    <a:pt x="9906" y="4746"/>
                  </a:cubicBezTo>
                  <a:cubicBezTo>
                    <a:pt x="8706" y="4651"/>
                    <a:pt x="7496" y="4651"/>
                    <a:pt x="6287" y="4746"/>
                  </a:cubicBezTo>
                  <a:cubicBezTo>
                    <a:pt x="2953" y="4746"/>
                    <a:pt x="476" y="5889"/>
                    <a:pt x="0" y="9223"/>
                  </a:cubicBezTo>
                  <a:cubicBezTo>
                    <a:pt x="38" y="10309"/>
                    <a:pt x="562" y="11328"/>
                    <a:pt x="1429" y="11985"/>
                  </a:cubicBezTo>
                  <a:cubicBezTo>
                    <a:pt x="4763" y="13700"/>
                    <a:pt x="7144" y="11985"/>
                    <a:pt x="9144" y="9699"/>
                  </a:cubicBezTo>
                  <a:cubicBezTo>
                    <a:pt x="11144" y="7413"/>
                    <a:pt x="10573" y="7890"/>
                    <a:pt x="11335" y="7032"/>
                  </a:cubicBezTo>
                  <a:lnTo>
                    <a:pt x="14478" y="8842"/>
                  </a:lnTo>
                  <a:cubicBezTo>
                    <a:pt x="16859" y="10176"/>
                    <a:pt x="19145" y="13319"/>
                    <a:pt x="22098" y="9795"/>
                  </a:cubicBezTo>
                  <a:cubicBezTo>
                    <a:pt x="23898" y="8242"/>
                    <a:pt x="24479" y="5689"/>
                    <a:pt x="23527" y="3508"/>
                  </a:cubicBezTo>
                  <a:cubicBezTo>
                    <a:pt x="22250" y="565"/>
                    <a:pt x="18831" y="-797"/>
                    <a:pt x="15888" y="479"/>
                  </a:cubicBezTo>
                  <a:cubicBezTo>
                    <a:pt x="15830" y="498"/>
                    <a:pt x="15773" y="527"/>
                    <a:pt x="15716" y="555"/>
                  </a:cubicBezTo>
                  <a:close/>
                </a:path>
              </a:pathLst>
            </a:custGeom>
            <a:grpFill/>
            <a:ln w="9525" cap="flat">
              <a:noFill/>
              <a:prstDash val="solid"/>
              <a:miter/>
            </a:ln>
          </p:spPr>
          <p:txBody>
            <a:bodyPr rtlCol="0" anchor="ctr"/>
            <a:lstStyle/>
            <a:p>
              <a:endParaRPr lang="en-US">
                <a:solidFill>
                  <a:schemeClr val="bg1"/>
                </a:solidFill>
              </a:endParaRPr>
            </a:p>
          </p:txBody>
        </p:sp>
        <p:sp>
          <p:nvSpPr>
            <p:cNvPr id="34" name="Freeform 33">
              <a:extLst>
                <a:ext uri="{FF2B5EF4-FFF2-40B4-BE49-F238E27FC236}">
                  <a16:creationId xmlns:a16="http://schemas.microsoft.com/office/drawing/2014/main" id="{8AB3AAA2-FE68-B411-D1D0-5FAA637FCECE}"/>
                </a:ext>
              </a:extLst>
            </p:cNvPr>
            <p:cNvSpPr/>
            <p:nvPr/>
          </p:nvSpPr>
          <p:spPr>
            <a:xfrm>
              <a:off x="7679142" y="2701320"/>
              <a:ext cx="13913" cy="8143"/>
            </a:xfrm>
            <a:custGeom>
              <a:avLst/>
              <a:gdLst>
                <a:gd name="connsiteX0" fmla="*/ 9818 w 13913"/>
                <a:gd name="connsiteY0" fmla="*/ 7685 h 8143"/>
                <a:gd name="connsiteX1" fmla="*/ 13819 w 13913"/>
                <a:gd name="connsiteY1" fmla="*/ 3113 h 8143"/>
                <a:gd name="connsiteX2" fmla="*/ 4294 w 13913"/>
                <a:gd name="connsiteY2" fmla="*/ 636 h 8143"/>
                <a:gd name="connsiteX3" fmla="*/ 198 w 13913"/>
                <a:gd name="connsiteY3" fmla="*/ 5208 h 8143"/>
                <a:gd name="connsiteX4" fmla="*/ 9818 w 13913"/>
                <a:gd name="connsiteY4" fmla="*/ 7685 h 81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13" h="8143">
                  <a:moveTo>
                    <a:pt x="9818" y="7685"/>
                  </a:moveTo>
                  <a:cubicBezTo>
                    <a:pt x="12295" y="7685"/>
                    <a:pt x="14390" y="6352"/>
                    <a:pt x="13819" y="3113"/>
                  </a:cubicBezTo>
                  <a:cubicBezTo>
                    <a:pt x="11571" y="227"/>
                    <a:pt x="7666" y="-783"/>
                    <a:pt x="4294" y="636"/>
                  </a:cubicBezTo>
                  <a:cubicBezTo>
                    <a:pt x="1912" y="1113"/>
                    <a:pt x="-755" y="2923"/>
                    <a:pt x="198" y="5208"/>
                  </a:cubicBezTo>
                  <a:cubicBezTo>
                    <a:pt x="2008" y="9114"/>
                    <a:pt x="6294" y="8161"/>
                    <a:pt x="9818" y="7685"/>
                  </a:cubicBezTo>
                  <a:close/>
                </a:path>
              </a:pathLst>
            </a:custGeom>
            <a:grpFill/>
            <a:ln w="9525" cap="flat">
              <a:noFill/>
              <a:prstDash val="solid"/>
              <a:miter/>
            </a:ln>
          </p:spPr>
          <p:txBody>
            <a:bodyPr rtlCol="0" anchor="ctr"/>
            <a:lstStyle/>
            <a:p>
              <a:endParaRPr lang="en-US">
                <a:solidFill>
                  <a:schemeClr val="bg1"/>
                </a:solidFill>
              </a:endParaRPr>
            </a:p>
          </p:txBody>
        </p:sp>
        <p:sp>
          <p:nvSpPr>
            <p:cNvPr id="35" name="Freeform 34">
              <a:extLst>
                <a:ext uri="{FF2B5EF4-FFF2-40B4-BE49-F238E27FC236}">
                  <a16:creationId xmlns:a16="http://schemas.microsoft.com/office/drawing/2014/main" id="{116BDA9D-481B-2D45-A6CC-4BE1875BCB2B}"/>
                </a:ext>
              </a:extLst>
            </p:cNvPr>
            <p:cNvSpPr/>
            <p:nvPr/>
          </p:nvSpPr>
          <p:spPr>
            <a:xfrm>
              <a:off x="7813721" y="2756505"/>
              <a:ext cx="28496" cy="11414"/>
            </a:xfrm>
            <a:custGeom>
              <a:avLst/>
              <a:gdLst>
                <a:gd name="connsiteX0" fmla="*/ 494 w 28496"/>
                <a:gd name="connsiteY0" fmla="*/ 7078 h 11414"/>
                <a:gd name="connsiteX1" fmla="*/ 5828 w 28496"/>
                <a:gd name="connsiteY1" fmla="*/ 11079 h 11414"/>
                <a:gd name="connsiteX2" fmla="*/ 12209 w 28496"/>
                <a:gd name="connsiteY2" fmla="*/ 5268 h 11414"/>
                <a:gd name="connsiteX3" fmla="*/ 28497 w 28496"/>
                <a:gd name="connsiteY3" fmla="*/ 1077 h 11414"/>
                <a:gd name="connsiteX4" fmla="*/ 13829 w 28496"/>
                <a:gd name="connsiteY4" fmla="*/ 3554 h 11414"/>
                <a:gd name="connsiteX5" fmla="*/ 494 w 28496"/>
                <a:gd name="connsiteY5" fmla="*/ 7078 h 11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496" h="11414">
                  <a:moveTo>
                    <a:pt x="494" y="7078"/>
                  </a:moveTo>
                  <a:cubicBezTo>
                    <a:pt x="-1411" y="9936"/>
                    <a:pt x="2589" y="12317"/>
                    <a:pt x="5828" y="11079"/>
                  </a:cubicBezTo>
                  <a:cubicBezTo>
                    <a:pt x="9066" y="9840"/>
                    <a:pt x="10114" y="7269"/>
                    <a:pt x="12209" y="5268"/>
                  </a:cubicBezTo>
                  <a:cubicBezTo>
                    <a:pt x="19924" y="12698"/>
                    <a:pt x="19924" y="12698"/>
                    <a:pt x="28497" y="1077"/>
                  </a:cubicBezTo>
                  <a:lnTo>
                    <a:pt x="13829" y="3554"/>
                  </a:lnTo>
                  <a:cubicBezTo>
                    <a:pt x="6780" y="-4352"/>
                    <a:pt x="3065" y="2792"/>
                    <a:pt x="494" y="7078"/>
                  </a:cubicBezTo>
                  <a:close/>
                </a:path>
              </a:pathLst>
            </a:custGeom>
            <a:grpFill/>
            <a:ln w="9525" cap="flat">
              <a:noFill/>
              <a:prstDash val="solid"/>
              <a:miter/>
            </a:ln>
          </p:spPr>
          <p:txBody>
            <a:bodyPr rtlCol="0" anchor="ctr"/>
            <a:lstStyle/>
            <a:p>
              <a:endParaRPr lang="en-US">
                <a:solidFill>
                  <a:schemeClr val="bg1"/>
                </a:solidFill>
              </a:endParaRPr>
            </a:p>
          </p:txBody>
        </p:sp>
        <p:sp>
          <p:nvSpPr>
            <p:cNvPr id="36" name="Freeform 35">
              <a:extLst>
                <a:ext uri="{FF2B5EF4-FFF2-40B4-BE49-F238E27FC236}">
                  <a16:creationId xmlns:a16="http://schemas.microsoft.com/office/drawing/2014/main" id="{8909205A-9974-3E2F-8D73-0AB0FA7769F5}"/>
                </a:ext>
              </a:extLst>
            </p:cNvPr>
            <p:cNvSpPr/>
            <p:nvPr/>
          </p:nvSpPr>
          <p:spPr>
            <a:xfrm>
              <a:off x="7507834" y="2704625"/>
              <a:ext cx="24725" cy="5784"/>
            </a:xfrm>
            <a:custGeom>
              <a:avLst/>
              <a:gdLst>
                <a:gd name="connsiteX0" fmla="*/ 1294 w 24725"/>
                <a:gd name="connsiteY0" fmla="*/ 4284 h 5784"/>
                <a:gd name="connsiteX1" fmla="*/ 20344 w 24725"/>
                <a:gd name="connsiteY1" fmla="*/ 3617 h 5784"/>
                <a:gd name="connsiteX2" fmla="*/ 24726 w 24725"/>
                <a:gd name="connsiteY2" fmla="*/ 665 h 5784"/>
                <a:gd name="connsiteX3" fmla="*/ 19201 w 24725"/>
                <a:gd name="connsiteY3" fmla="*/ 665 h 5784"/>
                <a:gd name="connsiteX4" fmla="*/ 11962 w 24725"/>
                <a:gd name="connsiteY4" fmla="*/ 188 h 5784"/>
                <a:gd name="connsiteX5" fmla="*/ 1294 w 24725"/>
                <a:gd name="connsiteY5" fmla="*/ 4284 h 5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725" h="5784">
                  <a:moveTo>
                    <a:pt x="1294" y="4284"/>
                  </a:moveTo>
                  <a:cubicBezTo>
                    <a:pt x="7676" y="7713"/>
                    <a:pt x="14248" y="4284"/>
                    <a:pt x="20344" y="3617"/>
                  </a:cubicBezTo>
                  <a:cubicBezTo>
                    <a:pt x="21963" y="3617"/>
                    <a:pt x="23297" y="1713"/>
                    <a:pt x="24726" y="665"/>
                  </a:cubicBezTo>
                  <a:lnTo>
                    <a:pt x="19201" y="665"/>
                  </a:lnTo>
                  <a:lnTo>
                    <a:pt x="11962" y="188"/>
                  </a:lnTo>
                  <a:cubicBezTo>
                    <a:pt x="3389" y="-764"/>
                    <a:pt x="-2802" y="2093"/>
                    <a:pt x="1294" y="4284"/>
                  </a:cubicBezTo>
                  <a:close/>
                </a:path>
              </a:pathLst>
            </a:custGeom>
            <a:grpFill/>
            <a:ln w="9525" cap="flat">
              <a:noFill/>
              <a:prstDash val="solid"/>
              <a:miter/>
            </a:ln>
          </p:spPr>
          <p:txBody>
            <a:bodyPr rtlCol="0" anchor="ctr"/>
            <a:lstStyle/>
            <a:p>
              <a:endParaRPr lang="en-US">
                <a:solidFill>
                  <a:schemeClr val="bg1"/>
                </a:solidFill>
              </a:endParaRPr>
            </a:p>
          </p:txBody>
        </p:sp>
        <p:sp>
          <p:nvSpPr>
            <p:cNvPr id="37" name="Freeform 36">
              <a:extLst>
                <a:ext uri="{FF2B5EF4-FFF2-40B4-BE49-F238E27FC236}">
                  <a16:creationId xmlns:a16="http://schemas.microsoft.com/office/drawing/2014/main" id="{F6B70EDE-F920-BCDD-1980-5831A7A9484A}"/>
                </a:ext>
              </a:extLst>
            </p:cNvPr>
            <p:cNvSpPr/>
            <p:nvPr/>
          </p:nvSpPr>
          <p:spPr>
            <a:xfrm>
              <a:off x="7200328" y="2761311"/>
              <a:ext cx="13900" cy="9633"/>
            </a:xfrm>
            <a:custGeom>
              <a:avLst/>
              <a:gdLst>
                <a:gd name="connsiteX0" fmla="*/ 571 w 13900"/>
                <a:gd name="connsiteY0" fmla="*/ 6558 h 9633"/>
                <a:gd name="connsiteX1" fmla="*/ 0 w 13900"/>
                <a:gd name="connsiteY1" fmla="*/ 8844 h 9633"/>
                <a:gd name="connsiteX2" fmla="*/ 13335 w 13900"/>
                <a:gd name="connsiteY2" fmla="*/ 4177 h 9633"/>
                <a:gd name="connsiteX3" fmla="*/ 13059 w 13900"/>
                <a:gd name="connsiteY3" fmla="*/ 824 h 9633"/>
                <a:gd name="connsiteX4" fmla="*/ 11811 w 13900"/>
                <a:gd name="connsiteY4" fmla="*/ 272 h 9633"/>
                <a:gd name="connsiteX5" fmla="*/ 571 w 13900"/>
                <a:gd name="connsiteY5" fmla="*/ 6558 h 9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00" h="9633">
                  <a:moveTo>
                    <a:pt x="571" y="6558"/>
                  </a:moveTo>
                  <a:cubicBezTo>
                    <a:pt x="286" y="7292"/>
                    <a:pt x="95" y="8063"/>
                    <a:pt x="0" y="8844"/>
                  </a:cubicBezTo>
                  <a:cubicBezTo>
                    <a:pt x="4982" y="10873"/>
                    <a:pt x="10706" y="8873"/>
                    <a:pt x="13335" y="4177"/>
                  </a:cubicBezTo>
                  <a:cubicBezTo>
                    <a:pt x="14183" y="3177"/>
                    <a:pt x="14068" y="1672"/>
                    <a:pt x="13059" y="824"/>
                  </a:cubicBezTo>
                  <a:cubicBezTo>
                    <a:pt x="12706" y="519"/>
                    <a:pt x="12268" y="329"/>
                    <a:pt x="11811" y="272"/>
                  </a:cubicBezTo>
                  <a:cubicBezTo>
                    <a:pt x="5524" y="-1062"/>
                    <a:pt x="2762" y="2748"/>
                    <a:pt x="571" y="6558"/>
                  </a:cubicBezTo>
                  <a:close/>
                </a:path>
              </a:pathLst>
            </a:custGeom>
            <a:grpFill/>
            <a:ln w="9525" cap="flat">
              <a:noFill/>
              <a:prstDash val="solid"/>
              <a:miter/>
            </a:ln>
          </p:spPr>
          <p:txBody>
            <a:bodyPr rtlCol="0" anchor="ctr"/>
            <a:lstStyle/>
            <a:p>
              <a:endParaRPr lang="en-US">
                <a:solidFill>
                  <a:schemeClr val="bg1"/>
                </a:solidFill>
              </a:endParaRPr>
            </a:p>
          </p:txBody>
        </p:sp>
        <p:sp>
          <p:nvSpPr>
            <p:cNvPr id="38" name="Freeform 37">
              <a:extLst>
                <a:ext uri="{FF2B5EF4-FFF2-40B4-BE49-F238E27FC236}">
                  <a16:creationId xmlns:a16="http://schemas.microsoft.com/office/drawing/2014/main" id="{CE9FFE0D-8273-6761-8379-C892F67AD0B6}"/>
                </a:ext>
              </a:extLst>
            </p:cNvPr>
            <p:cNvSpPr/>
            <p:nvPr/>
          </p:nvSpPr>
          <p:spPr>
            <a:xfrm>
              <a:off x="6939089" y="2763994"/>
              <a:ext cx="14731" cy="7803"/>
            </a:xfrm>
            <a:custGeom>
              <a:avLst/>
              <a:gdLst>
                <a:gd name="connsiteX0" fmla="*/ 5873 w 14731"/>
                <a:gd name="connsiteY0" fmla="*/ 256 h 7803"/>
                <a:gd name="connsiteX1" fmla="*/ 158 w 14731"/>
                <a:gd name="connsiteY1" fmla="*/ 5209 h 7803"/>
                <a:gd name="connsiteX2" fmla="*/ 6540 w 14731"/>
                <a:gd name="connsiteY2" fmla="*/ 7780 h 7803"/>
                <a:gd name="connsiteX3" fmla="*/ 14732 w 14731"/>
                <a:gd name="connsiteY3" fmla="*/ 2732 h 7803"/>
                <a:gd name="connsiteX4" fmla="*/ 5873 w 14731"/>
                <a:gd name="connsiteY4" fmla="*/ 256 h 78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31" h="7803">
                  <a:moveTo>
                    <a:pt x="5873" y="256"/>
                  </a:moveTo>
                  <a:cubicBezTo>
                    <a:pt x="2730" y="256"/>
                    <a:pt x="-794" y="1399"/>
                    <a:pt x="158" y="5209"/>
                  </a:cubicBezTo>
                  <a:cubicBezTo>
                    <a:pt x="730" y="7304"/>
                    <a:pt x="3968" y="7876"/>
                    <a:pt x="6540" y="7780"/>
                  </a:cubicBezTo>
                  <a:cubicBezTo>
                    <a:pt x="10074" y="8047"/>
                    <a:pt x="13379" y="6009"/>
                    <a:pt x="14732" y="2732"/>
                  </a:cubicBezTo>
                  <a:cubicBezTo>
                    <a:pt x="12398" y="437"/>
                    <a:pt x="9055" y="-497"/>
                    <a:pt x="5873" y="256"/>
                  </a:cubicBezTo>
                  <a:close/>
                </a:path>
              </a:pathLst>
            </a:custGeom>
            <a:grpFill/>
            <a:ln w="9525" cap="flat">
              <a:noFill/>
              <a:prstDash val="solid"/>
              <a:miter/>
            </a:ln>
          </p:spPr>
          <p:txBody>
            <a:bodyPr rtlCol="0" anchor="ctr"/>
            <a:lstStyle/>
            <a:p>
              <a:endParaRPr lang="en-US">
                <a:solidFill>
                  <a:schemeClr val="bg1"/>
                </a:solidFill>
              </a:endParaRPr>
            </a:p>
          </p:txBody>
        </p:sp>
        <p:sp>
          <p:nvSpPr>
            <p:cNvPr id="39" name="Freeform 38">
              <a:extLst>
                <a:ext uri="{FF2B5EF4-FFF2-40B4-BE49-F238E27FC236}">
                  <a16:creationId xmlns:a16="http://schemas.microsoft.com/office/drawing/2014/main" id="{70E3A8D4-6493-E4C1-57EA-2158946F0E27}"/>
                </a:ext>
              </a:extLst>
            </p:cNvPr>
            <p:cNvSpPr/>
            <p:nvPr/>
          </p:nvSpPr>
          <p:spPr>
            <a:xfrm>
              <a:off x="7716678" y="2703076"/>
              <a:ext cx="19812" cy="6149"/>
            </a:xfrm>
            <a:custGeom>
              <a:avLst/>
              <a:gdLst>
                <a:gd name="connsiteX0" fmla="*/ 19812 w 19812"/>
                <a:gd name="connsiteY0" fmla="*/ 3834 h 6149"/>
                <a:gd name="connsiteX1" fmla="*/ 0 w 19812"/>
                <a:gd name="connsiteY1" fmla="*/ 1929 h 6149"/>
                <a:gd name="connsiteX2" fmla="*/ 19812 w 19812"/>
                <a:gd name="connsiteY2" fmla="*/ 3834 h 6149"/>
              </a:gdLst>
              <a:ahLst/>
              <a:cxnLst>
                <a:cxn ang="0">
                  <a:pos x="connsiteX0" y="connsiteY0"/>
                </a:cxn>
                <a:cxn ang="0">
                  <a:pos x="connsiteX1" y="connsiteY1"/>
                </a:cxn>
                <a:cxn ang="0">
                  <a:pos x="connsiteX2" y="connsiteY2"/>
                </a:cxn>
              </a:cxnLst>
              <a:rect l="l" t="t" r="r" b="b"/>
              <a:pathLst>
                <a:path w="19812" h="6149">
                  <a:moveTo>
                    <a:pt x="19812" y="3834"/>
                  </a:moveTo>
                  <a:cubicBezTo>
                    <a:pt x="14088" y="-472"/>
                    <a:pt x="6439" y="-1215"/>
                    <a:pt x="0" y="1929"/>
                  </a:cubicBezTo>
                  <a:cubicBezTo>
                    <a:pt x="5505" y="6748"/>
                    <a:pt x="13488" y="7520"/>
                    <a:pt x="19812" y="3834"/>
                  </a:cubicBezTo>
                  <a:close/>
                </a:path>
              </a:pathLst>
            </a:custGeom>
            <a:grpFill/>
            <a:ln w="9525" cap="flat">
              <a:noFill/>
              <a:prstDash val="solid"/>
              <a:miter/>
            </a:ln>
          </p:spPr>
          <p:txBody>
            <a:bodyPr rtlCol="0" anchor="ctr"/>
            <a:lstStyle/>
            <a:p>
              <a:endParaRPr lang="en-US">
                <a:solidFill>
                  <a:schemeClr val="bg1"/>
                </a:solidFill>
              </a:endParaRPr>
            </a:p>
          </p:txBody>
        </p:sp>
        <p:sp>
          <p:nvSpPr>
            <p:cNvPr id="40" name="Freeform 39">
              <a:extLst>
                <a:ext uri="{FF2B5EF4-FFF2-40B4-BE49-F238E27FC236}">
                  <a16:creationId xmlns:a16="http://schemas.microsoft.com/office/drawing/2014/main" id="{8E540E42-DDB0-54D8-3B8A-E1925B796D7E}"/>
                </a:ext>
              </a:extLst>
            </p:cNvPr>
            <p:cNvSpPr/>
            <p:nvPr/>
          </p:nvSpPr>
          <p:spPr>
            <a:xfrm>
              <a:off x="7606600" y="2701740"/>
              <a:ext cx="10646" cy="7204"/>
            </a:xfrm>
            <a:custGeom>
              <a:avLst/>
              <a:gdLst>
                <a:gd name="connsiteX0" fmla="*/ 5875 w 10646"/>
                <a:gd name="connsiteY0" fmla="*/ 7169 h 7204"/>
                <a:gd name="connsiteX1" fmla="*/ 10637 w 10646"/>
                <a:gd name="connsiteY1" fmla="*/ 3550 h 7204"/>
                <a:gd name="connsiteX2" fmla="*/ 5875 w 10646"/>
                <a:gd name="connsiteY2" fmla="*/ 26 h 7204"/>
                <a:gd name="connsiteX3" fmla="*/ 64 w 10646"/>
                <a:gd name="connsiteY3" fmla="*/ 2979 h 7204"/>
                <a:gd name="connsiteX4" fmla="*/ 5875 w 10646"/>
                <a:gd name="connsiteY4" fmla="*/ 7169 h 7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46" h="7204">
                  <a:moveTo>
                    <a:pt x="5875" y="7169"/>
                  </a:moveTo>
                  <a:cubicBezTo>
                    <a:pt x="8161" y="7169"/>
                    <a:pt x="10828" y="6598"/>
                    <a:pt x="10637" y="3550"/>
                  </a:cubicBezTo>
                  <a:cubicBezTo>
                    <a:pt x="10447" y="502"/>
                    <a:pt x="8065" y="216"/>
                    <a:pt x="5875" y="26"/>
                  </a:cubicBezTo>
                  <a:cubicBezTo>
                    <a:pt x="3684" y="-165"/>
                    <a:pt x="446" y="692"/>
                    <a:pt x="64" y="2979"/>
                  </a:cubicBezTo>
                  <a:cubicBezTo>
                    <a:pt x="-507" y="6884"/>
                    <a:pt x="2827" y="7360"/>
                    <a:pt x="5875" y="7169"/>
                  </a:cubicBezTo>
                  <a:close/>
                </a:path>
              </a:pathLst>
            </a:custGeom>
            <a:grpFill/>
            <a:ln w="9525" cap="flat">
              <a:noFill/>
              <a:prstDash val="solid"/>
              <a:miter/>
            </a:ln>
          </p:spPr>
          <p:txBody>
            <a:bodyPr rtlCol="0" anchor="ctr"/>
            <a:lstStyle/>
            <a:p>
              <a:endParaRPr lang="en-US">
                <a:solidFill>
                  <a:schemeClr val="bg1"/>
                </a:solidFill>
              </a:endParaRPr>
            </a:p>
          </p:txBody>
        </p:sp>
        <p:sp>
          <p:nvSpPr>
            <p:cNvPr id="41" name="Freeform 40">
              <a:extLst>
                <a:ext uri="{FF2B5EF4-FFF2-40B4-BE49-F238E27FC236}">
                  <a16:creationId xmlns:a16="http://schemas.microsoft.com/office/drawing/2014/main" id="{89476FDC-8078-B8F5-5E93-34F40A83533A}"/>
                </a:ext>
              </a:extLst>
            </p:cNvPr>
            <p:cNvSpPr/>
            <p:nvPr/>
          </p:nvSpPr>
          <p:spPr>
            <a:xfrm>
              <a:off x="7588376" y="2701956"/>
              <a:ext cx="10287" cy="7048"/>
            </a:xfrm>
            <a:custGeom>
              <a:avLst/>
              <a:gdLst>
                <a:gd name="connsiteX0" fmla="*/ 5048 w 10287"/>
                <a:gd name="connsiteY0" fmla="*/ 7049 h 7048"/>
                <a:gd name="connsiteX1" fmla="*/ 10287 w 10287"/>
                <a:gd name="connsiteY1" fmla="*/ 3620 h 7048"/>
                <a:gd name="connsiteX2" fmla="*/ 5144 w 10287"/>
                <a:gd name="connsiteY2" fmla="*/ 0 h 7048"/>
                <a:gd name="connsiteX3" fmla="*/ 0 w 10287"/>
                <a:gd name="connsiteY3" fmla="*/ 3429 h 7048"/>
                <a:gd name="connsiteX4" fmla="*/ 5048 w 10287"/>
                <a:gd name="connsiteY4" fmla="*/ 7049 h 7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87" h="7048">
                  <a:moveTo>
                    <a:pt x="5048" y="7049"/>
                  </a:moveTo>
                  <a:cubicBezTo>
                    <a:pt x="7525" y="7049"/>
                    <a:pt x="10287" y="7049"/>
                    <a:pt x="10287" y="3620"/>
                  </a:cubicBezTo>
                  <a:cubicBezTo>
                    <a:pt x="10287" y="191"/>
                    <a:pt x="7715" y="0"/>
                    <a:pt x="5144" y="0"/>
                  </a:cubicBezTo>
                  <a:cubicBezTo>
                    <a:pt x="2572" y="0"/>
                    <a:pt x="0" y="476"/>
                    <a:pt x="0" y="3429"/>
                  </a:cubicBezTo>
                  <a:cubicBezTo>
                    <a:pt x="0" y="6382"/>
                    <a:pt x="3048" y="6763"/>
                    <a:pt x="5048" y="7049"/>
                  </a:cubicBezTo>
                  <a:close/>
                </a:path>
              </a:pathLst>
            </a:custGeom>
            <a:grpFill/>
            <a:ln w="9525" cap="flat">
              <a:noFill/>
              <a:prstDash val="solid"/>
              <a:miter/>
            </a:ln>
          </p:spPr>
          <p:txBody>
            <a:bodyPr rtlCol="0" anchor="ctr"/>
            <a:lstStyle/>
            <a:p>
              <a:endParaRPr lang="en-US">
                <a:solidFill>
                  <a:schemeClr val="bg1"/>
                </a:solidFill>
              </a:endParaRPr>
            </a:p>
          </p:txBody>
        </p:sp>
        <p:sp>
          <p:nvSpPr>
            <p:cNvPr id="42" name="Freeform 41">
              <a:extLst>
                <a:ext uri="{FF2B5EF4-FFF2-40B4-BE49-F238E27FC236}">
                  <a16:creationId xmlns:a16="http://schemas.microsoft.com/office/drawing/2014/main" id="{5922654B-EDB8-3B89-C528-EE8A393A13ED}"/>
                </a:ext>
              </a:extLst>
            </p:cNvPr>
            <p:cNvSpPr/>
            <p:nvPr/>
          </p:nvSpPr>
          <p:spPr>
            <a:xfrm>
              <a:off x="7566368" y="2701844"/>
              <a:ext cx="12599" cy="7506"/>
            </a:xfrm>
            <a:custGeom>
              <a:avLst/>
              <a:gdLst>
                <a:gd name="connsiteX0" fmla="*/ 7911 w 12599"/>
                <a:gd name="connsiteY0" fmla="*/ 7351 h 7506"/>
                <a:gd name="connsiteX1" fmla="*/ 12483 w 12599"/>
                <a:gd name="connsiteY1" fmla="*/ 3732 h 7506"/>
                <a:gd name="connsiteX2" fmla="*/ 5435 w 12599"/>
                <a:gd name="connsiteY2" fmla="*/ 17 h 7506"/>
                <a:gd name="connsiteX3" fmla="*/ 5 w 12599"/>
                <a:gd name="connsiteY3" fmla="*/ 3446 h 7506"/>
                <a:gd name="connsiteX4" fmla="*/ 7911 w 12599"/>
                <a:gd name="connsiteY4" fmla="*/ 7351 h 75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99" h="7506">
                  <a:moveTo>
                    <a:pt x="7911" y="7351"/>
                  </a:moveTo>
                  <a:cubicBezTo>
                    <a:pt x="10102" y="7351"/>
                    <a:pt x="13245" y="7351"/>
                    <a:pt x="12483" y="3732"/>
                  </a:cubicBezTo>
                  <a:cubicBezTo>
                    <a:pt x="11721" y="112"/>
                    <a:pt x="8673" y="-78"/>
                    <a:pt x="5435" y="17"/>
                  </a:cubicBezTo>
                  <a:cubicBezTo>
                    <a:pt x="2196" y="112"/>
                    <a:pt x="101" y="1160"/>
                    <a:pt x="5" y="3446"/>
                  </a:cubicBezTo>
                  <a:cubicBezTo>
                    <a:pt x="-185" y="8875"/>
                    <a:pt x="4673" y="7256"/>
                    <a:pt x="7911" y="7351"/>
                  </a:cubicBezTo>
                  <a:close/>
                </a:path>
              </a:pathLst>
            </a:custGeom>
            <a:grpFill/>
            <a:ln w="9525" cap="flat">
              <a:noFill/>
              <a:prstDash val="solid"/>
              <a:miter/>
            </a:ln>
          </p:spPr>
          <p:txBody>
            <a:bodyPr rtlCol="0" anchor="ctr"/>
            <a:lstStyle/>
            <a:p>
              <a:endParaRPr lang="en-US">
                <a:solidFill>
                  <a:schemeClr val="bg1"/>
                </a:solidFill>
              </a:endParaRPr>
            </a:p>
          </p:txBody>
        </p:sp>
        <p:sp>
          <p:nvSpPr>
            <p:cNvPr id="43" name="Freeform 42">
              <a:extLst>
                <a:ext uri="{FF2B5EF4-FFF2-40B4-BE49-F238E27FC236}">
                  <a16:creationId xmlns:a16="http://schemas.microsoft.com/office/drawing/2014/main" id="{BA8D223B-752B-0B65-93DC-FD987208B2E6}"/>
                </a:ext>
              </a:extLst>
            </p:cNvPr>
            <p:cNvSpPr/>
            <p:nvPr/>
          </p:nvSpPr>
          <p:spPr>
            <a:xfrm>
              <a:off x="7851672" y="2755716"/>
              <a:ext cx="8391" cy="11439"/>
            </a:xfrm>
            <a:custGeom>
              <a:avLst/>
              <a:gdLst>
                <a:gd name="connsiteX0" fmla="*/ 5404 w 8391"/>
                <a:gd name="connsiteY0" fmla="*/ 56 h 11439"/>
                <a:gd name="connsiteX1" fmla="*/ 547 w 8391"/>
                <a:gd name="connsiteY1" fmla="*/ 5866 h 11439"/>
                <a:gd name="connsiteX2" fmla="*/ 2737 w 8391"/>
                <a:gd name="connsiteY2" fmla="*/ 11296 h 11439"/>
                <a:gd name="connsiteX3" fmla="*/ 8166 w 8391"/>
                <a:gd name="connsiteY3" fmla="*/ 5486 h 11439"/>
                <a:gd name="connsiteX4" fmla="*/ 5404 w 8391"/>
                <a:gd name="connsiteY4" fmla="*/ 56 h 11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91" h="11439">
                  <a:moveTo>
                    <a:pt x="5404" y="56"/>
                  </a:moveTo>
                  <a:cubicBezTo>
                    <a:pt x="1023" y="-515"/>
                    <a:pt x="1308" y="3390"/>
                    <a:pt x="547" y="5866"/>
                  </a:cubicBezTo>
                  <a:cubicBezTo>
                    <a:pt x="-216" y="8343"/>
                    <a:pt x="-692" y="10343"/>
                    <a:pt x="2737" y="11296"/>
                  </a:cubicBezTo>
                  <a:cubicBezTo>
                    <a:pt x="6166" y="12248"/>
                    <a:pt x="7595" y="8248"/>
                    <a:pt x="8166" y="5486"/>
                  </a:cubicBezTo>
                  <a:cubicBezTo>
                    <a:pt x="8738" y="2723"/>
                    <a:pt x="8357" y="437"/>
                    <a:pt x="5404" y="56"/>
                  </a:cubicBezTo>
                  <a:close/>
                </a:path>
              </a:pathLst>
            </a:custGeom>
            <a:grpFill/>
            <a:ln w="9525" cap="flat">
              <a:noFill/>
              <a:prstDash val="solid"/>
              <a:miter/>
            </a:ln>
          </p:spPr>
          <p:txBody>
            <a:bodyPr rtlCol="0" anchor="ctr"/>
            <a:lstStyle/>
            <a:p>
              <a:endParaRPr lang="en-US">
                <a:solidFill>
                  <a:schemeClr val="bg1"/>
                </a:solidFill>
              </a:endParaRPr>
            </a:p>
          </p:txBody>
        </p:sp>
        <p:sp>
          <p:nvSpPr>
            <p:cNvPr id="44" name="Freeform 43">
              <a:extLst>
                <a:ext uri="{FF2B5EF4-FFF2-40B4-BE49-F238E27FC236}">
                  <a16:creationId xmlns:a16="http://schemas.microsoft.com/office/drawing/2014/main" id="{E48A10BD-43B9-49E6-3AAB-04C56F448E29}"/>
                </a:ext>
              </a:extLst>
            </p:cNvPr>
            <p:cNvSpPr/>
            <p:nvPr/>
          </p:nvSpPr>
          <p:spPr>
            <a:xfrm>
              <a:off x="7475886" y="2760659"/>
              <a:ext cx="10203" cy="7489"/>
            </a:xfrm>
            <a:custGeom>
              <a:avLst/>
              <a:gdLst>
                <a:gd name="connsiteX0" fmla="*/ 5810 w 10203"/>
                <a:gd name="connsiteY0" fmla="*/ 257 h 7489"/>
                <a:gd name="connsiteX1" fmla="*/ 0 w 10203"/>
                <a:gd name="connsiteY1" fmla="*/ 2829 h 7489"/>
                <a:gd name="connsiteX2" fmla="*/ 4477 w 10203"/>
                <a:gd name="connsiteY2" fmla="*/ 7210 h 7489"/>
                <a:gd name="connsiteX3" fmla="*/ 10001 w 10203"/>
                <a:gd name="connsiteY3" fmla="*/ 4724 h 7489"/>
                <a:gd name="connsiteX4" fmla="*/ 10096 w 10203"/>
                <a:gd name="connsiteY4" fmla="*/ 4448 h 7489"/>
                <a:gd name="connsiteX5" fmla="*/ 5810 w 10203"/>
                <a:gd name="connsiteY5" fmla="*/ 257 h 7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03" h="7489">
                  <a:moveTo>
                    <a:pt x="5810" y="257"/>
                  </a:moveTo>
                  <a:cubicBezTo>
                    <a:pt x="3496" y="-543"/>
                    <a:pt x="962" y="581"/>
                    <a:pt x="0" y="2829"/>
                  </a:cubicBezTo>
                  <a:cubicBezTo>
                    <a:pt x="0" y="5591"/>
                    <a:pt x="2096" y="6639"/>
                    <a:pt x="4477" y="7210"/>
                  </a:cubicBezTo>
                  <a:cubicBezTo>
                    <a:pt x="6687" y="8049"/>
                    <a:pt x="9163" y="6934"/>
                    <a:pt x="10001" y="4724"/>
                  </a:cubicBezTo>
                  <a:cubicBezTo>
                    <a:pt x="10040" y="4629"/>
                    <a:pt x="10068" y="4543"/>
                    <a:pt x="10096" y="4448"/>
                  </a:cubicBezTo>
                  <a:cubicBezTo>
                    <a:pt x="10763" y="1591"/>
                    <a:pt x="8192" y="638"/>
                    <a:pt x="5810" y="257"/>
                  </a:cubicBezTo>
                  <a:close/>
                </a:path>
              </a:pathLst>
            </a:custGeom>
            <a:grpFill/>
            <a:ln w="9525" cap="flat">
              <a:noFill/>
              <a:prstDash val="solid"/>
              <a:miter/>
            </a:ln>
          </p:spPr>
          <p:txBody>
            <a:bodyPr rtlCol="0" anchor="ctr"/>
            <a:lstStyle/>
            <a:p>
              <a:endParaRPr lang="en-US">
                <a:solidFill>
                  <a:schemeClr val="bg1"/>
                </a:solidFill>
              </a:endParaRPr>
            </a:p>
          </p:txBody>
        </p:sp>
        <p:sp>
          <p:nvSpPr>
            <p:cNvPr id="45" name="Freeform 44">
              <a:extLst>
                <a:ext uri="{FF2B5EF4-FFF2-40B4-BE49-F238E27FC236}">
                  <a16:creationId xmlns:a16="http://schemas.microsoft.com/office/drawing/2014/main" id="{300AA95B-71CA-AB02-B696-FF593F751E82}"/>
                </a:ext>
              </a:extLst>
            </p:cNvPr>
            <p:cNvSpPr/>
            <p:nvPr/>
          </p:nvSpPr>
          <p:spPr>
            <a:xfrm>
              <a:off x="7915177" y="2754449"/>
              <a:ext cx="10098" cy="6692"/>
            </a:xfrm>
            <a:custGeom>
              <a:avLst/>
              <a:gdLst>
                <a:gd name="connsiteX0" fmla="*/ 10099 w 10098"/>
                <a:gd name="connsiteY0" fmla="*/ 4086 h 6692"/>
                <a:gd name="connsiteX1" fmla="*/ 5051 w 10098"/>
                <a:gd name="connsiteY1" fmla="*/ 85 h 6692"/>
                <a:gd name="connsiteX2" fmla="*/ 2 w 10098"/>
                <a:gd name="connsiteY2" fmla="*/ 3229 h 6692"/>
                <a:gd name="connsiteX3" fmla="*/ 4956 w 10098"/>
                <a:gd name="connsiteY3" fmla="*/ 6658 h 6692"/>
                <a:gd name="connsiteX4" fmla="*/ 10099 w 10098"/>
                <a:gd name="connsiteY4" fmla="*/ 4086 h 6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98" h="6692">
                  <a:moveTo>
                    <a:pt x="10099" y="4086"/>
                  </a:moveTo>
                  <a:cubicBezTo>
                    <a:pt x="9623" y="1228"/>
                    <a:pt x="7432" y="371"/>
                    <a:pt x="5051" y="85"/>
                  </a:cubicBezTo>
                  <a:cubicBezTo>
                    <a:pt x="2669" y="-200"/>
                    <a:pt x="98" y="85"/>
                    <a:pt x="2" y="3229"/>
                  </a:cubicBezTo>
                  <a:cubicBezTo>
                    <a:pt x="-93" y="6372"/>
                    <a:pt x="2669" y="6562"/>
                    <a:pt x="4956" y="6658"/>
                  </a:cubicBezTo>
                  <a:cubicBezTo>
                    <a:pt x="7241" y="6753"/>
                    <a:pt x="9623" y="6848"/>
                    <a:pt x="10099" y="4086"/>
                  </a:cubicBezTo>
                  <a:close/>
                </a:path>
              </a:pathLst>
            </a:custGeom>
            <a:grpFill/>
            <a:ln w="9525" cap="flat">
              <a:noFill/>
              <a:prstDash val="solid"/>
              <a:miter/>
            </a:ln>
          </p:spPr>
          <p:txBody>
            <a:bodyPr rtlCol="0" anchor="ctr"/>
            <a:lstStyle/>
            <a:p>
              <a:endParaRPr lang="en-US">
                <a:solidFill>
                  <a:schemeClr val="bg1"/>
                </a:solidFill>
              </a:endParaRPr>
            </a:p>
          </p:txBody>
        </p:sp>
        <p:sp>
          <p:nvSpPr>
            <p:cNvPr id="46" name="Freeform 45">
              <a:extLst>
                <a:ext uri="{FF2B5EF4-FFF2-40B4-BE49-F238E27FC236}">
                  <a16:creationId xmlns:a16="http://schemas.microsoft.com/office/drawing/2014/main" id="{E0FFAF96-7A70-0B3A-8206-73843C84E920}"/>
                </a:ext>
              </a:extLst>
            </p:cNvPr>
            <p:cNvSpPr/>
            <p:nvPr/>
          </p:nvSpPr>
          <p:spPr>
            <a:xfrm>
              <a:off x="8123205" y="2770329"/>
              <a:ext cx="9810" cy="8112"/>
            </a:xfrm>
            <a:custGeom>
              <a:avLst/>
              <a:gdLst>
                <a:gd name="connsiteX0" fmla="*/ 4763 w 9810"/>
                <a:gd name="connsiteY0" fmla="*/ 17 h 8112"/>
                <a:gd name="connsiteX1" fmla="*/ 19 w 9810"/>
                <a:gd name="connsiteY1" fmla="*/ 3998 h 8112"/>
                <a:gd name="connsiteX2" fmla="*/ 0 w 9810"/>
                <a:gd name="connsiteY2" fmla="*/ 4303 h 8112"/>
                <a:gd name="connsiteX3" fmla="*/ 4763 w 9810"/>
                <a:gd name="connsiteY3" fmla="*/ 8113 h 8112"/>
                <a:gd name="connsiteX4" fmla="*/ 9811 w 9810"/>
                <a:gd name="connsiteY4" fmla="*/ 3922 h 8112"/>
                <a:gd name="connsiteX5" fmla="*/ 4763 w 9810"/>
                <a:gd name="connsiteY5" fmla="*/ 17 h 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10" h="8112">
                  <a:moveTo>
                    <a:pt x="4763" y="17"/>
                  </a:moveTo>
                  <a:cubicBezTo>
                    <a:pt x="2353" y="-193"/>
                    <a:pt x="229" y="1588"/>
                    <a:pt x="19" y="3998"/>
                  </a:cubicBezTo>
                  <a:cubicBezTo>
                    <a:pt x="10" y="4103"/>
                    <a:pt x="0" y="4198"/>
                    <a:pt x="0" y="4303"/>
                  </a:cubicBezTo>
                  <a:cubicBezTo>
                    <a:pt x="0" y="7351"/>
                    <a:pt x="2000" y="8113"/>
                    <a:pt x="4763" y="8113"/>
                  </a:cubicBezTo>
                  <a:cubicBezTo>
                    <a:pt x="7525" y="8113"/>
                    <a:pt x="9811" y="6589"/>
                    <a:pt x="9811" y="3922"/>
                  </a:cubicBezTo>
                  <a:cubicBezTo>
                    <a:pt x="9811" y="1255"/>
                    <a:pt x="7334" y="112"/>
                    <a:pt x="4763" y="17"/>
                  </a:cubicBezTo>
                  <a:close/>
                </a:path>
              </a:pathLst>
            </a:custGeom>
            <a:grpFill/>
            <a:ln w="9525" cap="flat">
              <a:noFill/>
              <a:prstDash val="solid"/>
              <a:miter/>
            </a:ln>
          </p:spPr>
          <p:txBody>
            <a:bodyPr rtlCol="0" anchor="ctr"/>
            <a:lstStyle/>
            <a:p>
              <a:endParaRPr lang="en-US">
                <a:solidFill>
                  <a:schemeClr val="bg1"/>
                </a:solidFill>
              </a:endParaRPr>
            </a:p>
          </p:txBody>
        </p:sp>
        <p:sp>
          <p:nvSpPr>
            <p:cNvPr id="47" name="Freeform 46">
              <a:extLst>
                <a:ext uri="{FF2B5EF4-FFF2-40B4-BE49-F238E27FC236}">
                  <a16:creationId xmlns:a16="http://schemas.microsoft.com/office/drawing/2014/main" id="{8BB3C40A-7A51-CE7A-8BA6-10FE563EB58B}"/>
                </a:ext>
              </a:extLst>
            </p:cNvPr>
            <p:cNvSpPr/>
            <p:nvPr/>
          </p:nvSpPr>
          <p:spPr>
            <a:xfrm>
              <a:off x="7289534" y="2708439"/>
              <a:ext cx="10449" cy="7420"/>
            </a:xfrm>
            <a:custGeom>
              <a:avLst/>
              <a:gdLst>
                <a:gd name="connsiteX0" fmla="*/ 4044 w 10449"/>
                <a:gd name="connsiteY0" fmla="*/ 7328 h 7420"/>
                <a:gd name="connsiteX1" fmla="*/ 10140 w 10449"/>
                <a:gd name="connsiteY1" fmla="*/ 4471 h 7420"/>
                <a:gd name="connsiteX2" fmla="*/ 6425 w 10449"/>
                <a:gd name="connsiteY2" fmla="*/ 89 h 7420"/>
                <a:gd name="connsiteX3" fmla="*/ 234 w 10449"/>
                <a:gd name="connsiteY3" fmla="*/ 2661 h 7420"/>
                <a:gd name="connsiteX4" fmla="*/ 4044 w 10449"/>
                <a:gd name="connsiteY4" fmla="*/ 7328 h 7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9" h="7420">
                  <a:moveTo>
                    <a:pt x="4044" y="7328"/>
                  </a:moveTo>
                  <a:cubicBezTo>
                    <a:pt x="6472" y="7766"/>
                    <a:pt x="8921" y="6623"/>
                    <a:pt x="10140" y="4471"/>
                  </a:cubicBezTo>
                  <a:cubicBezTo>
                    <a:pt x="11283" y="1708"/>
                    <a:pt x="9092" y="375"/>
                    <a:pt x="6425" y="89"/>
                  </a:cubicBezTo>
                  <a:cubicBezTo>
                    <a:pt x="3758" y="-196"/>
                    <a:pt x="1186" y="89"/>
                    <a:pt x="234" y="2661"/>
                  </a:cubicBezTo>
                  <a:cubicBezTo>
                    <a:pt x="-719" y="5233"/>
                    <a:pt x="1377" y="6662"/>
                    <a:pt x="4044" y="7328"/>
                  </a:cubicBezTo>
                  <a:close/>
                </a:path>
              </a:pathLst>
            </a:custGeom>
            <a:grpFill/>
            <a:ln w="9525" cap="flat">
              <a:noFill/>
              <a:prstDash val="solid"/>
              <a:miter/>
            </a:ln>
          </p:spPr>
          <p:txBody>
            <a:bodyPr rtlCol="0" anchor="ctr"/>
            <a:lstStyle/>
            <a:p>
              <a:endParaRPr lang="en-US">
                <a:solidFill>
                  <a:schemeClr val="bg1"/>
                </a:solidFill>
              </a:endParaRPr>
            </a:p>
          </p:txBody>
        </p:sp>
        <p:sp>
          <p:nvSpPr>
            <p:cNvPr id="48" name="Freeform 47">
              <a:extLst>
                <a:ext uri="{FF2B5EF4-FFF2-40B4-BE49-F238E27FC236}">
                  <a16:creationId xmlns:a16="http://schemas.microsoft.com/office/drawing/2014/main" id="{94C2EE6B-2B05-E00F-453F-72D1F5D66FB2}"/>
                </a:ext>
              </a:extLst>
            </p:cNvPr>
            <p:cNvSpPr/>
            <p:nvPr/>
          </p:nvSpPr>
          <p:spPr>
            <a:xfrm>
              <a:off x="7035069" y="2716321"/>
              <a:ext cx="12931" cy="7140"/>
            </a:xfrm>
            <a:custGeom>
              <a:avLst/>
              <a:gdLst>
                <a:gd name="connsiteX0" fmla="*/ 6858 w 12931"/>
                <a:gd name="connsiteY0" fmla="*/ 6971 h 7140"/>
                <a:gd name="connsiteX1" fmla="*/ 12763 w 12931"/>
                <a:gd name="connsiteY1" fmla="*/ 2780 h 7140"/>
                <a:gd name="connsiteX2" fmla="*/ 6668 w 12931"/>
                <a:gd name="connsiteY2" fmla="*/ 208 h 7140"/>
                <a:gd name="connsiteX3" fmla="*/ 0 w 12931"/>
                <a:gd name="connsiteY3" fmla="*/ 5161 h 7140"/>
                <a:gd name="connsiteX4" fmla="*/ 6858 w 12931"/>
                <a:gd name="connsiteY4" fmla="*/ 6971 h 71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31" h="7140">
                  <a:moveTo>
                    <a:pt x="6858" y="6971"/>
                  </a:moveTo>
                  <a:cubicBezTo>
                    <a:pt x="9715" y="6971"/>
                    <a:pt x="13811" y="6971"/>
                    <a:pt x="12763" y="2780"/>
                  </a:cubicBezTo>
                  <a:cubicBezTo>
                    <a:pt x="12287" y="494"/>
                    <a:pt x="9239" y="-458"/>
                    <a:pt x="6668" y="208"/>
                  </a:cubicBezTo>
                  <a:cubicBezTo>
                    <a:pt x="4096" y="875"/>
                    <a:pt x="667" y="1732"/>
                    <a:pt x="0" y="5161"/>
                  </a:cubicBezTo>
                  <a:cubicBezTo>
                    <a:pt x="1876" y="6809"/>
                    <a:pt x="4410" y="7486"/>
                    <a:pt x="6858" y="6971"/>
                  </a:cubicBezTo>
                  <a:close/>
                </a:path>
              </a:pathLst>
            </a:custGeom>
            <a:grpFill/>
            <a:ln w="9525" cap="flat">
              <a:noFill/>
              <a:prstDash val="solid"/>
              <a:miter/>
            </a:ln>
          </p:spPr>
          <p:txBody>
            <a:bodyPr rtlCol="0" anchor="ctr"/>
            <a:lstStyle/>
            <a:p>
              <a:endParaRPr lang="en-US">
                <a:solidFill>
                  <a:schemeClr val="bg1"/>
                </a:solidFill>
              </a:endParaRPr>
            </a:p>
          </p:txBody>
        </p:sp>
        <p:sp>
          <p:nvSpPr>
            <p:cNvPr id="49" name="Freeform 48">
              <a:extLst>
                <a:ext uri="{FF2B5EF4-FFF2-40B4-BE49-F238E27FC236}">
                  <a16:creationId xmlns:a16="http://schemas.microsoft.com/office/drawing/2014/main" id="{01B04AD2-4072-0E4D-8959-D7F71FBE2AF0}"/>
                </a:ext>
              </a:extLst>
            </p:cNvPr>
            <p:cNvSpPr/>
            <p:nvPr/>
          </p:nvSpPr>
          <p:spPr>
            <a:xfrm>
              <a:off x="7188161" y="2760069"/>
              <a:ext cx="8642" cy="9642"/>
            </a:xfrm>
            <a:custGeom>
              <a:avLst/>
              <a:gdLst>
                <a:gd name="connsiteX0" fmla="*/ 5023 w 8642"/>
                <a:gd name="connsiteY0" fmla="*/ 466 h 9642"/>
                <a:gd name="connsiteX1" fmla="*/ 70 w 8642"/>
                <a:gd name="connsiteY1" fmla="*/ 6943 h 9642"/>
                <a:gd name="connsiteX2" fmla="*/ 3623 w 8642"/>
                <a:gd name="connsiteY2" fmla="*/ 9610 h 9642"/>
                <a:gd name="connsiteX3" fmla="*/ 4070 w 8642"/>
                <a:gd name="connsiteY3" fmla="*/ 9515 h 9642"/>
                <a:gd name="connsiteX4" fmla="*/ 8642 w 8642"/>
                <a:gd name="connsiteY4" fmla="*/ 2657 h 9642"/>
                <a:gd name="connsiteX5" fmla="*/ 5023 w 8642"/>
                <a:gd name="connsiteY5" fmla="*/ 466 h 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42" h="9642">
                  <a:moveTo>
                    <a:pt x="5023" y="466"/>
                  </a:moveTo>
                  <a:cubicBezTo>
                    <a:pt x="2546" y="1990"/>
                    <a:pt x="-502" y="3514"/>
                    <a:pt x="70" y="6943"/>
                  </a:cubicBezTo>
                  <a:cubicBezTo>
                    <a:pt x="318" y="8657"/>
                    <a:pt x="1908" y="9857"/>
                    <a:pt x="3623" y="9610"/>
                  </a:cubicBezTo>
                  <a:cubicBezTo>
                    <a:pt x="3775" y="9591"/>
                    <a:pt x="3928" y="9562"/>
                    <a:pt x="4070" y="9515"/>
                  </a:cubicBezTo>
                  <a:cubicBezTo>
                    <a:pt x="6556" y="8038"/>
                    <a:pt x="8233" y="5514"/>
                    <a:pt x="8642" y="2657"/>
                  </a:cubicBezTo>
                  <a:cubicBezTo>
                    <a:pt x="8357" y="371"/>
                    <a:pt x="6928" y="-677"/>
                    <a:pt x="5023" y="466"/>
                  </a:cubicBezTo>
                  <a:close/>
                </a:path>
              </a:pathLst>
            </a:custGeom>
            <a:grpFill/>
            <a:ln w="9525" cap="flat">
              <a:noFill/>
              <a:prstDash val="solid"/>
              <a:miter/>
            </a:ln>
          </p:spPr>
          <p:txBody>
            <a:bodyPr rtlCol="0" anchor="ctr"/>
            <a:lstStyle/>
            <a:p>
              <a:endParaRPr lang="en-US">
                <a:solidFill>
                  <a:schemeClr val="bg1"/>
                </a:solidFill>
              </a:endParaRPr>
            </a:p>
          </p:txBody>
        </p:sp>
        <p:sp>
          <p:nvSpPr>
            <p:cNvPr id="50" name="Freeform 49">
              <a:extLst>
                <a:ext uri="{FF2B5EF4-FFF2-40B4-BE49-F238E27FC236}">
                  <a16:creationId xmlns:a16="http://schemas.microsoft.com/office/drawing/2014/main" id="{40B306E2-F15A-210C-8DF4-647911505F6D}"/>
                </a:ext>
              </a:extLst>
            </p:cNvPr>
            <p:cNvSpPr/>
            <p:nvPr/>
          </p:nvSpPr>
          <p:spPr>
            <a:xfrm>
              <a:off x="7265749" y="2760345"/>
              <a:ext cx="7159" cy="8286"/>
            </a:xfrm>
            <a:custGeom>
              <a:avLst/>
              <a:gdLst>
                <a:gd name="connsiteX0" fmla="*/ 5255 w 7159"/>
                <a:gd name="connsiteY0" fmla="*/ 0 h 8286"/>
                <a:gd name="connsiteX1" fmla="*/ 16 w 7159"/>
                <a:gd name="connsiteY1" fmla="*/ 5239 h 8286"/>
                <a:gd name="connsiteX2" fmla="*/ 2464 w 7159"/>
                <a:gd name="connsiteY2" fmla="*/ 8287 h 8286"/>
                <a:gd name="connsiteX3" fmla="*/ 2492 w 7159"/>
                <a:gd name="connsiteY3" fmla="*/ 8287 h 8286"/>
                <a:gd name="connsiteX4" fmla="*/ 7160 w 7159"/>
                <a:gd name="connsiteY4" fmla="*/ 4000 h 8286"/>
                <a:gd name="connsiteX5" fmla="*/ 5255 w 7159"/>
                <a:gd name="connsiteY5" fmla="*/ 0 h 8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59" h="8286">
                  <a:moveTo>
                    <a:pt x="5255" y="0"/>
                  </a:moveTo>
                  <a:cubicBezTo>
                    <a:pt x="1635" y="0"/>
                    <a:pt x="302" y="2286"/>
                    <a:pt x="16" y="5239"/>
                  </a:cubicBezTo>
                  <a:cubicBezTo>
                    <a:pt x="-146" y="6753"/>
                    <a:pt x="949" y="8115"/>
                    <a:pt x="2464" y="8287"/>
                  </a:cubicBezTo>
                  <a:cubicBezTo>
                    <a:pt x="2473" y="8287"/>
                    <a:pt x="2483" y="8287"/>
                    <a:pt x="2492" y="8287"/>
                  </a:cubicBezTo>
                  <a:cubicBezTo>
                    <a:pt x="5826" y="8287"/>
                    <a:pt x="7160" y="6287"/>
                    <a:pt x="7160" y="4000"/>
                  </a:cubicBezTo>
                  <a:cubicBezTo>
                    <a:pt x="7160" y="1714"/>
                    <a:pt x="6017" y="95"/>
                    <a:pt x="5255" y="0"/>
                  </a:cubicBezTo>
                  <a:close/>
                </a:path>
              </a:pathLst>
            </a:custGeom>
            <a:grpFill/>
            <a:ln w="9525" cap="flat">
              <a:noFill/>
              <a:prstDash val="solid"/>
              <a:miter/>
            </a:ln>
          </p:spPr>
          <p:txBody>
            <a:bodyPr rtlCol="0" anchor="ctr"/>
            <a:lstStyle/>
            <a:p>
              <a:endParaRPr lang="en-US">
                <a:solidFill>
                  <a:schemeClr val="bg1"/>
                </a:solidFill>
              </a:endParaRPr>
            </a:p>
          </p:txBody>
        </p:sp>
        <p:sp>
          <p:nvSpPr>
            <p:cNvPr id="51" name="Freeform 50">
              <a:extLst>
                <a:ext uri="{FF2B5EF4-FFF2-40B4-BE49-F238E27FC236}">
                  <a16:creationId xmlns:a16="http://schemas.microsoft.com/office/drawing/2014/main" id="{AF51EEC6-842D-2182-1D2B-0BB48CA1400C}"/>
                </a:ext>
              </a:extLst>
            </p:cNvPr>
            <p:cNvSpPr/>
            <p:nvPr/>
          </p:nvSpPr>
          <p:spPr>
            <a:xfrm>
              <a:off x="7341660" y="2706959"/>
              <a:ext cx="11649" cy="6260"/>
            </a:xfrm>
            <a:custGeom>
              <a:avLst/>
              <a:gdLst>
                <a:gd name="connsiteX0" fmla="*/ 8782 w 11649"/>
                <a:gd name="connsiteY0" fmla="*/ 5665 h 6260"/>
                <a:gd name="connsiteX1" fmla="*/ 11449 w 11649"/>
                <a:gd name="connsiteY1" fmla="*/ 1950 h 6260"/>
                <a:gd name="connsiteX2" fmla="*/ 3258 w 11649"/>
                <a:gd name="connsiteY2" fmla="*/ 1283 h 6260"/>
                <a:gd name="connsiteX3" fmla="*/ 495 w 11649"/>
                <a:gd name="connsiteY3" fmla="*/ 4998 h 6260"/>
                <a:gd name="connsiteX4" fmla="*/ 8782 w 11649"/>
                <a:gd name="connsiteY4" fmla="*/ 5665 h 6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49" h="6260">
                  <a:moveTo>
                    <a:pt x="8782" y="5665"/>
                  </a:moveTo>
                  <a:cubicBezTo>
                    <a:pt x="10687" y="5665"/>
                    <a:pt x="12211" y="4236"/>
                    <a:pt x="11449" y="1950"/>
                  </a:cubicBezTo>
                  <a:cubicBezTo>
                    <a:pt x="9068" y="-1193"/>
                    <a:pt x="6115" y="140"/>
                    <a:pt x="3258" y="1283"/>
                  </a:cubicBezTo>
                  <a:cubicBezTo>
                    <a:pt x="400" y="2426"/>
                    <a:pt x="-743" y="3093"/>
                    <a:pt x="495" y="4998"/>
                  </a:cubicBezTo>
                  <a:cubicBezTo>
                    <a:pt x="1733" y="6903"/>
                    <a:pt x="6020" y="6236"/>
                    <a:pt x="8782" y="5665"/>
                  </a:cubicBezTo>
                  <a:close/>
                </a:path>
              </a:pathLst>
            </a:custGeom>
            <a:grpFill/>
            <a:ln w="9525" cap="flat">
              <a:noFill/>
              <a:prstDash val="solid"/>
              <a:miter/>
            </a:ln>
          </p:spPr>
          <p:txBody>
            <a:bodyPr rtlCol="0" anchor="ctr"/>
            <a:lstStyle/>
            <a:p>
              <a:endParaRPr lang="en-US">
                <a:solidFill>
                  <a:schemeClr val="bg1"/>
                </a:solidFill>
              </a:endParaRPr>
            </a:p>
          </p:txBody>
        </p:sp>
        <p:sp>
          <p:nvSpPr>
            <p:cNvPr id="52" name="Freeform 51">
              <a:extLst>
                <a:ext uri="{FF2B5EF4-FFF2-40B4-BE49-F238E27FC236}">
                  <a16:creationId xmlns:a16="http://schemas.microsoft.com/office/drawing/2014/main" id="{2E92169F-2241-1A3C-107F-236B7A4E401F}"/>
                </a:ext>
              </a:extLst>
            </p:cNvPr>
            <p:cNvSpPr/>
            <p:nvPr/>
          </p:nvSpPr>
          <p:spPr>
            <a:xfrm>
              <a:off x="7388447" y="2706795"/>
              <a:ext cx="11008" cy="6599"/>
            </a:xfrm>
            <a:custGeom>
              <a:avLst/>
              <a:gdLst>
                <a:gd name="connsiteX0" fmla="*/ 9335 w 11008"/>
                <a:gd name="connsiteY0" fmla="*/ 6592 h 6599"/>
                <a:gd name="connsiteX1" fmla="*/ 11001 w 11008"/>
                <a:gd name="connsiteY1" fmla="*/ 5220 h 6599"/>
                <a:gd name="connsiteX2" fmla="*/ 10668 w 11008"/>
                <a:gd name="connsiteY2" fmla="*/ 4115 h 6599"/>
                <a:gd name="connsiteX3" fmla="*/ 1619 w 11008"/>
                <a:gd name="connsiteY3" fmla="*/ 400 h 6599"/>
                <a:gd name="connsiteX4" fmla="*/ 0 w 11008"/>
                <a:gd name="connsiteY4" fmla="*/ 3258 h 6599"/>
                <a:gd name="connsiteX5" fmla="*/ 9335 w 11008"/>
                <a:gd name="connsiteY5" fmla="*/ 6592 h 6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08" h="6599">
                  <a:moveTo>
                    <a:pt x="9335" y="6592"/>
                  </a:moveTo>
                  <a:cubicBezTo>
                    <a:pt x="10173" y="6677"/>
                    <a:pt x="10916" y="6058"/>
                    <a:pt x="11001" y="5220"/>
                  </a:cubicBezTo>
                  <a:cubicBezTo>
                    <a:pt x="11039" y="4829"/>
                    <a:pt x="10925" y="4429"/>
                    <a:pt x="10668" y="4115"/>
                  </a:cubicBezTo>
                  <a:cubicBezTo>
                    <a:pt x="8382" y="1639"/>
                    <a:pt x="5810" y="-1028"/>
                    <a:pt x="1619" y="400"/>
                  </a:cubicBezTo>
                  <a:cubicBezTo>
                    <a:pt x="857" y="400"/>
                    <a:pt x="571" y="2305"/>
                    <a:pt x="0" y="3258"/>
                  </a:cubicBezTo>
                  <a:cubicBezTo>
                    <a:pt x="1905" y="7163"/>
                    <a:pt x="6001" y="6211"/>
                    <a:pt x="9335" y="6592"/>
                  </a:cubicBezTo>
                  <a:close/>
                </a:path>
              </a:pathLst>
            </a:custGeom>
            <a:grpFill/>
            <a:ln w="9525" cap="flat">
              <a:noFill/>
              <a:prstDash val="solid"/>
              <a:miter/>
            </a:ln>
          </p:spPr>
          <p:txBody>
            <a:bodyPr rtlCol="0" anchor="ctr"/>
            <a:lstStyle/>
            <a:p>
              <a:endParaRPr lang="en-US">
                <a:solidFill>
                  <a:schemeClr val="bg1"/>
                </a:solidFill>
              </a:endParaRPr>
            </a:p>
          </p:txBody>
        </p:sp>
        <p:sp>
          <p:nvSpPr>
            <p:cNvPr id="53" name="Freeform 52">
              <a:extLst>
                <a:ext uri="{FF2B5EF4-FFF2-40B4-BE49-F238E27FC236}">
                  <a16:creationId xmlns:a16="http://schemas.microsoft.com/office/drawing/2014/main" id="{95CBB100-9FDB-4C58-56C1-B3F9A57EE698}"/>
                </a:ext>
              </a:extLst>
            </p:cNvPr>
            <p:cNvSpPr/>
            <p:nvPr/>
          </p:nvSpPr>
          <p:spPr>
            <a:xfrm>
              <a:off x="7199587" y="2712805"/>
              <a:ext cx="7356" cy="6119"/>
            </a:xfrm>
            <a:custGeom>
              <a:avLst/>
              <a:gdLst>
                <a:gd name="connsiteX0" fmla="*/ 3884 w 7356"/>
                <a:gd name="connsiteY0" fmla="*/ 6105 h 6119"/>
                <a:gd name="connsiteX1" fmla="*/ 7313 w 7356"/>
                <a:gd name="connsiteY1" fmla="*/ 3277 h 6119"/>
                <a:gd name="connsiteX2" fmla="*/ 7313 w 7356"/>
                <a:gd name="connsiteY2" fmla="*/ 3248 h 6119"/>
                <a:gd name="connsiteX3" fmla="*/ 5085 w 7356"/>
                <a:gd name="connsiteY3" fmla="*/ 38 h 6119"/>
                <a:gd name="connsiteX4" fmla="*/ 4361 w 7356"/>
                <a:gd name="connsiteY4" fmla="*/ 10 h 6119"/>
                <a:gd name="connsiteX5" fmla="*/ 170 w 7356"/>
                <a:gd name="connsiteY5" fmla="*/ 1819 h 6119"/>
                <a:gd name="connsiteX6" fmla="*/ 3884 w 7356"/>
                <a:gd name="connsiteY6" fmla="*/ 6105 h 6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6" h="6119">
                  <a:moveTo>
                    <a:pt x="3884" y="6105"/>
                  </a:moveTo>
                  <a:cubicBezTo>
                    <a:pt x="5608" y="6267"/>
                    <a:pt x="7142" y="5001"/>
                    <a:pt x="7313" y="3277"/>
                  </a:cubicBezTo>
                  <a:cubicBezTo>
                    <a:pt x="7313" y="3267"/>
                    <a:pt x="7313" y="3258"/>
                    <a:pt x="7313" y="3248"/>
                  </a:cubicBezTo>
                  <a:cubicBezTo>
                    <a:pt x="7580" y="1743"/>
                    <a:pt x="6580" y="314"/>
                    <a:pt x="5085" y="38"/>
                  </a:cubicBezTo>
                  <a:cubicBezTo>
                    <a:pt x="4846" y="0"/>
                    <a:pt x="4599" y="-10"/>
                    <a:pt x="4361" y="10"/>
                  </a:cubicBezTo>
                  <a:cubicBezTo>
                    <a:pt x="2837" y="10"/>
                    <a:pt x="360" y="867"/>
                    <a:pt x="170" y="1819"/>
                  </a:cubicBezTo>
                  <a:cubicBezTo>
                    <a:pt x="-592" y="4201"/>
                    <a:pt x="1313" y="5915"/>
                    <a:pt x="3884" y="6105"/>
                  </a:cubicBezTo>
                  <a:close/>
                </a:path>
              </a:pathLst>
            </a:custGeom>
            <a:grpFill/>
            <a:ln w="9525" cap="flat">
              <a:noFill/>
              <a:prstDash val="solid"/>
              <a:miter/>
            </a:ln>
          </p:spPr>
          <p:txBody>
            <a:bodyPr rtlCol="0" anchor="ctr"/>
            <a:lstStyle/>
            <a:p>
              <a:endParaRPr lang="en-US">
                <a:solidFill>
                  <a:schemeClr val="bg1"/>
                </a:solidFill>
              </a:endParaRPr>
            </a:p>
          </p:txBody>
        </p:sp>
        <p:sp>
          <p:nvSpPr>
            <p:cNvPr id="54" name="Freeform 53">
              <a:extLst>
                <a:ext uri="{FF2B5EF4-FFF2-40B4-BE49-F238E27FC236}">
                  <a16:creationId xmlns:a16="http://schemas.microsoft.com/office/drawing/2014/main" id="{E131BCB5-3C0E-60A5-DEBF-E8B2F39017B2}"/>
                </a:ext>
              </a:extLst>
            </p:cNvPr>
            <p:cNvSpPr/>
            <p:nvPr/>
          </p:nvSpPr>
          <p:spPr>
            <a:xfrm>
              <a:off x="7320062" y="2762250"/>
              <a:ext cx="8640" cy="8486"/>
            </a:xfrm>
            <a:custGeom>
              <a:avLst/>
              <a:gdLst>
                <a:gd name="connsiteX0" fmla="*/ 5520 w 8640"/>
                <a:gd name="connsiteY0" fmla="*/ 0 h 8486"/>
                <a:gd name="connsiteX1" fmla="*/ 281 w 8640"/>
                <a:gd name="connsiteY1" fmla="*/ 5429 h 8486"/>
                <a:gd name="connsiteX2" fmla="*/ 2853 w 8640"/>
                <a:gd name="connsiteY2" fmla="*/ 8477 h 8486"/>
                <a:gd name="connsiteX3" fmla="*/ 8568 w 8640"/>
                <a:gd name="connsiteY3" fmla="*/ 3334 h 8486"/>
                <a:gd name="connsiteX4" fmla="*/ 5520 w 8640"/>
                <a:gd name="connsiteY4" fmla="*/ 0 h 8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 h="8486">
                  <a:moveTo>
                    <a:pt x="5520" y="0"/>
                  </a:moveTo>
                  <a:cubicBezTo>
                    <a:pt x="1996" y="0"/>
                    <a:pt x="1234" y="2858"/>
                    <a:pt x="281" y="5429"/>
                  </a:cubicBezTo>
                  <a:cubicBezTo>
                    <a:pt x="-671" y="8001"/>
                    <a:pt x="948" y="8572"/>
                    <a:pt x="2853" y="8477"/>
                  </a:cubicBezTo>
                  <a:cubicBezTo>
                    <a:pt x="5787" y="8449"/>
                    <a:pt x="8235" y="6248"/>
                    <a:pt x="8568" y="3334"/>
                  </a:cubicBezTo>
                  <a:cubicBezTo>
                    <a:pt x="8949" y="1429"/>
                    <a:pt x="7806" y="0"/>
                    <a:pt x="5520" y="0"/>
                  </a:cubicBezTo>
                  <a:close/>
                </a:path>
              </a:pathLst>
            </a:custGeom>
            <a:grpFill/>
            <a:ln w="9525" cap="flat">
              <a:noFill/>
              <a:prstDash val="solid"/>
              <a:miter/>
            </a:ln>
          </p:spPr>
          <p:txBody>
            <a:bodyPr rtlCol="0" anchor="ctr"/>
            <a:lstStyle/>
            <a:p>
              <a:endParaRPr lang="en-US">
                <a:solidFill>
                  <a:schemeClr val="bg1"/>
                </a:solidFill>
              </a:endParaRPr>
            </a:p>
          </p:txBody>
        </p:sp>
        <p:sp>
          <p:nvSpPr>
            <p:cNvPr id="55" name="Freeform 54">
              <a:extLst>
                <a:ext uri="{FF2B5EF4-FFF2-40B4-BE49-F238E27FC236}">
                  <a16:creationId xmlns:a16="http://schemas.microsoft.com/office/drawing/2014/main" id="{E0408258-64B3-D6A7-B8F4-DBEAA896999F}"/>
                </a:ext>
              </a:extLst>
            </p:cNvPr>
            <p:cNvSpPr/>
            <p:nvPr/>
          </p:nvSpPr>
          <p:spPr>
            <a:xfrm>
              <a:off x="7252811" y="2710614"/>
              <a:ext cx="8369" cy="6468"/>
            </a:xfrm>
            <a:custGeom>
              <a:avLst/>
              <a:gdLst>
                <a:gd name="connsiteX0" fmla="*/ 3715 w 8369"/>
                <a:gd name="connsiteY0" fmla="*/ 6392 h 6468"/>
                <a:gd name="connsiteX1" fmla="*/ 8001 w 8369"/>
                <a:gd name="connsiteY1" fmla="*/ 3535 h 6468"/>
                <a:gd name="connsiteX2" fmla="*/ 7325 w 8369"/>
                <a:gd name="connsiteY2" fmla="*/ 372 h 6468"/>
                <a:gd name="connsiteX3" fmla="*/ 5905 w 8369"/>
                <a:gd name="connsiteY3" fmla="*/ 10 h 6468"/>
                <a:gd name="connsiteX4" fmla="*/ 0 w 8369"/>
                <a:gd name="connsiteY4" fmla="*/ 3439 h 6468"/>
                <a:gd name="connsiteX5" fmla="*/ 3067 w 8369"/>
                <a:gd name="connsiteY5" fmla="*/ 6468 h 6468"/>
                <a:gd name="connsiteX6" fmla="*/ 3715 w 8369"/>
                <a:gd name="connsiteY6" fmla="*/ 6392 h 6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69" h="6468">
                  <a:moveTo>
                    <a:pt x="3715" y="6392"/>
                  </a:moveTo>
                  <a:cubicBezTo>
                    <a:pt x="5448" y="6011"/>
                    <a:pt x="6982" y="4992"/>
                    <a:pt x="8001" y="3535"/>
                  </a:cubicBezTo>
                  <a:cubicBezTo>
                    <a:pt x="8687" y="2477"/>
                    <a:pt x="8391" y="1058"/>
                    <a:pt x="7325" y="372"/>
                  </a:cubicBezTo>
                  <a:cubicBezTo>
                    <a:pt x="6905" y="96"/>
                    <a:pt x="6410" y="-28"/>
                    <a:pt x="5905" y="10"/>
                  </a:cubicBezTo>
                  <a:cubicBezTo>
                    <a:pt x="3429" y="-133"/>
                    <a:pt x="1105" y="1220"/>
                    <a:pt x="0" y="3439"/>
                  </a:cubicBezTo>
                  <a:cubicBezTo>
                    <a:pt x="9" y="5125"/>
                    <a:pt x="1391" y="6478"/>
                    <a:pt x="3067" y="6468"/>
                  </a:cubicBezTo>
                  <a:cubicBezTo>
                    <a:pt x="3286" y="6468"/>
                    <a:pt x="3505" y="6440"/>
                    <a:pt x="3715" y="6392"/>
                  </a:cubicBezTo>
                  <a:close/>
                </a:path>
              </a:pathLst>
            </a:custGeom>
            <a:grpFill/>
            <a:ln w="9525" cap="flat">
              <a:noFill/>
              <a:prstDash val="solid"/>
              <a:miter/>
            </a:ln>
          </p:spPr>
          <p:txBody>
            <a:bodyPr rtlCol="0" anchor="ctr"/>
            <a:lstStyle/>
            <a:p>
              <a:endParaRPr lang="en-US">
                <a:solidFill>
                  <a:schemeClr val="bg1"/>
                </a:solidFill>
              </a:endParaRPr>
            </a:p>
          </p:txBody>
        </p:sp>
        <p:sp>
          <p:nvSpPr>
            <p:cNvPr id="56" name="Freeform 55">
              <a:extLst>
                <a:ext uri="{FF2B5EF4-FFF2-40B4-BE49-F238E27FC236}">
                  <a16:creationId xmlns:a16="http://schemas.microsoft.com/office/drawing/2014/main" id="{C2895F54-4CDC-AC67-7A5E-0A4E996E7FF4}"/>
                </a:ext>
              </a:extLst>
            </p:cNvPr>
            <p:cNvSpPr/>
            <p:nvPr/>
          </p:nvSpPr>
          <p:spPr>
            <a:xfrm>
              <a:off x="8069320" y="2710053"/>
              <a:ext cx="7564" cy="5524"/>
            </a:xfrm>
            <a:custGeom>
              <a:avLst/>
              <a:gdLst>
                <a:gd name="connsiteX0" fmla="*/ 4736 w 7564"/>
                <a:gd name="connsiteY0" fmla="*/ 5525 h 5524"/>
                <a:gd name="connsiteX1" fmla="*/ 7117 w 7564"/>
                <a:gd name="connsiteY1" fmla="*/ 2286 h 5524"/>
                <a:gd name="connsiteX2" fmla="*/ 3307 w 7564"/>
                <a:gd name="connsiteY2" fmla="*/ 0 h 5524"/>
                <a:gd name="connsiteX3" fmla="*/ 259 w 7564"/>
                <a:gd name="connsiteY3" fmla="*/ 3715 h 5524"/>
                <a:gd name="connsiteX4" fmla="*/ 4736 w 7564"/>
                <a:gd name="connsiteY4" fmla="*/ 5525 h 5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64" h="5524">
                  <a:moveTo>
                    <a:pt x="4736" y="5525"/>
                  </a:moveTo>
                  <a:cubicBezTo>
                    <a:pt x="6546" y="5525"/>
                    <a:pt x="8451" y="4286"/>
                    <a:pt x="7117" y="2286"/>
                  </a:cubicBezTo>
                  <a:cubicBezTo>
                    <a:pt x="6012" y="1276"/>
                    <a:pt x="4717" y="505"/>
                    <a:pt x="3307" y="0"/>
                  </a:cubicBezTo>
                  <a:cubicBezTo>
                    <a:pt x="735" y="667"/>
                    <a:pt x="-598" y="2191"/>
                    <a:pt x="259" y="3715"/>
                  </a:cubicBezTo>
                  <a:cubicBezTo>
                    <a:pt x="1469" y="4858"/>
                    <a:pt x="3069" y="5505"/>
                    <a:pt x="4736" y="5525"/>
                  </a:cubicBezTo>
                  <a:close/>
                </a:path>
              </a:pathLst>
            </a:custGeom>
            <a:grpFill/>
            <a:ln w="9525" cap="flat">
              <a:noFill/>
              <a:prstDash val="solid"/>
              <a:miter/>
            </a:ln>
          </p:spPr>
          <p:txBody>
            <a:bodyPr rtlCol="0" anchor="ctr"/>
            <a:lstStyle/>
            <a:p>
              <a:endParaRPr lang="en-US">
                <a:solidFill>
                  <a:schemeClr val="bg1"/>
                </a:solidFill>
              </a:endParaRPr>
            </a:p>
          </p:txBody>
        </p:sp>
        <p:sp>
          <p:nvSpPr>
            <p:cNvPr id="57" name="Freeform 56">
              <a:extLst>
                <a:ext uri="{FF2B5EF4-FFF2-40B4-BE49-F238E27FC236}">
                  <a16:creationId xmlns:a16="http://schemas.microsoft.com/office/drawing/2014/main" id="{29D6A026-04C8-D3A0-FFB9-CEAE9D6345E1}"/>
                </a:ext>
              </a:extLst>
            </p:cNvPr>
            <p:cNvSpPr/>
            <p:nvPr/>
          </p:nvSpPr>
          <p:spPr>
            <a:xfrm>
              <a:off x="7648967" y="2702830"/>
              <a:ext cx="6527" cy="5698"/>
            </a:xfrm>
            <a:custGeom>
              <a:avLst/>
              <a:gdLst>
                <a:gd name="connsiteX0" fmla="*/ 3322 w 6527"/>
                <a:gd name="connsiteY0" fmla="*/ 5698 h 5698"/>
                <a:gd name="connsiteX1" fmla="*/ 6466 w 6527"/>
                <a:gd name="connsiteY1" fmla="*/ 2174 h 5698"/>
                <a:gd name="connsiteX2" fmla="*/ 3989 w 6527"/>
                <a:gd name="connsiteY2" fmla="*/ 79 h 5698"/>
                <a:gd name="connsiteX3" fmla="*/ 122 w 6527"/>
                <a:gd name="connsiteY3" fmla="*/ 2536 h 5698"/>
                <a:gd name="connsiteX4" fmla="*/ 84 w 6527"/>
                <a:gd name="connsiteY4" fmla="*/ 2746 h 5698"/>
                <a:gd name="connsiteX5" fmla="*/ 3322 w 6527"/>
                <a:gd name="connsiteY5" fmla="*/ 5698 h 5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27" h="5698">
                  <a:moveTo>
                    <a:pt x="3322" y="5698"/>
                  </a:moveTo>
                  <a:cubicBezTo>
                    <a:pt x="5418" y="5698"/>
                    <a:pt x="6847" y="4174"/>
                    <a:pt x="6466" y="2174"/>
                  </a:cubicBezTo>
                  <a:cubicBezTo>
                    <a:pt x="6008" y="1136"/>
                    <a:pt x="5094" y="364"/>
                    <a:pt x="3989" y="79"/>
                  </a:cubicBezTo>
                  <a:cubicBezTo>
                    <a:pt x="2246" y="-312"/>
                    <a:pt x="512" y="793"/>
                    <a:pt x="122" y="2536"/>
                  </a:cubicBezTo>
                  <a:cubicBezTo>
                    <a:pt x="112" y="2603"/>
                    <a:pt x="93" y="2679"/>
                    <a:pt x="84" y="2746"/>
                  </a:cubicBezTo>
                  <a:cubicBezTo>
                    <a:pt x="-392" y="4841"/>
                    <a:pt x="1227" y="5603"/>
                    <a:pt x="3322" y="5698"/>
                  </a:cubicBezTo>
                  <a:close/>
                </a:path>
              </a:pathLst>
            </a:custGeom>
            <a:grpFill/>
            <a:ln w="9525" cap="flat">
              <a:noFill/>
              <a:prstDash val="solid"/>
              <a:miter/>
            </a:ln>
          </p:spPr>
          <p:txBody>
            <a:bodyPr rtlCol="0" anchor="ctr"/>
            <a:lstStyle/>
            <a:p>
              <a:endParaRPr lang="en-US">
                <a:solidFill>
                  <a:schemeClr val="bg1"/>
                </a:solidFill>
              </a:endParaRPr>
            </a:p>
          </p:txBody>
        </p:sp>
        <p:sp>
          <p:nvSpPr>
            <p:cNvPr id="58" name="Freeform 57">
              <a:extLst>
                <a:ext uri="{FF2B5EF4-FFF2-40B4-BE49-F238E27FC236}">
                  <a16:creationId xmlns:a16="http://schemas.microsoft.com/office/drawing/2014/main" id="{BD317747-BC44-7E69-6FD3-62D99D4EDACA}"/>
                </a:ext>
              </a:extLst>
            </p:cNvPr>
            <p:cNvSpPr/>
            <p:nvPr/>
          </p:nvSpPr>
          <p:spPr>
            <a:xfrm>
              <a:off x="7865327" y="2703827"/>
              <a:ext cx="8337" cy="6117"/>
            </a:xfrm>
            <a:custGeom>
              <a:avLst/>
              <a:gdLst>
                <a:gd name="connsiteX0" fmla="*/ 5085 w 8337"/>
                <a:gd name="connsiteY0" fmla="*/ 5750 h 6117"/>
                <a:gd name="connsiteX1" fmla="*/ 8323 w 8337"/>
                <a:gd name="connsiteY1" fmla="*/ 2416 h 6117"/>
                <a:gd name="connsiteX2" fmla="*/ 4037 w 8337"/>
                <a:gd name="connsiteY2" fmla="*/ 130 h 6117"/>
                <a:gd name="connsiteX3" fmla="*/ 36 w 8337"/>
                <a:gd name="connsiteY3" fmla="*/ 3083 h 6117"/>
                <a:gd name="connsiteX4" fmla="*/ 5085 w 8337"/>
                <a:gd name="connsiteY4" fmla="*/ 5750 h 61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37" h="6117">
                  <a:moveTo>
                    <a:pt x="5085" y="5750"/>
                  </a:moveTo>
                  <a:cubicBezTo>
                    <a:pt x="6799" y="5750"/>
                    <a:pt x="8514" y="4511"/>
                    <a:pt x="8323" y="2416"/>
                  </a:cubicBezTo>
                  <a:cubicBezTo>
                    <a:pt x="7733" y="635"/>
                    <a:pt x="5847" y="-375"/>
                    <a:pt x="4037" y="130"/>
                  </a:cubicBezTo>
                  <a:cubicBezTo>
                    <a:pt x="2513" y="606"/>
                    <a:pt x="132" y="1940"/>
                    <a:pt x="36" y="3083"/>
                  </a:cubicBezTo>
                  <a:cubicBezTo>
                    <a:pt x="-345" y="6512"/>
                    <a:pt x="2322" y="6416"/>
                    <a:pt x="5085" y="5750"/>
                  </a:cubicBezTo>
                  <a:close/>
                </a:path>
              </a:pathLst>
            </a:custGeom>
            <a:grpFill/>
            <a:ln w="9525" cap="flat">
              <a:noFill/>
              <a:prstDash val="solid"/>
              <a:miter/>
            </a:ln>
          </p:spPr>
          <p:txBody>
            <a:bodyPr rtlCol="0" anchor="ctr"/>
            <a:lstStyle/>
            <a:p>
              <a:endParaRPr lang="en-US">
                <a:solidFill>
                  <a:schemeClr val="bg1"/>
                </a:solidFill>
              </a:endParaRPr>
            </a:p>
          </p:txBody>
        </p:sp>
        <p:sp>
          <p:nvSpPr>
            <p:cNvPr id="59" name="Freeform 58">
              <a:extLst>
                <a:ext uri="{FF2B5EF4-FFF2-40B4-BE49-F238E27FC236}">
                  <a16:creationId xmlns:a16="http://schemas.microsoft.com/office/drawing/2014/main" id="{04684497-37EE-706D-FC43-9A8973DB55F0}"/>
                </a:ext>
              </a:extLst>
            </p:cNvPr>
            <p:cNvSpPr/>
            <p:nvPr/>
          </p:nvSpPr>
          <p:spPr>
            <a:xfrm>
              <a:off x="7473886" y="2705708"/>
              <a:ext cx="6874" cy="5524"/>
            </a:xfrm>
            <a:custGeom>
              <a:avLst/>
              <a:gdLst>
                <a:gd name="connsiteX0" fmla="*/ 6382 w 6874"/>
                <a:gd name="connsiteY0" fmla="*/ 3582 h 5524"/>
                <a:gd name="connsiteX1" fmla="*/ 4286 w 6874"/>
                <a:gd name="connsiteY1" fmla="*/ 58 h 5524"/>
                <a:gd name="connsiteX2" fmla="*/ 0 w 6874"/>
                <a:gd name="connsiteY2" fmla="*/ 2439 h 5524"/>
                <a:gd name="connsiteX3" fmla="*/ 1524 w 6874"/>
                <a:gd name="connsiteY3" fmla="*/ 5201 h 5524"/>
                <a:gd name="connsiteX4" fmla="*/ 6382 w 6874"/>
                <a:gd name="connsiteY4" fmla="*/ 3582 h 5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4" h="5524">
                  <a:moveTo>
                    <a:pt x="6382" y="3582"/>
                  </a:moveTo>
                  <a:cubicBezTo>
                    <a:pt x="7620" y="1677"/>
                    <a:pt x="6382" y="344"/>
                    <a:pt x="4286" y="58"/>
                  </a:cubicBezTo>
                  <a:cubicBezTo>
                    <a:pt x="2477" y="-256"/>
                    <a:pt x="686" y="734"/>
                    <a:pt x="0" y="2439"/>
                  </a:cubicBezTo>
                  <a:cubicBezTo>
                    <a:pt x="571" y="3392"/>
                    <a:pt x="762" y="4820"/>
                    <a:pt x="1524" y="5201"/>
                  </a:cubicBezTo>
                  <a:cubicBezTo>
                    <a:pt x="3315" y="5992"/>
                    <a:pt x="5420" y="5287"/>
                    <a:pt x="6382" y="3582"/>
                  </a:cubicBezTo>
                  <a:close/>
                </a:path>
              </a:pathLst>
            </a:custGeom>
            <a:grpFill/>
            <a:ln w="9525" cap="flat">
              <a:noFill/>
              <a:prstDash val="solid"/>
              <a:miter/>
            </a:ln>
          </p:spPr>
          <p:txBody>
            <a:bodyPr rtlCol="0" anchor="ctr"/>
            <a:lstStyle/>
            <a:p>
              <a:endParaRPr lang="en-US">
                <a:solidFill>
                  <a:schemeClr val="bg1"/>
                </a:solidFill>
              </a:endParaRPr>
            </a:p>
          </p:txBody>
        </p:sp>
        <p:sp>
          <p:nvSpPr>
            <p:cNvPr id="60" name="Freeform 59">
              <a:extLst>
                <a:ext uri="{FF2B5EF4-FFF2-40B4-BE49-F238E27FC236}">
                  <a16:creationId xmlns:a16="http://schemas.microsoft.com/office/drawing/2014/main" id="{00FC9B07-1F9E-6DC5-6E92-7F138C655FE9}"/>
                </a:ext>
              </a:extLst>
            </p:cNvPr>
            <p:cNvSpPr/>
            <p:nvPr/>
          </p:nvSpPr>
          <p:spPr>
            <a:xfrm>
              <a:off x="8077741" y="2759713"/>
              <a:ext cx="33272" cy="19157"/>
            </a:xfrm>
            <a:custGeom>
              <a:avLst/>
              <a:gdLst>
                <a:gd name="connsiteX0" fmla="*/ 24700 w 33272"/>
                <a:gd name="connsiteY0" fmla="*/ 7489 h 19157"/>
                <a:gd name="connsiteX1" fmla="*/ 1935 w 33272"/>
                <a:gd name="connsiteY1" fmla="*/ 822 h 19157"/>
                <a:gd name="connsiteX2" fmla="*/ 30 w 33272"/>
                <a:gd name="connsiteY2" fmla="*/ 822 h 19157"/>
                <a:gd name="connsiteX3" fmla="*/ 887 w 33272"/>
                <a:gd name="connsiteY3" fmla="*/ 1870 h 19157"/>
                <a:gd name="connsiteX4" fmla="*/ 887 w 33272"/>
                <a:gd name="connsiteY4" fmla="*/ 8728 h 19157"/>
                <a:gd name="connsiteX5" fmla="*/ 11413 w 33272"/>
                <a:gd name="connsiteY5" fmla="*/ 19157 h 19157"/>
                <a:gd name="connsiteX6" fmla="*/ 18604 w 33272"/>
                <a:gd name="connsiteY6" fmla="*/ 16252 h 19157"/>
                <a:gd name="connsiteX7" fmla="*/ 23462 w 33272"/>
                <a:gd name="connsiteY7" fmla="*/ 9013 h 19157"/>
                <a:gd name="connsiteX8" fmla="*/ 30986 w 33272"/>
                <a:gd name="connsiteY8" fmla="*/ 16062 h 19157"/>
                <a:gd name="connsiteX9" fmla="*/ 33272 w 33272"/>
                <a:gd name="connsiteY9" fmla="*/ 16919 h 19157"/>
                <a:gd name="connsiteX10" fmla="*/ 32320 w 33272"/>
                <a:gd name="connsiteY10" fmla="*/ 14824 h 19157"/>
                <a:gd name="connsiteX11" fmla="*/ 24700 w 33272"/>
                <a:gd name="connsiteY11" fmla="*/ 7489 h 19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272" h="19157">
                  <a:moveTo>
                    <a:pt x="24700" y="7489"/>
                  </a:moveTo>
                  <a:cubicBezTo>
                    <a:pt x="17794" y="3384"/>
                    <a:pt x="9965" y="1089"/>
                    <a:pt x="1935" y="822"/>
                  </a:cubicBezTo>
                  <a:cubicBezTo>
                    <a:pt x="983" y="-226"/>
                    <a:pt x="221" y="-321"/>
                    <a:pt x="30" y="822"/>
                  </a:cubicBezTo>
                  <a:cubicBezTo>
                    <a:pt x="-160" y="1965"/>
                    <a:pt x="602" y="1489"/>
                    <a:pt x="887" y="1870"/>
                  </a:cubicBezTo>
                  <a:cubicBezTo>
                    <a:pt x="745" y="4156"/>
                    <a:pt x="745" y="6442"/>
                    <a:pt x="887" y="8728"/>
                  </a:cubicBezTo>
                  <a:cubicBezTo>
                    <a:pt x="916" y="14519"/>
                    <a:pt x="5631" y="19186"/>
                    <a:pt x="11413" y="19157"/>
                  </a:cubicBezTo>
                  <a:cubicBezTo>
                    <a:pt x="14098" y="19138"/>
                    <a:pt x="16670" y="18100"/>
                    <a:pt x="18604" y="16252"/>
                  </a:cubicBezTo>
                  <a:cubicBezTo>
                    <a:pt x="21176" y="14538"/>
                    <a:pt x="16985" y="8728"/>
                    <a:pt x="23462" y="9013"/>
                  </a:cubicBezTo>
                  <a:cubicBezTo>
                    <a:pt x="24233" y="12719"/>
                    <a:pt x="27243" y="15538"/>
                    <a:pt x="30986" y="16062"/>
                  </a:cubicBezTo>
                  <a:lnTo>
                    <a:pt x="33272" y="16919"/>
                  </a:lnTo>
                  <a:lnTo>
                    <a:pt x="32320" y="14824"/>
                  </a:lnTo>
                  <a:cubicBezTo>
                    <a:pt x="32415" y="9966"/>
                    <a:pt x="32129" y="5394"/>
                    <a:pt x="24700" y="7489"/>
                  </a:cubicBezTo>
                  <a:close/>
                </a:path>
              </a:pathLst>
            </a:custGeom>
            <a:grpFill/>
            <a:ln w="9525" cap="flat">
              <a:noFill/>
              <a:prstDash val="solid"/>
              <a:miter/>
            </a:ln>
          </p:spPr>
          <p:txBody>
            <a:bodyPr rtlCol="0" anchor="ctr"/>
            <a:lstStyle/>
            <a:p>
              <a:endParaRPr lang="en-US">
                <a:solidFill>
                  <a:schemeClr val="bg1"/>
                </a:solidFill>
              </a:endParaRPr>
            </a:p>
          </p:txBody>
        </p:sp>
        <p:sp>
          <p:nvSpPr>
            <p:cNvPr id="61" name="Freeform 60">
              <a:extLst>
                <a:ext uri="{FF2B5EF4-FFF2-40B4-BE49-F238E27FC236}">
                  <a16:creationId xmlns:a16="http://schemas.microsoft.com/office/drawing/2014/main" id="{9DE988B0-9B51-0BA2-414E-80F03F30FD26}"/>
                </a:ext>
              </a:extLst>
            </p:cNvPr>
            <p:cNvSpPr/>
            <p:nvPr/>
          </p:nvSpPr>
          <p:spPr>
            <a:xfrm>
              <a:off x="7493780" y="2761392"/>
              <a:ext cx="6453" cy="5429"/>
            </a:xfrm>
            <a:custGeom>
              <a:avLst/>
              <a:gdLst>
                <a:gd name="connsiteX0" fmla="*/ 2395 w 6453"/>
                <a:gd name="connsiteY0" fmla="*/ 0 h 5429"/>
                <a:gd name="connsiteX1" fmla="*/ 13 w 6453"/>
                <a:gd name="connsiteY1" fmla="*/ 1905 h 5429"/>
                <a:gd name="connsiteX2" fmla="*/ 2957 w 6453"/>
                <a:gd name="connsiteY2" fmla="*/ 5420 h 5429"/>
                <a:gd name="connsiteX3" fmla="*/ 3157 w 6453"/>
                <a:gd name="connsiteY3" fmla="*/ 5429 h 5429"/>
                <a:gd name="connsiteX4" fmla="*/ 6395 w 6453"/>
                <a:gd name="connsiteY4" fmla="*/ 2572 h 5429"/>
                <a:gd name="connsiteX5" fmla="*/ 2395 w 6453"/>
                <a:gd name="connsiteY5" fmla="*/ 0 h 5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53" h="5429">
                  <a:moveTo>
                    <a:pt x="2395" y="0"/>
                  </a:moveTo>
                  <a:cubicBezTo>
                    <a:pt x="1537" y="571"/>
                    <a:pt x="13" y="1238"/>
                    <a:pt x="13" y="1905"/>
                  </a:cubicBezTo>
                  <a:cubicBezTo>
                    <a:pt x="-149" y="3686"/>
                    <a:pt x="1176" y="5258"/>
                    <a:pt x="2957" y="5420"/>
                  </a:cubicBezTo>
                  <a:cubicBezTo>
                    <a:pt x="3023" y="5420"/>
                    <a:pt x="3090" y="5429"/>
                    <a:pt x="3157" y="5429"/>
                  </a:cubicBezTo>
                  <a:cubicBezTo>
                    <a:pt x="5252" y="5429"/>
                    <a:pt x="6776" y="4667"/>
                    <a:pt x="6395" y="2572"/>
                  </a:cubicBezTo>
                  <a:cubicBezTo>
                    <a:pt x="6014" y="476"/>
                    <a:pt x="4776" y="0"/>
                    <a:pt x="2395" y="0"/>
                  </a:cubicBezTo>
                  <a:close/>
                </a:path>
              </a:pathLst>
            </a:custGeom>
            <a:grpFill/>
            <a:ln w="9525" cap="flat">
              <a:noFill/>
              <a:prstDash val="solid"/>
              <a:miter/>
            </a:ln>
          </p:spPr>
          <p:txBody>
            <a:bodyPr rtlCol="0" anchor="ctr"/>
            <a:lstStyle/>
            <a:p>
              <a:endParaRPr lang="en-US">
                <a:solidFill>
                  <a:schemeClr val="bg1"/>
                </a:solidFill>
              </a:endParaRPr>
            </a:p>
          </p:txBody>
        </p:sp>
        <p:sp>
          <p:nvSpPr>
            <p:cNvPr id="62" name="Freeform 61">
              <a:extLst>
                <a:ext uri="{FF2B5EF4-FFF2-40B4-BE49-F238E27FC236}">
                  <a16:creationId xmlns:a16="http://schemas.microsoft.com/office/drawing/2014/main" id="{87A34758-721A-03EC-B536-7F43BE9224E4}"/>
                </a:ext>
              </a:extLst>
            </p:cNvPr>
            <p:cNvSpPr/>
            <p:nvPr/>
          </p:nvSpPr>
          <p:spPr>
            <a:xfrm>
              <a:off x="6931978" y="2720510"/>
              <a:ext cx="4792" cy="4413"/>
            </a:xfrm>
            <a:custGeom>
              <a:avLst/>
              <a:gdLst>
                <a:gd name="connsiteX0" fmla="*/ 4793 w 4792"/>
                <a:gd name="connsiteY0" fmla="*/ 2782 h 4413"/>
                <a:gd name="connsiteX1" fmla="*/ 3364 w 4792"/>
                <a:gd name="connsiteY1" fmla="*/ 20 h 4413"/>
                <a:gd name="connsiteX2" fmla="*/ 411 w 4792"/>
                <a:gd name="connsiteY2" fmla="*/ 1068 h 4413"/>
                <a:gd name="connsiteX3" fmla="*/ 840 w 4792"/>
                <a:gd name="connsiteY3" fmla="*/ 4001 h 4413"/>
                <a:gd name="connsiteX4" fmla="*/ 2317 w 4792"/>
                <a:gd name="connsiteY4" fmla="*/ 4401 h 4413"/>
                <a:gd name="connsiteX5" fmla="*/ 4793 w 4792"/>
                <a:gd name="connsiteY5" fmla="*/ 2782 h 4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92" h="4413">
                  <a:moveTo>
                    <a:pt x="4793" y="2782"/>
                  </a:moveTo>
                  <a:cubicBezTo>
                    <a:pt x="4793" y="1830"/>
                    <a:pt x="4126" y="306"/>
                    <a:pt x="3364" y="20"/>
                  </a:cubicBezTo>
                  <a:cubicBezTo>
                    <a:pt x="2269" y="-94"/>
                    <a:pt x="1183" y="287"/>
                    <a:pt x="411" y="1068"/>
                  </a:cubicBezTo>
                  <a:cubicBezTo>
                    <a:pt x="-274" y="1992"/>
                    <a:pt x="-84" y="3306"/>
                    <a:pt x="840" y="4001"/>
                  </a:cubicBezTo>
                  <a:cubicBezTo>
                    <a:pt x="1269" y="4316"/>
                    <a:pt x="1793" y="4459"/>
                    <a:pt x="2317" y="4401"/>
                  </a:cubicBezTo>
                  <a:cubicBezTo>
                    <a:pt x="3078" y="4497"/>
                    <a:pt x="3936" y="3639"/>
                    <a:pt x="4793" y="2782"/>
                  </a:cubicBezTo>
                  <a:close/>
                </a:path>
              </a:pathLst>
            </a:custGeom>
            <a:grpFill/>
            <a:ln w="9525" cap="flat">
              <a:noFill/>
              <a:prstDash val="solid"/>
              <a:miter/>
            </a:ln>
          </p:spPr>
          <p:txBody>
            <a:bodyPr rtlCol="0" anchor="ctr"/>
            <a:lstStyle/>
            <a:p>
              <a:endParaRPr lang="en-US">
                <a:solidFill>
                  <a:schemeClr val="bg1"/>
                </a:solidFill>
              </a:endParaRPr>
            </a:p>
          </p:txBody>
        </p:sp>
        <p:sp>
          <p:nvSpPr>
            <p:cNvPr id="63" name="Freeform 62">
              <a:extLst>
                <a:ext uri="{FF2B5EF4-FFF2-40B4-BE49-F238E27FC236}">
                  <a16:creationId xmlns:a16="http://schemas.microsoft.com/office/drawing/2014/main" id="{C8F782BA-4A30-23EA-A7E8-BE86C07012C7}"/>
                </a:ext>
              </a:extLst>
            </p:cNvPr>
            <p:cNvSpPr/>
            <p:nvPr/>
          </p:nvSpPr>
          <p:spPr>
            <a:xfrm>
              <a:off x="7152227" y="2715532"/>
              <a:ext cx="7433" cy="3854"/>
            </a:xfrm>
            <a:custGeom>
              <a:avLst/>
              <a:gdLst>
                <a:gd name="connsiteX0" fmla="*/ 7429 w 7433"/>
                <a:gd name="connsiteY0" fmla="*/ 2331 h 3854"/>
                <a:gd name="connsiteX1" fmla="*/ 2286 w 7433"/>
                <a:gd name="connsiteY1" fmla="*/ 331 h 3854"/>
                <a:gd name="connsiteX2" fmla="*/ 0 w 7433"/>
                <a:gd name="connsiteY2" fmla="*/ 2712 h 3854"/>
                <a:gd name="connsiteX3" fmla="*/ 4858 w 7433"/>
                <a:gd name="connsiteY3" fmla="*/ 3855 h 3854"/>
                <a:gd name="connsiteX4" fmla="*/ 7429 w 7433"/>
                <a:gd name="connsiteY4" fmla="*/ 2331 h 3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33" h="3854">
                  <a:moveTo>
                    <a:pt x="7429" y="2331"/>
                  </a:moveTo>
                  <a:cubicBezTo>
                    <a:pt x="6858" y="-527"/>
                    <a:pt x="4381" y="-146"/>
                    <a:pt x="2286" y="331"/>
                  </a:cubicBezTo>
                  <a:cubicBezTo>
                    <a:pt x="190" y="807"/>
                    <a:pt x="1048" y="1664"/>
                    <a:pt x="0" y="2712"/>
                  </a:cubicBezTo>
                  <a:cubicBezTo>
                    <a:pt x="1571" y="3283"/>
                    <a:pt x="3200" y="3674"/>
                    <a:pt x="4858" y="3855"/>
                  </a:cubicBezTo>
                  <a:cubicBezTo>
                    <a:pt x="5810" y="3855"/>
                    <a:pt x="7525" y="2712"/>
                    <a:pt x="7429" y="2331"/>
                  </a:cubicBezTo>
                  <a:close/>
                </a:path>
              </a:pathLst>
            </a:custGeom>
            <a:grpFill/>
            <a:ln w="9525" cap="flat">
              <a:noFill/>
              <a:prstDash val="solid"/>
              <a:miter/>
            </a:ln>
          </p:spPr>
          <p:txBody>
            <a:bodyPr rtlCol="0" anchor="ctr"/>
            <a:lstStyle/>
            <a:p>
              <a:endParaRPr lang="en-US">
                <a:solidFill>
                  <a:schemeClr val="bg1"/>
                </a:solidFill>
              </a:endParaRPr>
            </a:p>
          </p:txBody>
        </p:sp>
        <p:sp>
          <p:nvSpPr>
            <p:cNvPr id="64" name="Freeform 63">
              <a:extLst>
                <a:ext uri="{FF2B5EF4-FFF2-40B4-BE49-F238E27FC236}">
                  <a16:creationId xmlns:a16="http://schemas.microsoft.com/office/drawing/2014/main" id="{AB1AEB82-19C3-B7D7-7235-EB6C18CCF415}"/>
                </a:ext>
              </a:extLst>
            </p:cNvPr>
            <p:cNvSpPr/>
            <p:nvPr/>
          </p:nvSpPr>
          <p:spPr>
            <a:xfrm>
              <a:off x="7316342" y="2710433"/>
              <a:ext cx="3619" cy="3530"/>
            </a:xfrm>
            <a:custGeom>
              <a:avLst/>
              <a:gdLst>
                <a:gd name="connsiteX0" fmla="*/ 1143 w 3619"/>
                <a:gd name="connsiteY0" fmla="*/ 3524 h 3530"/>
                <a:gd name="connsiteX1" fmla="*/ 3620 w 3619"/>
                <a:gd name="connsiteY1" fmla="*/ 2096 h 3530"/>
                <a:gd name="connsiteX2" fmla="*/ 1619 w 3619"/>
                <a:gd name="connsiteY2" fmla="*/ 0 h 3530"/>
                <a:gd name="connsiteX3" fmla="*/ 0 w 3619"/>
                <a:gd name="connsiteY3" fmla="*/ 2572 h 3530"/>
                <a:gd name="connsiteX4" fmla="*/ 1143 w 3619"/>
                <a:gd name="connsiteY4" fmla="*/ 3524 h 35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9" h="3530">
                  <a:moveTo>
                    <a:pt x="1143" y="3524"/>
                  </a:moveTo>
                  <a:cubicBezTo>
                    <a:pt x="2029" y="3162"/>
                    <a:pt x="2867" y="2686"/>
                    <a:pt x="3620" y="2096"/>
                  </a:cubicBezTo>
                  <a:lnTo>
                    <a:pt x="1619" y="0"/>
                  </a:lnTo>
                  <a:cubicBezTo>
                    <a:pt x="1000" y="800"/>
                    <a:pt x="457" y="1667"/>
                    <a:pt x="0" y="2572"/>
                  </a:cubicBezTo>
                  <a:cubicBezTo>
                    <a:pt x="0" y="2572"/>
                    <a:pt x="953" y="3620"/>
                    <a:pt x="1143" y="3524"/>
                  </a:cubicBezTo>
                  <a:close/>
                </a:path>
              </a:pathLst>
            </a:custGeom>
            <a:grpFill/>
            <a:ln w="9525" cap="flat">
              <a:noFill/>
              <a:prstDash val="solid"/>
              <a:miter/>
            </a:ln>
          </p:spPr>
          <p:txBody>
            <a:bodyPr rtlCol="0" anchor="ctr"/>
            <a:lstStyle/>
            <a:p>
              <a:endParaRPr lang="en-US">
                <a:solidFill>
                  <a:schemeClr val="bg1"/>
                </a:solidFill>
              </a:endParaRPr>
            </a:p>
          </p:txBody>
        </p:sp>
        <p:sp>
          <p:nvSpPr>
            <p:cNvPr id="65" name="Freeform 64">
              <a:extLst>
                <a:ext uri="{FF2B5EF4-FFF2-40B4-BE49-F238E27FC236}">
                  <a16:creationId xmlns:a16="http://schemas.microsoft.com/office/drawing/2014/main" id="{F46FCA49-147A-F776-BDF8-984A7944F43C}"/>
                </a:ext>
              </a:extLst>
            </p:cNvPr>
            <p:cNvSpPr/>
            <p:nvPr/>
          </p:nvSpPr>
          <p:spPr>
            <a:xfrm>
              <a:off x="7489842" y="2705277"/>
              <a:ext cx="6538" cy="4871"/>
            </a:xfrm>
            <a:custGeom>
              <a:avLst/>
              <a:gdLst>
                <a:gd name="connsiteX0" fmla="*/ 3189 w 6538"/>
                <a:gd name="connsiteY0" fmla="*/ 4871 h 4871"/>
                <a:gd name="connsiteX1" fmla="*/ 6523 w 6538"/>
                <a:gd name="connsiteY1" fmla="*/ 2109 h 4871"/>
                <a:gd name="connsiteX2" fmla="*/ 2618 w 6538"/>
                <a:gd name="connsiteY2" fmla="*/ 13 h 4871"/>
                <a:gd name="connsiteX3" fmla="*/ 332 w 6538"/>
                <a:gd name="connsiteY3" fmla="*/ 3252 h 4871"/>
                <a:gd name="connsiteX4" fmla="*/ 3189 w 6538"/>
                <a:gd name="connsiteY4" fmla="*/ 4871 h 4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38" h="4871">
                  <a:moveTo>
                    <a:pt x="3189" y="4871"/>
                  </a:moveTo>
                  <a:cubicBezTo>
                    <a:pt x="5094" y="4871"/>
                    <a:pt x="6713" y="3919"/>
                    <a:pt x="6523" y="2109"/>
                  </a:cubicBezTo>
                  <a:cubicBezTo>
                    <a:pt x="6332" y="299"/>
                    <a:pt x="4332" y="-82"/>
                    <a:pt x="2618" y="13"/>
                  </a:cubicBezTo>
                  <a:cubicBezTo>
                    <a:pt x="903" y="109"/>
                    <a:pt x="-716" y="1442"/>
                    <a:pt x="332" y="3252"/>
                  </a:cubicBezTo>
                  <a:cubicBezTo>
                    <a:pt x="1027" y="4157"/>
                    <a:pt x="2056" y="4747"/>
                    <a:pt x="3189" y="4871"/>
                  </a:cubicBezTo>
                  <a:close/>
                </a:path>
              </a:pathLst>
            </a:custGeom>
            <a:grpFill/>
            <a:ln w="9525" cap="flat">
              <a:noFill/>
              <a:prstDash val="solid"/>
              <a:miter/>
            </a:ln>
          </p:spPr>
          <p:txBody>
            <a:bodyPr rtlCol="0" anchor="ctr"/>
            <a:lstStyle/>
            <a:p>
              <a:endParaRPr lang="en-US">
                <a:solidFill>
                  <a:schemeClr val="bg1"/>
                </a:solidFill>
              </a:endParaRPr>
            </a:p>
          </p:txBody>
        </p:sp>
        <p:sp>
          <p:nvSpPr>
            <p:cNvPr id="66" name="Freeform 65">
              <a:extLst>
                <a:ext uri="{FF2B5EF4-FFF2-40B4-BE49-F238E27FC236}">
                  <a16:creationId xmlns:a16="http://schemas.microsoft.com/office/drawing/2014/main" id="{80A833B0-954F-CC57-53AC-58A6169FD064}"/>
                </a:ext>
              </a:extLst>
            </p:cNvPr>
            <p:cNvSpPr/>
            <p:nvPr/>
          </p:nvSpPr>
          <p:spPr>
            <a:xfrm>
              <a:off x="7451216" y="2706264"/>
              <a:ext cx="4762" cy="5005"/>
            </a:xfrm>
            <a:custGeom>
              <a:avLst/>
              <a:gdLst>
                <a:gd name="connsiteX0" fmla="*/ 4572 w 4762"/>
                <a:gd name="connsiteY0" fmla="*/ 3407 h 5005"/>
                <a:gd name="connsiteX1" fmla="*/ 4001 w 4762"/>
                <a:gd name="connsiteY1" fmla="*/ 550 h 5005"/>
                <a:gd name="connsiteX2" fmla="*/ 515 w 4762"/>
                <a:gd name="connsiteY2" fmla="*/ 921 h 5005"/>
                <a:gd name="connsiteX3" fmla="*/ 0 w 4762"/>
                <a:gd name="connsiteY3" fmla="*/ 2074 h 5005"/>
                <a:gd name="connsiteX4" fmla="*/ 1524 w 4762"/>
                <a:gd name="connsiteY4" fmla="*/ 4741 h 5005"/>
                <a:gd name="connsiteX5" fmla="*/ 4572 w 4762"/>
                <a:gd name="connsiteY5" fmla="*/ 3407 h 5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62" h="5005">
                  <a:moveTo>
                    <a:pt x="4572" y="3407"/>
                  </a:moveTo>
                  <a:cubicBezTo>
                    <a:pt x="4962" y="2426"/>
                    <a:pt x="4744" y="1302"/>
                    <a:pt x="4001" y="550"/>
                  </a:cubicBezTo>
                  <a:cubicBezTo>
                    <a:pt x="2934" y="-308"/>
                    <a:pt x="1381" y="-146"/>
                    <a:pt x="515" y="921"/>
                  </a:cubicBezTo>
                  <a:cubicBezTo>
                    <a:pt x="248" y="1254"/>
                    <a:pt x="67" y="1655"/>
                    <a:pt x="0" y="2074"/>
                  </a:cubicBezTo>
                  <a:cubicBezTo>
                    <a:pt x="0" y="2836"/>
                    <a:pt x="953" y="3883"/>
                    <a:pt x="1524" y="4741"/>
                  </a:cubicBezTo>
                  <a:cubicBezTo>
                    <a:pt x="2096" y="5598"/>
                    <a:pt x="4096" y="4169"/>
                    <a:pt x="4572" y="3407"/>
                  </a:cubicBezTo>
                  <a:close/>
                </a:path>
              </a:pathLst>
            </a:custGeom>
            <a:grpFill/>
            <a:ln w="9525" cap="flat">
              <a:noFill/>
              <a:prstDash val="solid"/>
              <a:miter/>
            </a:ln>
          </p:spPr>
          <p:txBody>
            <a:bodyPr rtlCol="0" anchor="ctr"/>
            <a:lstStyle/>
            <a:p>
              <a:endParaRPr lang="en-US">
                <a:solidFill>
                  <a:schemeClr val="bg1"/>
                </a:solidFill>
              </a:endParaRPr>
            </a:p>
          </p:txBody>
        </p:sp>
        <p:sp>
          <p:nvSpPr>
            <p:cNvPr id="67" name="Freeform 66">
              <a:extLst>
                <a:ext uri="{FF2B5EF4-FFF2-40B4-BE49-F238E27FC236}">
                  <a16:creationId xmlns:a16="http://schemas.microsoft.com/office/drawing/2014/main" id="{4A312900-2C13-746C-7557-1A89211CB3BB}"/>
                </a:ext>
              </a:extLst>
            </p:cNvPr>
            <p:cNvSpPr/>
            <p:nvPr/>
          </p:nvSpPr>
          <p:spPr>
            <a:xfrm>
              <a:off x="7752866" y="2703573"/>
              <a:ext cx="4960" cy="4356"/>
            </a:xfrm>
            <a:custGeom>
              <a:avLst/>
              <a:gdLst>
                <a:gd name="connsiteX0" fmla="*/ 4960 w 4960"/>
                <a:gd name="connsiteY0" fmla="*/ 2860 h 4356"/>
                <a:gd name="connsiteX1" fmla="*/ 3627 w 4960"/>
                <a:gd name="connsiteY1" fmla="*/ 98 h 4356"/>
                <a:gd name="connsiteX2" fmla="*/ 579 w 4960"/>
                <a:gd name="connsiteY2" fmla="*/ 860 h 4356"/>
                <a:gd name="connsiteX3" fmla="*/ 2103 w 4960"/>
                <a:gd name="connsiteY3" fmla="*/ 4289 h 4356"/>
                <a:gd name="connsiteX4" fmla="*/ 4960 w 4960"/>
                <a:gd name="connsiteY4" fmla="*/ 2860 h 4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60" h="4356">
                  <a:moveTo>
                    <a:pt x="4960" y="2860"/>
                  </a:moveTo>
                  <a:cubicBezTo>
                    <a:pt x="4960" y="1812"/>
                    <a:pt x="4389" y="384"/>
                    <a:pt x="3627" y="98"/>
                  </a:cubicBezTo>
                  <a:cubicBezTo>
                    <a:pt x="2550" y="-169"/>
                    <a:pt x="1407" y="117"/>
                    <a:pt x="579" y="860"/>
                  </a:cubicBezTo>
                  <a:cubicBezTo>
                    <a:pt x="-564" y="2384"/>
                    <a:pt x="7" y="3908"/>
                    <a:pt x="2103" y="4289"/>
                  </a:cubicBezTo>
                  <a:cubicBezTo>
                    <a:pt x="4198" y="4670"/>
                    <a:pt x="4008" y="3336"/>
                    <a:pt x="4960" y="2860"/>
                  </a:cubicBezTo>
                  <a:close/>
                </a:path>
              </a:pathLst>
            </a:custGeom>
            <a:grpFill/>
            <a:ln w="9525" cap="flat">
              <a:noFill/>
              <a:prstDash val="solid"/>
              <a:miter/>
            </a:ln>
          </p:spPr>
          <p:txBody>
            <a:bodyPr rtlCol="0" anchor="ctr"/>
            <a:lstStyle/>
            <a:p>
              <a:endParaRPr lang="en-US">
                <a:solidFill>
                  <a:schemeClr val="bg1"/>
                </a:solidFill>
              </a:endParaRPr>
            </a:p>
          </p:txBody>
        </p:sp>
        <p:sp>
          <p:nvSpPr>
            <p:cNvPr id="68" name="Freeform 67">
              <a:extLst>
                <a:ext uri="{FF2B5EF4-FFF2-40B4-BE49-F238E27FC236}">
                  <a16:creationId xmlns:a16="http://schemas.microsoft.com/office/drawing/2014/main" id="{480FCE12-B5F5-6C11-7118-0A46A57E7C44}"/>
                </a:ext>
              </a:extLst>
            </p:cNvPr>
            <p:cNvSpPr/>
            <p:nvPr/>
          </p:nvSpPr>
          <p:spPr>
            <a:xfrm>
              <a:off x="7741642" y="2703470"/>
              <a:ext cx="4753" cy="4268"/>
            </a:xfrm>
            <a:custGeom>
              <a:avLst/>
              <a:gdLst>
                <a:gd name="connsiteX0" fmla="*/ 4754 w 4753"/>
                <a:gd name="connsiteY0" fmla="*/ 2772 h 4268"/>
                <a:gd name="connsiteX1" fmla="*/ 3516 w 4753"/>
                <a:gd name="connsiteY1" fmla="*/ 105 h 4268"/>
                <a:gd name="connsiteX2" fmla="*/ 563 w 4753"/>
                <a:gd name="connsiteY2" fmla="*/ 772 h 4268"/>
                <a:gd name="connsiteX3" fmla="*/ 1992 w 4753"/>
                <a:gd name="connsiteY3" fmla="*/ 4201 h 4268"/>
                <a:gd name="connsiteX4" fmla="*/ 4754 w 4753"/>
                <a:gd name="connsiteY4" fmla="*/ 2772 h 4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53" h="4268">
                  <a:moveTo>
                    <a:pt x="4754" y="2772"/>
                  </a:moveTo>
                  <a:cubicBezTo>
                    <a:pt x="4754" y="1820"/>
                    <a:pt x="4754" y="391"/>
                    <a:pt x="3516" y="105"/>
                  </a:cubicBezTo>
                  <a:cubicBezTo>
                    <a:pt x="2477" y="-162"/>
                    <a:pt x="1382" y="86"/>
                    <a:pt x="563" y="772"/>
                  </a:cubicBezTo>
                  <a:cubicBezTo>
                    <a:pt x="-485" y="2296"/>
                    <a:pt x="-104" y="3820"/>
                    <a:pt x="1992" y="4201"/>
                  </a:cubicBezTo>
                  <a:cubicBezTo>
                    <a:pt x="4087" y="4582"/>
                    <a:pt x="3802" y="3248"/>
                    <a:pt x="4754" y="2772"/>
                  </a:cubicBezTo>
                  <a:close/>
                </a:path>
              </a:pathLst>
            </a:custGeom>
            <a:grpFill/>
            <a:ln w="9525" cap="flat">
              <a:noFill/>
              <a:prstDash val="solid"/>
              <a:miter/>
            </a:ln>
          </p:spPr>
          <p:txBody>
            <a:bodyPr rtlCol="0" anchor="ctr"/>
            <a:lstStyle/>
            <a:p>
              <a:endParaRPr lang="en-US">
                <a:solidFill>
                  <a:schemeClr val="bg1"/>
                </a:solidFill>
              </a:endParaRPr>
            </a:p>
          </p:txBody>
        </p:sp>
        <p:sp>
          <p:nvSpPr>
            <p:cNvPr id="69" name="Freeform 68">
              <a:extLst>
                <a:ext uri="{FF2B5EF4-FFF2-40B4-BE49-F238E27FC236}">
                  <a16:creationId xmlns:a16="http://schemas.microsoft.com/office/drawing/2014/main" id="{367E1AC9-9DDC-6CD4-F199-AE4AC8915DF6}"/>
                </a:ext>
              </a:extLst>
            </p:cNvPr>
            <p:cNvSpPr/>
            <p:nvPr/>
          </p:nvSpPr>
          <p:spPr>
            <a:xfrm>
              <a:off x="7700018" y="2703241"/>
              <a:ext cx="5039" cy="4435"/>
            </a:xfrm>
            <a:custGeom>
              <a:avLst/>
              <a:gdLst>
                <a:gd name="connsiteX0" fmla="*/ 5040 w 5039"/>
                <a:gd name="connsiteY0" fmla="*/ 3001 h 4435"/>
                <a:gd name="connsiteX1" fmla="*/ 3706 w 5039"/>
                <a:gd name="connsiteY1" fmla="*/ 144 h 4435"/>
                <a:gd name="connsiteX2" fmla="*/ 658 w 5039"/>
                <a:gd name="connsiteY2" fmla="*/ 810 h 4435"/>
                <a:gd name="connsiteX3" fmla="*/ 572 w 5039"/>
                <a:gd name="connsiteY3" fmla="*/ 3773 h 4435"/>
                <a:gd name="connsiteX4" fmla="*/ 2182 w 5039"/>
                <a:gd name="connsiteY4" fmla="*/ 4430 h 4435"/>
                <a:gd name="connsiteX5" fmla="*/ 5040 w 5039"/>
                <a:gd name="connsiteY5" fmla="*/ 3001 h 4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39" h="4435">
                  <a:moveTo>
                    <a:pt x="5040" y="3001"/>
                  </a:moveTo>
                  <a:cubicBezTo>
                    <a:pt x="5040" y="1953"/>
                    <a:pt x="4468" y="525"/>
                    <a:pt x="3706" y="144"/>
                  </a:cubicBezTo>
                  <a:cubicBezTo>
                    <a:pt x="2640" y="-190"/>
                    <a:pt x="1487" y="67"/>
                    <a:pt x="658" y="810"/>
                  </a:cubicBezTo>
                  <a:cubicBezTo>
                    <a:pt x="-180" y="1601"/>
                    <a:pt x="-227" y="2934"/>
                    <a:pt x="572" y="3773"/>
                  </a:cubicBezTo>
                  <a:cubicBezTo>
                    <a:pt x="982" y="4220"/>
                    <a:pt x="1573" y="4458"/>
                    <a:pt x="2182" y="4430"/>
                  </a:cubicBezTo>
                  <a:cubicBezTo>
                    <a:pt x="3039" y="4525"/>
                    <a:pt x="4087" y="3477"/>
                    <a:pt x="5040" y="3001"/>
                  </a:cubicBezTo>
                  <a:close/>
                </a:path>
              </a:pathLst>
            </a:custGeom>
            <a:grpFill/>
            <a:ln w="9525" cap="flat">
              <a:noFill/>
              <a:prstDash val="solid"/>
              <a:miter/>
            </a:ln>
          </p:spPr>
          <p:txBody>
            <a:bodyPr rtlCol="0" anchor="ctr"/>
            <a:lstStyle/>
            <a:p>
              <a:endParaRPr lang="en-US">
                <a:solidFill>
                  <a:schemeClr val="bg1"/>
                </a:solidFill>
              </a:endParaRPr>
            </a:p>
          </p:txBody>
        </p:sp>
        <p:sp>
          <p:nvSpPr>
            <p:cNvPr id="70" name="Freeform 69">
              <a:extLst>
                <a:ext uri="{FF2B5EF4-FFF2-40B4-BE49-F238E27FC236}">
                  <a16:creationId xmlns:a16="http://schemas.microsoft.com/office/drawing/2014/main" id="{40196398-166E-9DBA-2B0E-689070A406C8}"/>
                </a:ext>
              </a:extLst>
            </p:cNvPr>
            <p:cNvSpPr/>
            <p:nvPr/>
          </p:nvSpPr>
          <p:spPr>
            <a:xfrm>
              <a:off x="7873079" y="2765681"/>
              <a:ext cx="5048" cy="4948"/>
            </a:xfrm>
            <a:custGeom>
              <a:avLst/>
              <a:gdLst>
                <a:gd name="connsiteX0" fmla="*/ 1524 w 5048"/>
                <a:gd name="connsiteY0" fmla="*/ 188 h 4948"/>
                <a:gd name="connsiteX1" fmla="*/ 0 w 5048"/>
                <a:gd name="connsiteY1" fmla="*/ 2665 h 4948"/>
                <a:gd name="connsiteX2" fmla="*/ 2838 w 5048"/>
                <a:gd name="connsiteY2" fmla="*/ 4932 h 4948"/>
                <a:gd name="connsiteX3" fmla="*/ 3524 w 5048"/>
                <a:gd name="connsiteY3" fmla="*/ 4760 h 4948"/>
                <a:gd name="connsiteX4" fmla="*/ 5048 w 5048"/>
                <a:gd name="connsiteY4" fmla="*/ 2284 h 4948"/>
                <a:gd name="connsiteX5" fmla="*/ 2210 w 5048"/>
                <a:gd name="connsiteY5" fmla="*/ 17 h 4948"/>
                <a:gd name="connsiteX6" fmla="*/ 1524 w 5048"/>
                <a:gd name="connsiteY6" fmla="*/ 188 h 4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8" h="4948">
                  <a:moveTo>
                    <a:pt x="1524" y="188"/>
                  </a:moveTo>
                  <a:cubicBezTo>
                    <a:pt x="762" y="188"/>
                    <a:pt x="476" y="1808"/>
                    <a:pt x="0" y="2665"/>
                  </a:cubicBezTo>
                  <a:cubicBezTo>
                    <a:pt x="162" y="4075"/>
                    <a:pt x="1429" y="5094"/>
                    <a:pt x="2838" y="4932"/>
                  </a:cubicBezTo>
                  <a:cubicBezTo>
                    <a:pt x="3077" y="4903"/>
                    <a:pt x="3305" y="4846"/>
                    <a:pt x="3524" y="4760"/>
                  </a:cubicBezTo>
                  <a:cubicBezTo>
                    <a:pt x="4419" y="4246"/>
                    <a:pt x="4991" y="3312"/>
                    <a:pt x="5048" y="2284"/>
                  </a:cubicBezTo>
                  <a:cubicBezTo>
                    <a:pt x="4886" y="874"/>
                    <a:pt x="3620" y="-145"/>
                    <a:pt x="2210" y="17"/>
                  </a:cubicBezTo>
                  <a:cubicBezTo>
                    <a:pt x="1972" y="46"/>
                    <a:pt x="1743" y="103"/>
                    <a:pt x="1524" y="188"/>
                  </a:cubicBezTo>
                  <a:close/>
                </a:path>
              </a:pathLst>
            </a:custGeom>
            <a:grpFill/>
            <a:ln w="9525" cap="flat">
              <a:noFill/>
              <a:prstDash val="solid"/>
              <a:miter/>
            </a:ln>
          </p:spPr>
          <p:txBody>
            <a:bodyPr rtlCol="0" anchor="ctr"/>
            <a:lstStyle/>
            <a:p>
              <a:endParaRPr lang="en-US">
                <a:solidFill>
                  <a:schemeClr val="bg1"/>
                </a:solidFill>
              </a:endParaRPr>
            </a:p>
          </p:txBody>
        </p:sp>
        <p:sp>
          <p:nvSpPr>
            <p:cNvPr id="71" name="Freeform 70">
              <a:extLst>
                <a:ext uri="{FF2B5EF4-FFF2-40B4-BE49-F238E27FC236}">
                  <a16:creationId xmlns:a16="http://schemas.microsoft.com/office/drawing/2014/main" id="{6E92A67C-6494-85AC-CF12-7AAD00AD3868}"/>
                </a:ext>
              </a:extLst>
            </p:cNvPr>
            <p:cNvSpPr/>
            <p:nvPr/>
          </p:nvSpPr>
          <p:spPr>
            <a:xfrm>
              <a:off x="7250620" y="2762512"/>
              <a:ext cx="4995" cy="5833"/>
            </a:xfrm>
            <a:custGeom>
              <a:avLst/>
              <a:gdLst>
                <a:gd name="connsiteX0" fmla="*/ 0 w 4995"/>
                <a:gd name="connsiteY0" fmla="*/ 3167 h 5833"/>
                <a:gd name="connsiteX1" fmla="*/ 1333 w 4995"/>
                <a:gd name="connsiteY1" fmla="*/ 5834 h 5833"/>
                <a:gd name="connsiteX2" fmla="*/ 4763 w 4995"/>
                <a:gd name="connsiteY2" fmla="*/ 2786 h 5833"/>
                <a:gd name="connsiteX3" fmla="*/ 3991 w 4995"/>
                <a:gd name="connsiteY3" fmla="*/ 204 h 5833"/>
                <a:gd name="connsiteX4" fmla="*/ 3524 w 4995"/>
                <a:gd name="connsiteY4" fmla="*/ 23 h 5833"/>
                <a:gd name="connsiteX5" fmla="*/ 19 w 4995"/>
                <a:gd name="connsiteY5" fmla="*/ 2766 h 5833"/>
                <a:gd name="connsiteX6" fmla="*/ 0 w 4995"/>
                <a:gd name="connsiteY6" fmla="*/ 3167 h 5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95" h="5833">
                  <a:moveTo>
                    <a:pt x="0" y="3167"/>
                  </a:moveTo>
                  <a:cubicBezTo>
                    <a:pt x="0" y="4024"/>
                    <a:pt x="762" y="5834"/>
                    <a:pt x="1333" y="5834"/>
                  </a:cubicBezTo>
                  <a:cubicBezTo>
                    <a:pt x="3524" y="5834"/>
                    <a:pt x="4191" y="4405"/>
                    <a:pt x="4763" y="2786"/>
                  </a:cubicBezTo>
                  <a:cubicBezTo>
                    <a:pt x="5267" y="1862"/>
                    <a:pt x="4924" y="709"/>
                    <a:pt x="3991" y="204"/>
                  </a:cubicBezTo>
                  <a:cubicBezTo>
                    <a:pt x="3848" y="118"/>
                    <a:pt x="3686" y="61"/>
                    <a:pt x="3524" y="23"/>
                  </a:cubicBezTo>
                  <a:cubicBezTo>
                    <a:pt x="1800" y="-186"/>
                    <a:pt x="238" y="1042"/>
                    <a:pt x="19" y="2766"/>
                  </a:cubicBezTo>
                  <a:cubicBezTo>
                    <a:pt x="10" y="2900"/>
                    <a:pt x="0" y="3033"/>
                    <a:pt x="0" y="3167"/>
                  </a:cubicBezTo>
                  <a:close/>
                </a:path>
              </a:pathLst>
            </a:custGeom>
            <a:grpFill/>
            <a:ln w="9525" cap="flat">
              <a:noFill/>
              <a:prstDash val="solid"/>
              <a:miter/>
            </a:ln>
          </p:spPr>
          <p:txBody>
            <a:bodyPr rtlCol="0" anchor="ctr"/>
            <a:lstStyle/>
            <a:p>
              <a:endParaRPr lang="en-US">
                <a:solidFill>
                  <a:schemeClr val="bg1"/>
                </a:solidFill>
              </a:endParaRPr>
            </a:p>
          </p:txBody>
        </p:sp>
        <p:sp>
          <p:nvSpPr>
            <p:cNvPr id="72" name="Freeform 71">
              <a:extLst>
                <a:ext uri="{FF2B5EF4-FFF2-40B4-BE49-F238E27FC236}">
                  <a16:creationId xmlns:a16="http://schemas.microsoft.com/office/drawing/2014/main" id="{A9316A24-4169-BA11-7B5D-2E9235C0A314}"/>
                </a:ext>
              </a:extLst>
            </p:cNvPr>
            <p:cNvSpPr/>
            <p:nvPr/>
          </p:nvSpPr>
          <p:spPr>
            <a:xfrm>
              <a:off x="7704391" y="2759583"/>
              <a:ext cx="4765" cy="4000"/>
            </a:xfrm>
            <a:custGeom>
              <a:avLst/>
              <a:gdLst>
                <a:gd name="connsiteX0" fmla="*/ 1334 w 4765"/>
                <a:gd name="connsiteY0" fmla="*/ 0 h 4000"/>
                <a:gd name="connsiteX1" fmla="*/ 0 w 4765"/>
                <a:gd name="connsiteY1" fmla="*/ 2858 h 4000"/>
                <a:gd name="connsiteX2" fmla="*/ 3239 w 4765"/>
                <a:gd name="connsiteY2" fmla="*/ 4000 h 4000"/>
                <a:gd name="connsiteX3" fmla="*/ 4382 w 4765"/>
                <a:gd name="connsiteY3" fmla="*/ 1238 h 4000"/>
                <a:gd name="connsiteX4" fmla="*/ 1334 w 4765"/>
                <a:gd name="connsiteY4" fmla="*/ 0 h 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5" h="4000">
                  <a:moveTo>
                    <a:pt x="1334" y="0"/>
                  </a:moveTo>
                  <a:lnTo>
                    <a:pt x="0" y="2858"/>
                  </a:lnTo>
                  <a:lnTo>
                    <a:pt x="3239" y="4000"/>
                  </a:lnTo>
                  <a:cubicBezTo>
                    <a:pt x="4572" y="3429"/>
                    <a:pt x="5239" y="2381"/>
                    <a:pt x="4382" y="1238"/>
                  </a:cubicBezTo>
                  <a:cubicBezTo>
                    <a:pt x="3524" y="95"/>
                    <a:pt x="2096" y="381"/>
                    <a:pt x="1334" y="0"/>
                  </a:cubicBezTo>
                  <a:close/>
                </a:path>
              </a:pathLst>
            </a:custGeom>
            <a:grpFill/>
            <a:ln w="9525" cap="flat">
              <a:noFill/>
              <a:prstDash val="solid"/>
              <a:miter/>
            </a:ln>
          </p:spPr>
          <p:txBody>
            <a:bodyPr rtlCol="0" anchor="ctr"/>
            <a:lstStyle/>
            <a:p>
              <a:endParaRPr lang="en-US">
                <a:solidFill>
                  <a:schemeClr val="bg1"/>
                </a:solidFill>
              </a:endParaRPr>
            </a:p>
          </p:txBody>
        </p:sp>
        <p:sp>
          <p:nvSpPr>
            <p:cNvPr id="73" name="Freeform 72">
              <a:extLst>
                <a:ext uri="{FF2B5EF4-FFF2-40B4-BE49-F238E27FC236}">
                  <a16:creationId xmlns:a16="http://schemas.microsoft.com/office/drawing/2014/main" id="{DCEC1EBD-0785-827C-66F2-01E0B98CE1E3}"/>
                </a:ext>
              </a:extLst>
            </p:cNvPr>
            <p:cNvSpPr/>
            <p:nvPr/>
          </p:nvSpPr>
          <p:spPr>
            <a:xfrm>
              <a:off x="7688515" y="2758993"/>
              <a:ext cx="4528" cy="4554"/>
            </a:xfrm>
            <a:custGeom>
              <a:avLst/>
              <a:gdLst>
                <a:gd name="connsiteX0" fmla="*/ 350 w 4528"/>
                <a:gd name="connsiteY0" fmla="*/ 1637 h 4554"/>
                <a:gd name="connsiteX1" fmla="*/ 1398 w 4528"/>
                <a:gd name="connsiteY1" fmla="*/ 4399 h 4554"/>
                <a:gd name="connsiteX2" fmla="*/ 4446 w 4528"/>
                <a:gd name="connsiteY2" fmla="*/ 3161 h 4554"/>
                <a:gd name="connsiteX3" fmla="*/ 3398 w 4528"/>
                <a:gd name="connsiteY3" fmla="*/ 304 h 4554"/>
                <a:gd name="connsiteX4" fmla="*/ 350 w 4528"/>
                <a:gd name="connsiteY4" fmla="*/ 1637 h 45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8" h="4554">
                  <a:moveTo>
                    <a:pt x="350" y="1637"/>
                  </a:moveTo>
                  <a:cubicBezTo>
                    <a:pt x="-507" y="2685"/>
                    <a:pt x="350" y="3828"/>
                    <a:pt x="1398" y="4399"/>
                  </a:cubicBezTo>
                  <a:cubicBezTo>
                    <a:pt x="2446" y="4971"/>
                    <a:pt x="4065" y="3828"/>
                    <a:pt x="4446" y="3161"/>
                  </a:cubicBezTo>
                  <a:cubicBezTo>
                    <a:pt x="4827" y="2494"/>
                    <a:pt x="3779" y="1256"/>
                    <a:pt x="3398" y="304"/>
                  </a:cubicBezTo>
                  <a:cubicBezTo>
                    <a:pt x="3017" y="-649"/>
                    <a:pt x="922" y="875"/>
                    <a:pt x="350" y="1637"/>
                  </a:cubicBezTo>
                  <a:close/>
                </a:path>
              </a:pathLst>
            </a:custGeom>
            <a:grpFill/>
            <a:ln w="9525" cap="flat">
              <a:noFill/>
              <a:prstDash val="solid"/>
              <a:miter/>
            </a:ln>
          </p:spPr>
          <p:txBody>
            <a:bodyPr rtlCol="0" anchor="ctr"/>
            <a:lstStyle/>
            <a:p>
              <a:endParaRPr lang="en-US">
                <a:solidFill>
                  <a:schemeClr val="bg1"/>
                </a:solidFill>
              </a:endParaRPr>
            </a:p>
          </p:txBody>
        </p:sp>
        <p:sp>
          <p:nvSpPr>
            <p:cNvPr id="74" name="Freeform 73">
              <a:extLst>
                <a:ext uri="{FF2B5EF4-FFF2-40B4-BE49-F238E27FC236}">
                  <a16:creationId xmlns:a16="http://schemas.microsoft.com/office/drawing/2014/main" id="{293C3A26-BA6F-8744-2B47-71AAB1E003C4}"/>
                </a:ext>
              </a:extLst>
            </p:cNvPr>
            <p:cNvSpPr/>
            <p:nvPr/>
          </p:nvSpPr>
          <p:spPr>
            <a:xfrm>
              <a:off x="7581042" y="2759561"/>
              <a:ext cx="6772" cy="4875"/>
            </a:xfrm>
            <a:custGeom>
              <a:avLst/>
              <a:gdLst>
                <a:gd name="connsiteX0" fmla="*/ 3810 w 6772"/>
                <a:gd name="connsiteY0" fmla="*/ 402 h 4875"/>
                <a:gd name="connsiteX1" fmla="*/ 0 w 6772"/>
                <a:gd name="connsiteY1" fmla="*/ 3450 h 4875"/>
                <a:gd name="connsiteX2" fmla="*/ 3143 w 6772"/>
                <a:gd name="connsiteY2" fmla="*/ 4784 h 4875"/>
                <a:gd name="connsiteX3" fmla="*/ 6763 w 6772"/>
                <a:gd name="connsiteY3" fmla="*/ 1641 h 4875"/>
                <a:gd name="connsiteX4" fmla="*/ 3810 w 6772"/>
                <a:gd name="connsiteY4" fmla="*/ 402 h 4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72" h="4875">
                  <a:moveTo>
                    <a:pt x="3810" y="402"/>
                  </a:moveTo>
                  <a:cubicBezTo>
                    <a:pt x="2096" y="974"/>
                    <a:pt x="0" y="1355"/>
                    <a:pt x="0" y="3450"/>
                  </a:cubicBezTo>
                  <a:cubicBezTo>
                    <a:pt x="0" y="3450"/>
                    <a:pt x="2000" y="4308"/>
                    <a:pt x="3143" y="4784"/>
                  </a:cubicBezTo>
                  <a:cubicBezTo>
                    <a:pt x="4286" y="5260"/>
                    <a:pt x="6953" y="3831"/>
                    <a:pt x="6763" y="1641"/>
                  </a:cubicBezTo>
                  <a:cubicBezTo>
                    <a:pt x="6572" y="-550"/>
                    <a:pt x="5239" y="-74"/>
                    <a:pt x="3810" y="402"/>
                  </a:cubicBezTo>
                  <a:close/>
                </a:path>
              </a:pathLst>
            </a:custGeom>
            <a:grpFill/>
            <a:ln w="9525" cap="flat">
              <a:noFill/>
              <a:prstDash val="solid"/>
              <a:miter/>
            </a:ln>
          </p:spPr>
          <p:txBody>
            <a:bodyPr rtlCol="0" anchor="ctr"/>
            <a:lstStyle/>
            <a:p>
              <a:endParaRPr lang="en-US">
                <a:solidFill>
                  <a:schemeClr val="bg1"/>
                </a:solidFill>
              </a:endParaRPr>
            </a:p>
          </p:txBody>
        </p:sp>
        <p:sp>
          <p:nvSpPr>
            <p:cNvPr id="75" name="Freeform 74">
              <a:extLst>
                <a:ext uri="{FF2B5EF4-FFF2-40B4-BE49-F238E27FC236}">
                  <a16:creationId xmlns:a16="http://schemas.microsoft.com/office/drawing/2014/main" id="{03384BC7-FBD1-E563-D2ED-8CA7B2F30AF2}"/>
                </a:ext>
              </a:extLst>
            </p:cNvPr>
            <p:cNvSpPr/>
            <p:nvPr/>
          </p:nvSpPr>
          <p:spPr>
            <a:xfrm>
              <a:off x="7509306" y="2752637"/>
              <a:ext cx="5974" cy="5231"/>
            </a:xfrm>
            <a:custGeom>
              <a:avLst/>
              <a:gdLst>
                <a:gd name="connsiteX0" fmla="*/ 2298 w 5974"/>
                <a:gd name="connsiteY0" fmla="*/ 88 h 5231"/>
                <a:gd name="connsiteX1" fmla="*/ 203 w 5974"/>
                <a:gd name="connsiteY1" fmla="*/ 3707 h 5231"/>
                <a:gd name="connsiteX2" fmla="*/ 2870 w 5974"/>
                <a:gd name="connsiteY2" fmla="*/ 5231 h 5231"/>
                <a:gd name="connsiteX3" fmla="*/ 5918 w 5974"/>
                <a:gd name="connsiteY3" fmla="*/ 2469 h 5231"/>
                <a:gd name="connsiteX4" fmla="*/ 2518 w 5974"/>
                <a:gd name="connsiteY4" fmla="*/ 40 h 5231"/>
                <a:gd name="connsiteX5" fmla="*/ 2298 w 5974"/>
                <a:gd name="connsiteY5" fmla="*/ 88 h 5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74" h="5231">
                  <a:moveTo>
                    <a:pt x="2298" y="88"/>
                  </a:moveTo>
                  <a:cubicBezTo>
                    <a:pt x="584" y="755"/>
                    <a:pt x="-464" y="1993"/>
                    <a:pt x="203" y="3707"/>
                  </a:cubicBezTo>
                  <a:cubicBezTo>
                    <a:pt x="851" y="4555"/>
                    <a:pt x="1813" y="5108"/>
                    <a:pt x="2870" y="5231"/>
                  </a:cubicBezTo>
                  <a:cubicBezTo>
                    <a:pt x="4680" y="5231"/>
                    <a:pt x="6299" y="4374"/>
                    <a:pt x="5918" y="2469"/>
                  </a:cubicBezTo>
                  <a:cubicBezTo>
                    <a:pt x="5651" y="859"/>
                    <a:pt x="4127" y="-226"/>
                    <a:pt x="2518" y="40"/>
                  </a:cubicBezTo>
                  <a:cubicBezTo>
                    <a:pt x="2441" y="59"/>
                    <a:pt x="2375" y="69"/>
                    <a:pt x="2298" y="88"/>
                  </a:cubicBezTo>
                  <a:close/>
                </a:path>
              </a:pathLst>
            </a:custGeom>
            <a:grpFill/>
            <a:ln w="9525" cap="flat">
              <a:noFill/>
              <a:prstDash val="solid"/>
              <a:miter/>
            </a:ln>
          </p:spPr>
          <p:txBody>
            <a:bodyPr rtlCol="0" anchor="ctr"/>
            <a:lstStyle/>
            <a:p>
              <a:endParaRPr lang="en-US">
                <a:solidFill>
                  <a:schemeClr val="bg1"/>
                </a:solidFill>
              </a:endParaRPr>
            </a:p>
          </p:txBody>
        </p:sp>
        <p:sp>
          <p:nvSpPr>
            <p:cNvPr id="76" name="Freeform 75">
              <a:extLst>
                <a:ext uri="{FF2B5EF4-FFF2-40B4-BE49-F238E27FC236}">
                  <a16:creationId xmlns:a16="http://schemas.microsoft.com/office/drawing/2014/main" id="{E303409E-9F4A-EF2D-B4CD-986556E921B5}"/>
                </a:ext>
              </a:extLst>
            </p:cNvPr>
            <p:cNvSpPr/>
            <p:nvPr/>
          </p:nvSpPr>
          <p:spPr>
            <a:xfrm>
              <a:off x="7625905" y="2704316"/>
              <a:ext cx="3679" cy="3361"/>
            </a:xfrm>
            <a:custGeom>
              <a:avLst/>
              <a:gdLst>
                <a:gd name="connsiteX0" fmla="*/ 1238 w 3679"/>
                <a:gd name="connsiteY0" fmla="*/ 3355 h 3361"/>
                <a:gd name="connsiteX1" fmla="*/ 3620 w 3679"/>
                <a:gd name="connsiteY1" fmla="*/ 1736 h 3361"/>
                <a:gd name="connsiteX2" fmla="*/ 1810 w 3679"/>
                <a:gd name="connsiteY2" fmla="*/ 21 h 3361"/>
                <a:gd name="connsiteX3" fmla="*/ 0 w 3679"/>
                <a:gd name="connsiteY3" fmla="*/ 2402 h 3361"/>
                <a:gd name="connsiteX4" fmla="*/ 1238 w 3679"/>
                <a:gd name="connsiteY4" fmla="*/ 3355 h 33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79" h="3361">
                  <a:moveTo>
                    <a:pt x="1238" y="3355"/>
                  </a:moveTo>
                  <a:cubicBezTo>
                    <a:pt x="2096" y="3355"/>
                    <a:pt x="3334" y="2498"/>
                    <a:pt x="3620" y="1736"/>
                  </a:cubicBezTo>
                  <a:cubicBezTo>
                    <a:pt x="3905" y="974"/>
                    <a:pt x="3143" y="-169"/>
                    <a:pt x="1810" y="21"/>
                  </a:cubicBezTo>
                  <a:cubicBezTo>
                    <a:pt x="1124" y="745"/>
                    <a:pt x="515" y="1545"/>
                    <a:pt x="0" y="2402"/>
                  </a:cubicBezTo>
                  <a:cubicBezTo>
                    <a:pt x="0" y="2402"/>
                    <a:pt x="953" y="3450"/>
                    <a:pt x="1238" y="3355"/>
                  </a:cubicBezTo>
                  <a:close/>
                </a:path>
              </a:pathLst>
            </a:custGeom>
            <a:grpFill/>
            <a:ln w="9525" cap="flat">
              <a:noFill/>
              <a:prstDash val="solid"/>
              <a:miter/>
            </a:ln>
          </p:spPr>
          <p:txBody>
            <a:bodyPr rtlCol="0" anchor="ctr"/>
            <a:lstStyle/>
            <a:p>
              <a:endParaRPr lang="en-US">
                <a:solidFill>
                  <a:schemeClr val="bg1"/>
                </a:solidFill>
              </a:endParaRPr>
            </a:p>
          </p:txBody>
        </p:sp>
        <p:sp>
          <p:nvSpPr>
            <p:cNvPr id="77" name="Freeform 76">
              <a:extLst>
                <a:ext uri="{FF2B5EF4-FFF2-40B4-BE49-F238E27FC236}">
                  <a16:creationId xmlns:a16="http://schemas.microsoft.com/office/drawing/2014/main" id="{00428889-19CA-F079-2710-3B2B797995F0}"/>
                </a:ext>
              </a:extLst>
            </p:cNvPr>
            <p:cNvSpPr/>
            <p:nvPr/>
          </p:nvSpPr>
          <p:spPr>
            <a:xfrm>
              <a:off x="7432382" y="2707862"/>
              <a:ext cx="3880" cy="3426"/>
            </a:xfrm>
            <a:custGeom>
              <a:avLst/>
              <a:gdLst>
                <a:gd name="connsiteX0" fmla="*/ 1404 w 3880"/>
                <a:gd name="connsiteY0" fmla="*/ 3334 h 3426"/>
                <a:gd name="connsiteX1" fmla="*/ 3881 w 3880"/>
                <a:gd name="connsiteY1" fmla="*/ 2000 h 3426"/>
                <a:gd name="connsiteX2" fmla="*/ 1595 w 3880"/>
                <a:gd name="connsiteY2" fmla="*/ 0 h 3426"/>
                <a:gd name="connsiteX3" fmla="*/ 166 w 3880"/>
                <a:gd name="connsiteY3" fmla="*/ 2381 h 3426"/>
                <a:gd name="connsiteX4" fmla="*/ 1404 w 3880"/>
                <a:gd name="connsiteY4" fmla="*/ 3334 h 3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0" h="3426">
                  <a:moveTo>
                    <a:pt x="1404" y="3334"/>
                  </a:moveTo>
                  <a:cubicBezTo>
                    <a:pt x="2271" y="2972"/>
                    <a:pt x="3100" y="2524"/>
                    <a:pt x="3881" y="2000"/>
                  </a:cubicBezTo>
                  <a:lnTo>
                    <a:pt x="1595" y="0"/>
                  </a:lnTo>
                  <a:cubicBezTo>
                    <a:pt x="261" y="0"/>
                    <a:pt x="-310" y="1048"/>
                    <a:pt x="166" y="2381"/>
                  </a:cubicBezTo>
                  <a:cubicBezTo>
                    <a:pt x="642" y="3715"/>
                    <a:pt x="1119" y="3429"/>
                    <a:pt x="1404" y="3334"/>
                  </a:cubicBezTo>
                  <a:close/>
                </a:path>
              </a:pathLst>
            </a:custGeom>
            <a:grpFill/>
            <a:ln w="9525" cap="flat">
              <a:noFill/>
              <a:prstDash val="solid"/>
              <a:miter/>
            </a:ln>
          </p:spPr>
          <p:txBody>
            <a:bodyPr rtlCol="0" anchor="ctr"/>
            <a:lstStyle/>
            <a:p>
              <a:endParaRPr lang="en-US">
                <a:solidFill>
                  <a:schemeClr val="bg1"/>
                </a:solidFill>
              </a:endParaRPr>
            </a:p>
          </p:txBody>
        </p:sp>
        <p:sp>
          <p:nvSpPr>
            <p:cNvPr id="78" name="Freeform 77">
              <a:extLst>
                <a:ext uri="{FF2B5EF4-FFF2-40B4-BE49-F238E27FC236}">
                  <a16:creationId xmlns:a16="http://schemas.microsoft.com/office/drawing/2014/main" id="{9038A751-6B9B-4AEA-8A22-7725B168B1C9}"/>
                </a:ext>
              </a:extLst>
            </p:cNvPr>
            <p:cNvSpPr/>
            <p:nvPr/>
          </p:nvSpPr>
          <p:spPr>
            <a:xfrm>
              <a:off x="7447567" y="2756344"/>
              <a:ext cx="3976" cy="3429"/>
            </a:xfrm>
            <a:custGeom>
              <a:avLst/>
              <a:gdLst>
                <a:gd name="connsiteX0" fmla="*/ 1554 w 3976"/>
                <a:gd name="connsiteY0" fmla="*/ 0 h 3429"/>
                <a:gd name="connsiteX1" fmla="*/ 221 w 3976"/>
                <a:gd name="connsiteY1" fmla="*/ 2381 h 3429"/>
                <a:gd name="connsiteX2" fmla="*/ 1554 w 3976"/>
                <a:gd name="connsiteY2" fmla="*/ 3429 h 3429"/>
                <a:gd name="connsiteX3" fmla="*/ 3935 w 3976"/>
                <a:gd name="connsiteY3" fmla="*/ 2191 h 3429"/>
                <a:gd name="connsiteX4" fmla="*/ 1554 w 3976"/>
                <a:gd name="connsiteY4" fmla="*/ 0 h 34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6" h="3429">
                  <a:moveTo>
                    <a:pt x="1554" y="0"/>
                  </a:moveTo>
                  <a:cubicBezTo>
                    <a:pt x="221" y="0"/>
                    <a:pt x="-351" y="1048"/>
                    <a:pt x="221" y="2381"/>
                  </a:cubicBezTo>
                  <a:cubicBezTo>
                    <a:pt x="497" y="2905"/>
                    <a:pt x="983" y="3286"/>
                    <a:pt x="1554" y="3429"/>
                  </a:cubicBezTo>
                  <a:cubicBezTo>
                    <a:pt x="2983" y="3429"/>
                    <a:pt x="4221" y="3429"/>
                    <a:pt x="3935" y="2191"/>
                  </a:cubicBezTo>
                  <a:cubicBezTo>
                    <a:pt x="3650" y="952"/>
                    <a:pt x="2411" y="762"/>
                    <a:pt x="1554" y="0"/>
                  </a:cubicBezTo>
                  <a:close/>
                </a:path>
              </a:pathLst>
            </a:custGeom>
            <a:grpFill/>
            <a:ln w="9525" cap="flat">
              <a:noFill/>
              <a:prstDash val="solid"/>
              <a:miter/>
            </a:ln>
          </p:spPr>
          <p:txBody>
            <a:bodyPr rtlCol="0" anchor="ctr"/>
            <a:lstStyle/>
            <a:p>
              <a:endParaRPr lang="en-US">
                <a:solidFill>
                  <a:schemeClr val="bg1"/>
                </a:solidFill>
              </a:endParaRPr>
            </a:p>
          </p:txBody>
        </p:sp>
        <p:sp>
          <p:nvSpPr>
            <p:cNvPr id="79" name="Freeform 78">
              <a:extLst>
                <a:ext uri="{FF2B5EF4-FFF2-40B4-BE49-F238E27FC236}">
                  <a16:creationId xmlns:a16="http://schemas.microsoft.com/office/drawing/2014/main" id="{93687D6D-BC89-F483-B870-F3EC45355785}"/>
                </a:ext>
              </a:extLst>
            </p:cNvPr>
            <p:cNvSpPr/>
            <p:nvPr/>
          </p:nvSpPr>
          <p:spPr>
            <a:xfrm>
              <a:off x="7671125" y="2755197"/>
              <a:ext cx="4034" cy="3626"/>
            </a:xfrm>
            <a:custGeom>
              <a:avLst/>
              <a:gdLst>
                <a:gd name="connsiteX0" fmla="*/ 786 w 4034"/>
                <a:gd name="connsiteY0" fmla="*/ 100 h 3626"/>
                <a:gd name="connsiteX1" fmla="*/ 786 w 4034"/>
                <a:gd name="connsiteY1" fmla="*/ 2862 h 3626"/>
                <a:gd name="connsiteX2" fmla="*/ 3310 w 4034"/>
                <a:gd name="connsiteY2" fmla="*/ 3290 h 3626"/>
                <a:gd name="connsiteX3" fmla="*/ 3739 w 4034"/>
                <a:gd name="connsiteY3" fmla="*/ 2862 h 3626"/>
                <a:gd name="connsiteX4" fmla="*/ 3281 w 4034"/>
                <a:gd name="connsiteY4" fmla="*/ 481 h 3626"/>
                <a:gd name="connsiteX5" fmla="*/ 2500 w 4034"/>
                <a:gd name="connsiteY5" fmla="*/ 195 h 3626"/>
                <a:gd name="connsiteX6" fmla="*/ 786 w 4034"/>
                <a:gd name="connsiteY6" fmla="*/ 100 h 3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34" h="3626">
                  <a:moveTo>
                    <a:pt x="786" y="100"/>
                  </a:moveTo>
                  <a:cubicBezTo>
                    <a:pt x="-262" y="862"/>
                    <a:pt x="-262" y="1909"/>
                    <a:pt x="786" y="2862"/>
                  </a:cubicBezTo>
                  <a:cubicBezTo>
                    <a:pt x="1367" y="3681"/>
                    <a:pt x="2491" y="3871"/>
                    <a:pt x="3310" y="3290"/>
                  </a:cubicBezTo>
                  <a:cubicBezTo>
                    <a:pt x="3472" y="3176"/>
                    <a:pt x="3624" y="3024"/>
                    <a:pt x="3739" y="2862"/>
                  </a:cubicBezTo>
                  <a:cubicBezTo>
                    <a:pt x="4272" y="2081"/>
                    <a:pt x="4062" y="1014"/>
                    <a:pt x="3281" y="481"/>
                  </a:cubicBezTo>
                  <a:cubicBezTo>
                    <a:pt x="3053" y="319"/>
                    <a:pt x="2777" y="223"/>
                    <a:pt x="2500" y="195"/>
                  </a:cubicBezTo>
                  <a:cubicBezTo>
                    <a:pt x="1957" y="-24"/>
                    <a:pt x="1348" y="-62"/>
                    <a:pt x="786" y="100"/>
                  </a:cubicBezTo>
                  <a:close/>
                </a:path>
              </a:pathLst>
            </a:custGeom>
            <a:grpFill/>
            <a:ln w="9525" cap="flat">
              <a:noFill/>
              <a:prstDash val="solid"/>
              <a:miter/>
            </a:ln>
          </p:spPr>
          <p:txBody>
            <a:bodyPr rtlCol="0" anchor="ctr"/>
            <a:lstStyle/>
            <a:p>
              <a:endParaRPr lang="en-US">
                <a:solidFill>
                  <a:schemeClr val="bg1"/>
                </a:solidFill>
              </a:endParaRPr>
            </a:p>
          </p:txBody>
        </p:sp>
        <p:sp>
          <p:nvSpPr>
            <p:cNvPr id="80" name="Freeform 79">
              <a:extLst>
                <a:ext uri="{FF2B5EF4-FFF2-40B4-BE49-F238E27FC236}">
                  <a16:creationId xmlns:a16="http://schemas.microsoft.com/office/drawing/2014/main" id="{BF0F195C-89D0-3A7A-7881-9F8926D3B39F}"/>
                </a:ext>
              </a:extLst>
            </p:cNvPr>
            <p:cNvSpPr/>
            <p:nvPr/>
          </p:nvSpPr>
          <p:spPr>
            <a:xfrm>
              <a:off x="7723536" y="2755277"/>
              <a:ext cx="6572" cy="7172"/>
            </a:xfrm>
            <a:custGeom>
              <a:avLst/>
              <a:gdLst>
                <a:gd name="connsiteX0" fmla="*/ 4286 w 6572"/>
                <a:gd name="connsiteY0" fmla="*/ 20 h 7172"/>
                <a:gd name="connsiteX1" fmla="*/ 953 w 6572"/>
                <a:gd name="connsiteY1" fmla="*/ 5354 h 7172"/>
                <a:gd name="connsiteX2" fmla="*/ 0 w 6572"/>
                <a:gd name="connsiteY2" fmla="*/ 6592 h 7172"/>
                <a:gd name="connsiteX3" fmla="*/ 762 w 6572"/>
                <a:gd name="connsiteY3" fmla="*/ 7164 h 7172"/>
                <a:gd name="connsiteX4" fmla="*/ 2000 w 6572"/>
                <a:gd name="connsiteY4" fmla="*/ 6306 h 7172"/>
                <a:gd name="connsiteX5" fmla="*/ 6572 w 6572"/>
                <a:gd name="connsiteY5" fmla="*/ 1544 h 7172"/>
                <a:gd name="connsiteX6" fmla="*/ 4286 w 6572"/>
                <a:gd name="connsiteY6" fmla="*/ 20 h 7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72" h="7172">
                  <a:moveTo>
                    <a:pt x="4286" y="20"/>
                  </a:moveTo>
                  <a:cubicBezTo>
                    <a:pt x="1429" y="782"/>
                    <a:pt x="1334" y="3163"/>
                    <a:pt x="953" y="5354"/>
                  </a:cubicBezTo>
                  <a:cubicBezTo>
                    <a:pt x="581" y="5725"/>
                    <a:pt x="267" y="6144"/>
                    <a:pt x="0" y="6592"/>
                  </a:cubicBezTo>
                  <a:cubicBezTo>
                    <a:pt x="0" y="6592"/>
                    <a:pt x="571" y="7259"/>
                    <a:pt x="762" y="7164"/>
                  </a:cubicBezTo>
                  <a:cubicBezTo>
                    <a:pt x="1210" y="6935"/>
                    <a:pt x="1629" y="6649"/>
                    <a:pt x="2000" y="6306"/>
                  </a:cubicBezTo>
                  <a:cubicBezTo>
                    <a:pt x="4191" y="5259"/>
                    <a:pt x="6287" y="4020"/>
                    <a:pt x="6572" y="1544"/>
                  </a:cubicBezTo>
                  <a:cubicBezTo>
                    <a:pt x="6572" y="1068"/>
                    <a:pt x="4858" y="-171"/>
                    <a:pt x="4286" y="20"/>
                  </a:cubicBezTo>
                  <a:close/>
                </a:path>
              </a:pathLst>
            </a:custGeom>
            <a:grpFill/>
            <a:ln w="9525" cap="flat">
              <a:noFill/>
              <a:prstDash val="solid"/>
              <a:miter/>
            </a:ln>
          </p:spPr>
          <p:txBody>
            <a:bodyPr rtlCol="0" anchor="ctr"/>
            <a:lstStyle/>
            <a:p>
              <a:endParaRPr lang="en-US">
                <a:solidFill>
                  <a:schemeClr val="bg1"/>
                </a:solidFill>
              </a:endParaRPr>
            </a:p>
          </p:txBody>
        </p:sp>
        <p:sp>
          <p:nvSpPr>
            <p:cNvPr id="81" name="Freeform 80">
              <a:extLst>
                <a:ext uri="{FF2B5EF4-FFF2-40B4-BE49-F238E27FC236}">
                  <a16:creationId xmlns:a16="http://schemas.microsoft.com/office/drawing/2014/main" id="{EA13D86E-5A56-A843-7C82-86B33E5DD3DC}"/>
                </a:ext>
              </a:extLst>
            </p:cNvPr>
            <p:cNvSpPr/>
            <p:nvPr/>
          </p:nvSpPr>
          <p:spPr>
            <a:xfrm>
              <a:off x="7742251" y="2755321"/>
              <a:ext cx="3484" cy="2833"/>
            </a:xfrm>
            <a:custGeom>
              <a:avLst/>
              <a:gdLst>
                <a:gd name="connsiteX0" fmla="*/ 50 w 3484"/>
                <a:gd name="connsiteY0" fmla="*/ 166 h 2833"/>
                <a:gd name="connsiteX1" fmla="*/ 50 w 3484"/>
                <a:gd name="connsiteY1" fmla="*/ 2833 h 2833"/>
                <a:gd name="connsiteX2" fmla="*/ 3003 w 3484"/>
                <a:gd name="connsiteY2" fmla="*/ 2833 h 2833"/>
                <a:gd name="connsiteX3" fmla="*/ 2145 w 3484"/>
                <a:gd name="connsiteY3" fmla="*/ 357 h 2833"/>
                <a:gd name="connsiteX4" fmla="*/ 50 w 3484"/>
                <a:gd name="connsiteY4" fmla="*/ 166 h 2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84" h="2833">
                  <a:moveTo>
                    <a:pt x="50" y="166"/>
                  </a:moveTo>
                  <a:cubicBezTo>
                    <a:pt x="-17" y="1052"/>
                    <a:pt x="-17" y="1947"/>
                    <a:pt x="50" y="2833"/>
                  </a:cubicBezTo>
                  <a:lnTo>
                    <a:pt x="3003" y="2833"/>
                  </a:lnTo>
                  <a:cubicBezTo>
                    <a:pt x="3860" y="1595"/>
                    <a:pt x="3574" y="738"/>
                    <a:pt x="2145" y="357"/>
                  </a:cubicBezTo>
                  <a:cubicBezTo>
                    <a:pt x="717" y="-24"/>
                    <a:pt x="145" y="-120"/>
                    <a:pt x="50" y="166"/>
                  </a:cubicBezTo>
                  <a:close/>
                </a:path>
              </a:pathLst>
            </a:custGeom>
            <a:grpFill/>
            <a:ln w="9525" cap="flat">
              <a:noFill/>
              <a:prstDash val="solid"/>
              <a:miter/>
            </a:ln>
          </p:spPr>
          <p:txBody>
            <a:bodyPr rtlCol="0" anchor="ctr"/>
            <a:lstStyle/>
            <a:p>
              <a:endParaRPr lang="en-US">
                <a:solidFill>
                  <a:schemeClr val="bg1"/>
                </a:solidFill>
              </a:endParaRPr>
            </a:p>
          </p:txBody>
        </p:sp>
        <p:sp>
          <p:nvSpPr>
            <p:cNvPr id="82" name="Freeform 81">
              <a:extLst>
                <a:ext uri="{FF2B5EF4-FFF2-40B4-BE49-F238E27FC236}">
                  <a16:creationId xmlns:a16="http://schemas.microsoft.com/office/drawing/2014/main" id="{B6D43A39-61E6-EDCB-0724-D6EB1BDA62F2}"/>
                </a:ext>
              </a:extLst>
            </p:cNvPr>
            <p:cNvSpPr/>
            <p:nvPr/>
          </p:nvSpPr>
          <p:spPr>
            <a:xfrm>
              <a:off x="6618536" y="2723913"/>
              <a:ext cx="4100" cy="3932"/>
            </a:xfrm>
            <a:custGeom>
              <a:avLst/>
              <a:gdLst>
                <a:gd name="connsiteX0" fmla="*/ 2481 w 4100"/>
                <a:gd name="connsiteY0" fmla="*/ 3475 h 3932"/>
                <a:gd name="connsiteX1" fmla="*/ 4101 w 4100"/>
                <a:gd name="connsiteY1" fmla="*/ 903 h 3932"/>
                <a:gd name="connsiteX2" fmla="*/ 1243 w 4100"/>
                <a:gd name="connsiteY2" fmla="*/ 46 h 3932"/>
                <a:gd name="connsiteX3" fmla="*/ 5 w 4100"/>
                <a:gd name="connsiteY3" fmla="*/ 2522 h 3932"/>
                <a:gd name="connsiteX4" fmla="*/ 1453 w 4100"/>
                <a:gd name="connsiteY4" fmla="*/ 3932 h 3932"/>
                <a:gd name="connsiteX5" fmla="*/ 2481 w 4100"/>
                <a:gd name="connsiteY5" fmla="*/ 3475 h 3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0" h="3932">
                  <a:moveTo>
                    <a:pt x="2481" y="3475"/>
                  </a:moveTo>
                  <a:cubicBezTo>
                    <a:pt x="3243" y="2903"/>
                    <a:pt x="3529" y="1760"/>
                    <a:pt x="4101" y="903"/>
                  </a:cubicBezTo>
                  <a:cubicBezTo>
                    <a:pt x="3148" y="903"/>
                    <a:pt x="1910" y="-240"/>
                    <a:pt x="1243" y="46"/>
                  </a:cubicBezTo>
                  <a:cubicBezTo>
                    <a:pt x="415" y="589"/>
                    <a:pt x="-52" y="1532"/>
                    <a:pt x="5" y="2522"/>
                  </a:cubicBezTo>
                  <a:cubicBezTo>
                    <a:pt x="14" y="3313"/>
                    <a:pt x="662" y="3942"/>
                    <a:pt x="1453" y="3932"/>
                  </a:cubicBezTo>
                  <a:cubicBezTo>
                    <a:pt x="1843" y="3923"/>
                    <a:pt x="2215" y="3761"/>
                    <a:pt x="2481" y="3475"/>
                  </a:cubicBezTo>
                  <a:close/>
                </a:path>
              </a:pathLst>
            </a:custGeom>
            <a:grpFill/>
            <a:ln w="9525" cap="flat">
              <a:noFill/>
              <a:prstDash val="solid"/>
              <a:miter/>
            </a:ln>
          </p:spPr>
          <p:txBody>
            <a:bodyPr rtlCol="0" anchor="ctr"/>
            <a:lstStyle/>
            <a:p>
              <a:endParaRPr lang="en-US">
                <a:solidFill>
                  <a:schemeClr val="bg1"/>
                </a:solidFill>
              </a:endParaRPr>
            </a:p>
          </p:txBody>
        </p:sp>
        <p:sp>
          <p:nvSpPr>
            <p:cNvPr id="83" name="Freeform 82">
              <a:extLst>
                <a:ext uri="{FF2B5EF4-FFF2-40B4-BE49-F238E27FC236}">
                  <a16:creationId xmlns:a16="http://schemas.microsoft.com/office/drawing/2014/main" id="{91630288-A77B-DA94-B959-1D3972456A16}"/>
                </a:ext>
              </a:extLst>
            </p:cNvPr>
            <p:cNvSpPr/>
            <p:nvPr/>
          </p:nvSpPr>
          <p:spPr>
            <a:xfrm>
              <a:off x="6563486" y="2724290"/>
              <a:ext cx="4095" cy="3905"/>
            </a:xfrm>
            <a:custGeom>
              <a:avLst/>
              <a:gdLst>
                <a:gd name="connsiteX0" fmla="*/ 4096 w 4095"/>
                <a:gd name="connsiteY0" fmla="*/ 1383 h 3905"/>
                <a:gd name="connsiteX1" fmla="*/ 1524 w 4095"/>
                <a:gd name="connsiteY1" fmla="*/ 431 h 3905"/>
                <a:gd name="connsiteX2" fmla="*/ 0 w 4095"/>
                <a:gd name="connsiteY2" fmla="*/ 3002 h 3905"/>
                <a:gd name="connsiteX3" fmla="*/ 2667 w 4095"/>
                <a:gd name="connsiteY3" fmla="*/ 3860 h 3905"/>
                <a:gd name="connsiteX4" fmla="*/ 4096 w 4095"/>
                <a:gd name="connsiteY4" fmla="*/ 1383 h 3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5" h="3905">
                  <a:moveTo>
                    <a:pt x="4096" y="1383"/>
                  </a:moveTo>
                  <a:cubicBezTo>
                    <a:pt x="3620" y="50"/>
                    <a:pt x="2667" y="-427"/>
                    <a:pt x="1524" y="431"/>
                  </a:cubicBezTo>
                  <a:cubicBezTo>
                    <a:pt x="876" y="1193"/>
                    <a:pt x="353" y="2059"/>
                    <a:pt x="0" y="3002"/>
                  </a:cubicBezTo>
                  <a:cubicBezTo>
                    <a:pt x="953" y="3002"/>
                    <a:pt x="2191" y="4145"/>
                    <a:pt x="2667" y="3860"/>
                  </a:cubicBezTo>
                  <a:cubicBezTo>
                    <a:pt x="3143" y="3574"/>
                    <a:pt x="3620" y="2240"/>
                    <a:pt x="4096" y="1383"/>
                  </a:cubicBezTo>
                  <a:close/>
                </a:path>
              </a:pathLst>
            </a:custGeom>
            <a:grpFill/>
            <a:ln w="9525" cap="flat">
              <a:noFill/>
              <a:prstDash val="solid"/>
              <a:miter/>
            </a:ln>
          </p:spPr>
          <p:txBody>
            <a:bodyPr rtlCol="0" anchor="ctr"/>
            <a:lstStyle/>
            <a:p>
              <a:endParaRPr lang="en-US">
                <a:solidFill>
                  <a:schemeClr val="bg1"/>
                </a:solidFill>
              </a:endParaRPr>
            </a:p>
          </p:txBody>
        </p:sp>
        <p:sp>
          <p:nvSpPr>
            <p:cNvPr id="84" name="Freeform 83">
              <a:extLst>
                <a:ext uri="{FF2B5EF4-FFF2-40B4-BE49-F238E27FC236}">
                  <a16:creationId xmlns:a16="http://schemas.microsoft.com/office/drawing/2014/main" id="{776742F3-048B-60C0-6645-BF1AA8A906E6}"/>
                </a:ext>
              </a:extLst>
            </p:cNvPr>
            <p:cNvSpPr/>
            <p:nvPr/>
          </p:nvSpPr>
          <p:spPr>
            <a:xfrm>
              <a:off x="7886819" y="2705433"/>
              <a:ext cx="4452" cy="2667"/>
            </a:xfrm>
            <a:custGeom>
              <a:avLst/>
              <a:gdLst>
                <a:gd name="connsiteX0" fmla="*/ 4453 w 4452"/>
                <a:gd name="connsiteY0" fmla="*/ 2238 h 2667"/>
                <a:gd name="connsiteX1" fmla="*/ 2738 w 4452"/>
                <a:gd name="connsiteY1" fmla="*/ 143 h 2667"/>
                <a:gd name="connsiteX2" fmla="*/ 929 w 4452"/>
                <a:gd name="connsiteY2" fmla="*/ 143 h 2667"/>
                <a:gd name="connsiteX3" fmla="*/ 929 w 4452"/>
                <a:gd name="connsiteY3" fmla="*/ 2524 h 2667"/>
                <a:gd name="connsiteX4" fmla="*/ 4453 w 4452"/>
                <a:gd name="connsiteY4" fmla="*/ 2238 h 2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52" h="2667">
                  <a:moveTo>
                    <a:pt x="4453" y="2238"/>
                  </a:moveTo>
                  <a:cubicBezTo>
                    <a:pt x="4453" y="1095"/>
                    <a:pt x="4453" y="333"/>
                    <a:pt x="2738" y="143"/>
                  </a:cubicBezTo>
                  <a:cubicBezTo>
                    <a:pt x="2148" y="-48"/>
                    <a:pt x="1519" y="-48"/>
                    <a:pt x="929" y="143"/>
                  </a:cubicBezTo>
                  <a:cubicBezTo>
                    <a:pt x="-310" y="1000"/>
                    <a:pt x="-310" y="2143"/>
                    <a:pt x="929" y="2524"/>
                  </a:cubicBezTo>
                  <a:cubicBezTo>
                    <a:pt x="2167" y="2905"/>
                    <a:pt x="3405" y="2429"/>
                    <a:pt x="4453" y="2238"/>
                  </a:cubicBezTo>
                  <a:close/>
                </a:path>
              </a:pathLst>
            </a:custGeom>
            <a:grpFill/>
            <a:ln w="9525" cap="flat">
              <a:noFill/>
              <a:prstDash val="solid"/>
              <a:miter/>
            </a:ln>
          </p:spPr>
          <p:txBody>
            <a:bodyPr rtlCol="0" anchor="ctr"/>
            <a:lstStyle/>
            <a:p>
              <a:endParaRPr lang="en-US">
                <a:solidFill>
                  <a:schemeClr val="bg1"/>
                </a:solidFill>
              </a:endParaRPr>
            </a:p>
          </p:txBody>
        </p:sp>
        <p:sp>
          <p:nvSpPr>
            <p:cNvPr id="85" name="Freeform 84">
              <a:extLst>
                <a:ext uri="{FF2B5EF4-FFF2-40B4-BE49-F238E27FC236}">
                  <a16:creationId xmlns:a16="http://schemas.microsoft.com/office/drawing/2014/main" id="{191C1223-6DB0-5FF8-E68E-DA44E69E432C}"/>
                </a:ext>
              </a:extLst>
            </p:cNvPr>
            <p:cNvSpPr/>
            <p:nvPr/>
          </p:nvSpPr>
          <p:spPr>
            <a:xfrm>
              <a:off x="8145875" y="2775966"/>
              <a:ext cx="2571" cy="1619"/>
            </a:xfrm>
            <a:custGeom>
              <a:avLst/>
              <a:gdLst>
                <a:gd name="connsiteX0" fmla="*/ 1334 w 2571"/>
                <a:gd name="connsiteY0" fmla="*/ 0 h 1619"/>
                <a:gd name="connsiteX1" fmla="*/ 0 w 2571"/>
                <a:gd name="connsiteY1" fmla="*/ 667 h 1619"/>
                <a:gd name="connsiteX2" fmla="*/ 1143 w 2571"/>
                <a:gd name="connsiteY2" fmla="*/ 1619 h 1619"/>
                <a:gd name="connsiteX3" fmla="*/ 2572 w 2571"/>
                <a:gd name="connsiteY3" fmla="*/ 952 h 1619"/>
                <a:gd name="connsiteX4" fmla="*/ 1334 w 2571"/>
                <a:gd name="connsiteY4" fmla="*/ 0 h 1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1" h="1619">
                  <a:moveTo>
                    <a:pt x="1334" y="0"/>
                  </a:moveTo>
                  <a:cubicBezTo>
                    <a:pt x="857" y="0"/>
                    <a:pt x="381" y="476"/>
                    <a:pt x="0" y="667"/>
                  </a:cubicBezTo>
                  <a:lnTo>
                    <a:pt x="1143" y="1619"/>
                  </a:lnTo>
                  <a:lnTo>
                    <a:pt x="2572" y="952"/>
                  </a:lnTo>
                  <a:cubicBezTo>
                    <a:pt x="2096" y="571"/>
                    <a:pt x="1810" y="95"/>
                    <a:pt x="1334" y="0"/>
                  </a:cubicBezTo>
                  <a:close/>
                </a:path>
              </a:pathLst>
            </a:custGeom>
            <a:grpFill/>
            <a:ln w="9525" cap="flat">
              <a:noFill/>
              <a:prstDash val="solid"/>
              <a:miter/>
            </a:ln>
          </p:spPr>
          <p:txBody>
            <a:bodyPr rtlCol="0" anchor="ctr"/>
            <a:lstStyle/>
            <a:p>
              <a:endParaRPr lang="en-US">
                <a:solidFill>
                  <a:schemeClr val="bg1"/>
                </a:solidFill>
              </a:endParaRPr>
            </a:p>
          </p:txBody>
        </p:sp>
        <p:sp>
          <p:nvSpPr>
            <p:cNvPr id="86" name="Freeform 85">
              <a:extLst>
                <a:ext uri="{FF2B5EF4-FFF2-40B4-BE49-F238E27FC236}">
                  <a16:creationId xmlns:a16="http://schemas.microsoft.com/office/drawing/2014/main" id="{3ED97DBB-5D64-8AC7-99BE-E17A2D9E8DCD}"/>
                </a:ext>
              </a:extLst>
            </p:cNvPr>
            <p:cNvSpPr/>
            <p:nvPr/>
          </p:nvSpPr>
          <p:spPr>
            <a:xfrm>
              <a:off x="8167020" y="2767203"/>
              <a:ext cx="1333" cy="1333"/>
            </a:xfrm>
            <a:custGeom>
              <a:avLst/>
              <a:gdLst>
                <a:gd name="connsiteX0" fmla="*/ 762 w 1333"/>
                <a:gd name="connsiteY0" fmla="*/ 0 h 1333"/>
                <a:gd name="connsiteX1" fmla="*/ 0 w 1333"/>
                <a:gd name="connsiteY1" fmla="*/ 1143 h 1333"/>
                <a:gd name="connsiteX2" fmla="*/ 1334 w 1333"/>
                <a:gd name="connsiteY2" fmla="*/ 1333 h 1333"/>
                <a:gd name="connsiteX3" fmla="*/ 762 w 1333"/>
                <a:gd name="connsiteY3" fmla="*/ 0 h 1333"/>
              </a:gdLst>
              <a:ahLst/>
              <a:cxnLst>
                <a:cxn ang="0">
                  <a:pos x="connsiteX0" y="connsiteY0"/>
                </a:cxn>
                <a:cxn ang="0">
                  <a:pos x="connsiteX1" y="connsiteY1"/>
                </a:cxn>
                <a:cxn ang="0">
                  <a:pos x="connsiteX2" y="connsiteY2"/>
                </a:cxn>
                <a:cxn ang="0">
                  <a:pos x="connsiteX3" y="connsiteY3"/>
                </a:cxn>
              </a:cxnLst>
              <a:rect l="l" t="t" r="r" b="b"/>
              <a:pathLst>
                <a:path w="1333" h="1333">
                  <a:moveTo>
                    <a:pt x="762" y="0"/>
                  </a:moveTo>
                  <a:lnTo>
                    <a:pt x="0" y="1143"/>
                  </a:lnTo>
                  <a:lnTo>
                    <a:pt x="1334" y="1333"/>
                  </a:lnTo>
                  <a:lnTo>
                    <a:pt x="762" y="0"/>
                  </a:lnTo>
                  <a:close/>
                </a:path>
              </a:pathLst>
            </a:custGeom>
            <a:grpFill/>
            <a:ln w="9525" cap="flat">
              <a:noFill/>
              <a:prstDash val="solid"/>
              <a:miter/>
            </a:ln>
          </p:spPr>
          <p:txBody>
            <a:bodyPr rtlCol="0" anchor="ctr"/>
            <a:lstStyle/>
            <a:p>
              <a:endParaRPr lang="en-US">
                <a:solidFill>
                  <a:schemeClr val="bg1"/>
                </a:solidFill>
              </a:endParaRPr>
            </a:p>
          </p:txBody>
        </p:sp>
        <p:sp>
          <p:nvSpPr>
            <p:cNvPr id="87" name="Freeform 86">
              <a:extLst>
                <a:ext uri="{FF2B5EF4-FFF2-40B4-BE49-F238E27FC236}">
                  <a16:creationId xmlns:a16="http://schemas.microsoft.com/office/drawing/2014/main" id="{1CF9905B-FF8E-8234-DF3E-AAC451CA4822}"/>
                </a:ext>
              </a:extLst>
            </p:cNvPr>
            <p:cNvSpPr/>
            <p:nvPr/>
          </p:nvSpPr>
          <p:spPr>
            <a:xfrm>
              <a:off x="7944883" y="2757106"/>
              <a:ext cx="1538" cy="2427"/>
            </a:xfrm>
            <a:custGeom>
              <a:avLst/>
              <a:gdLst>
                <a:gd name="connsiteX0" fmla="*/ 1538 w 1538"/>
                <a:gd name="connsiteY0" fmla="*/ 1429 h 2427"/>
                <a:gd name="connsiteX1" fmla="*/ 1538 w 1538"/>
                <a:gd name="connsiteY1" fmla="*/ 0 h 2427"/>
                <a:gd name="connsiteX2" fmla="*/ 586 w 1538"/>
                <a:gd name="connsiteY2" fmla="*/ 1714 h 2427"/>
                <a:gd name="connsiteX3" fmla="*/ 1538 w 1538"/>
                <a:gd name="connsiteY3" fmla="*/ 1429 h 2427"/>
              </a:gdLst>
              <a:ahLst/>
              <a:cxnLst>
                <a:cxn ang="0">
                  <a:pos x="connsiteX0" y="connsiteY0"/>
                </a:cxn>
                <a:cxn ang="0">
                  <a:pos x="connsiteX1" y="connsiteY1"/>
                </a:cxn>
                <a:cxn ang="0">
                  <a:pos x="connsiteX2" y="connsiteY2"/>
                </a:cxn>
                <a:cxn ang="0">
                  <a:pos x="connsiteX3" y="connsiteY3"/>
                </a:cxn>
              </a:cxnLst>
              <a:rect l="l" t="t" r="r" b="b"/>
              <a:pathLst>
                <a:path w="1538" h="2427">
                  <a:moveTo>
                    <a:pt x="1538" y="1429"/>
                  </a:moveTo>
                  <a:cubicBezTo>
                    <a:pt x="1538" y="952"/>
                    <a:pt x="1538" y="0"/>
                    <a:pt x="1538" y="0"/>
                  </a:cubicBezTo>
                  <a:cubicBezTo>
                    <a:pt x="-81" y="0"/>
                    <a:pt x="-462" y="0"/>
                    <a:pt x="586" y="1714"/>
                  </a:cubicBezTo>
                  <a:cubicBezTo>
                    <a:pt x="1634" y="3429"/>
                    <a:pt x="1062" y="1524"/>
                    <a:pt x="1538" y="1429"/>
                  </a:cubicBezTo>
                  <a:close/>
                </a:path>
              </a:pathLst>
            </a:custGeom>
            <a:grpFill/>
            <a:ln w="9525" cap="flat">
              <a:noFill/>
              <a:prstDash val="solid"/>
              <a:miter/>
            </a:ln>
          </p:spPr>
          <p:txBody>
            <a:bodyPr rtlCol="0" anchor="ctr"/>
            <a:lstStyle/>
            <a:p>
              <a:endParaRPr lang="en-US">
                <a:solidFill>
                  <a:schemeClr val="bg1"/>
                </a:solidFill>
              </a:endParaRPr>
            </a:p>
          </p:txBody>
        </p:sp>
        <p:sp>
          <p:nvSpPr>
            <p:cNvPr id="88" name="Freeform 87">
              <a:extLst>
                <a:ext uri="{FF2B5EF4-FFF2-40B4-BE49-F238E27FC236}">
                  <a16:creationId xmlns:a16="http://schemas.microsoft.com/office/drawing/2014/main" id="{1B407D5B-2B3C-6D48-F56E-8964312CDE95}"/>
                </a:ext>
              </a:extLst>
            </p:cNvPr>
            <p:cNvSpPr/>
            <p:nvPr/>
          </p:nvSpPr>
          <p:spPr>
            <a:xfrm>
              <a:off x="7568074" y="2754608"/>
              <a:ext cx="11539" cy="10784"/>
            </a:xfrm>
            <a:custGeom>
              <a:avLst/>
              <a:gdLst>
                <a:gd name="connsiteX0" fmla="*/ 5634 w 11539"/>
                <a:gd name="connsiteY0" fmla="*/ 2212 h 10784"/>
                <a:gd name="connsiteX1" fmla="*/ 1824 w 11539"/>
                <a:gd name="connsiteY1" fmla="*/ 5451 h 10784"/>
                <a:gd name="connsiteX2" fmla="*/ 1824 w 11539"/>
                <a:gd name="connsiteY2" fmla="*/ 10784 h 10784"/>
                <a:gd name="connsiteX3" fmla="*/ 5920 w 11539"/>
                <a:gd name="connsiteY3" fmla="*/ 8498 h 10784"/>
                <a:gd name="connsiteX4" fmla="*/ 7444 w 11539"/>
                <a:gd name="connsiteY4" fmla="*/ 4022 h 10784"/>
                <a:gd name="connsiteX5" fmla="*/ 11540 w 11539"/>
                <a:gd name="connsiteY5" fmla="*/ 1259 h 10784"/>
                <a:gd name="connsiteX6" fmla="*/ 5634 w 11539"/>
                <a:gd name="connsiteY6" fmla="*/ 2212 h 10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39" h="10784">
                  <a:moveTo>
                    <a:pt x="5634" y="2212"/>
                  </a:moveTo>
                  <a:cubicBezTo>
                    <a:pt x="4263" y="3164"/>
                    <a:pt x="2986" y="4250"/>
                    <a:pt x="1824" y="5451"/>
                  </a:cubicBezTo>
                  <a:cubicBezTo>
                    <a:pt x="491" y="7070"/>
                    <a:pt x="-1509" y="9165"/>
                    <a:pt x="1824" y="10784"/>
                  </a:cubicBezTo>
                  <a:cubicBezTo>
                    <a:pt x="2586" y="10784"/>
                    <a:pt x="4968" y="9642"/>
                    <a:pt x="5920" y="8498"/>
                  </a:cubicBezTo>
                  <a:cubicBezTo>
                    <a:pt x="6701" y="7108"/>
                    <a:pt x="7216" y="5593"/>
                    <a:pt x="7444" y="4022"/>
                  </a:cubicBezTo>
                  <a:lnTo>
                    <a:pt x="11540" y="1259"/>
                  </a:lnTo>
                  <a:cubicBezTo>
                    <a:pt x="8778" y="-1312"/>
                    <a:pt x="7158" y="593"/>
                    <a:pt x="5634" y="2212"/>
                  </a:cubicBezTo>
                  <a:close/>
                </a:path>
              </a:pathLst>
            </a:custGeom>
            <a:grpFill/>
            <a:ln w="9525" cap="flat">
              <a:noFill/>
              <a:prstDash val="solid"/>
              <a:miter/>
            </a:ln>
          </p:spPr>
          <p:txBody>
            <a:bodyPr rtlCol="0" anchor="ctr"/>
            <a:lstStyle/>
            <a:p>
              <a:endParaRPr lang="en-US">
                <a:solidFill>
                  <a:schemeClr val="bg1"/>
                </a:solidFill>
              </a:endParaRPr>
            </a:p>
          </p:txBody>
        </p:sp>
        <p:sp>
          <p:nvSpPr>
            <p:cNvPr id="89" name="Freeform 88">
              <a:extLst>
                <a:ext uri="{FF2B5EF4-FFF2-40B4-BE49-F238E27FC236}">
                  <a16:creationId xmlns:a16="http://schemas.microsoft.com/office/drawing/2014/main" id="{04060102-1475-B161-6D56-D037BE942F8C}"/>
                </a:ext>
              </a:extLst>
            </p:cNvPr>
            <p:cNvSpPr/>
            <p:nvPr/>
          </p:nvSpPr>
          <p:spPr>
            <a:xfrm>
              <a:off x="7490841" y="2755331"/>
              <a:ext cx="1365" cy="1468"/>
            </a:xfrm>
            <a:custGeom>
              <a:avLst/>
              <a:gdLst>
                <a:gd name="connsiteX0" fmla="*/ 0 w 1365"/>
                <a:gd name="connsiteY0" fmla="*/ 251 h 1468"/>
                <a:gd name="connsiteX1" fmla="*/ 0 w 1365"/>
                <a:gd name="connsiteY1" fmla="*/ 1299 h 1468"/>
                <a:gd name="connsiteX2" fmla="*/ 1238 w 1365"/>
                <a:gd name="connsiteY2" fmla="*/ 1299 h 1468"/>
                <a:gd name="connsiteX3" fmla="*/ 1238 w 1365"/>
                <a:gd name="connsiteY3" fmla="*/ 251 h 1468"/>
                <a:gd name="connsiteX4" fmla="*/ 0 w 1365"/>
                <a:gd name="connsiteY4" fmla="*/ 251 h 1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5" h="1468">
                  <a:moveTo>
                    <a:pt x="0" y="251"/>
                  </a:moveTo>
                  <a:cubicBezTo>
                    <a:pt x="0" y="251"/>
                    <a:pt x="0" y="918"/>
                    <a:pt x="0" y="1299"/>
                  </a:cubicBezTo>
                  <a:cubicBezTo>
                    <a:pt x="0" y="1680"/>
                    <a:pt x="953" y="1299"/>
                    <a:pt x="1238" y="1299"/>
                  </a:cubicBezTo>
                  <a:cubicBezTo>
                    <a:pt x="1524" y="1299"/>
                    <a:pt x="1238" y="632"/>
                    <a:pt x="1238" y="251"/>
                  </a:cubicBezTo>
                  <a:cubicBezTo>
                    <a:pt x="1238" y="-130"/>
                    <a:pt x="286" y="-34"/>
                    <a:pt x="0" y="251"/>
                  </a:cubicBezTo>
                  <a:close/>
                </a:path>
              </a:pathLst>
            </a:custGeom>
            <a:grpFill/>
            <a:ln w="9525" cap="flat">
              <a:noFill/>
              <a:prstDash val="solid"/>
              <a:miter/>
            </a:ln>
          </p:spPr>
          <p:txBody>
            <a:bodyPr rtlCol="0" anchor="ctr"/>
            <a:lstStyle/>
            <a:p>
              <a:endParaRPr lang="en-US">
                <a:solidFill>
                  <a:schemeClr val="bg1"/>
                </a:solidFill>
              </a:endParaRPr>
            </a:p>
          </p:txBody>
        </p:sp>
        <p:sp>
          <p:nvSpPr>
            <p:cNvPr id="90" name="Freeform 89">
              <a:extLst>
                <a:ext uri="{FF2B5EF4-FFF2-40B4-BE49-F238E27FC236}">
                  <a16:creationId xmlns:a16="http://schemas.microsoft.com/office/drawing/2014/main" id="{9927F894-0067-9481-42C1-971CFB829F47}"/>
                </a:ext>
              </a:extLst>
            </p:cNvPr>
            <p:cNvSpPr/>
            <p:nvPr/>
          </p:nvSpPr>
          <p:spPr>
            <a:xfrm>
              <a:off x="7191153" y="2714434"/>
              <a:ext cx="1650" cy="2190"/>
            </a:xfrm>
            <a:custGeom>
              <a:avLst/>
              <a:gdLst>
                <a:gd name="connsiteX0" fmla="*/ 1650 w 1650"/>
                <a:gd name="connsiteY0" fmla="*/ 1238 h 2190"/>
                <a:gd name="connsiteX1" fmla="*/ 984 w 1650"/>
                <a:gd name="connsiteY1" fmla="*/ 0 h 2190"/>
                <a:gd name="connsiteX2" fmla="*/ 31 w 1650"/>
                <a:gd name="connsiteY2" fmla="*/ 1048 h 2190"/>
                <a:gd name="connsiteX3" fmla="*/ 698 w 1650"/>
                <a:gd name="connsiteY3" fmla="*/ 2191 h 2190"/>
              </a:gdLst>
              <a:ahLst/>
              <a:cxnLst>
                <a:cxn ang="0">
                  <a:pos x="connsiteX0" y="connsiteY0"/>
                </a:cxn>
                <a:cxn ang="0">
                  <a:pos x="connsiteX1" y="connsiteY1"/>
                </a:cxn>
                <a:cxn ang="0">
                  <a:pos x="connsiteX2" y="connsiteY2"/>
                </a:cxn>
                <a:cxn ang="0">
                  <a:pos x="connsiteX3" y="connsiteY3"/>
                </a:cxn>
              </a:cxnLst>
              <a:rect l="l" t="t" r="r" b="b"/>
              <a:pathLst>
                <a:path w="1650" h="2190">
                  <a:moveTo>
                    <a:pt x="1650" y="1238"/>
                  </a:moveTo>
                  <a:lnTo>
                    <a:pt x="984" y="0"/>
                  </a:lnTo>
                  <a:cubicBezTo>
                    <a:pt x="984" y="0"/>
                    <a:pt x="126" y="667"/>
                    <a:pt x="31" y="1048"/>
                  </a:cubicBezTo>
                  <a:cubicBezTo>
                    <a:pt x="-64" y="1429"/>
                    <a:pt x="31" y="1810"/>
                    <a:pt x="698" y="2191"/>
                  </a:cubicBezTo>
                  <a:close/>
                </a:path>
              </a:pathLst>
            </a:custGeom>
            <a:grpFill/>
            <a:ln w="9525" cap="flat">
              <a:noFill/>
              <a:prstDash val="solid"/>
              <a:miter/>
            </a:ln>
          </p:spPr>
          <p:txBody>
            <a:bodyPr rtlCol="0" anchor="ctr"/>
            <a:lstStyle/>
            <a:p>
              <a:endParaRPr lang="en-US">
                <a:solidFill>
                  <a:schemeClr val="bg1"/>
                </a:solidFill>
              </a:endParaRPr>
            </a:p>
          </p:txBody>
        </p:sp>
        <p:sp>
          <p:nvSpPr>
            <p:cNvPr id="91" name="Freeform 90">
              <a:extLst>
                <a:ext uri="{FF2B5EF4-FFF2-40B4-BE49-F238E27FC236}">
                  <a16:creationId xmlns:a16="http://schemas.microsoft.com/office/drawing/2014/main" id="{643F9A2B-C8BF-6751-D7D8-F80E9C05DBB8}"/>
                </a:ext>
              </a:extLst>
            </p:cNvPr>
            <p:cNvSpPr/>
            <p:nvPr/>
          </p:nvSpPr>
          <p:spPr>
            <a:xfrm>
              <a:off x="7772230" y="2706190"/>
              <a:ext cx="2264" cy="1672"/>
            </a:xfrm>
            <a:custGeom>
              <a:avLst/>
              <a:gdLst>
                <a:gd name="connsiteX0" fmla="*/ 2265 w 2264"/>
                <a:gd name="connsiteY0" fmla="*/ 1291 h 1672"/>
                <a:gd name="connsiteX1" fmla="*/ 550 w 2264"/>
                <a:gd name="connsiteY1" fmla="*/ 529 h 1672"/>
                <a:gd name="connsiteX2" fmla="*/ 550 w 2264"/>
                <a:gd name="connsiteY2" fmla="*/ 1672 h 1672"/>
              </a:gdLst>
              <a:ahLst/>
              <a:cxnLst>
                <a:cxn ang="0">
                  <a:pos x="connsiteX0" y="connsiteY0"/>
                </a:cxn>
                <a:cxn ang="0">
                  <a:pos x="connsiteX1" y="connsiteY1"/>
                </a:cxn>
                <a:cxn ang="0">
                  <a:pos x="connsiteX2" y="connsiteY2"/>
                </a:cxn>
              </a:cxnLst>
              <a:rect l="l" t="t" r="r" b="b"/>
              <a:pathLst>
                <a:path w="2264" h="1672">
                  <a:moveTo>
                    <a:pt x="2265" y="1291"/>
                  </a:moveTo>
                  <a:cubicBezTo>
                    <a:pt x="2265" y="-42"/>
                    <a:pt x="1789" y="-423"/>
                    <a:pt x="550" y="529"/>
                  </a:cubicBezTo>
                  <a:cubicBezTo>
                    <a:pt x="-688" y="1482"/>
                    <a:pt x="550" y="1196"/>
                    <a:pt x="550" y="1672"/>
                  </a:cubicBezTo>
                  <a:close/>
                </a:path>
              </a:pathLst>
            </a:custGeom>
            <a:grpFill/>
            <a:ln w="9525" cap="flat">
              <a:noFill/>
              <a:prstDash val="solid"/>
              <a:miter/>
            </a:ln>
          </p:spPr>
          <p:txBody>
            <a:bodyPr rtlCol="0" anchor="ctr"/>
            <a:lstStyle/>
            <a:p>
              <a:endParaRPr lang="en-US">
                <a:solidFill>
                  <a:schemeClr val="bg1"/>
                </a:solidFill>
              </a:endParaRPr>
            </a:p>
          </p:txBody>
        </p:sp>
        <p:sp>
          <p:nvSpPr>
            <p:cNvPr id="92" name="Freeform 91">
              <a:extLst>
                <a:ext uri="{FF2B5EF4-FFF2-40B4-BE49-F238E27FC236}">
                  <a16:creationId xmlns:a16="http://schemas.microsoft.com/office/drawing/2014/main" id="{F9B51E35-D2EC-E4E5-5889-E45D55C8CB26}"/>
                </a:ext>
              </a:extLst>
            </p:cNvPr>
            <p:cNvSpPr/>
            <p:nvPr/>
          </p:nvSpPr>
          <p:spPr>
            <a:xfrm>
              <a:off x="7421022" y="2708433"/>
              <a:ext cx="1619" cy="1142"/>
            </a:xfrm>
            <a:custGeom>
              <a:avLst/>
              <a:gdLst>
                <a:gd name="connsiteX0" fmla="*/ 1619 w 1619"/>
                <a:gd name="connsiteY0" fmla="*/ 0 h 1142"/>
                <a:gd name="connsiteX1" fmla="*/ 476 w 1619"/>
                <a:gd name="connsiteY1" fmla="*/ 0 h 1142"/>
                <a:gd name="connsiteX2" fmla="*/ 0 w 1619"/>
                <a:gd name="connsiteY2" fmla="*/ 1143 h 1142"/>
                <a:gd name="connsiteX3" fmla="*/ 1048 w 1619"/>
                <a:gd name="connsiteY3" fmla="*/ 1143 h 1142"/>
                <a:gd name="connsiteX4" fmla="*/ 1619 w 1619"/>
                <a:gd name="connsiteY4" fmla="*/ 0 h 1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 h="1142">
                  <a:moveTo>
                    <a:pt x="1619" y="0"/>
                  </a:moveTo>
                  <a:lnTo>
                    <a:pt x="476" y="0"/>
                  </a:lnTo>
                  <a:lnTo>
                    <a:pt x="0" y="1143"/>
                  </a:lnTo>
                  <a:cubicBezTo>
                    <a:pt x="0" y="1143"/>
                    <a:pt x="953" y="1143"/>
                    <a:pt x="1048" y="1143"/>
                  </a:cubicBezTo>
                  <a:cubicBezTo>
                    <a:pt x="1296" y="791"/>
                    <a:pt x="1486" y="410"/>
                    <a:pt x="1619" y="0"/>
                  </a:cubicBezTo>
                  <a:close/>
                </a:path>
              </a:pathLst>
            </a:custGeom>
            <a:grpFill/>
            <a:ln w="9525" cap="flat">
              <a:noFill/>
              <a:prstDash val="solid"/>
              <a:miter/>
            </a:ln>
          </p:spPr>
          <p:txBody>
            <a:bodyPr rtlCol="0" anchor="ctr"/>
            <a:lstStyle/>
            <a:p>
              <a:endParaRPr lang="en-US">
                <a:solidFill>
                  <a:schemeClr val="bg1"/>
                </a:solidFill>
              </a:endParaRPr>
            </a:p>
          </p:txBody>
        </p:sp>
        <p:sp>
          <p:nvSpPr>
            <p:cNvPr id="93" name="Freeform 92">
              <a:extLst>
                <a:ext uri="{FF2B5EF4-FFF2-40B4-BE49-F238E27FC236}">
                  <a16:creationId xmlns:a16="http://schemas.microsoft.com/office/drawing/2014/main" id="{DD3EEA0C-7F2A-A98F-7C4B-08F98CB0F07B}"/>
                </a:ext>
              </a:extLst>
            </p:cNvPr>
            <p:cNvSpPr/>
            <p:nvPr/>
          </p:nvSpPr>
          <p:spPr>
            <a:xfrm>
              <a:off x="7479125" y="2734214"/>
              <a:ext cx="2286" cy="1460"/>
            </a:xfrm>
            <a:custGeom>
              <a:avLst/>
              <a:gdLst>
                <a:gd name="connsiteX0" fmla="*/ 2286 w 2286"/>
                <a:gd name="connsiteY0" fmla="*/ 889 h 1460"/>
                <a:gd name="connsiteX1" fmla="*/ 1238 w 2286"/>
                <a:gd name="connsiteY1" fmla="*/ 32 h 1460"/>
                <a:gd name="connsiteX2" fmla="*/ 0 w 2286"/>
                <a:gd name="connsiteY2" fmla="*/ 604 h 1460"/>
                <a:gd name="connsiteX3" fmla="*/ 1048 w 2286"/>
                <a:gd name="connsiteY3" fmla="*/ 1461 h 1460"/>
              </a:gdLst>
              <a:ahLst/>
              <a:cxnLst>
                <a:cxn ang="0">
                  <a:pos x="connsiteX0" y="connsiteY0"/>
                </a:cxn>
                <a:cxn ang="0">
                  <a:pos x="connsiteX1" y="connsiteY1"/>
                </a:cxn>
                <a:cxn ang="0">
                  <a:pos x="connsiteX2" y="connsiteY2"/>
                </a:cxn>
                <a:cxn ang="0">
                  <a:pos x="connsiteX3" y="connsiteY3"/>
                </a:cxn>
              </a:cxnLst>
              <a:rect l="l" t="t" r="r" b="b"/>
              <a:pathLst>
                <a:path w="2286" h="1460">
                  <a:moveTo>
                    <a:pt x="2286" y="889"/>
                  </a:moveTo>
                  <a:cubicBezTo>
                    <a:pt x="2286" y="889"/>
                    <a:pt x="1619" y="128"/>
                    <a:pt x="1238" y="32"/>
                  </a:cubicBezTo>
                  <a:cubicBezTo>
                    <a:pt x="857" y="-63"/>
                    <a:pt x="381" y="32"/>
                    <a:pt x="0" y="604"/>
                  </a:cubicBezTo>
                  <a:lnTo>
                    <a:pt x="1048" y="1461"/>
                  </a:lnTo>
                  <a:close/>
                </a:path>
              </a:pathLst>
            </a:custGeom>
            <a:grpFill/>
            <a:ln w="9525" cap="flat">
              <a:noFill/>
              <a:prstDash val="solid"/>
              <a:miter/>
            </a:ln>
          </p:spPr>
          <p:txBody>
            <a:bodyPr rtlCol="0" anchor="ctr"/>
            <a:lstStyle/>
            <a:p>
              <a:endParaRPr lang="en-US">
                <a:solidFill>
                  <a:schemeClr val="bg1"/>
                </a:solidFill>
              </a:endParaRPr>
            </a:p>
          </p:txBody>
        </p:sp>
        <p:sp>
          <p:nvSpPr>
            <p:cNvPr id="94" name="Freeform 93">
              <a:extLst>
                <a:ext uri="{FF2B5EF4-FFF2-40B4-BE49-F238E27FC236}">
                  <a16:creationId xmlns:a16="http://schemas.microsoft.com/office/drawing/2014/main" id="{8288D420-BCC8-47F6-B133-FD34868BBBA8}"/>
                </a:ext>
              </a:extLst>
            </p:cNvPr>
            <p:cNvSpPr/>
            <p:nvPr/>
          </p:nvSpPr>
          <p:spPr>
            <a:xfrm>
              <a:off x="6706268" y="2723925"/>
              <a:ext cx="2717" cy="1451"/>
            </a:xfrm>
            <a:custGeom>
              <a:avLst/>
              <a:gdLst>
                <a:gd name="connsiteX0" fmla="*/ 1427 w 2717"/>
                <a:gd name="connsiteY0" fmla="*/ 1272 h 1451"/>
                <a:gd name="connsiteX1" fmla="*/ 2666 w 2717"/>
                <a:gd name="connsiteY1" fmla="*/ 700 h 1451"/>
                <a:gd name="connsiteX2" fmla="*/ 284 w 2717"/>
                <a:gd name="connsiteY2" fmla="*/ 700 h 1451"/>
                <a:gd name="connsiteX3" fmla="*/ 1427 w 2717"/>
                <a:gd name="connsiteY3" fmla="*/ 1272 h 1451"/>
              </a:gdLst>
              <a:ahLst/>
              <a:cxnLst>
                <a:cxn ang="0">
                  <a:pos x="connsiteX0" y="connsiteY0"/>
                </a:cxn>
                <a:cxn ang="0">
                  <a:pos x="connsiteX1" y="connsiteY1"/>
                </a:cxn>
                <a:cxn ang="0">
                  <a:pos x="connsiteX2" y="connsiteY2"/>
                </a:cxn>
                <a:cxn ang="0">
                  <a:pos x="connsiteX3" y="connsiteY3"/>
                </a:cxn>
              </a:cxnLst>
              <a:rect l="l" t="t" r="r" b="b"/>
              <a:pathLst>
                <a:path w="2717" h="1451">
                  <a:moveTo>
                    <a:pt x="1427" y="1272"/>
                  </a:moveTo>
                  <a:cubicBezTo>
                    <a:pt x="1427" y="1272"/>
                    <a:pt x="2285" y="1272"/>
                    <a:pt x="2666" y="700"/>
                  </a:cubicBezTo>
                  <a:cubicBezTo>
                    <a:pt x="3047" y="129"/>
                    <a:pt x="1237" y="-538"/>
                    <a:pt x="284" y="700"/>
                  </a:cubicBezTo>
                  <a:cubicBezTo>
                    <a:pt x="-668" y="1938"/>
                    <a:pt x="1046" y="1272"/>
                    <a:pt x="1427" y="1272"/>
                  </a:cubicBezTo>
                  <a:close/>
                </a:path>
              </a:pathLst>
            </a:custGeom>
            <a:grpFill/>
            <a:ln w="9525" cap="flat">
              <a:noFill/>
              <a:prstDash val="solid"/>
              <a:miter/>
            </a:ln>
          </p:spPr>
          <p:txBody>
            <a:bodyPr rtlCol="0" anchor="ctr"/>
            <a:lstStyle/>
            <a:p>
              <a:endParaRPr lang="en-US">
                <a:solidFill>
                  <a:schemeClr val="bg1"/>
                </a:solidFill>
              </a:endParaRPr>
            </a:p>
          </p:txBody>
        </p:sp>
        <p:sp>
          <p:nvSpPr>
            <p:cNvPr id="95" name="Freeform 94">
              <a:extLst>
                <a:ext uri="{FF2B5EF4-FFF2-40B4-BE49-F238E27FC236}">
                  <a16:creationId xmlns:a16="http://schemas.microsoft.com/office/drawing/2014/main" id="{3007859B-93D1-CC19-2FA7-8697DCA50008}"/>
                </a:ext>
              </a:extLst>
            </p:cNvPr>
            <p:cNvSpPr/>
            <p:nvPr/>
          </p:nvSpPr>
          <p:spPr>
            <a:xfrm>
              <a:off x="6675119" y="2725292"/>
              <a:ext cx="1333" cy="1428"/>
            </a:xfrm>
            <a:custGeom>
              <a:avLst/>
              <a:gdLst>
                <a:gd name="connsiteX0" fmla="*/ 858 w 1333"/>
                <a:gd name="connsiteY0" fmla="*/ 0 h 1428"/>
                <a:gd name="connsiteX1" fmla="*/ 0 w 1333"/>
                <a:gd name="connsiteY1" fmla="*/ 1238 h 1428"/>
                <a:gd name="connsiteX2" fmla="*/ 1334 w 1333"/>
                <a:gd name="connsiteY2" fmla="*/ 1429 h 1428"/>
                <a:gd name="connsiteX3" fmla="*/ 858 w 1333"/>
                <a:gd name="connsiteY3" fmla="*/ 0 h 1428"/>
              </a:gdLst>
              <a:ahLst/>
              <a:cxnLst>
                <a:cxn ang="0">
                  <a:pos x="connsiteX0" y="connsiteY0"/>
                </a:cxn>
                <a:cxn ang="0">
                  <a:pos x="connsiteX1" y="connsiteY1"/>
                </a:cxn>
                <a:cxn ang="0">
                  <a:pos x="connsiteX2" y="connsiteY2"/>
                </a:cxn>
                <a:cxn ang="0">
                  <a:pos x="connsiteX3" y="connsiteY3"/>
                </a:cxn>
              </a:cxnLst>
              <a:rect l="l" t="t" r="r" b="b"/>
              <a:pathLst>
                <a:path w="1333" h="1428">
                  <a:moveTo>
                    <a:pt x="858" y="0"/>
                  </a:moveTo>
                  <a:lnTo>
                    <a:pt x="0" y="1238"/>
                  </a:lnTo>
                  <a:lnTo>
                    <a:pt x="1334" y="1429"/>
                  </a:lnTo>
                  <a:lnTo>
                    <a:pt x="858" y="0"/>
                  </a:lnTo>
                  <a:close/>
                </a:path>
              </a:pathLst>
            </a:custGeom>
            <a:grpFill/>
            <a:ln w="9525" cap="flat">
              <a:noFill/>
              <a:prstDash val="solid"/>
              <a:miter/>
            </a:ln>
          </p:spPr>
          <p:txBody>
            <a:bodyPr rtlCol="0" anchor="ctr"/>
            <a:lstStyle/>
            <a:p>
              <a:endParaRPr lang="en-US">
                <a:solidFill>
                  <a:schemeClr val="bg1"/>
                </a:solidFill>
              </a:endParaRPr>
            </a:p>
          </p:txBody>
        </p:sp>
        <p:sp>
          <p:nvSpPr>
            <p:cNvPr id="96" name="Freeform 95">
              <a:extLst>
                <a:ext uri="{FF2B5EF4-FFF2-40B4-BE49-F238E27FC236}">
                  <a16:creationId xmlns:a16="http://schemas.microsoft.com/office/drawing/2014/main" id="{4FC72DF5-EA96-3A02-D3C5-C437C1FBABA3}"/>
                </a:ext>
              </a:extLst>
            </p:cNvPr>
            <p:cNvSpPr/>
            <p:nvPr/>
          </p:nvSpPr>
          <p:spPr>
            <a:xfrm>
              <a:off x="6993255" y="2720435"/>
              <a:ext cx="1523" cy="1238"/>
            </a:xfrm>
            <a:custGeom>
              <a:avLst/>
              <a:gdLst>
                <a:gd name="connsiteX0" fmla="*/ 1524 w 1523"/>
                <a:gd name="connsiteY0" fmla="*/ 0 h 1238"/>
                <a:gd name="connsiteX1" fmla="*/ 0 w 1523"/>
                <a:gd name="connsiteY1" fmla="*/ 476 h 1238"/>
                <a:gd name="connsiteX2" fmla="*/ 1238 w 1523"/>
                <a:gd name="connsiteY2" fmla="*/ 1238 h 1238"/>
                <a:gd name="connsiteX3" fmla="*/ 1524 w 1523"/>
                <a:gd name="connsiteY3" fmla="*/ 0 h 1238"/>
              </a:gdLst>
              <a:ahLst/>
              <a:cxnLst>
                <a:cxn ang="0">
                  <a:pos x="connsiteX0" y="connsiteY0"/>
                </a:cxn>
                <a:cxn ang="0">
                  <a:pos x="connsiteX1" y="connsiteY1"/>
                </a:cxn>
                <a:cxn ang="0">
                  <a:pos x="connsiteX2" y="connsiteY2"/>
                </a:cxn>
                <a:cxn ang="0">
                  <a:pos x="connsiteX3" y="connsiteY3"/>
                </a:cxn>
              </a:cxnLst>
              <a:rect l="l" t="t" r="r" b="b"/>
              <a:pathLst>
                <a:path w="1523" h="1238">
                  <a:moveTo>
                    <a:pt x="1524" y="0"/>
                  </a:moveTo>
                  <a:lnTo>
                    <a:pt x="0" y="476"/>
                  </a:lnTo>
                  <a:lnTo>
                    <a:pt x="1238" y="1238"/>
                  </a:lnTo>
                  <a:lnTo>
                    <a:pt x="1524" y="0"/>
                  </a:lnTo>
                  <a:close/>
                </a:path>
              </a:pathLst>
            </a:custGeom>
            <a:grpFill/>
            <a:ln w="9525" cap="flat">
              <a:noFill/>
              <a:prstDash val="solid"/>
              <a:miter/>
            </a:ln>
          </p:spPr>
          <p:txBody>
            <a:bodyPr rtlCol="0" anchor="ctr"/>
            <a:lstStyle/>
            <a:p>
              <a:endParaRPr lang="en-US">
                <a:solidFill>
                  <a:schemeClr val="bg1"/>
                </a:solidFill>
              </a:endParaRPr>
            </a:p>
          </p:txBody>
        </p:sp>
        <p:sp>
          <p:nvSpPr>
            <p:cNvPr id="97" name="Freeform 96">
              <a:extLst>
                <a:ext uri="{FF2B5EF4-FFF2-40B4-BE49-F238E27FC236}">
                  <a16:creationId xmlns:a16="http://schemas.microsoft.com/office/drawing/2014/main" id="{A328E7C7-6B26-6EF9-C714-B50A869AFC41}"/>
                </a:ext>
              </a:extLst>
            </p:cNvPr>
            <p:cNvSpPr/>
            <p:nvPr/>
          </p:nvSpPr>
          <p:spPr>
            <a:xfrm>
              <a:off x="7275004" y="2713660"/>
              <a:ext cx="2666" cy="1821"/>
            </a:xfrm>
            <a:custGeom>
              <a:avLst/>
              <a:gdLst>
                <a:gd name="connsiteX0" fmla="*/ 2667 w 2666"/>
                <a:gd name="connsiteY0" fmla="*/ 965 h 1821"/>
                <a:gd name="connsiteX1" fmla="*/ 0 w 2666"/>
                <a:gd name="connsiteY1" fmla="*/ 965 h 1821"/>
                <a:gd name="connsiteX2" fmla="*/ 1334 w 2666"/>
                <a:gd name="connsiteY2" fmla="*/ 1822 h 1821"/>
                <a:gd name="connsiteX3" fmla="*/ 2667 w 2666"/>
                <a:gd name="connsiteY3" fmla="*/ 965 h 1821"/>
              </a:gdLst>
              <a:ahLst/>
              <a:cxnLst>
                <a:cxn ang="0">
                  <a:pos x="connsiteX0" y="connsiteY0"/>
                </a:cxn>
                <a:cxn ang="0">
                  <a:pos x="connsiteX1" y="connsiteY1"/>
                </a:cxn>
                <a:cxn ang="0">
                  <a:pos x="connsiteX2" y="connsiteY2"/>
                </a:cxn>
                <a:cxn ang="0">
                  <a:pos x="connsiteX3" y="connsiteY3"/>
                </a:cxn>
              </a:cxnLst>
              <a:rect l="l" t="t" r="r" b="b"/>
              <a:pathLst>
                <a:path w="2666" h="1821">
                  <a:moveTo>
                    <a:pt x="2667" y="965"/>
                  </a:moveTo>
                  <a:cubicBezTo>
                    <a:pt x="1905" y="-274"/>
                    <a:pt x="1048" y="-369"/>
                    <a:pt x="0" y="965"/>
                  </a:cubicBezTo>
                  <a:cubicBezTo>
                    <a:pt x="0" y="965"/>
                    <a:pt x="857" y="1822"/>
                    <a:pt x="1334" y="1822"/>
                  </a:cubicBezTo>
                  <a:cubicBezTo>
                    <a:pt x="1810" y="1822"/>
                    <a:pt x="2096" y="965"/>
                    <a:pt x="2667" y="965"/>
                  </a:cubicBezTo>
                  <a:close/>
                </a:path>
              </a:pathLst>
            </a:custGeom>
            <a:grpFill/>
            <a:ln w="9525" cap="flat">
              <a:noFill/>
              <a:prstDash val="solid"/>
              <a:miter/>
            </a:ln>
          </p:spPr>
          <p:txBody>
            <a:bodyPr rtlCol="0" anchor="ctr"/>
            <a:lstStyle/>
            <a:p>
              <a:endParaRPr lang="en-US">
                <a:solidFill>
                  <a:schemeClr val="bg1"/>
                </a:solidFill>
              </a:endParaRPr>
            </a:p>
          </p:txBody>
        </p:sp>
        <p:sp>
          <p:nvSpPr>
            <p:cNvPr id="98" name="Freeform 97">
              <a:extLst>
                <a:ext uri="{FF2B5EF4-FFF2-40B4-BE49-F238E27FC236}">
                  <a16:creationId xmlns:a16="http://schemas.microsoft.com/office/drawing/2014/main" id="{19110651-D873-3E95-2B09-E0DFFF779957}"/>
                </a:ext>
              </a:extLst>
            </p:cNvPr>
            <p:cNvSpPr/>
            <p:nvPr/>
          </p:nvSpPr>
          <p:spPr>
            <a:xfrm>
              <a:off x="7242143" y="2713196"/>
              <a:ext cx="1943" cy="1714"/>
            </a:xfrm>
            <a:custGeom>
              <a:avLst/>
              <a:gdLst>
                <a:gd name="connsiteX0" fmla="*/ 1905 w 1943"/>
                <a:gd name="connsiteY0" fmla="*/ 571 h 1714"/>
                <a:gd name="connsiteX1" fmla="*/ 476 w 1943"/>
                <a:gd name="connsiteY1" fmla="*/ 0 h 1714"/>
                <a:gd name="connsiteX2" fmla="*/ 0 w 1943"/>
                <a:gd name="connsiteY2" fmla="*/ 1238 h 1714"/>
                <a:gd name="connsiteX3" fmla="*/ 1524 w 1943"/>
                <a:gd name="connsiteY3" fmla="*/ 1714 h 1714"/>
                <a:gd name="connsiteX4" fmla="*/ 1905 w 1943"/>
                <a:gd name="connsiteY4" fmla="*/ 571 h 1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3" h="1714">
                  <a:moveTo>
                    <a:pt x="1905" y="571"/>
                  </a:moveTo>
                  <a:cubicBezTo>
                    <a:pt x="1905" y="571"/>
                    <a:pt x="953" y="571"/>
                    <a:pt x="476" y="0"/>
                  </a:cubicBezTo>
                  <a:lnTo>
                    <a:pt x="0" y="1238"/>
                  </a:lnTo>
                  <a:lnTo>
                    <a:pt x="1524" y="1714"/>
                  </a:lnTo>
                  <a:cubicBezTo>
                    <a:pt x="1524" y="1714"/>
                    <a:pt x="2096" y="667"/>
                    <a:pt x="1905" y="571"/>
                  </a:cubicBezTo>
                  <a:close/>
                </a:path>
              </a:pathLst>
            </a:custGeom>
            <a:grpFill/>
            <a:ln w="9525" cap="flat">
              <a:noFill/>
              <a:prstDash val="solid"/>
              <a:miter/>
            </a:ln>
          </p:spPr>
          <p:txBody>
            <a:bodyPr rtlCol="0" anchor="ctr"/>
            <a:lstStyle/>
            <a:p>
              <a:endParaRPr lang="en-US">
                <a:solidFill>
                  <a:schemeClr val="bg1"/>
                </a:solidFill>
              </a:endParaRPr>
            </a:p>
          </p:txBody>
        </p:sp>
        <p:sp>
          <p:nvSpPr>
            <p:cNvPr id="99" name="Freeform 98">
              <a:extLst>
                <a:ext uri="{FF2B5EF4-FFF2-40B4-BE49-F238E27FC236}">
                  <a16:creationId xmlns:a16="http://schemas.microsoft.com/office/drawing/2014/main" id="{0CC15619-7CAE-84F0-47CD-CD24ED682A90}"/>
                </a:ext>
              </a:extLst>
            </p:cNvPr>
            <p:cNvSpPr/>
            <p:nvPr/>
          </p:nvSpPr>
          <p:spPr>
            <a:xfrm>
              <a:off x="7222438" y="2713456"/>
              <a:ext cx="2940" cy="2387"/>
            </a:xfrm>
            <a:custGeom>
              <a:avLst/>
              <a:gdLst>
                <a:gd name="connsiteX0" fmla="*/ 2940 w 2940"/>
                <a:gd name="connsiteY0" fmla="*/ 1169 h 2387"/>
                <a:gd name="connsiteX1" fmla="*/ 1797 w 2940"/>
                <a:gd name="connsiteY1" fmla="*/ 26 h 2387"/>
                <a:gd name="connsiteX2" fmla="*/ 83 w 2940"/>
                <a:gd name="connsiteY2" fmla="*/ 1645 h 2387"/>
                <a:gd name="connsiteX3" fmla="*/ 1607 w 2940"/>
                <a:gd name="connsiteY3" fmla="*/ 2216 h 2387"/>
              </a:gdLst>
              <a:ahLst/>
              <a:cxnLst>
                <a:cxn ang="0">
                  <a:pos x="connsiteX0" y="connsiteY0"/>
                </a:cxn>
                <a:cxn ang="0">
                  <a:pos x="connsiteX1" y="connsiteY1"/>
                </a:cxn>
                <a:cxn ang="0">
                  <a:pos x="connsiteX2" y="connsiteY2"/>
                </a:cxn>
                <a:cxn ang="0">
                  <a:pos x="connsiteX3" y="connsiteY3"/>
                </a:cxn>
              </a:cxnLst>
              <a:rect l="l" t="t" r="r" b="b"/>
              <a:pathLst>
                <a:path w="2940" h="2387">
                  <a:moveTo>
                    <a:pt x="2940" y="1169"/>
                  </a:moveTo>
                  <a:cubicBezTo>
                    <a:pt x="2940" y="1169"/>
                    <a:pt x="2274" y="121"/>
                    <a:pt x="1797" y="26"/>
                  </a:cubicBezTo>
                  <a:cubicBezTo>
                    <a:pt x="1321" y="-70"/>
                    <a:pt x="-393" y="26"/>
                    <a:pt x="83" y="1645"/>
                  </a:cubicBezTo>
                  <a:cubicBezTo>
                    <a:pt x="559" y="3264"/>
                    <a:pt x="1131" y="1645"/>
                    <a:pt x="1607" y="2216"/>
                  </a:cubicBezTo>
                  <a:close/>
                </a:path>
              </a:pathLst>
            </a:custGeom>
            <a:grpFill/>
            <a:ln w="9525" cap="flat">
              <a:noFill/>
              <a:prstDash val="solid"/>
              <a:miter/>
            </a:ln>
          </p:spPr>
          <p:txBody>
            <a:bodyPr rtlCol="0" anchor="ctr"/>
            <a:lstStyle/>
            <a:p>
              <a:endParaRPr lang="en-US">
                <a:solidFill>
                  <a:schemeClr val="bg1"/>
                </a:solidFill>
              </a:endParaRPr>
            </a:p>
          </p:txBody>
        </p:sp>
        <p:sp>
          <p:nvSpPr>
            <p:cNvPr id="100" name="Freeform 99">
              <a:extLst>
                <a:ext uri="{FF2B5EF4-FFF2-40B4-BE49-F238E27FC236}">
                  <a16:creationId xmlns:a16="http://schemas.microsoft.com/office/drawing/2014/main" id="{CA6CC3B8-1FCD-FA1A-25E8-60846591039E}"/>
                </a:ext>
              </a:extLst>
            </p:cNvPr>
            <p:cNvSpPr/>
            <p:nvPr/>
          </p:nvSpPr>
          <p:spPr>
            <a:xfrm>
              <a:off x="8149590" y="2722054"/>
              <a:ext cx="1238" cy="666"/>
            </a:xfrm>
            <a:custGeom>
              <a:avLst/>
              <a:gdLst>
                <a:gd name="connsiteX0" fmla="*/ 0 w 1238"/>
                <a:gd name="connsiteY0" fmla="*/ 0 h 666"/>
                <a:gd name="connsiteX1" fmla="*/ 1238 w 1238"/>
                <a:gd name="connsiteY1" fmla="*/ 667 h 666"/>
                <a:gd name="connsiteX2" fmla="*/ 1238 w 1238"/>
                <a:gd name="connsiteY2" fmla="*/ 667 h 666"/>
              </a:gdLst>
              <a:ahLst/>
              <a:cxnLst>
                <a:cxn ang="0">
                  <a:pos x="connsiteX0" y="connsiteY0"/>
                </a:cxn>
                <a:cxn ang="0">
                  <a:pos x="connsiteX1" y="connsiteY1"/>
                </a:cxn>
                <a:cxn ang="0">
                  <a:pos x="connsiteX2" y="connsiteY2"/>
                </a:cxn>
              </a:cxnLst>
              <a:rect l="l" t="t" r="r" b="b"/>
              <a:pathLst>
                <a:path w="1238" h="666">
                  <a:moveTo>
                    <a:pt x="0" y="0"/>
                  </a:moveTo>
                  <a:lnTo>
                    <a:pt x="1238" y="667"/>
                  </a:lnTo>
                  <a:lnTo>
                    <a:pt x="1238" y="667"/>
                  </a:lnTo>
                  <a:close/>
                </a:path>
              </a:pathLst>
            </a:custGeom>
            <a:grpFill/>
            <a:ln w="9525" cap="flat">
              <a:noFill/>
              <a:prstDash val="solid"/>
              <a:miter/>
            </a:ln>
          </p:spPr>
          <p:txBody>
            <a:bodyPr rtlCol="0" anchor="ctr"/>
            <a:lstStyle/>
            <a:p>
              <a:endParaRPr lang="en-US">
                <a:solidFill>
                  <a:schemeClr val="bg1"/>
                </a:solidFill>
              </a:endParaRPr>
            </a:p>
          </p:txBody>
        </p:sp>
        <p:sp>
          <p:nvSpPr>
            <p:cNvPr id="101" name="Freeform 100">
              <a:extLst>
                <a:ext uri="{FF2B5EF4-FFF2-40B4-BE49-F238E27FC236}">
                  <a16:creationId xmlns:a16="http://schemas.microsoft.com/office/drawing/2014/main" id="{ABBD0631-2EF8-0C70-D8E9-29FB955D1C2C}"/>
                </a:ext>
              </a:extLst>
            </p:cNvPr>
            <p:cNvSpPr/>
            <p:nvPr/>
          </p:nvSpPr>
          <p:spPr>
            <a:xfrm>
              <a:off x="6513498" y="2721932"/>
              <a:ext cx="750601" cy="29445"/>
            </a:xfrm>
            <a:custGeom>
              <a:avLst/>
              <a:gdLst>
                <a:gd name="connsiteX0" fmla="*/ 748933 w 750601"/>
                <a:gd name="connsiteY0" fmla="*/ 11743 h 29445"/>
                <a:gd name="connsiteX1" fmla="*/ 720358 w 750601"/>
                <a:gd name="connsiteY1" fmla="*/ 19172 h 29445"/>
                <a:gd name="connsiteX2" fmla="*/ 706452 w 750601"/>
                <a:gd name="connsiteY2" fmla="*/ 21268 h 29445"/>
                <a:gd name="connsiteX3" fmla="*/ 680544 w 750601"/>
                <a:gd name="connsiteY3" fmla="*/ 21839 h 29445"/>
                <a:gd name="connsiteX4" fmla="*/ 691593 w 750601"/>
                <a:gd name="connsiteY4" fmla="*/ 18410 h 29445"/>
                <a:gd name="connsiteX5" fmla="*/ 692736 w 750601"/>
                <a:gd name="connsiteY5" fmla="*/ 19172 h 29445"/>
                <a:gd name="connsiteX6" fmla="*/ 691783 w 750601"/>
                <a:gd name="connsiteY6" fmla="*/ 18315 h 29445"/>
                <a:gd name="connsiteX7" fmla="*/ 692640 w 750601"/>
                <a:gd name="connsiteY7" fmla="*/ 10695 h 29445"/>
                <a:gd name="connsiteX8" fmla="*/ 685211 w 750601"/>
                <a:gd name="connsiteY8" fmla="*/ 12886 h 29445"/>
                <a:gd name="connsiteX9" fmla="*/ 680163 w 750601"/>
                <a:gd name="connsiteY9" fmla="*/ 21554 h 29445"/>
                <a:gd name="connsiteX10" fmla="*/ 668256 w 750601"/>
                <a:gd name="connsiteY10" fmla="*/ 23078 h 29445"/>
                <a:gd name="connsiteX11" fmla="*/ 647025 w 750601"/>
                <a:gd name="connsiteY11" fmla="*/ 20258 h 29445"/>
                <a:gd name="connsiteX12" fmla="*/ 646921 w 750601"/>
                <a:gd name="connsiteY12" fmla="*/ 20125 h 29445"/>
                <a:gd name="connsiteX13" fmla="*/ 638729 w 750601"/>
                <a:gd name="connsiteY13" fmla="*/ 25745 h 29445"/>
                <a:gd name="connsiteX14" fmla="*/ 583960 w 750601"/>
                <a:gd name="connsiteY14" fmla="*/ 27459 h 29445"/>
                <a:gd name="connsiteX15" fmla="*/ 574435 w 750601"/>
                <a:gd name="connsiteY15" fmla="*/ 17934 h 29445"/>
                <a:gd name="connsiteX16" fmla="*/ 573483 w 750601"/>
                <a:gd name="connsiteY16" fmla="*/ 17267 h 29445"/>
                <a:gd name="connsiteX17" fmla="*/ 574149 w 750601"/>
                <a:gd name="connsiteY17" fmla="*/ 18220 h 29445"/>
                <a:gd name="connsiteX18" fmla="*/ 545536 w 750601"/>
                <a:gd name="connsiteY18" fmla="*/ 26450 h 29445"/>
                <a:gd name="connsiteX19" fmla="*/ 539288 w 750601"/>
                <a:gd name="connsiteY19" fmla="*/ 21173 h 29445"/>
                <a:gd name="connsiteX20" fmla="*/ 535764 w 750601"/>
                <a:gd name="connsiteY20" fmla="*/ 15743 h 29445"/>
                <a:gd name="connsiteX21" fmla="*/ 531001 w 750601"/>
                <a:gd name="connsiteY21" fmla="*/ 18601 h 29445"/>
                <a:gd name="connsiteX22" fmla="*/ 523000 w 750601"/>
                <a:gd name="connsiteY22" fmla="*/ 28793 h 29445"/>
                <a:gd name="connsiteX23" fmla="*/ 487186 w 750601"/>
                <a:gd name="connsiteY23" fmla="*/ 21839 h 29445"/>
                <a:gd name="connsiteX24" fmla="*/ 479662 w 750601"/>
                <a:gd name="connsiteY24" fmla="*/ 19458 h 29445"/>
                <a:gd name="connsiteX25" fmla="*/ 428417 w 750601"/>
                <a:gd name="connsiteY25" fmla="*/ 23173 h 29445"/>
                <a:gd name="connsiteX26" fmla="*/ 397080 w 750601"/>
                <a:gd name="connsiteY26" fmla="*/ 26316 h 29445"/>
                <a:gd name="connsiteX27" fmla="*/ 390127 w 750601"/>
                <a:gd name="connsiteY27" fmla="*/ 26983 h 29445"/>
                <a:gd name="connsiteX28" fmla="*/ 371077 w 750601"/>
                <a:gd name="connsiteY28" fmla="*/ 24887 h 29445"/>
                <a:gd name="connsiteX29" fmla="*/ 323452 w 750601"/>
                <a:gd name="connsiteY29" fmla="*/ 24887 h 29445"/>
                <a:gd name="connsiteX30" fmla="*/ 279446 w 750601"/>
                <a:gd name="connsiteY30" fmla="*/ 24887 h 29445"/>
                <a:gd name="connsiteX31" fmla="*/ 235155 w 750601"/>
                <a:gd name="connsiteY31" fmla="*/ 22506 h 29445"/>
                <a:gd name="connsiteX32" fmla="*/ 190863 w 750601"/>
                <a:gd name="connsiteY32" fmla="*/ 25745 h 29445"/>
                <a:gd name="connsiteX33" fmla="*/ 134571 w 750601"/>
                <a:gd name="connsiteY33" fmla="*/ 22792 h 29445"/>
                <a:gd name="connsiteX34" fmla="*/ 73515 w 750601"/>
                <a:gd name="connsiteY34" fmla="*/ 21649 h 29445"/>
                <a:gd name="connsiteX35" fmla="*/ 16365 w 750601"/>
                <a:gd name="connsiteY35" fmla="*/ 21649 h 29445"/>
                <a:gd name="connsiteX36" fmla="*/ 745 w 750601"/>
                <a:gd name="connsiteY36" fmla="*/ 19077 h 29445"/>
                <a:gd name="connsiteX37" fmla="*/ 8745 w 750601"/>
                <a:gd name="connsiteY37" fmla="*/ 5171 h 29445"/>
                <a:gd name="connsiteX38" fmla="*/ 13603 w 750601"/>
                <a:gd name="connsiteY38" fmla="*/ 3170 h 29445"/>
                <a:gd name="connsiteX39" fmla="*/ 17318 w 750601"/>
                <a:gd name="connsiteY39" fmla="*/ 12695 h 29445"/>
                <a:gd name="connsiteX40" fmla="*/ 22080 w 750601"/>
                <a:gd name="connsiteY40" fmla="*/ 11076 h 29445"/>
                <a:gd name="connsiteX41" fmla="*/ 28843 w 750601"/>
                <a:gd name="connsiteY41" fmla="*/ 2408 h 29445"/>
                <a:gd name="connsiteX42" fmla="*/ 43036 w 750601"/>
                <a:gd name="connsiteY42" fmla="*/ 8123 h 29445"/>
                <a:gd name="connsiteX43" fmla="*/ 51256 w 750601"/>
                <a:gd name="connsiteY43" fmla="*/ 11838 h 29445"/>
                <a:gd name="connsiteX44" fmla="*/ 52561 w 750601"/>
                <a:gd name="connsiteY44" fmla="*/ 11171 h 29445"/>
                <a:gd name="connsiteX45" fmla="*/ 85327 w 750601"/>
                <a:gd name="connsiteY45" fmla="*/ 11171 h 29445"/>
                <a:gd name="connsiteX46" fmla="*/ 94852 w 750601"/>
                <a:gd name="connsiteY46" fmla="*/ 11171 h 29445"/>
                <a:gd name="connsiteX47" fmla="*/ 132285 w 750601"/>
                <a:gd name="connsiteY47" fmla="*/ 12695 h 29445"/>
                <a:gd name="connsiteX48" fmla="*/ 154669 w 750601"/>
                <a:gd name="connsiteY48" fmla="*/ 12695 h 29445"/>
                <a:gd name="connsiteX49" fmla="*/ 198864 w 750601"/>
                <a:gd name="connsiteY49" fmla="*/ 11552 h 29445"/>
                <a:gd name="connsiteX50" fmla="*/ 215247 w 750601"/>
                <a:gd name="connsiteY50" fmla="*/ 6314 h 29445"/>
                <a:gd name="connsiteX51" fmla="*/ 232202 w 750601"/>
                <a:gd name="connsiteY51" fmla="*/ 9838 h 29445"/>
                <a:gd name="connsiteX52" fmla="*/ 238107 w 750601"/>
                <a:gd name="connsiteY52" fmla="*/ 21363 h 29445"/>
                <a:gd name="connsiteX53" fmla="*/ 258301 w 750601"/>
                <a:gd name="connsiteY53" fmla="*/ 10505 h 29445"/>
                <a:gd name="connsiteX54" fmla="*/ 281446 w 750601"/>
                <a:gd name="connsiteY54" fmla="*/ 4218 h 29445"/>
                <a:gd name="connsiteX55" fmla="*/ 283828 w 750601"/>
                <a:gd name="connsiteY55" fmla="*/ 599 h 29445"/>
                <a:gd name="connsiteX56" fmla="*/ 284970 w 750601"/>
                <a:gd name="connsiteY56" fmla="*/ 1551 h 29445"/>
                <a:gd name="connsiteX57" fmla="*/ 282780 w 750601"/>
                <a:gd name="connsiteY57" fmla="*/ 5171 h 29445"/>
                <a:gd name="connsiteX58" fmla="*/ 289638 w 750601"/>
                <a:gd name="connsiteY58" fmla="*/ 15362 h 29445"/>
                <a:gd name="connsiteX59" fmla="*/ 290781 w 750601"/>
                <a:gd name="connsiteY59" fmla="*/ 16124 h 29445"/>
                <a:gd name="connsiteX60" fmla="*/ 289733 w 750601"/>
                <a:gd name="connsiteY60" fmla="*/ 15172 h 29445"/>
                <a:gd name="connsiteX61" fmla="*/ 298115 w 750601"/>
                <a:gd name="connsiteY61" fmla="*/ 6314 h 29445"/>
                <a:gd name="connsiteX62" fmla="*/ 305068 w 750601"/>
                <a:gd name="connsiteY62" fmla="*/ 4123 h 29445"/>
                <a:gd name="connsiteX63" fmla="*/ 316974 w 750601"/>
                <a:gd name="connsiteY63" fmla="*/ 6885 h 29445"/>
                <a:gd name="connsiteX64" fmla="*/ 365552 w 750601"/>
                <a:gd name="connsiteY64" fmla="*/ 6885 h 29445"/>
                <a:gd name="connsiteX65" fmla="*/ 451277 w 750601"/>
                <a:gd name="connsiteY65" fmla="*/ 6885 h 29445"/>
                <a:gd name="connsiteX66" fmla="*/ 465660 w 750601"/>
                <a:gd name="connsiteY66" fmla="*/ 3647 h 29445"/>
                <a:gd name="connsiteX67" fmla="*/ 466517 w 750601"/>
                <a:gd name="connsiteY67" fmla="*/ 884 h 29445"/>
                <a:gd name="connsiteX68" fmla="*/ 465374 w 750601"/>
                <a:gd name="connsiteY68" fmla="*/ 313 h 29445"/>
                <a:gd name="connsiteX69" fmla="*/ 466612 w 750601"/>
                <a:gd name="connsiteY69" fmla="*/ 884 h 29445"/>
                <a:gd name="connsiteX70" fmla="*/ 468041 w 750601"/>
                <a:gd name="connsiteY70" fmla="*/ 3456 h 29445"/>
                <a:gd name="connsiteX71" fmla="*/ 467279 w 750601"/>
                <a:gd name="connsiteY71" fmla="*/ 4885 h 29445"/>
                <a:gd name="connsiteX72" fmla="*/ 474042 w 750601"/>
                <a:gd name="connsiteY72" fmla="*/ 14410 h 29445"/>
                <a:gd name="connsiteX73" fmla="*/ 473089 w 750601"/>
                <a:gd name="connsiteY73" fmla="*/ 15362 h 29445"/>
                <a:gd name="connsiteX74" fmla="*/ 474137 w 750601"/>
                <a:gd name="connsiteY74" fmla="*/ 14505 h 29445"/>
                <a:gd name="connsiteX75" fmla="*/ 486615 w 750601"/>
                <a:gd name="connsiteY75" fmla="*/ 7361 h 29445"/>
                <a:gd name="connsiteX76" fmla="*/ 534240 w 750601"/>
                <a:gd name="connsiteY76" fmla="*/ 6314 h 29445"/>
                <a:gd name="connsiteX77" fmla="*/ 543765 w 750601"/>
                <a:gd name="connsiteY77" fmla="*/ 6314 h 29445"/>
                <a:gd name="connsiteX78" fmla="*/ 640824 w 750601"/>
                <a:gd name="connsiteY78" fmla="*/ 1551 h 29445"/>
                <a:gd name="connsiteX79" fmla="*/ 645778 w 750601"/>
                <a:gd name="connsiteY79" fmla="*/ 16886 h 29445"/>
                <a:gd name="connsiteX80" fmla="*/ 665875 w 750601"/>
                <a:gd name="connsiteY80" fmla="*/ 2408 h 29445"/>
                <a:gd name="connsiteX81" fmla="*/ 686163 w 750601"/>
                <a:gd name="connsiteY81" fmla="*/ 1265 h 29445"/>
                <a:gd name="connsiteX82" fmla="*/ 737122 w 750601"/>
                <a:gd name="connsiteY82" fmla="*/ 27 h 29445"/>
                <a:gd name="connsiteX83" fmla="*/ 749410 w 750601"/>
                <a:gd name="connsiteY83" fmla="*/ 6695 h 29445"/>
                <a:gd name="connsiteX84" fmla="*/ 748933 w 750601"/>
                <a:gd name="connsiteY84" fmla="*/ 11743 h 29445"/>
                <a:gd name="connsiteX85" fmla="*/ 90946 w 750601"/>
                <a:gd name="connsiteY85" fmla="*/ 12314 h 29445"/>
                <a:gd name="connsiteX86" fmla="*/ 86374 w 750601"/>
                <a:gd name="connsiteY86" fmla="*/ 12314 h 29445"/>
                <a:gd name="connsiteX87" fmla="*/ 90946 w 750601"/>
                <a:gd name="connsiteY87" fmla="*/ 12314 h 29445"/>
                <a:gd name="connsiteX88" fmla="*/ 341549 w 750601"/>
                <a:gd name="connsiteY88" fmla="*/ 16124 h 29445"/>
                <a:gd name="connsiteX89" fmla="*/ 340501 w 750601"/>
                <a:gd name="connsiteY89" fmla="*/ 16124 h 29445"/>
                <a:gd name="connsiteX90" fmla="*/ 341549 w 750601"/>
                <a:gd name="connsiteY90" fmla="*/ 16124 h 29445"/>
                <a:gd name="connsiteX91" fmla="*/ 398699 w 750601"/>
                <a:gd name="connsiteY91" fmla="*/ 16124 h 29445"/>
                <a:gd name="connsiteX92" fmla="*/ 397461 w 750601"/>
                <a:gd name="connsiteY92" fmla="*/ 16124 h 29445"/>
                <a:gd name="connsiteX93" fmla="*/ 398509 w 750601"/>
                <a:gd name="connsiteY93" fmla="*/ 16696 h 29445"/>
                <a:gd name="connsiteX94" fmla="*/ 600343 w 750601"/>
                <a:gd name="connsiteY94" fmla="*/ 14505 h 29445"/>
                <a:gd name="connsiteX95" fmla="*/ 599391 w 750601"/>
                <a:gd name="connsiteY95" fmla="*/ 14505 h 29445"/>
                <a:gd name="connsiteX96" fmla="*/ 599391 w 750601"/>
                <a:gd name="connsiteY96" fmla="*/ 15648 h 29445"/>
                <a:gd name="connsiteX97" fmla="*/ 735408 w 750601"/>
                <a:gd name="connsiteY97" fmla="*/ 15267 h 29445"/>
                <a:gd name="connsiteX98" fmla="*/ 734646 w 750601"/>
                <a:gd name="connsiteY98" fmla="*/ 14219 h 29445"/>
                <a:gd name="connsiteX99" fmla="*/ 733217 w 750601"/>
                <a:gd name="connsiteY99" fmla="*/ 14981 h 29445"/>
                <a:gd name="connsiteX100" fmla="*/ 733217 w 750601"/>
                <a:gd name="connsiteY100" fmla="*/ 16220 h 29445"/>
                <a:gd name="connsiteX101" fmla="*/ 735027 w 750601"/>
                <a:gd name="connsiteY101" fmla="*/ 15267 h 29445"/>
                <a:gd name="connsiteX102" fmla="*/ 747409 w 750601"/>
                <a:gd name="connsiteY102" fmla="*/ 9647 h 29445"/>
                <a:gd name="connsiteX103" fmla="*/ 747886 w 750601"/>
                <a:gd name="connsiteY103" fmla="*/ 8409 h 29445"/>
                <a:gd name="connsiteX104" fmla="*/ 746933 w 750601"/>
                <a:gd name="connsiteY104" fmla="*/ 8409 h 29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750601" h="29445">
                  <a:moveTo>
                    <a:pt x="748933" y="11743"/>
                  </a:moveTo>
                  <a:cubicBezTo>
                    <a:pt x="741313" y="25078"/>
                    <a:pt x="736360" y="25840"/>
                    <a:pt x="720358" y="19172"/>
                  </a:cubicBezTo>
                  <a:cubicBezTo>
                    <a:pt x="715672" y="17401"/>
                    <a:pt x="710405" y="18201"/>
                    <a:pt x="706452" y="21268"/>
                  </a:cubicBezTo>
                  <a:cubicBezTo>
                    <a:pt x="699298" y="28212"/>
                    <a:pt x="688002" y="28459"/>
                    <a:pt x="680544" y="21839"/>
                  </a:cubicBezTo>
                  <a:cubicBezTo>
                    <a:pt x="683525" y="19096"/>
                    <a:pt x="687583" y="17839"/>
                    <a:pt x="691593" y="18410"/>
                  </a:cubicBezTo>
                  <a:lnTo>
                    <a:pt x="692736" y="19172"/>
                  </a:lnTo>
                  <a:lnTo>
                    <a:pt x="691783" y="18315"/>
                  </a:lnTo>
                  <a:cubicBezTo>
                    <a:pt x="692545" y="15743"/>
                    <a:pt x="695117" y="12886"/>
                    <a:pt x="692640" y="10695"/>
                  </a:cubicBezTo>
                  <a:cubicBezTo>
                    <a:pt x="690164" y="8504"/>
                    <a:pt x="687306" y="11267"/>
                    <a:pt x="685211" y="12886"/>
                  </a:cubicBezTo>
                  <a:cubicBezTo>
                    <a:pt x="682706" y="15210"/>
                    <a:pt x="680944" y="18229"/>
                    <a:pt x="680163" y="21554"/>
                  </a:cubicBezTo>
                  <a:cubicBezTo>
                    <a:pt x="676219" y="19839"/>
                    <a:pt x="671647" y="20420"/>
                    <a:pt x="668256" y="23078"/>
                  </a:cubicBezTo>
                  <a:cubicBezTo>
                    <a:pt x="661618" y="28164"/>
                    <a:pt x="652112" y="26907"/>
                    <a:pt x="647025" y="20258"/>
                  </a:cubicBezTo>
                  <a:cubicBezTo>
                    <a:pt x="646987" y="20220"/>
                    <a:pt x="646959" y="20172"/>
                    <a:pt x="646921" y="20125"/>
                  </a:cubicBezTo>
                  <a:cubicBezTo>
                    <a:pt x="646111" y="23868"/>
                    <a:pt x="642520" y="26335"/>
                    <a:pt x="638729" y="25745"/>
                  </a:cubicBezTo>
                  <a:cubicBezTo>
                    <a:pt x="620470" y="24221"/>
                    <a:pt x="602086" y="24792"/>
                    <a:pt x="583960" y="27459"/>
                  </a:cubicBezTo>
                  <a:cubicBezTo>
                    <a:pt x="577293" y="28983"/>
                    <a:pt x="578531" y="20792"/>
                    <a:pt x="574435" y="17934"/>
                  </a:cubicBezTo>
                  <a:lnTo>
                    <a:pt x="573483" y="17267"/>
                  </a:lnTo>
                  <a:lnTo>
                    <a:pt x="574149" y="18220"/>
                  </a:lnTo>
                  <a:cubicBezTo>
                    <a:pt x="568520" y="28393"/>
                    <a:pt x="555709" y="32079"/>
                    <a:pt x="545536" y="26450"/>
                  </a:cubicBezTo>
                  <a:cubicBezTo>
                    <a:pt x="543127" y="25116"/>
                    <a:pt x="541003" y="23325"/>
                    <a:pt x="539288" y="21173"/>
                  </a:cubicBezTo>
                  <a:cubicBezTo>
                    <a:pt x="538050" y="19553"/>
                    <a:pt x="538526" y="16315"/>
                    <a:pt x="535764" y="15743"/>
                  </a:cubicBezTo>
                  <a:cubicBezTo>
                    <a:pt x="533002" y="15172"/>
                    <a:pt x="528620" y="12886"/>
                    <a:pt x="531001" y="18601"/>
                  </a:cubicBezTo>
                  <a:cubicBezTo>
                    <a:pt x="534240" y="26221"/>
                    <a:pt x="528811" y="28126"/>
                    <a:pt x="523000" y="28793"/>
                  </a:cubicBezTo>
                  <a:cubicBezTo>
                    <a:pt x="510618" y="30745"/>
                    <a:pt x="497940" y="28288"/>
                    <a:pt x="487186" y="21839"/>
                  </a:cubicBezTo>
                  <a:cubicBezTo>
                    <a:pt x="485186" y="20506"/>
                    <a:pt x="484138" y="17553"/>
                    <a:pt x="479662" y="19458"/>
                  </a:cubicBezTo>
                  <a:cubicBezTo>
                    <a:pt x="463431" y="26211"/>
                    <a:pt x="445448" y="27516"/>
                    <a:pt x="428417" y="23173"/>
                  </a:cubicBezTo>
                  <a:cubicBezTo>
                    <a:pt x="417654" y="21077"/>
                    <a:pt x="407843" y="27364"/>
                    <a:pt x="397080" y="26316"/>
                  </a:cubicBezTo>
                  <a:cubicBezTo>
                    <a:pt x="394698" y="26316"/>
                    <a:pt x="390222" y="27364"/>
                    <a:pt x="390127" y="26983"/>
                  </a:cubicBezTo>
                  <a:cubicBezTo>
                    <a:pt x="385173" y="11838"/>
                    <a:pt x="377363" y="25078"/>
                    <a:pt x="371077" y="24887"/>
                  </a:cubicBezTo>
                  <a:cubicBezTo>
                    <a:pt x="355074" y="24887"/>
                    <a:pt x="339263" y="29364"/>
                    <a:pt x="323452" y="24887"/>
                  </a:cubicBezTo>
                  <a:cubicBezTo>
                    <a:pt x="309069" y="20982"/>
                    <a:pt x="294114" y="24887"/>
                    <a:pt x="279446" y="24887"/>
                  </a:cubicBezTo>
                  <a:cubicBezTo>
                    <a:pt x="264778" y="24887"/>
                    <a:pt x="249633" y="28221"/>
                    <a:pt x="235155" y="22506"/>
                  </a:cubicBezTo>
                  <a:cubicBezTo>
                    <a:pt x="221058" y="30698"/>
                    <a:pt x="204675" y="27935"/>
                    <a:pt x="190863" y="25745"/>
                  </a:cubicBezTo>
                  <a:cubicBezTo>
                    <a:pt x="172251" y="22830"/>
                    <a:pt x="153383" y="21839"/>
                    <a:pt x="134571" y="22792"/>
                  </a:cubicBezTo>
                  <a:cubicBezTo>
                    <a:pt x="113902" y="23840"/>
                    <a:pt x="93804" y="20982"/>
                    <a:pt x="73515" y="21649"/>
                  </a:cubicBezTo>
                  <a:cubicBezTo>
                    <a:pt x="53227" y="22316"/>
                    <a:pt x="35415" y="21649"/>
                    <a:pt x="16365" y="21649"/>
                  </a:cubicBezTo>
                  <a:cubicBezTo>
                    <a:pt x="10841" y="21649"/>
                    <a:pt x="3507" y="24221"/>
                    <a:pt x="745" y="19077"/>
                  </a:cubicBezTo>
                  <a:cubicBezTo>
                    <a:pt x="-2018" y="13934"/>
                    <a:pt x="3412" y="8600"/>
                    <a:pt x="8745" y="5171"/>
                  </a:cubicBezTo>
                  <a:cubicBezTo>
                    <a:pt x="10270" y="4218"/>
                    <a:pt x="11317" y="2504"/>
                    <a:pt x="13603" y="3170"/>
                  </a:cubicBezTo>
                  <a:cubicBezTo>
                    <a:pt x="17985" y="5075"/>
                    <a:pt x="13603" y="9933"/>
                    <a:pt x="17318" y="12695"/>
                  </a:cubicBezTo>
                  <a:cubicBezTo>
                    <a:pt x="19318" y="13267"/>
                    <a:pt x="20652" y="12124"/>
                    <a:pt x="22080" y="11076"/>
                  </a:cubicBezTo>
                  <a:cubicBezTo>
                    <a:pt x="25414" y="8600"/>
                    <a:pt x="27129" y="218"/>
                    <a:pt x="28843" y="2408"/>
                  </a:cubicBezTo>
                  <a:cubicBezTo>
                    <a:pt x="33034" y="7742"/>
                    <a:pt x="40369" y="2408"/>
                    <a:pt x="43036" y="8123"/>
                  </a:cubicBezTo>
                  <a:cubicBezTo>
                    <a:pt x="44283" y="11419"/>
                    <a:pt x="47960" y="13086"/>
                    <a:pt x="51256" y="11838"/>
                  </a:cubicBezTo>
                  <a:cubicBezTo>
                    <a:pt x="51713" y="11667"/>
                    <a:pt x="52151" y="11448"/>
                    <a:pt x="52561" y="11171"/>
                  </a:cubicBezTo>
                  <a:cubicBezTo>
                    <a:pt x="63514" y="6028"/>
                    <a:pt x="74468" y="11171"/>
                    <a:pt x="85327" y="11171"/>
                  </a:cubicBezTo>
                  <a:cubicBezTo>
                    <a:pt x="88374" y="8028"/>
                    <a:pt x="91327" y="3837"/>
                    <a:pt x="94852" y="11171"/>
                  </a:cubicBezTo>
                  <a:cubicBezTo>
                    <a:pt x="107044" y="12886"/>
                    <a:pt x="119236" y="6980"/>
                    <a:pt x="132285" y="12695"/>
                  </a:cubicBezTo>
                  <a:cubicBezTo>
                    <a:pt x="139705" y="13772"/>
                    <a:pt x="147248" y="13772"/>
                    <a:pt x="154669" y="12695"/>
                  </a:cubicBezTo>
                  <a:cubicBezTo>
                    <a:pt x="169385" y="14362"/>
                    <a:pt x="184253" y="13972"/>
                    <a:pt x="198864" y="11552"/>
                  </a:cubicBezTo>
                  <a:cubicBezTo>
                    <a:pt x="204113" y="9200"/>
                    <a:pt x="209609" y="7438"/>
                    <a:pt x="215247" y="6314"/>
                  </a:cubicBezTo>
                  <a:cubicBezTo>
                    <a:pt x="221344" y="6314"/>
                    <a:pt x="223725" y="13648"/>
                    <a:pt x="232202" y="9838"/>
                  </a:cubicBezTo>
                  <a:cubicBezTo>
                    <a:pt x="238870" y="6885"/>
                    <a:pt x="235821" y="17363"/>
                    <a:pt x="238107" y="21363"/>
                  </a:cubicBezTo>
                  <a:cubicBezTo>
                    <a:pt x="243079" y="15143"/>
                    <a:pt x="250376" y="11229"/>
                    <a:pt x="258301" y="10505"/>
                  </a:cubicBezTo>
                  <a:cubicBezTo>
                    <a:pt x="266149" y="8923"/>
                    <a:pt x="273874" y="6818"/>
                    <a:pt x="281446" y="4218"/>
                  </a:cubicBezTo>
                  <a:lnTo>
                    <a:pt x="283828" y="599"/>
                  </a:lnTo>
                  <a:cubicBezTo>
                    <a:pt x="284304" y="599"/>
                    <a:pt x="285066" y="1456"/>
                    <a:pt x="284970" y="1551"/>
                  </a:cubicBezTo>
                  <a:cubicBezTo>
                    <a:pt x="284875" y="1646"/>
                    <a:pt x="283542" y="4028"/>
                    <a:pt x="282780" y="5171"/>
                  </a:cubicBezTo>
                  <a:cubicBezTo>
                    <a:pt x="282780" y="10028"/>
                    <a:pt x="283542" y="14124"/>
                    <a:pt x="289638" y="15362"/>
                  </a:cubicBezTo>
                  <a:lnTo>
                    <a:pt x="290781" y="16124"/>
                  </a:lnTo>
                  <a:lnTo>
                    <a:pt x="289733" y="15172"/>
                  </a:lnTo>
                  <a:cubicBezTo>
                    <a:pt x="292686" y="12314"/>
                    <a:pt x="297162" y="9743"/>
                    <a:pt x="298115" y="6314"/>
                  </a:cubicBezTo>
                  <a:cubicBezTo>
                    <a:pt x="299734" y="1075"/>
                    <a:pt x="301639" y="694"/>
                    <a:pt x="305068" y="4123"/>
                  </a:cubicBezTo>
                  <a:cubicBezTo>
                    <a:pt x="308097" y="7400"/>
                    <a:pt x="312812" y="8495"/>
                    <a:pt x="316974" y="6885"/>
                  </a:cubicBezTo>
                  <a:cubicBezTo>
                    <a:pt x="333357" y="313"/>
                    <a:pt x="349360" y="6885"/>
                    <a:pt x="365552" y="6885"/>
                  </a:cubicBezTo>
                  <a:cubicBezTo>
                    <a:pt x="394127" y="7457"/>
                    <a:pt x="422702" y="7361"/>
                    <a:pt x="451277" y="6885"/>
                  </a:cubicBezTo>
                  <a:cubicBezTo>
                    <a:pt x="456173" y="6342"/>
                    <a:pt x="461002" y="5256"/>
                    <a:pt x="465660" y="3647"/>
                  </a:cubicBezTo>
                  <a:cubicBezTo>
                    <a:pt x="466041" y="2761"/>
                    <a:pt x="466336" y="1837"/>
                    <a:pt x="466517" y="884"/>
                  </a:cubicBezTo>
                  <a:lnTo>
                    <a:pt x="465374" y="313"/>
                  </a:lnTo>
                  <a:lnTo>
                    <a:pt x="466612" y="884"/>
                  </a:lnTo>
                  <a:cubicBezTo>
                    <a:pt x="467165" y="1704"/>
                    <a:pt x="467641" y="2561"/>
                    <a:pt x="468041" y="3456"/>
                  </a:cubicBezTo>
                  <a:cubicBezTo>
                    <a:pt x="468041" y="3456"/>
                    <a:pt x="467565" y="4409"/>
                    <a:pt x="467279" y="4885"/>
                  </a:cubicBezTo>
                  <a:cubicBezTo>
                    <a:pt x="469565" y="8219"/>
                    <a:pt x="471756" y="11552"/>
                    <a:pt x="474042" y="14410"/>
                  </a:cubicBezTo>
                  <a:lnTo>
                    <a:pt x="473089" y="15362"/>
                  </a:lnTo>
                  <a:lnTo>
                    <a:pt x="474137" y="14505"/>
                  </a:lnTo>
                  <a:cubicBezTo>
                    <a:pt x="478233" y="11933"/>
                    <a:pt x="481376" y="6695"/>
                    <a:pt x="486615" y="7361"/>
                  </a:cubicBezTo>
                  <a:cubicBezTo>
                    <a:pt x="502712" y="9552"/>
                    <a:pt x="518523" y="3837"/>
                    <a:pt x="534240" y="6314"/>
                  </a:cubicBezTo>
                  <a:cubicBezTo>
                    <a:pt x="537393" y="6809"/>
                    <a:pt x="540612" y="6809"/>
                    <a:pt x="543765" y="6314"/>
                  </a:cubicBezTo>
                  <a:cubicBezTo>
                    <a:pt x="576150" y="1265"/>
                    <a:pt x="609106" y="7838"/>
                    <a:pt x="640824" y="1551"/>
                  </a:cubicBezTo>
                  <a:cubicBezTo>
                    <a:pt x="646159" y="6314"/>
                    <a:pt x="642729" y="12410"/>
                    <a:pt x="645778" y="16886"/>
                  </a:cubicBezTo>
                  <a:cubicBezTo>
                    <a:pt x="650445" y="2789"/>
                    <a:pt x="651873" y="1646"/>
                    <a:pt x="665875" y="2408"/>
                  </a:cubicBezTo>
                  <a:cubicBezTo>
                    <a:pt x="672733" y="2408"/>
                    <a:pt x="679877" y="789"/>
                    <a:pt x="686163" y="1265"/>
                  </a:cubicBezTo>
                  <a:cubicBezTo>
                    <a:pt x="703137" y="2808"/>
                    <a:pt x="720244" y="2389"/>
                    <a:pt x="737122" y="27"/>
                  </a:cubicBezTo>
                  <a:cubicBezTo>
                    <a:pt x="742161" y="-297"/>
                    <a:pt x="746933" y="2294"/>
                    <a:pt x="749410" y="6695"/>
                  </a:cubicBezTo>
                  <a:cubicBezTo>
                    <a:pt x="750934" y="8695"/>
                    <a:pt x="751219" y="10219"/>
                    <a:pt x="748933" y="11743"/>
                  </a:cubicBezTo>
                  <a:close/>
                  <a:moveTo>
                    <a:pt x="90946" y="12314"/>
                  </a:moveTo>
                  <a:lnTo>
                    <a:pt x="86374" y="12314"/>
                  </a:lnTo>
                  <a:cubicBezTo>
                    <a:pt x="87327" y="14124"/>
                    <a:pt x="89232" y="14410"/>
                    <a:pt x="90946" y="12314"/>
                  </a:cubicBezTo>
                  <a:close/>
                  <a:moveTo>
                    <a:pt x="341549" y="16124"/>
                  </a:moveTo>
                  <a:lnTo>
                    <a:pt x="340501" y="16124"/>
                  </a:lnTo>
                  <a:lnTo>
                    <a:pt x="341549" y="16124"/>
                  </a:lnTo>
                  <a:close/>
                  <a:moveTo>
                    <a:pt x="398699" y="16124"/>
                  </a:moveTo>
                  <a:lnTo>
                    <a:pt x="397461" y="16124"/>
                  </a:lnTo>
                  <a:lnTo>
                    <a:pt x="398509" y="16696"/>
                  </a:lnTo>
                  <a:close/>
                  <a:moveTo>
                    <a:pt x="600343" y="14505"/>
                  </a:moveTo>
                  <a:lnTo>
                    <a:pt x="599391" y="14505"/>
                  </a:lnTo>
                  <a:lnTo>
                    <a:pt x="599391" y="15648"/>
                  </a:lnTo>
                  <a:close/>
                  <a:moveTo>
                    <a:pt x="735408" y="15267"/>
                  </a:moveTo>
                  <a:cubicBezTo>
                    <a:pt x="735408" y="15267"/>
                    <a:pt x="734836" y="14219"/>
                    <a:pt x="734646" y="14219"/>
                  </a:cubicBezTo>
                  <a:cubicBezTo>
                    <a:pt x="734131" y="14400"/>
                    <a:pt x="733655" y="14658"/>
                    <a:pt x="733217" y="14981"/>
                  </a:cubicBezTo>
                  <a:cubicBezTo>
                    <a:pt x="733217" y="14981"/>
                    <a:pt x="733217" y="16124"/>
                    <a:pt x="733217" y="16220"/>
                  </a:cubicBezTo>
                  <a:cubicBezTo>
                    <a:pt x="733217" y="16315"/>
                    <a:pt x="735027" y="16696"/>
                    <a:pt x="735027" y="15267"/>
                  </a:cubicBezTo>
                  <a:close/>
                  <a:moveTo>
                    <a:pt x="747409" y="9647"/>
                  </a:moveTo>
                  <a:lnTo>
                    <a:pt x="747886" y="8409"/>
                  </a:lnTo>
                  <a:lnTo>
                    <a:pt x="746933" y="8409"/>
                  </a:lnTo>
                  <a:close/>
                </a:path>
              </a:pathLst>
            </a:custGeom>
            <a:grpFill/>
            <a:ln w="9525" cap="flat">
              <a:noFill/>
              <a:prstDash val="solid"/>
              <a:miter/>
            </a:ln>
          </p:spPr>
          <p:txBody>
            <a:bodyPr rtlCol="0" anchor="ctr"/>
            <a:lstStyle/>
            <a:p>
              <a:endParaRPr lang="en-US">
                <a:solidFill>
                  <a:schemeClr val="bg1"/>
                </a:solidFill>
              </a:endParaRPr>
            </a:p>
          </p:txBody>
        </p:sp>
        <p:sp>
          <p:nvSpPr>
            <p:cNvPr id="102" name="Freeform 101">
              <a:extLst>
                <a:ext uri="{FF2B5EF4-FFF2-40B4-BE49-F238E27FC236}">
                  <a16:creationId xmlns:a16="http://schemas.microsoft.com/office/drawing/2014/main" id="{E7903AA7-C1A2-9A76-94A7-56EB8A3FBCDC}"/>
                </a:ext>
              </a:extLst>
            </p:cNvPr>
            <p:cNvSpPr/>
            <p:nvPr/>
          </p:nvSpPr>
          <p:spPr>
            <a:xfrm>
              <a:off x="7422040" y="2759546"/>
              <a:ext cx="18318" cy="10147"/>
            </a:xfrm>
            <a:custGeom>
              <a:avLst/>
              <a:gdLst>
                <a:gd name="connsiteX0" fmla="*/ 17461 w 18318"/>
                <a:gd name="connsiteY0" fmla="*/ 3560 h 10147"/>
                <a:gd name="connsiteX1" fmla="*/ 16127 w 18318"/>
                <a:gd name="connsiteY1" fmla="*/ 4322 h 10147"/>
                <a:gd name="connsiteX2" fmla="*/ 2126 w 18318"/>
                <a:gd name="connsiteY2" fmla="*/ 893 h 10147"/>
                <a:gd name="connsiteX3" fmla="*/ 30 w 18318"/>
                <a:gd name="connsiteY3" fmla="*/ 893 h 10147"/>
                <a:gd name="connsiteX4" fmla="*/ 983 w 18318"/>
                <a:gd name="connsiteY4" fmla="*/ 2132 h 10147"/>
                <a:gd name="connsiteX5" fmla="*/ 17366 w 18318"/>
                <a:gd name="connsiteY5" fmla="*/ 5656 h 10147"/>
                <a:gd name="connsiteX6" fmla="*/ 18318 w 18318"/>
                <a:gd name="connsiteY6" fmla="*/ 4322 h 10147"/>
                <a:gd name="connsiteX7" fmla="*/ 17461 w 18318"/>
                <a:gd name="connsiteY7" fmla="*/ 3560 h 10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318" h="10147">
                  <a:moveTo>
                    <a:pt x="17461" y="3560"/>
                  </a:moveTo>
                  <a:cubicBezTo>
                    <a:pt x="16975" y="3741"/>
                    <a:pt x="16527" y="3999"/>
                    <a:pt x="16127" y="4322"/>
                  </a:cubicBezTo>
                  <a:lnTo>
                    <a:pt x="2126" y="893"/>
                  </a:lnTo>
                  <a:cubicBezTo>
                    <a:pt x="1078" y="-250"/>
                    <a:pt x="220" y="-345"/>
                    <a:pt x="30" y="893"/>
                  </a:cubicBezTo>
                  <a:cubicBezTo>
                    <a:pt x="-160" y="2132"/>
                    <a:pt x="602" y="1751"/>
                    <a:pt x="983" y="2132"/>
                  </a:cubicBezTo>
                  <a:cubicBezTo>
                    <a:pt x="6602" y="11657"/>
                    <a:pt x="9174" y="12514"/>
                    <a:pt x="17366" y="5656"/>
                  </a:cubicBezTo>
                  <a:cubicBezTo>
                    <a:pt x="17746" y="5256"/>
                    <a:pt x="18061" y="4808"/>
                    <a:pt x="18318" y="4322"/>
                  </a:cubicBezTo>
                  <a:cubicBezTo>
                    <a:pt x="18318" y="4322"/>
                    <a:pt x="17651" y="3465"/>
                    <a:pt x="17461" y="3560"/>
                  </a:cubicBezTo>
                  <a:close/>
                </a:path>
              </a:pathLst>
            </a:custGeom>
            <a:grpFill/>
            <a:ln w="9525" cap="flat">
              <a:noFill/>
              <a:prstDash val="solid"/>
              <a:miter/>
            </a:ln>
          </p:spPr>
          <p:txBody>
            <a:bodyPr rtlCol="0" anchor="ctr"/>
            <a:lstStyle/>
            <a:p>
              <a:endParaRPr lang="en-US">
                <a:solidFill>
                  <a:schemeClr val="bg1"/>
                </a:solidFill>
              </a:endParaRPr>
            </a:p>
          </p:txBody>
        </p:sp>
        <p:sp>
          <p:nvSpPr>
            <p:cNvPr id="103" name="Freeform 102">
              <a:extLst>
                <a:ext uri="{FF2B5EF4-FFF2-40B4-BE49-F238E27FC236}">
                  <a16:creationId xmlns:a16="http://schemas.microsoft.com/office/drawing/2014/main" id="{6B18A6B0-DD27-E5B8-1D41-7C13A64E426E}"/>
                </a:ext>
              </a:extLst>
            </p:cNvPr>
            <p:cNvSpPr/>
            <p:nvPr/>
          </p:nvSpPr>
          <p:spPr>
            <a:xfrm>
              <a:off x="7375874" y="2710148"/>
              <a:ext cx="1047" cy="857"/>
            </a:xfrm>
            <a:custGeom>
              <a:avLst/>
              <a:gdLst>
                <a:gd name="connsiteX0" fmla="*/ 1048 w 1047"/>
                <a:gd name="connsiteY0" fmla="*/ 0 h 857"/>
                <a:gd name="connsiteX1" fmla="*/ 0 w 1047"/>
                <a:gd name="connsiteY1" fmla="*/ 286 h 857"/>
                <a:gd name="connsiteX2" fmla="*/ 857 w 1047"/>
                <a:gd name="connsiteY2" fmla="*/ 857 h 857"/>
                <a:gd name="connsiteX3" fmla="*/ 1048 w 1047"/>
                <a:gd name="connsiteY3" fmla="*/ 0 h 857"/>
              </a:gdLst>
              <a:ahLst/>
              <a:cxnLst>
                <a:cxn ang="0">
                  <a:pos x="connsiteX0" y="connsiteY0"/>
                </a:cxn>
                <a:cxn ang="0">
                  <a:pos x="connsiteX1" y="connsiteY1"/>
                </a:cxn>
                <a:cxn ang="0">
                  <a:pos x="connsiteX2" y="connsiteY2"/>
                </a:cxn>
                <a:cxn ang="0">
                  <a:pos x="connsiteX3" y="connsiteY3"/>
                </a:cxn>
              </a:cxnLst>
              <a:rect l="l" t="t" r="r" b="b"/>
              <a:pathLst>
                <a:path w="1047" h="857">
                  <a:moveTo>
                    <a:pt x="1048" y="0"/>
                  </a:moveTo>
                  <a:lnTo>
                    <a:pt x="0" y="286"/>
                  </a:lnTo>
                  <a:lnTo>
                    <a:pt x="857" y="857"/>
                  </a:lnTo>
                  <a:lnTo>
                    <a:pt x="1048" y="0"/>
                  </a:lnTo>
                  <a:close/>
                </a:path>
              </a:pathLst>
            </a:custGeom>
            <a:grpFill/>
            <a:ln w="9525" cap="flat">
              <a:noFill/>
              <a:prstDash val="solid"/>
              <a:miter/>
            </a:ln>
          </p:spPr>
          <p:txBody>
            <a:bodyPr rtlCol="0" anchor="ctr"/>
            <a:lstStyle/>
            <a:p>
              <a:endParaRPr lang="en-US">
                <a:solidFill>
                  <a:schemeClr val="bg1"/>
                </a:solidFill>
              </a:endParaRPr>
            </a:p>
          </p:txBody>
        </p:sp>
        <p:sp>
          <p:nvSpPr>
            <p:cNvPr id="104" name="Freeform 103">
              <a:extLst>
                <a:ext uri="{FF2B5EF4-FFF2-40B4-BE49-F238E27FC236}">
                  <a16:creationId xmlns:a16="http://schemas.microsoft.com/office/drawing/2014/main" id="{DFD3CB83-6BB6-1AF1-30B5-EAB7BAABBD94}"/>
                </a:ext>
              </a:extLst>
            </p:cNvPr>
            <p:cNvSpPr/>
            <p:nvPr/>
          </p:nvSpPr>
          <p:spPr>
            <a:xfrm>
              <a:off x="7331011" y="2710053"/>
              <a:ext cx="1047" cy="952"/>
            </a:xfrm>
            <a:custGeom>
              <a:avLst/>
              <a:gdLst>
                <a:gd name="connsiteX0" fmla="*/ 190 w 1047"/>
                <a:gd name="connsiteY0" fmla="*/ 0 h 952"/>
                <a:gd name="connsiteX1" fmla="*/ 0 w 1047"/>
                <a:gd name="connsiteY1" fmla="*/ 952 h 952"/>
                <a:gd name="connsiteX2" fmla="*/ 1048 w 1047"/>
                <a:gd name="connsiteY2" fmla="*/ 571 h 952"/>
                <a:gd name="connsiteX3" fmla="*/ 190 w 1047"/>
                <a:gd name="connsiteY3" fmla="*/ 0 h 952"/>
              </a:gdLst>
              <a:ahLst/>
              <a:cxnLst>
                <a:cxn ang="0">
                  <a:pos x="connsiteX0" y="connsiteY0"/>
                </a:cxn>
                <a:cxn ang="0">
                  <a:pos x="connsiteX1" y="connsiteY1"/>
                </a:cxn>
                <a:cxn ang="0">
                  <a:pos x="connsiteX2" y="connsiteY2"/>
                </a:cxn>
                <a:cxn ang="0">
                  <a:pos x="connsiteX3" y="connsiteY3"/>
                </a:cxn>
              </a:cxnLst>
              <a:rect l="l" t="t" r="r" b="b"/>
              <a:pathLst>
                <a:path w="1047" h="952">
                  <a:moveTo>
                    <a:pt x="190" y="0"/>
                  </a:moveTo>
                  <a:lnTo>
                    <a:pt x="0" y="952"/>
                  </a:lnTo>
                  <a:lnTo>
                    <a:pt x="1048" y="571"/>
                  </a:lnTo>
                  <a:lnTo>
                    <a:pt x="190" y="0"/>
                  </a:lnTo>
                  <a:close/>
                </a:path>
              </a:pathLst>
            </a:custGeom>
            <a:grpFill/>
            <a:ln w="9525" cap="flat">
              <a:noFill/>
              <a:prstDash val="solid"/>
              <a:miter/>
            </a:ln>
          </p:spPr>
          <p:txBody>
            <a:bodyPr rtlCol="0" anchor="ctr"/>
            <a:lstStyle/>
            <a:p>
              <a:endParaRPr lang="en-US">
                <a:solidFill>
                  <a:schemeClr val="bg1"/>
                </a:solidFill>
              </a:endParaRPr>
            </a:p>
          </p:txBody>
        </p:sp>
        <p:sp>
          <p:nvSpPr>
            <p:cNvPr id="105" name="Freeform 104">
              <a:extLst>
                <a:ext uri="{FF2B5EF4-FFF2-40B4-BE49-F238E27FC236}">
                  <a16:creationId xmlns:a16="http://schemas.microsoft.com/office/drawing/2014/main" id="{5AF43556-B3C6-E9D4-B736-9A0067091672}"/>
                </a:ext>
              </a:extLst>
            </p:cNvPr>
            <p:cNvSpPr/>
            <p:nvPr/>
          </p:nvSpPr>
          <p:spPr>
            <a:xfrm>
              <a:off x="7532941" y="2704337"/>
              <a:ext cx="666" cy="952"/>
            </a:xfrm>
            <a:custGeom>
              <a:avLst/>
              <a:gdLst>
                <a:gd name="connsiteX0" fmla="*/ 667 w 666"/>
                <a:gd name="connsiteY0" fmla="*/ 0 h 952"/>
                <a:gd name="connsiteX1" fmla="*/ 0 w 666"/>
                <a:gd name="connsiteY1" fmla="*/ 953 h 952"/>
                <a:gd name="connsiteX2" fmla="*/ 0 w 666"/>
                <a:gd name="connsiteY2" fmla="*/ 953 h 952"/>
              </a:gdLst>
              <a:ahLst/>
              <a:cxnLst>
                <a:cxn ang="0">
                  <a:pos x="connsiteX0" y="connsiteY0"/>
                </a:cxn>
                <a:cxn ang="0">
                  <a:pos x="connsiteX1" y="connsiteY1"/>
                </a:cxn>
                <a:cxn ang="0">
                  <a:pos x="connsiteX2" y="connsiteY2"/>
                </a:cxn>
              </a:cxnLst>
              <a:rect l="l" t="t" r="r" b="b"/>
              <a:pathLst>
                <a:path w="666" h="952">
                  <a:moveTo>
                    <a:pt x="667" y="0"/>
                  </a:moveTo>
                  <a:lnTo>
                    <a:pt x="0" y="953"/>
                  </a:lnTo>
                  <a:lnTo>
                    <a:pt x="0" y="953"/>
                  </a:lnTo>
                  <a:close/>
                </a:path>
              </a:pathLst>
            </a:custGeom>
            <a:grpFill/>
            <a:ln w="9525" cap="flat">
              <a:noFill/>
              <a:prstDash val="solid"/>
              <a:miter/>
            </a:ln>
          </p:spPr>
          <p:txBody>
            <a:bodyPr rtlCol="0" anchor="ctr"/>
            <a:lstStyle/>
            <a:p>
              <a:endParaRPr lang="en-US">
                <a:solidFill>
                  <a:schemeClr val="bg1"/>
                </a:solidFill>
              </a:endParaRPr>
            </a:p>
          </p:txBody>
        </p:sp>
      </p:grpSp>
    </p:spTree>
    <p:extLst>
      <p:ext uri="{BB962C8B-B14F-4D97-AF65-F5344CB8AC3E}">
        <p14:creationId xmlns:p14="http://schemas.microsoft.com/office/powerpoint/2010/main" val="8889439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IGHT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D3A3A-4891-D23E-AC7D-095C82BB1C92}"/>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25C69368-F54A-8201-E9D1-3A5766A321D2}"/>
              </a:ext>
            </a:extLst>
          </p:cNvPr>
          <p:cNvSpPr>
            <a:spLocks noGrp="1"/>
          </p:cNvSpPr>
          <p:nvPr>
            <p:ph type="sldNum" sz="quarter" idx="12"/>
          </p:nvPr>
        </p:nvSpPr>
        <p:spPr/>
        <p:txBody>
          <a:bodyPr/>
          <a:lstStyle/>
          <a:p>
            <a:fld id="{CB4D8987-FD1A-BB48-B0A7-01FEA247E1BB}" type="slidenum">
              <a:rPr lang="en-US" smtClean="0"/>
              <a:t>‹#›</a:t>
            </a:fld>
            <a:endParaRPr lang="en-US"/>
          </a:p>
        </p:txBody>
      </p:sp>
      <p:grpSp>
        <p:nvGrpSpPr>
          <p:cNvPr id="7" name="Group 6">
            <a:extLst>
              <a:ext uri="{FF2B5EF4-FFF2-40B4-BE49-F238E27FC236}">
                <a16:creationId xmlns:a16="http://schemas.microsoft.com/office/drawing/2014/main" id="{D6F92242-D8DE-DDA9-FEEE-929FE4EE2CB5}"/>
              </a:ext>
            </a:extLst>
          </p:cNvPr>
          <p:cNvGrpSpPr/>
          <p:nvPr userDrawn="1"/>
        </p:nvGrpSpPr>
        <p:grpSpPr>
          <a:xfrm>
            <a:off x="432788" y="1345520"/>
            <a:ext cx="1922674" cy="77550"/>
            <a:chOff x="6245679" y="2701320"/>
            <a:chExt cx="1922674" cy="77550"/>
          </a:xfrm>
          <a:solidFill>
            <a:schemeClr val="tx1"/>
          </a:solidFill>
        </p:grpSpPr>
        <p:sp>
          <p:nvSpPr>
            <p:cNvPr id="8" name="Freeform 7">
              <a:extLst>
                <a:ext uri="{FF2B5EF4-FFF2-40B4-BE49-F238E27FC236}">
                  <a16:creationId xmlns:a16="http://schemas.microsoft.com/office/drawing/2014/main" id="{12479B91-49E2-19ED-04FD-DEE2ACA2B0A5}"/>
                </a:ext>
              </a:extLst>
            </p:cNvPr>
            <p:cNvSpPr/>
            <p:nvPr/>
          </p:nvSpPr>
          <p:spPr>
            <a:xfrm>
              <a:off x="7423276" y="2713689"/>
              <a:ext cx="471709" cy="28281"/>
            </a:xfrm>
            <a:custGeom>
              <a:avLst/>
              <a:gdLst>
                <a:gd name="connsiteX0" fmla="*/ 437610 w 471709"/>
                <a:gd name="connsiteY0" fmla="*/ 23033 h 28281"/>
                <a:gd name="connsiteX1" fmla="*/ 442468 w 471709"/>
                <a:gd name="connsiteY1" fmla="*/ 20747 h 28281"/>
                <a:gd name="connsiteX2" fmla="*/ 441135 w 471709"/>
                <a:gd name="connsiteY2" fmla="*/ 19128 h 28281"/>
                <a:gd name="connsiteX3" fmla="*/ 437229 w 471709"/>
                <a:gd name="connsiteY3" fmla="*/ 22747 h 28281"/>
                <a:gd name="connsiteX4" fmla="*/ 423228 w 471709"/>
                <a:gd name="connsiteY4" fmla="*/ 24271 h 28281"/>
                <a:gd name="connsiteX5" fmla="*/ 396558 w 471709"/>
                <a:gd name="connsiteY5" fmla="*/ 26176 h 28281"/>
                <a:gd name="connsiteX6" fmla="*/ 392557 w 471709"/>
                <a:gd name="connsiteY6" fmla="*/ 19604 h 28281"/>
                <a:gd name="connsiteX7" fmla="*/ 393224 w 471709"/>
                <a:gd name="connsiteY7" fmla="*/ 18556 h 28281"/>
                <a:gd name="connsiteX8" fmla="*/ 392271 w 471709"/>
                <a:gd name="connsiteY8" fmla="*/ 19318 h 28281"/>
                <a:gd name="connsiteX9" fmla="*/ 373221 w 471709"/>
                <a:gd name="connsiteY9" fmla="*/ 22461 h 28281"/>
                <a:gd name="connsiteX10" fmla="*/ 354171 w 471709"/>
                <a:gd name="connsiteY10" fmla="*/ 27034 h 28281"/>
                <a:gd name="connsiteX11" fmla="*/ 341503 w 471709"/>
                <a:gd name="connsiteY11" fmla="*/ 16842 h 28281"/>
                <a:gd name="connsiteX12" fmla="*/ 329121 w 471709"/>
                <a:gd name="connsiteY12" fmla="*/ 17413 h 28281"/>
                <a:gd name="connsiteX13" fmla="*/ 272542 w 471709"/>
                <a:gd name="connsiteY13" fmla="*/ 22843 h 28281"/>
                <a:gd name="connsiteX14" fmla="*/ 241491 w 471709"/>
                <a:gd name="connsiteY14" fmla="*/ 18271 h 28281"/>
                <a:gd name="connsiteX15" fmla="*/ 213392 w 471709"/>
                <a:gd name="connsiteY15" fmla="*/ 22747 h 28281"/>
                <a:gd name="connsiteX16" fmla="*/ 187960 w 471709"/>
                <a:gd name="connsiteY16" fmla="*/ 21890 h 28281"/>
                <a:gd name="connsiteX17" fmla="*/ 185579 w 471709"/>
                <a:gd name="connsiteY17" fmla="*/ 16175 h 28281"/>
                <a:gd name="connsiteX18" fmla="*/ 186246 w 471709"/>
                <a:gd name="connsiteY18" fmla="*/ 15032 h 28281"/>
                <a:gd name="connsiteX19" fmla="*/ 185293 w 471709"/>
                <a:gd name="connsiteY19" fmla="*/ 15889 h 28281"/>
                <a:gd name="connsiteX20" fmla="*/ 157956 w 471709"/>
                <a:gd name="connsiteY20" fmla="*/ 21604 h 28281"/>
                <a:gd name="connsiteX21" fmla="*/ 141859 w 471709"/>
                <a:gd name="connsiteY21" fmla="*/ 24938 h 28281"/>
                <a:gd name="connsiteX22" fmla="*/ 131667 w 471709"/>
                <a:gd name="connsiteY22" fmla="*/ 16651 h 28281"/>
                <a:gd name="connsiteX23" fmla="*/ 122142 w 471709"/>
                <a:gd name="connsiteY23" fmla="*/ 11889 h 28281"/>
                <a:gd name="connsiteX24" fmla="*/ 116904 w 471709"/>
                <a:gd name="connsiteY24" fmla="*/ 20461 h 28281"/>
                <a:gd name="connsiteX25" fmla="*/ 102807 w 471709"/>
                <a:gd name="connsiteY25" fmla="*/ 26081 h 28281"/>
                <a:gd name="connsiteX26" fmla="*/ 71946 w 471709"/>
                <a:gd name="connsiteY26" fmla="*/ 25128 h 28281"/>
                <a:gd name="connsiteX27" fmla="*/ 65659 w 471709"/>
                <a:gd name="connsiteY27" fmla="*/ 24081 h 28281"/>
                <a:gd name="connsiteX28" fmla="*/ 50419 w 471709"/>
                <a:gd name="connsiteY28" fmla="*/ 17604 h 28281"/>
                <a:gd name="connsiteX29" fmla="*/ 27273 w 471709"/>
                <a:gd name="connsiteY29" fmla="*/ 23319 h 28281"/>
                <a:gd name="connsiteX30" fmla="*/ 8223 w 471709"/>
                <a:gd name="connsiteY30" fmla="*/ 25986 h 28281"/>
                <a:gd name="connsiteX31" fmla="*/ 1079 w 471709"/>
                <a:gd name="connsiteY31" fmla="*/ 11698 h 28281"/>
                <a:gd name="connsiteX32" fmla="*/ 4128 w 471709"/>
                <a:gd name="connsiteY32" fmla="*/ 7412 h 28281"/>
                <a:gd name="connsiteX33" fmla="*/ 39846 w 471709"/>
                <a:gd name="connsiteY33" fmla="*/ 9127 h 28281"/>
                <a:gd name="connsiteX34" fmla="*/ 44990 w 471709"/>
                <a:gd name="connsiteY34" fmla="*/ 10079 h 28281"/>
                <a:gd name="connsiteX35" fmla="*/ 99568 w 471709"/>
                <a:gd name="connsiteY35" fmla="*/ 4745 h 28281"/>
                <a:gd name="connsiteX36" fmla="*/ 112236 w 471709"/>
                <a:gd name="connsiteY36" fmla="*/ 2364 h 28281"/>
                <a:gd name="connsiteX37" fmla="*/ 131286 w 471709"/>
                <a:gd name="connsiteY37" fmla="*/ 2935 h 28281"/>
                <a:gd name="connsiteX38" fmla="*/ 147574 w 471709"/>
                <a:gd name="connsiteY38" fmla="*/ 4364 h 28281"/>
                <a:gd name="connsiteX39" fmla="*/ 207677 w 471709"/>
                <a:gd name="connsiteY39" fmla="*/ 3602 h 28281"/>
                <a:gd name="connsiteX40" fmla="*/ 251396 w 471709"/>
                <a:gd name="connsiteY40" fmla="*/ 4840 h 28281"/>
                <a:gd name="connsiteX41" fmla="*/ 293688 w 471709"/>
                <a:gd name="connsiteY41" fmla="*/ 2649 h 28281"/>
                <a:gd name="connsiteX42" fmla="*/ 325120 w 471709"/>
                <a:gd name="connsiteY42" fmla="*/ 744 h 28281"/>
                <a:gd name="connsiteX43" fmla="*/ 344932 w 471709"/>
                <a:gd name="connsiteY43" fmla="*/ 4840 h 28281"/>
                <a:gd name="connsiteX44" fmla="*/ 356076 w 471709"/>
                <a:gd name="connsiteY44" fmla="*/ 3411 h 28281"/>
                <a:gd name="connsiteX45" fmla="*/ 370173 w 471709"/>
                <a:gd name="connsiteY45" fmla="*/ 2554 h 28281"/>
                <a:gd name="connsiteX46" fmla="*/ 384270 w 471709"/>
                <a:gd name="connsiteY46" fmla="*/ 4745 h 28281"/>
                <a:gd name="connsiteX47" fmla="*/ 419322 w 471709"/>
                <a:gd name="connsiteY47" fmla="*/ 4745 h 28281"/>
                <a:gd name="connsiteX48" fmla="*/ 463709 w 471709"/>
                <a:gd name="connsiteY48" fmla="*/ 2935 h 28281"/>
                <a:gd name="connsiteX49" fmla="*/ 470748 w 471709"/>
                <a:gd name="connsiteY49" fmla="*/ 6907 h 28281"/>
                <a:gd name="connsiteX50" fmla="*/ 470471 w 471709"/>
                <a:gd name="connsiteY50" fmla="*/ 10746 h 28281"/>
                <a:gd name="connsiteX51" fmla="*/ 471710 w 471709"/>
                <a:gd name="connsiteY51" fmla="*/ 26367 h 28281"/>
                <a:gd name="connsiteX52" fmla="*/ 437610 w 471709"/>
                <a:gd name="connsiteY52" fmla="*/ 23033 h 28281"/>
                <a:gd name="connsiteX53" fmla="*/ 106426 w 471709"/>
                <a:gd name="connsiteY53" fmla="*/ 16461 h 28281"/>
                <a:gd name="connsiteX54" fmla="*/ 105188 w 471709"/>
                <a:gd name="connsiteY54" fmla="*/ 15508 h 28281"/>
                <a:gd name="connsiteX55" fmla="*/ 104426 w 471709"/>
                <a:gd name="connsiteY55" fmla="*/ 17413 h 28281"/>
                <a:gd name="connsiteX56" fmla="*/ 105950 w 471709"/>
                <a:gd name="connsiteY56" fmla="*/ 17413 h 28281"/>
                <a:gd name="connsiteX57" fmla="*/ 106426 w 471709"/>
                <a:gd name="connsiteY57" fmla="*/ 16461 h 28281"/>
                <a:gd name="connsiteX58" fmla="*/ 208344 w 471709"/>
                <a:gd name="connsiteY58" fmla="*/ 13318 h 28281"/>
                <a:gd name="connsiteX59" fmla="*/ 207677 w 471709"/>
                <a:gd name="connsiteY59" fmla="*/ 12270 h 28281"/>
                <a:gd name="connsiteX60" fmla="*/ 206438 w 471709"/>
                <a:gd name="connsiteY60" fmla="*/ 11603 h 28281"/>
                <a:gd name="connsiteX61" fmla="*/ 207391 w 471709"/>
                <a:gd name="connsiteY61" fmla="*/ 12556 h 28281"/>
                <a:gd name="connsiteX62" fmla="*/ 290925 w 471709"/>
                <a:gd name="connsiteY62" fmla="*/ 14746 h 28281"/>
                <a:gd name="connsiteX63" fmla="*/ 287401 w 471709"/>
                <a:gd name="connsiteY63" fmla="*/ 13698 h 28281"/>
                <a:gd name="connsiteX64" fmla="*/ 283115 w 471709"/>
                <a:gd name="connsiteY64" fmla="*/ 15985 h 28281"/>
                <a:gd name="connsiteX65" fmla="*/ 284353 w 471709"/>
                <a:gd name="connsiteY65" fmla="*/ 17794 h 28281"/>
                <a:gd name="connsiteX66" fmla="*/ 290925 w 471709"/>
                <a:gd name="connsiteY66" fmla="*/ 14746 h 28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471709" h="28281">
                  <a:moveTo>
                    <a:pt x="437610" y="23033"/>
                  </a:moveTo>
                  <a:cubicBezTo>
                    <a:pt x="439344" y="22547"/>
                    <a:pt x="440982" y="21776"/>
                    <a:pt x="442468" y="20747"/>
                  </a:cubicBezTo>
                  <a:cubicBezTo>
                    <a:pt x="443516" y="19794"/>
                    <a:pt x="442468" y="18461"/>
                    <a:pt x="441135" y="19128"/>
                  </a:cubicBezTo>
                  <a:cubicBezTo>
                    <a:pt x="439677" y="20157"/>
                    <a:pt x="438363" y="21366"/>
                    <a:pt x="437229" y="22747"/>
                  </a:cubicBezTo>
                  <a:cubicBezTo>
                    <a:pt x="432657" y="23605"/>
                    <a:pt x="427704" y="21033"/>
                    <a:pt x="423228" y="24271"/>
                  </a:cubicBezTo>
                  <a:cubicBezTo>
                    <a:pt x="415131" y="29701"/>
                    <a:pt x="405511" y="26843"/>
                    <a:pt x="396558" y="26176"/>
                  </a:cubicBezTo>
                  <a:cubicBezTo>
                    <a:pt x="393033" y="26176"/>
                    <a:pt x="392271" y="22652"/>
                    <a:pt x="392557" y="19604"/>
                  </a:cubicBezTo>
                  <a:lnTo>
                    <a:pt x="393224" y="18556"/>
                  </a:lnTo>
                  <a:lnTo>
                    <a:pt x="392271" y="19318"/>
                  </a:lnTo>
                  <a:cubicBezTo>
                    <a:pt x="385889" y="16270"/>
                    <a:pt x="378279" y="17518"/>
                    <a:pt x="373221" y="22461"/>
                  </a:cubicBezTo>
                  <a:cubicBezTo>
                    <a:pt x="367611" y="26186"/>
                    <a:pt x="360858" y="27805"/>
                    <a:pt x="354171" y="27034"/>
                  </a:cubicBezTo>
                  <a:cubicBezTo>
                    <a:pt x="346170" y="27034"/>
                    <a:pt x="344646" y="22461"/>
                    <a:pt x="341503" y="16842"/>
                  </a:cubicBezTo>
                  <a:cubicBezTo>
                    <a:pt x="338360" y="11222"/>
                    <a:pt x="333312" y="14842"/>
                    <a:pt x="329121" y="17413"/>
                  </a:cubicBezTo>
                  <a:cubicBezTo>
                    <a:pt x="311309" y="28367"/>
                    <a:pt x="291497" y="22461"/>
                    <a:pt x="272542" y="22843"/>
                  </a:cubicBezTo>
                  <a:cubicBezTo>
                    <a:pt x="263779" y="12270"/>
                    <a:pt x="251301" y="22843"/>
                    <a:pt x="241491" y="18271"/>
                  </a:cubicBezTo>
                  <a:cubicBezTo>
                    <a:pt x="233489" y="26938"/>
                    <a:pt x="222441" y="21985"/>
                    <a:pt x="213392" y="22747"/>
                  </a:cubicBezTo>
                  <a:cubicBezTo>
                    <a:pt x="204343" y="23509"/>
                    <a:pt x="196628" y="19794"/>
                    <a:pt x="187960" y="21890"/>
                  </a:cubicBezTo>
                  <a:cubicBezTo>
                    <a:pt x="185864" y="22366"/>
                    <a:pt x="185293" y="18556"/>
                    <a:pt x="185579" y="16175"/>
                  </a:cubicBezTo>
                  <a:lnTo>
                    <a:pt x="186246" y="15032"/>
                  </a:lnTo>
                  <a:lnTo>
                    <a:pt x="185293" y="15889"/>
                  </a:lnTo>
                  <a:cubicBezTo>
                    <a:pt x="175768" y="15889"/>
                    <a:pt x="166243" y="12841"/>
                    <a:pt x="157956" y="21604"/>
                  </a:cubicBezTo>
                  <a:cubicBezTo>
                    <a:pt x="155004" y="24652"/>
                    <a:pt x="147384" y="24367"/>
                    <a:pt x="141859" y="24938"/>
                  </a:cubicBezTo>
                  <a:cubicBezTo>
                    <a:pt x="136335" y="25510"/>
                    <a:pt x="134620" y="20176"/>
                    <a:pt x="131667" y="16651"/>
                  </a:cubicBezTo>
                  <a:cubicBezTo>
                    <a:pt x="128714" y="13127"/>
                    <a:pt x="125286" y="13318"/>
                    <a:pt x="122142" y="11889"/>
                  </a:cubicBezTo>
                  <a:cubicBezTo>
                    <a:pt x="116332" y="13127"/>
                    <a:pt x="118618" y="17794"/>
                    <a:pt x="116904" y="20461"/>
                  </a:cubicBezTo>
                  <a:cubicBezTo>
                    <a:pt x="114275" y="25605"/>
                    <a:pt x="108245" y="28005"/>
                    <a:pt x="102807" y="26081"/>
                  </a:cubicBezTo>
                  <a:cubicBezTo>
                    <a:pt x="92786" y="23052"/>
                    <a:pt x="82137" y="22728"/>
                    <a:pt x="71946" y="25128"/>
                  </a:cubicBezTo>
                  <a:cubicBezTo>
                    <a:pt x="69374" y="25890"/>
                    <a:pt x="65469" y="26081"/>
                    <a:pt x="65659" y="24081"/>
                  </a:cubicBezTo>
                  <a:cubicBezTo>
                    <a:pt x="67088" y="8936"/>
                    <a:pt x="54896" y="16461"/>
                    <a:pt x="50419" y="17604"/>
                  </a:cubicBezTo>
                  <a:cubicBezTo>
                    <a:pt x="42704" y="19509"/>
                    <a:pt x="33846" y="17604"/>
                    <a:pt x="27273" y="23319"/>
                  </a:cubicBezTo>
                  <a:cubicBezTo>
                    <a:pt x="21777" y="27357"/>
                    <a:pt x="14615" y="28357"/>
                    <a:pt x="8223" y="25986"/>
                  </a:cubicBezTo>
                  <a:cubicBezTo>
                    <a:pt x="508" y="23986"/>
                    <a:pt x="9080" y="14746"/>
                    <a:pt x="1079" y="11698"/>
                  </a:cubicBezTo>
                  <a:cubicBezTo>
                    <a:pt x="-2159" y="10460"/>
                    <a:pt x="2794" y="7317"/>
                    <a:pt x="4128" y="7412"/>
                  </a:cubicBezTo>
                  <a:cubicBezTo>
                    <a:pt x="16034" y="8365"/>
                    <a:pt x="28512" y="-113"/>
                    <a:pt x="39846" y="9127"/>
                  </a:cubicBezTo>
                  <a:cubicBezTo>
                    <a:pt x="41189" y="10489"/>
                    <a:pt x="43247" y="10870"/>
                    <a:pt x="44990" y="10079"/>
                  </a:cubicBezTo>
                  <a:cubicBezTo>
                    <a:pt x="62421" y="1792"/>
                    <a:pt x="81375" y="6745"/>
                    <a:pt x="99568" y="4745"/>
                  </a:cubicBezTo>
                  <a:cubicBezTo>
                    <a:pt x="103835" y="4202"/>
                    <a:pt x="108064" y="3402"/>
                    <a:pt x="112236" y="2364"/>
                  </a:cubicBezTo>
                  <a:cubicBezTo>
                    <a:pt x="118523" y="744"/>
                    <a:pt x="124524" y="-2303"/>
                    <a:pt x="131286" y="2935"/>
                  </a:cubicBezTo>
                  <a:cubicBezTo>
                    <a:pt x="136344" y="5450"/>
                    <a:pt x="142154" y="5955"/>
                    <a:pt x="147574" y="4364"/>
                  </a:cubicBezTo>
                  <a:cubicBezTo>
                    <a:pt x="167767" y="-875"/>
                    <a:pt x="187865" y="5126"/>
                    <a:pt x="207677" y="3602"/>
                  </a:cubicBezTo>
                  <a:cubicBezTo>
                    <a:pt x="222726" y="2459"/>
                    <a:pt x="236919" y="4650"/>
                    <a:pt x="251396" y="4840"/>
                  </a:cubicBezTo>
                  <a:cubicBezTo>
                    <a:pt x="265522" y="6212"/>
                    <a:pt x="279781" y="5479"/>
                    <a:pt x="293688" y="2649"/>
                  </a:cubicBezTo>
                  <a:cubicBezTo>
                    <a:pt x="304451" y="-589"/>
                    <a:pt x="315309" y="8174"/>
                    <a:pt x="325120" y="744"/>
                  </a:cubicBezTo>
                  <a:cubicBezTo>
                    <a:pt x="330359" y="7984"/>
                    <a:pt x="338169" y="3888"/>
                    <a:pt x="344932" y="4840"/>
                  </a:cubicBezTo>
                  <a:cubicBezTo>
                    <a:pt x="349218" y="5507"/>
                    <a:pt x="350647" y="-4685"/>
                    <a:pt x="356076" y="3411"/>
                  </a:cubicBezTo>
                  <a:cubicBezTo>
                    <a:pt x="360077" y="9698"/>
                    <a:pt x="364363" y="-1351"/>
                    <a:pt x="370173" y="2554"/>
                  </a:cubicBezTo>
                  <a:cubicBezTo>
                    <a:pt x="374707" y="4116"/>
                    <a:pt x="379479" y="4859"/>
                    <a:pt x="384270" y="4745"/>
                  </a:cubicBezTo>
                  <a:cubicBezTo>
                    <a:pt x="395919" y="6078"/>
                    <a:pt x="407673" y="6078"/>
                    <a:pt x="419322" y="4745"/>
                  </a:cubicBezTo>
                  <a:cubicBezTo>
                    <a:pt x="434086" y="3411"/>
                    <a:pt x="448945" y="7603"/>
                    <a:pt x="463709" y="2935"/>
                  </a:cubicBezTo>
                  <a:cubicBezTo>
                    <a:pt x="466747" y="2088"/>
                    <a:pt x="469900" y="3869"/>
                    <a:pt x="470748" y="6907"/>
                  </a:cubicBezTo>
                  <a:cubicBezTo>
                    <a:pt x="471100" y="8184"/>
                    <a:pt x="471005" y="9536"/>
                    <a:pt x="470471" y="10746"/>
                  </a:cubicBezTo>
                  <a:cubicBezTo>
                    <a:pt x="468995" y="15937"/>
                    <a:pt x="469433" y="21480"/>
                    <a:pt x="471710" y="26367"/>
                  </a:cubicBezTo>
                  <a:cubicBezTo>
                    <a:pt x="459804" y="24938"/>
                    <a:pt x="447897" y="33415"/>
                    <a:pt x="437610" y="23033"/>
                  </a:cubicBezTo>
                  <a:close/>
                  <a:moveTo>
                    <a:pt x="106426" y="16461"/>
                  </a:moveTo>
                  <a:cubicBezTo>
                    <a:pt x="106426" y="16461"/>
                    <a:pt x="105569" y="15508"/>
                    <a:pt x="105188" y="15508"/>
                  </a:cubicBezTo>
                  <a:cubicBezTo>
                    <a:pt x="104807" y="15508"/>
                    <a:pt x="103283" y="16175"/>
                    <a:pt x="104426" y="17413"/>
                  </a:cubicBezTo>
                  <a:cubicBezTo>
                    <a:pt x="104912" y="17613"/>
                    <a:pt x="105464" y="17613"/>
                    <a:pt x="105950" y="17413"/>
                  </a:cubicBezTo>
                  <a:cubicBezTo>
                    <a:pt x="105950" y="17413"/>
                    <a:pt x="106236" y="16937"/>
                    <a:pt x="106426" y="16461"/>
                  </a:cubicBezTo>
                  <a:close/>
                  <a:moveTo>
                    <a:pt x="208344" y="13318"/>
                  </a:moveTo>
                  <a:lnTo>
                    <a:pt x="207677" y="12270"/>
                  </a:lnTo>
                  <a:lnTo>
                    <a:pt x="206438" y="11603"/>
                  </a:lnTo>
                  <a:lnTo>
                    <a:pt x="207391" y="12556"/>
                  </a:lnTo>
                  <a:close/>
                  <a:moveTo>
                    <a:pt x="290925" y="14746"/>
                  </a:moveTo>
                  <a:cubicBezTo>
                    <a:pt x="289211" y="14175"/>
                    <a:pt x="288068" y="13508"/>
                    <a:pt x="287401" y="13698"/>
                  </a:cubicBezTo>
                  <a:cubicBezTo>
                    <a:pt x="285820" y="14127"/>
                    <a:pt x="284353" y="14908"/>
                    <a:pt x="283115" y="15985"/>
                  </a:cubicBezTo>
                  <a:cubicBezTo>
                    <a:pt x="282162" y="16842"/>
                    <a:pt x="283115" y="18175"/>
                    <a:pt x="284353" y="17794"/>
                  </a:cubicBezTo>
                  <a:cubicBezTo>
                    <a:pt x="286630" y="16966"/>
                    <a:pt x="288820" y="15946"/>
                    <a:pt x="290925" y="14746"/>
                  </a:cubicBezTo>
                  <a:close/>
                </a:path>
              </a:pathLst>
            </a:custGeom>
            <a:grpFill/>
            <a:ln w="9525" cap="flat">
              <a:noFill/>
              <a:prstDash val="solid"/>
              <a:miter/>
            </a:ln>
          </p:spPr>
          <p:txBody>
            <a:bodyPr rtlCol="0" anchor="ctr"/>
            <a:lstStyle/>
            <a:p>
              <a:endParaRPr lang="en-US">
                <a:solidFill>
                  <a:schemeClr val="bg1"/>
                </a:solidFill>
              </a:endParaRPr>
            </a:p>
          </p:txBody>
        </p:sp>
        <p:sp>
          <p:nvSpPr>
            <p:cNvPr id="9" name="Freeform 8">
              <a:extLst>
                <a:ext uri="{FF2B5EF4-FFF2-40B4-BE49-F238E27FC236}">
                  <a16:creationId xmlns:a16="http://schemas.microsoft.com/office/drawing/2014/main" id="{EF046861-EA5B-49F1-5EA8-93956718A3D0}"/>
                </a:ext>
              </a:extLst>
            </p:cNvPr>
            <p:cNvSpPr/>
            <p:nvPr/>
          </p:nvSpPr>
          <p:spPr>
            <a:xfrm>
              <a:off x="7899476" y="2704854"/>
              <a:ext cx="265179" cy="45073"/>
            </a:xfrm>
            <a:custGeom>
              <a:avLst/>
              <a:gdLst>
                <a:gd name="connsiteX0" fmla="*/ 264973 w 265179"/>
                <a:gd name="connsiteY0" fmla="*/ 24248 h 45073"/>
                <a:gd name="connsiteX1" fmla="*/ 255448 w 265179"/>
                <a:gd name="connsiteY1" fmla="*/ 40155 h 45073"/>
                <a:gd name="connsiteX2" fmla="*/ 248590 w 265179"/>
                <a:gd name="connsiteY2" fmla="*/ 40155 h 45073"/>
                <a:gd name="connsiteX3" fmla="*/ 218967 w 265179"/>
                <a:gd name="connsiteY3" fmla="*/ 42441 h 45073"/>
                <a:gd name="connsiteX4" fmla="*/ 206584 w 265179"/>
                <a:gd name="connsiteY4" fmla="*/ 44441 h 45073"/>
                <a:gd name="connsiteX5" fmla="*/ 148672 w 265179"/>
                <a:gd name="connsiteY5" fmla="*/ 42917 h 45073"/>
                <a:gd name="connsiteX6" fmla="*/ 99142 w 265179"/>
                <a:gd name="connsiteY6" fmla="*/ 41965 h 45073"/>
                <a:gd name="connsiteX7" fmla="*/ 57614 w 265179"/>
                <a:gd name="connsiteY7" fmla="*/ 39679 h 45073"/>
                <a:gd name="connsiteX8" fmla="*/ 11131 w 265179"/>
                <a:gd name="connsiteY8" fmla="*/ 35488 h 45073"/>
                <a:gd name="connsiteX9" fmla="*/ 82 w 265179"/>
                <a:gd name="connsiteY9" fmla="*/ 21867 h 45073"/>
                <a:gd name="connsiteX10" fmla="*/ 10084 w 265179"/>
                <a:gd name="connsiteY10" fmla="*/ 13771 h 45073"/>
                <a:gd name="connsiteX11" fmla="*/ 44469 w 265179"/>
                <a:gd name="connsiteY11" fmla="*/ 15771 h 45073"/>
                <a:gd name="connsiteX12" fmla="*/ 70282 w 265179"/>
                <a:gd name="connsiteY12" fmla="*/ 15200 h 45073"/>
                <a:gd name="connsiteX13" fmla="*/ 75520 w 265179"/>
                <a:gd name="connsiteY13" fmla="*/ 14247 h 45073"/>
                <a:gd name="connsiteX14" fmla="*/ 95618 w 265179"/>
                <a:gd name="connsiteY14" fmla="*/ 13676 h 45073"/>
                <a:gd name="connsiteX15" fmla="*/ 86665 w 265179"/>
                <a:gd name="connsiteY15" fmla="*/ 8913 h 45073"/>
                <a:gd name="connsiteX16" fmla="*/ 21418 w 265179"/>
                <a:gd name="connsiteY16" fmla="*/ 7960 h 45073"/>
                <a:gd name="connsiteX17" fmla="*/ 6369 w 265179"/>
                <a:gd name="connsiteY17" fmla="*/ 7960 h 45073"/>
                <a:gd name="connsiteX18" fmla="*/ 749 w 265179"/>
                <a:gd name="connsiteY18" fmla="*/ 4627 h 45073"/>
                <a:gd name="connsiteX19" fmla="*/ 7131 w 265179"/>
                <a:gd name="connsiteY19" fmla="*/ 245 h 45073"/>
                <a:gd name="connsiteX20" fmla="*/ 12751 w 265179"/>
                <a:gd name="connsiteY20" fmla="*/ 245 h 45073"/>
                <a:gd name="connsiteX21" fmla="*/ 114573 w 265179"/>
                <a:gd name="connsiteY21" fmla="*/ 3484 h 45073"/>
                <a:gd name="connsiteX22" fmla="*/ 148196 w 265179"/>
                <a:gd name="connsiteY22" fmla="*/ 3484 h 45073"/>
                <a:gd name="connsiteX23" fmla="*/ 155149 w 265179"/>
                <a:gd name="connsiteY23" fmla="*/ 7484 h 45073"/>
                <a:gd name="connsiteX24" fmla="*/ 148101 w 265179"/>
                <a:gd name="connsiteY24" fmla="*/ 10818 h 45073"/>
                <a:gd name="connsiteX25" fmla="*/ 113430 w 265179"/>
                <a:gd name="connsiteY25" fmla="*/ 8627 h 45073"/>
                <a:gd name="connsiteX26" fmla="*/ 97333 w 265179"/>
                <a:gd name="connsiteY26" fmla="*/ 14818 h 45073"/>
                <a:gd name="connsiteX27" fmla="*/ 107334 w 265179"/>
                <a:gd name="connsiteY27" fmla="*/ 18628 h 45073"/>
                <a:gd name="connsiteX28" fmla="*/ 145434 w 265179"/>
                <a:gd name="connsiteY28" fmla="*/ 19676 h 45073"/>
                <a:gd name="connsiteX29" fmla="*/ 165341 w 265179"/>
                <a:gd name="connsiteY29" fmla="*/ 18724 h 45073"/>
                <a:gd name="connsiteX30" fmla="*/ 199917 w 265179"/>
                <a:gd name="connsiteY30" fmla="*/ 21772 h 45073"/>
                <a:gd name="connsiteX31" fmla="*/ 220491 w 265179"/>
                <a:gd name="connsiteY31" fmla="*/ 15390 h 45073"/>
                <a:gd name="connsiteX32" fmla="*/ 187249 w 265179"/>
                <a:gd name="connsiteY32" fmla="*/ 9961 h 45073"/>
                <a:gd name="connsiteX33" fmla="*/ 222015 w 265179"/>
                <a:gd name="connsiteY33" fmla="*/ 13676 h 45073"/>
                <a:gd name="connsiteX34" fmla="*/ 225063 w 265179"/>
                <a:gd name="connsiteY34" fmla="*/ 14342 h 45073"/>
                <a:gd name="connsiteX35" fmla="*/ 225825 w 265179"/>
                <a:gd name="connsiteY35" fmla="*/ 13199 h 45073"/>
                <a:gd name="connsiteX36" fmla="*/ 225253 w 265179"/>
                <a:gd name="connsiteY36" fmla="*/ 14533 h 45073"/>
                <a:gd name="connsiteX37" fmla="*/ 230206 w 265179"/>
                <a:gd name="connsiteY37" fmla="*/ 24058 h 45073"/>
                <a:gd name="connsiteX38" fmla="*/ 246589 w 265179"/>
                <a:gd name="connsiteY38" fmla="*/ 24820 h 45073"/>
                <a:gd name="connsiteX39" fmla="*/ 251542 w 265179"/>
                <a:gd name="connsiteY39" fmla="*/ 17676 h 45073"/>
                <a:gd name="connsiteX40" fmla="*/ 264973 w 265179"/>
                <a:gd name="connsiteY40" fmla="*/ 24248 h 45073"/>
                <a:gd name="connsiteX41" fmla="*/ 33610 w 265179"/>
                <a:gd name="connsiteY41" fmla="*/ 29201 h 45073"/>
                <a:gd name="connsiteX42" fmla="*/ 32944 w 265179"/>
                <a:gd name="connsiteY42" fmla="*/ 28058 h 45073"/>
                <a:gd name="connsiteX43" fmla="*/ 31801 w 265179"/>
                <a:gd name="connsiteY43" fmla="*/ 27487 h 45073"/>
                <a:gd name="connsiteX44" fmla="*/ 32658 w 265179"/>
                <a:gd name="connsiteY44" fmla="*/ 28344 h 45073"/>
                <a:gd name="connsiteX45" fmla="*/ 101333 w 265179"/>
                <a:gd name="connsiteY45" fmla="*/ 30249 h 45073"/>
                <a:gd name="connsiteX46" fmla="*/ 100285 w 265179"/>
                <a:gd name="connsiteY46" fmla="*/ 29677 h 45073"/>
                <a:gd name="connsiteX47" fmla="*/ 100285 w 265179"/>
                <a:gd name="connsiteY47" fmla="*/ 30439 h 45073"/>
                <a:gd name="connsiteX48" fmla="*/ 196583 w 265179"/>
                <a:gd name="connsiteY48" fmla="*/ 35869 h 45073"/>
                <a:gd name="connsiteX49" fmla="*/ 196583 w 265179"/>
                <a:gd name="connsiteY49" fmla="*/ 34726 h 45073"/>
                <a:gd name="connsiteX50" fmla="*/ 196012 w 265179"/>
                <a:gd name="connsiteY50" fmla="*/ 35678 h 45073"/>
                <a:gd name="connsiteX51" fmla="*/ 256305 w 265179"/>
                <a:gd name="connsiteY51" fmla="*/ 28344 h 45073"/>
                <a:gd name="connsiteX52" fmla="*/ 255257 w 265179"/>
                <a:gd name="connsiteY52" fmla="*/ 28820 h 45073"/>
                <a:gd name="connsiteX53" fmla="*/ 254495 w 265179"/>
                <a:gd name="connsiteY53" fmla="*/ 31868 h 45073"/>
                <a:gd name="connsiteX54" fmla="*/ 253543 w 265179"/>
                <a:gd name="connsiteY54" fmla="*/ 32726 h 45073"/>
                <a:gd name="connsiteX55" fmla="*/ 254686 w 265179"/>
                <a:gd name="connsiteY55" fmla="*/ 32059 h 45073"/>
                <a:gd name="connsiteX56" fmla="*/ 256781 w 265179"/>
                <a:gd name="connsiteY56" fmla="*/ 28820 h 45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65179" h="45073">
                  <a:moveTo>
                    <a:pt x="264973" y="24248"/>
                  </a:moveTo>
                  <a:cubicBezTo>
                    <a:pt x="266306" y="31106"/>
                    <a:pt x="260972" y="36059"/>
                    <a:pt x="255448" y="40155"/>
                  </a:cubicBezTo>
                  <a:cubicBezTo>
                    <a:pt x="253390" y="41593"/>
                    <a:pt x="250647" y="41593"/>
                    <a:pt x="248590" y="40155"/>
                  </a:cubicBezTo>
                  <a:cubicBezTo>
                    <a:pt x="238112" y="34440"/>
                    <a:pt x="228111" y="31964"/>
                    <a:pt x="218967" y="42441"/>
                  </a:cubicBezTo>
                  <a:cubicBezTo>
                    <a:pt x="215824" y="46060"/>
                    <a:pt x="210394" y="45108"/>
                    <a:pt x="206584" y="44441"/>
                  </a:cubicBezTo>
                  <a:cubicBezTo>
                    <a:pt x="187353" y="42365"/>
                    <a:pt x="167989" y="41850"/>
                    <a:pt x="148672" y="42917"/>
                  </a:cubicBezTo>
                  <a:cubicBezTo>
                    <a:pt x="132099" y="42917"/>
                    <a:pt x="115716" y="37964"/>
                    <a:pt x="99142" y="41965"/>
                  </a:cubicBezTo>
                  <a:cubicBezTo>
                    <a:pt x="86093" y="30821"/>
                    <a:pt x="71329" y="39584"/>
                    <a:pt x="57614" y="39679"/>
                  </a:cubicBezTo>
                  <a:cubicBezTo>
                    <a:pt x="41802" y="39679"/>
                    <a:pt x="26848" y="35583"/>
                    <a:pt x="11131" y="35488"/>
                  </a:cubicBezTo>
                  <a:cubicBezTo>
                    <a:pt x="1606" y="35488"/>
                    <a:pt x="940" y="27868"/>
                    <a:pt x="82" y="21867"/>
                  </a:cubicBezTo>
                  <a:cubicBezTo>
                    <a:pt x="-775" y="15866"/>
                    <a:pt x="5226" y="15104"/>
                    <a:pt x="10084" y="13771"/>
                  </a:cubicBezTo>
                  <a:cubicBezTo>
                    <a:pt x="21799" y="10723"/>
                    <a:pt x="32944" y="15581"/>
                    <a:pt x="44469" y="15771"/>
                  </a:cubicBezTo>
                  <a:cubicBezTo>
                    <a:pt x="53051" y="16962"/>
                    <a:pt x="61766" y="16771"/>
                    <a:pt x="70282" y="15200"/>
                  </a:cubicBezTo>
                  <a:cubicBezTo>
                    <a:pt x="71996" y="14723"/>
                    <a:pt x="75044" y="13676"/>
                    <a:pt x="75520" y="14247"/>
                  </a:cubicBezTo>
                  <a:cubicBezTo>
                    <a:pt x="82759" y="23201"/>
                    <a:pt x="89046" y="15009"/>
                    <a:pt x="95618" y="13676"/>
                  </a:cubicBezTo>
                  <a:cubicBezTo>
                    <a:pt x="93951" y="10351"/>
                    <a:pt x="90360" y="8437"/>
                    <a:pt x="86665" y="8913"/>
                  </a:cubicBezTo>
                  <a:cubicBezTo>
                    <a:pt x="64948" y="8913"/>
                    <a:pt x="43135" y="8246"/>
                    <a:pt x="21418" y="7960"/>
                  </a:cubicBezTo>
                  <a:cubicBezTo>
                    <a:pt x="16370" y="7960"/>
                    <a:pt x="11417" y="7960"/>
                    <a:pt x="6369" y="7960"/>
                  </a:cubicBezTo>
                  <a:cubicBezTo>
                    <a:pt x="3988" y="7960"/>
                    <a:pt x="1035" y="7389"/>
                    <a:pt x="749" y="4627"/>
                  </a:cubicBezTo>
                  <a:cubicBezTo>
                    <a:pt x="749" y="436"/>
                    <a:pt x="4273" y="722"/>
                    <a:pt x="7131" y="245"/>
                  </a:cubicBezTo>
                  <a:cubicBezTo>
                    <a:pt x="9989" y="-231"/>
                    <a:pt x="10846" y="245"/>
                    <a:pt x="12751" y="245"/>
                  </a:cubicBezTo>
                  <a:cubicBezTo>
                    <a:pt x="46726" y="-536"/>
                    <a:pt x="80721" y="550"/>
                    <a:pt x="114573" y="3484"/>
                  </a:cubicBezTo>
                  <a:cubicBezTo>
                    <a:pt x="125717" y="4341"/>
                    <a:pt x="136957" y="3484"/>
                    <a:pt x="148196" y="3484"/>
                  </a:cubicBezTo>
                  <a:cubicBezTo>
                    <a:pt x="151149" y="3484"/>
                    <a:pt x="155245" y="3484"/>
                    <a:pt x="155149" y="7484"/>
                  </a:cubicBezTo>
                  <a:cubicBezTo>
                    <a:pt x="155054" y="11485"/>
                    <a:pt x="151244" y="11009"/>
                    <a:pt x="148101" y="10818"/>
                  </a:cubicBezTo>
                  <a:cubicBezTo>
                    <a:pt x="136481" y="10151"/>
                    <a:pt x="124860" y="10151"/>
                    <a:pt x="113430" y="8627"/>
                  </a:cubicBezTo>
                  <a:cubicBezTo>
                    <a:pt x="107324" y="7513"/>
                    <a:pt x="101114" y="9904"/>
                    <a:pt x="97333" y="14818"/>
                  </a:cubicBezTo>
                  <a:cubicBezTo>
                    <a:pt x="98095" y="21772"/>
                    <a:pt x="103810" y="18914"/>
                    <a:pt x="107334" y="18628"/>
                  </a:cubicBezTo>
                  <a:cubicBezTo>
                    <a:pt x="120002" y="17771"/>
                    <a:pt x="132385" y="13009"/>
                    <a:pt x="145434" y="19676"/>
                  </a:cubicBezTo>
                  <a:cubicBezTo>
                    <a:pt x="151339" y="22629"/>
                    <a:pt x="158007" y="17485"/>
                    <a:pt x="165341" y="18724"/>
                  </a:cubicBezTo>
                  <a:cubicBezTo>
                    <a:pt x="176581" y="20629"/>
                    <a:pt x="188296" y="19200"/>
                    <a:pt x="199917" y="21772"/>
                  </a:cubicBezTo>
                  <a:cubicBezTo>
                    <a:pt x="207356" y="22553"/>
                    <a:pt x="214795" y="20248"/>
                    <a:pt x="220491" y="15390"/>
                  </a:cubicBezTo>
                  <a:cubicBezTo>
                    <a:pt x="209442" y="13580"/>
                    <a:pt x="196774" y="19867"/>
                    <a:pt x="187249" y="9961"/>
                  </a:cubicBezTo>
                  <a:cubicBezTo>
                    <a:pt x="203060" y="4817"/>
                    <a:pt x="206299" y="5198"/>
                    <a:pt x="222015" y="13676"/>
                  </a:cubicBezTo>
                  <a:lnTo>
                    <a:pt x="225063" y="14342"/>
                  </a:lnTo>
                  <a:cubicBezTo>
                    <a:pt x="225063" y="14342"/>
                    <a:pt x="225634" y="13199"/>
                    <a:pt x="225825" y="13199"/>
                  </a:cubicBezTo>
                  <a:cubicBezTo>
                    <a:pt x="226015" y="13199"/>
                    <a:pt x="226682" y="13866"/>
                    <a:pt x="225253" y="14533"/>
                  </a:cubicBezTo>
                  <a:cubicBezTo>
                    <a:pt x="225253" y="18343"/>
                    <a:pt x="221443" y="24058"/>
                    <a:pt x="230206" y="24058"/>
                  </a:cubicBezTo>
                  <a:cubicBezTo>
                    <a:pt x="235731" y="24058"/>
                    <a:pt x="241160" y="24058"/>
                    <a:pt x="246589" y="24820"/>
                  </a:cubicBezTo>
                  <a:cubicBezTo>
                    <a:pt x="252019" y="25582"/>
                    <a:pt x="250781" y="20629"/>
                    <a:pt x="251542" y="17676"/>
                  </a:cubicBezTo>
                  <a:cubicBezTo>
                    <a:pt x="257162" y="17676"/>
                    <a:pt x="263449" y="18057"/>
                    <a:pt x="264973" y="24248"/>
                  </a:cubicBezTo>
                  <a:close/>
                  <a:moveTo>
                    <a:pt x="33610" y="29201"/>
                  </a:moveTo>
                  <a:lnTo>
                    <a:pt x="32944" y="28058"/>
                  </a:lnTo>
                  <a:lnTo>
                    <a:pt x="31801" y="27487"/>
                  </a:lnTo>
                  <a:lnTo>
                    <a:pt x="32658" y="28344"/>
                  </a:lnTo>
                  <a:close/>
                  <a:moveTo>
                    <a:pt x="101333" y="30249"/>
                  </a:moveTo>
                  <a:lnTo>
                    <a:pt x="100285" y="29677"/>
                  </a:lnTo>
                  <a:lnTo>
                    <a:pt x="100285" y="30439"/>
                  </a:lnTo>
                  <a:close/>
                  <a:moveTo>
                    <a:pt x="196583" y="35869"/>
                  </a:moveTo>
                  <a:lnTo>
                    <a:pt x="196583" y="34726"/>
                  </a:lnTo>
                  <a:lnTo>
                    <a:pt x="196012" y="35678"/>
                  </a:lnTo>
                  <a:close/>
                  <a:moveTo>
                    <a:pt x="256305" y="28344"/>
                  </a:moveTo>
                  <a:cubicBezTo>
                    <a:pt x="256305" y="28344"/>
                    <a:pt x="255352" y="28344"/>
                    <a:pt x="255257" y="28820"/>
                  </a:cubicBezTo>
                  <a:cubicBezTo>
                    <a:pt x="255162" y="29297"/>
                    <a:pt x="254781" y="30821"/>
                    <a:pt x="254495" y="31868"/>
                  </a:cubicBezTo>
                  <a:lnTo>
                    <a:pt x="253543" y="32726"/>
                  </a:lnTo>
                  <a:lnTo>
                    <a:pt x="254686" y="32059"/>
                  </a:lnTo>
                  <a:cubicBezTo>
                    <a:pt x="256114" y="30916"/>
                    <a:pt x="257829" y="30154"/>
                    <a:pt x="256781" y="28820"/>
                  </a:cubicBezTo>
                  <a:close/>
                </a:path>
              </a:pathLst>
            </a:custGeom>
            <a:grpFill/>
            <a:ln w="9525" cap="flat">
              <a:noFill/>
              <a:prstDash val="solid"/>
              <a:miter/>
            </a:ln>
          </p:spPr>
          <p:txBody>
            <a:bodyPr rtlCol="0" anchor="ctr"/>
            <a:lstStyle/>
            <a:p>
              <a:endParaRPr lang="en-US">
                <a:solidFill>
                  <a:schemeClr val="bg1"/>
                </a:solidFill>
              </a:endParaRPr>
            </a:p>
          </p:txBody>
        </p:sp>
        <p:sp>
          <p:nvSpPr>
            <p:cNvPr id="10" name="Freeform 9">
              <a:extLst>
                <a:ext uri="{FF2B5EF4-FFF2-40B4-BE49-F238E27FC236}">
                  <a16:creationId xmlns:a16="http://schemas.microsoft.com/office/drawing/2014/main" id="{9B466A70-A959-FCE2-8200-FBAE5A8E34ED}"/>
                </a:ext>
              </a:extLst>
            </p:cNvPr>
            <p:cNvSpPr/>
            <p:nvPr/>
          </p:nvSpPr>
          <p:spPr>
            <a:xfrm>
              <a:off x="6245679" y="2723828"/>
              <a:ext cx="262976" cy="23844"/>
            </a:xfrm>
            <a:custGeom>
              <a:avLst/>
              <a:gdLst>
                <a:gd name="connsiteX0" fmla="*/ 258467 w 262976"/>
                <a:gd name="connsiteY0" fmla="*/ 322 h 23844"/>
                <a:gd name="connsiteX1" fmla="*/ 246084 w 262976"/>
                <a:gd name="connsiteY1" fmla="*/ 5846 h 23844"/>
                <a:gd name="connsiteX2" fmla="*/ 225415 w 262976"/>
                <a:gd name="connsiteY2" fmla="*/ 7275 h 23844"/>
                <a:gd name="connsiteX3" fmla="*/ 202269 w 262976"/>
                <a:gd name="connsiteY3" fmla="*/ 5370 h 23844"/>
                <a:gd name="connsiteX4" fmla="*/ 194173 w 262976"/>
                <a:gd name="connsiteY4" fmla="*/ 5370 h 23844"/>
                <a:gd name="connsiteX5" fmla="*/ 150358 w 262976"/>
                <a:gd name="connsiteY5" fmla="*/ 6799 h 23844"/>
                <a:gd name="connsiteX6" fmla="*/ 154454 w 262976"/>
                <a:gd name="connsiteY6" fmla="*/ 4037 h 23844"/>
                <a:gd name="connsiteX7" fmla="*/ 148834 w 262976"/>
                <a:gd name="connsiteY7" fmla="*/ 5084 h 23844"/>
                <a:gd name="connsiteX8" fmla="*/ 130832 w 262976"/>
                <a:gd name="connsiteY8" fmla="*/ 4132 h 23844"/>
                <a:gd name="connsiteX9" fmla="*/ 116735 w 262976"/>
                <a:gd name="connsiteY9" fmla="*/ 893 h 23844"/>
                <a:gd name="connsiteX10" fmla="*/ 111782 w 262976"/>
                <a:gd name="connsiteY10" fmla="*/ 893 h 23844"/>
                <a:gd name="connsiteX11" fmla="*/ 106734 w 262976"/>
                <a:gd name="connsiteY11" fmla="*/ 7561 h 23844"/>
                <a:gd name="connsiteX12" fmla="*/ 99494 w 262976"/>
                <a:gd name="connsiteY12" fmla="*/ 2989 h 23844"/>
                <a:gd name="connsiteX13" fmla="*/ 73586 w 262976"/>
                <a:gd name="connsiteY13" fmla="*/ 1941 h 23844"/>
                <a:gd name="connsiteX14" fmla="*/ 30534 w 262976"/>
                <a:gd name="connsiteY14" fmla="*/ 1941 h 23844"/>
                <a:gd name="connsiteX15" fmla="*/ 3006 w 262976"/>
                <a:gd name="connsiteY15" fmla="*/ 5084 h 23844"/>
                <a:gd name="connsiteX16" fmla="*/ 1196 w 262976"/>
                <a:gd name="connsiteY16" fmla="*/ 5084 h 23844"/>
                <a:gd name="connsiteX17" fmla="*/ 1959 w 262976"/>
                <a:gd name="connsiteY17" fmla="*/ 6132 h 23844"/>
                <a:gd name="connsiteX18" fmla="*/ 9102 w 262976"/>
                <a:gd name="connsiteY18" fmla="*/ 22706 h 23844"/>
                <a:gd name="connsiteX19" fmla="*/ 24056 w 262976"/>
                <a:gd name="connsiteY19" fmla="*/ 23753 h 23844"/>
                <a:gd name="connsiteX20" fmla="*/ 105686 w 262976"/>
                <a:gd name="connsiteY20" fmla="*/ 21563 h 23844"/>
                <a:gd name="connsiteX21" fmla="*/ 194078 w 262976"/>
                <a:gd name="connsiteY21" fmla="*/ 22325 h 23844"/>
                <a:gd name="connsiteX22" fmla="*/ 253895 w 262976"/>
                <a:gd name="connsiteY22" fmla="*/ 19086 h 23844"/>
                <a:gd name="connsiteX23" fmla="*/ 262848 w 262976"/>
                <a:gd name="connsiteY23" fmla="*/ 9561 h 23844"/>
                <a:gd name="connsiteX24" fmla="*/ 258467 w 262976"/>
                <a:gd name="connsiteY24" fmla="*/ 322 h 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62976" h="23844">
                  <a:moveTo>
                    <a:pt x="258467" y="322"/>
                  </a:moveTo>
                  <a:cubicBezTo>
                    <a:pt x="255228" y="3179"/>
                    <a:pt x="255800" y="11847"/>
                    <a:pt x="246084" y="5846"/>
                  </a:cubicBezTo>
                  <a:cubicBezTo>
                    <a:pt x="239474" y="2398"/>
                    <a:pt x="231482" y="2951"/>
                    <a:pt x="225415" y="7275"/>
                  </a:cubicBezTo>
                  <a:cubicBezTo>
                    <a:pt x="220748" y="10228"/>
                    <a:pt x="209127" y="15467"/>
                    <a:pt x="202269" y="5370"/>
                  </a:cubicBezTo>
                  <a:cubicBezTo>
                    <a:pt x="200078" y="2132"/>
                    <a:pt x="197316" y="4132"/>
                    <a:pt x="194173" y="5370"/>
                  </a:cubicBezTo>
                  <a:cubicBezTo>
                    <a:pt x="180000" y="9980"/>
                    <a:pt x="164807" y="10475"/>
                    <a:pt x="150358" y="6799"/>
                  </a:cubicBezTo>
                  <a:lnTo>
                    <a:pt x="154454" y="4037"/>
                  </a:lnTo>
                  <a:cubicBezTo>
                    <a:pt x="151882" y="1465"/>
                    <a:pt x="150358" y="3275"/>
                    <a:pt x="148834" y="5084"/>
                  </a:cubicBezTo>
                  <a:cubicBezTo>
                    <a:pt x="142833" y="4037"/>
                    <a:pt x="137023" y="1179"/>
                    <a:pt x="130832" y="4132"/>
                  </a:cubicBezTo>
                  <a:cubicBezTo>
                    <a:pt x="124640" y="7085"/>
                    <a:pt x="119021" y="11657"/>
                    <a:pt x="116735" y="893"/>
                  </a:cubicBezTo>
                  <a:cubicBezTo>
                    <a:pt x="116735" y="-345"/>
                    <a:pt x="113592" y="-250"/>
                    <a:pt x="111782" y="893"/>
                  </a:cubicBezTo>
                  <a:cubicBezTo>
                    <a:pt x="109972" y="2036"/>
                    <a:pt x="108734" y="6608"/>
                    <a:pt x="106734" y="7561"/>
                  </a:cubicBezTo>
                  <a:cubicBezTo>
                    <a:pt x="103304" y="9180"/>
                    <a:pt x="104257" y="1941"/>
                    <a:pt x="99494" y="2989"/>
                  </a:cubicBezTo>
                  <a:cubicBezTo>
                    <a:pt x="90827" y="4894"/>
                    <a:pt x="81873" y="10037"/>
                    <a:pt x="73586" y="1941"/>
                  </a:cubicBezTo>
                  <a:cubicBezTo>
                    <a:pt x="59375" y="4799"/>
                    <a:pt x="44745" y="4799"/>
                    <a:pt x="30534" y="1941"/>
                  </a:cubicBezTo>
                  <a:cubicBezTo>
                    <a:pt x="21265" y="1836"/>
                    <a:pt x="12017" y="2894"/>
                    <a:pt x="3006" y="5084"/>
                  </a:cubicBezTo>
                  <a:cubicBezTo>
                    <a:pt x="2054" y="4132"/>
                    <a:pt x="1292" y="4132"/>
                    <a:pt x="1196" y="5084"/>
                  </a:cubicBezTo>
                  <a:cubicBezTo>
                    <a:pt x="1101" y="6037"/>
                    <a:pt x="1673" y="5751"/>
                    <a:pt x="1959" y="6132"/>
                  </a:cubicBezTo>
                  <a:cubicBezTo>
                    <a:pt x="-1756" y="17372"/>
                    <a:pt x="-613" y="20515"/>
                    <a:pt x="9102" y="22706"/>
                  </a:cubicBezTo>
                  <a:cubicBezTo>
                    <a:pt x="14027" y="23677"/>
                    <a:pt x="19046" y="24030"/>
                    <a:pt x="24056" y="23753"/>
                  </a:cubicBezTo>
                  <a:cubicBezTo>
                    <a:pt x="51203" y="23182"/>
                    <a:pt x="78444" y="22039"/>
                    <a:pt x="105686" y="21563"/>
                  </a:cubicBezTo>
                  <a:cubicBezTo>
                    <a:pt x="135118" y="21563"/>
                    <a:pt x="164550" y="22896"/>
                    <a:pt x="194078" y="22325"/>
                  </a:cubicBezTo>
                  <a:cubicBezTo>
                    <a:pt x="214176" y="22325"/>
                    <a:pt x="233987" y="19658"/>
                    <a:pt x="253895" y="19086"/>
                  </a:cubicBezTo>
                  <a:cubicBezTo>
                    <a:pt x="262372" y="19086"/>
                    <a:pt x="263420" y="15371"/>
                    <a:pt x="262848" y="9561"/>
                  </a:cubicBezTo>
                  <a:cubicBezTo>
                    <a:pt x="262467" y="6513"/>
                    <a:pt x="263229" y="2513"/>
                    <a:pt x="258467" y="322"/>
                  </a:cubicBezTo>
                  <a:close/>
                </a:path>
              </a:pathLst>
            </a:custGeom>
            <a:grpFill/>
            <a:ln w="9525" cap="flat">
              <a:noFill/>
              <a:prstDash val="solid"/>
              <a:miter/>
            </a:ln>
          </p:spPr>
          <p:txBody>
            <a:bodyPr rtlCol="0" anchor="ctr"/>
            <a:lstStyle/>
            <a:p>
              <a:endParaRPr lang="en-US">
                <a:solidFill>
                  <a:schemeClr val="bg1"/>
                </a:solidFill>
              </a:endParaRPr>
            </a:p>
          </p:txBody>
        </p:sp>
        <p:sp>
          <p:nvSpPr>
            <p:cNvPr id="11" name="Freeform 10">
              <a:extLst>
                <a:ext uri="{FF2B5EF4-FFF2-40B4-BE49-F238E27FC236}">
                  <a16:creationId xmlns:a16="http://schemas.microsoft.com/office/drawing/2014/main" id="{D7FAE0CD-347E-20EB-0503-E8FCB155CC90}"/>
                </a:ext>
              </a:extLst>
            </p:cNvPr>
            <p:cNvSpPr/>
            <p:nvPr/>
          </p:nvSpPr>
          <p:spPr>
            <a:xfrm>
              <a:off x="7269216" y="2716720"/>
              <a:ext cx="146373" cy="30121"/>
            </a:xfrm>
            <a:custGeom>
              <a:avLst/>
              <a:gdLst>
                <a:gd name="connsiteX0" fmla="*/ 131708 w 146373"/>
                <a:gd name="connsiteY0" fmla="*/ 16288 h 30121"/>
                <a:gd name="connsiteX1" fmla="*/ 137509 w 146373"/>
                <a:gd name="connsiteY1" fmla="*/ 23889 h 30121"/>
                <a:gd name="connsiteX2" fmla="*/ 141233 w 146373"/>
                <a:gd name="connsiteY2" fmla="*/ 23336 h 30121"/>
                <a:gd name="connsiteX3" fmla="*/ 145520 w 146373"/>
                <a:gd name="connsiteY3" fmla="*/ 8192 h 30121"/>
                <a:gd name="connsiteX4" fmla="*/ 139138 w 146373"/>
                <a:gd name="connsiteY4" fmla="*/ 2000 h 30121"/>
                <a:gd name="connsiteX5" fmla="*/ 101609 w 146373"/>
                <a:gd name="connsiteY5" fmla="*/ 0 h 30121"/>
                <a:gd name="connsiteX6" fmla="*/ 97037 w 146373"/>
                <a:gd name="connsiteY6" fmla="*/ 2286 h 30121"/>
                <a:gd name="connsiteX7" fmla="*/ 86655 w 146373"/>
                <a:gd name="connsiteY7" fmla="*/ 4763 h 30121"/>
                <a:gd name="connsiteX8" fmla="*/ 15694 w 146373"/>
                <a:gd name="connsiteY8" fmla="*/ 6191 h 30121"/>
                <a:gd name="connsiteX9" fmla="*/ 4740 w 146373"/>
                <a:gd name="connsiteY9" fmla="*/ 12192 h 30121"/>
                <a:gd name="connsiteX10" fmla="*/ 1787 w 146373"/>
                <a:gd name="connsiteY10" fmla="*/ 8192 h 30121"/>
                <a:gd name="connsiteX11" fmla="*/ 2835 w 146373"/>
                <a:gd name="connsiteY11" fmla="*/ 13525 h 30121"/>
                <a:gd name="connsiteX12" fmla="*/ 5026 w 146373"/>
                <a:gd name="connsiteY12" fmla="*/ 26289 h 30121"/>
                <a:gd name="connsiteX13" fmla="*/ 37220 w 146373"/>
                <a:gd name="connsiteY13" fmla="*/ 19907 h 30121"/>
                <a:gd name="connsiteX14" fmla="*/ 26933 w 146373"/>
                <a:gd name="connsiteY14" fmla="*/ 14383 h 30121"/>
                <a:gd name="connsiteX15" fmla="*/ 40554 w 146373"/>
                <a:gd name="connsiteY15" fmla="*/ 15812 h 30121"/>
                <a:gd name="connsiteX16" fmla="*/ 37792 w 146373"/>
                <a:gd name="connsiteY16" fmla="*/ 20193 h 30121"/>
                <a:gd name="connsiteX17" fmla="*/ 45983 w 146373"/>
                <a:gd name="connsiteY17" fmla="*/ 29242 h 30121"/>
                <a:gd name="connsiteX18" fmla="*/ 82655 w 146373"/>
                <a:gd name="connsiteY18" fmla="*/ 11811 h 30121"/>
                <a:gd name="connsiteX19" fmla="*/ 98371 w 146373"/>
                <a:gd name="connsiteY19" fmla="*/ 26765 h 30121"/>
                <a:gd name="connsiteX20" fmla="*/ 131137 w 146373"/>
                <a:gd name="connsiteY20" fmla="*/ 15907 h 30121"/>
                <a:gd name="connsiteX21" fmla="*/ 132851 w 146373"/>
                <a:gd name="connsiteY21" fmla="*/ 13049 h 30121"/>
                <a:gd name="connsiteX22" fmla="*/ 131708 w 146373"/>
                <a:gd name="connsiteY22" fmla="*/ 16288 h 30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6373" h="30121">
                  <a:moveTo>
                    <a:pt x="131708" y="16288"/>
                  </a:moveTo>
                  <a:cubicBezTo>
                    <a:pt x="131213" y="19993"/>
                    <a:pt x="133804" y="23393"/>
                    <a:pt x="137509" y="23889"/>
                  </a:cubicBezTo>
                  <a:cubicBezTo>
                    <a:pt x="138776" y="24060"/>
                    <a:pt x="140071" y="23870"/>
                    <a:pt x="141233" y="23336"/>
                  </a:cubicBezTo>
                  <a:cubicBezTo>
                    <a:pt x="150187" y="20669"/>
                    <a:pt x="142567" y="13145"/>
                    <a:pt x="145520" y="8192"/>
                  </a:cubicBezTo>
                  <a:cubicBezTo>
                    <a:pt x="148472" y="3238"/>
                    <a:pt x="143138" y="2667"/>
                    <a:pt x="139138" y="2000"/>
                  </a:cubicBezTo>
                  <a:cubicBezTo>
                    <a:pt x="126755" y="95"/>
                    <a:pt x="113706" y="8477"/>
                    <a:pt x="101609" y="0"/>
                  </a:cubicBezTo>
                  <a:cubicBezTo>
                    <a:pt x="101038" y="0"/>
                    <a:pt x="98275" y="1143"/>
                    <a:pt x="97037" y="2286"/>
                  </a:cubicBezTo>
                  <a:cubicBezTo>
                    <a:pt x="94189" y="4763"/>
                    <a:pt x="90312" y="5686"/>
                    <a:pt x="86655" y="4763"/>
                  </a:cubicBezTo>
                  <a:cubicBezTo>
                    <a:pt x="62842" y="667"/>
                    <a:pt x="39030" y="8192"/>
                    <a:pt x="15694" y="6191"/>
                  </a:cubicBezTo>
                  <a:cubicBezTo>
                    <a:pt x="10646" y="5715"/>
                    <a:pt x="8645" y="10573"/>
                    <a:pt x="4740" y="12192"/>
                  </a:cubicBezTo>
                  <a:lnTo>
                    <a:pt x="1787" y="8192"/>
                  </a:lnTo>
                  <a:cubicBezTo>
                    <a:pt x="-1070" y="10478"/>
                    <a:pt x="1121" y="12001"/>
                    <a:pt x="2835" y="13525"/>
                  </a:cubicBezTo>
                  <a:cubicBezTo>
                    <a:pt x="-404" y="18479"/>
                    <a:pt x="-2213" y="25051"/>
                    <a:pt x="5026" y="26289"/>
                  </a:cubicBezTo>
                  <a:cubicBezTo>
                    <a:pt x="16075" y="28194"/>
                    <a:pt x="28743" y="31528"/>
                    <a:pt x="37220" y="19907"/>
                  </a:cubicBezTo>
                  <a:cubicBezTo>
                    <a:pt x="35411" y="15621"/>
                    <a:pt x="30076" y="16954"/>
                    <a:pt x="26933" y="14383"/>
                  </a:cubicBezTo>
                  <a:cubicBezTo>
                    <a:pt x="31381" y="12249"/>
                    <a:pt x="36649" y="12802"/>
                    <a:pt x="40554" y="15812"/>
                  </a:cubicBezTo>
                  <a:cubicBezTo>
                    <a:pt x="43602" y="18669"/>
                    <a:pt x="39316" y="19050"/>
                    <a:pt x="37792" y="20193"/>
                  </a:cubicBezTo>
                  <a:cubicBezTo>
                    <a:pt x="36363" y="26575"/>
                    <a:pt x="39411" y="32385"/>
                    <a:pt x="45983" y="29242"/>
                  </a:cubicBezTo>
                  <a:cubicBezTo>
                    <a:pt x="58080" y="23431"/>
                    <a:pt x="75415" y="29813"/>
                    <a:pt x="82655" y="11811"/>
                  </a:cubicBezTo>
                  <a:cubicBezTo>
                    <a:pt x="85226" y="27718"/>
                    <a:pt x="85703" y="28480"/>
                    <a:pt x="98371" y="26765"/>
                  </a:cubicBezTo>
                  <a:cubicBezTo>
                    <a:pt x="110115" y="26413"/>
                    <a:pt x="121507" y="22641"/>
                    <a:pt x="131137" y="15907"/>
                  </a:cubicBezTo>
                  <a:lnTo>
                    <a:pt x="132851" y="13049"/>
                  </a:lnTo>
                  <a:cubicBezTo>
                    <a:pt x="135137" y="14954"/>
                    <a:pt x="132375" y="15240"/>
                    <a:pt x="131708" y="16288"/>
                  </a:cubicBezTo>
                  <a:close/>
                </a:path>
              </a:pathLst>
            </a:custGeom>
            <a:grpFill/>
            <a:ln w="9525" cap="flat">
              <a:noFill/>
              <a:prstDash val="solid"/>
              <a:miter/>
            </a:ln>
          </p:spPr>
          <p:txBody>
            <a:bodyPr rtlCol="0" anchor="ctr"/>
            <a:lstStyle/>
            <a:p>
              <a:endParaRPr lang="en-US">
                <a:solidFill>
                  <a:schemeClr val="bg1"/>
                </a:solidFill>
              </a:endParaRPr>
            </a:p>
          </p:txBody>
        </p:sp>
        <p:sp>
          <p:nvSpPr>
            <p:cNvPr id="12" name="Freeform 11">
              <a:extLst>
                <a:ext uri="{FF2B5EF4-FFF2-40B4-BE49-F238E27FC236}">
                  <a16:creationId xmlns:a16="http://schemas.microsoft.com/office/drawing/2014/main" id="{CFA0A797-B7FD-4462-5605-12BF9BC161EE}"/>
                </a:ext>
              </a:extLst>
            </p:cNvPr>
            <p:cNvSpPr/>
            <p:nvPr/>
          </p:nvSpPr>
          <p:spPr>
            <a:xfrm>
              <a:off x="8022621" y="2757505"/>
              <a:ext cx="52693" cy="19190"/>
            </a:xfrm>
            <a:custGeom>
              <a:avLst/>
              <a:gdLst>
                <a:gd name="connsiteX0" fmla="*/ 43910 w 52693"/>
                <a:gd name="connsiteY0" fmla="*/ 5601 h 19190"/>
                <a:gd name="connsiteX1" fmla="*/ 27718 w 52693"/>
                <a:gd name="connsiteY1" fmla="*/ 3030 h 19190"/>
                <a:gd name="connsiteX2" fmla="*/ 0 w 52693"/>
                <a:gd name="connsiteY2" fmla="*/ 15031 h 19190"/>
                <a:gd name="connsiteX3" fmla="*/ 23051 w 52693"/>
                <a:gd name="connsiteY3" fmla="*/ 11888 h 19190"/>
                <a:gd name="connsiteX4" fmla="*/ 28194 w 52693"/>
                <a:gd name="connsiteY4" fmla="*/ 12840 h 19190"/>
                <a:gd name="connsiteX5" fmla="*/ 42101 w 52693"/>
                <a:gd name="connsiteY5" fmla="*/ 18270 h 19190"/>
                <a:gd name="connsiteX6" fmla="*/ 52483 w 52693"/>
                <a:gd name="connsiteY6" fmla="*/ 14555 h 19190"/>
                <a:gd name="connsiteX7" fmla="*/ 43910 w 52693"/>
                <a:gd name="connsiteY7" fmla="*/ 5601 h 19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693" h="19190">
                  <a:moveTo>
                    <a:pt x="43910" y="5601"/>
                  </a:moveTo>
                  <a:cubicBezTo>
                    <a:pt x="38671" y="3411"/>
                    <a:pt x="33242" y="4935"/>
                    <a:pt x="27718" y="3030"/>
                  </a:cubicBezTo>
                  <a:cubicBezTo>
                    <a:pt x="12097" y="-2495"/>
                    <a:pt x="10668" y="-1542"/>
                    <a:pt x="0" y="15031"/>
                  </a:cubicBezTo>
                  <a:cubicBezTo>
                    <a:pt x="8382" y="16174"/>
                    <a:pt x="16478" y="21413"/>
                    <a:pt x="23051" y="11888"/>
                  </a:cubicBezTo>
                  <a:cubicBezTo>
                    <a:pt x="25337" y="8554"/>
                    <a:pt x="27527" y="10554"/>
                    <a:pt x="28194" y="12840"/>
                  </a:cubicBezTo>
                  <a:cubicBezTo>
                    <a:pt x="30290" y="20651"/>
                    <a:pt x="37719" y="16555"/>
                    <a:pt x="42101" y="18270"/>
                  </a:cubicBezTo>
                  <a:cubicBezTo>
                    <a:pt x="46482" y="19984"/>
                    <a:pt x="51149" y="19603"/>
                    <a:pt x="52483" y="14555"/>
                  </a:cubicBezTo>
                  <a:cubicBezTo>
                    <a:pt x="53816" y="9507"/>
                    <a:pt x="48578" y="7602"/>
                    <a:pt x="43910" y="5601"/>
                  </a:cubicBezTo>
                  <a:close/>
                </a:path>
              </a:pathLst>
            </a:custGeom>
            <a:grpFill/>
            <a:ln w="9525" cap="flat">
              <a:noFill/>
              <a:prstDash val="solid"/>
              <a:miter/>
            </a:ln>
          </p:spPr>
          <p:txBody>
            <a:bodyPr rtlCol="0" anchor="ctr"/>
            <a:lstStyle/>
            <a:p>
              <a:endParaRPr lang="en-US">
                <a:solidFill>
                  <a:schemeClr val="bg1"/>
                </a:solidFill>
              </a:endParaRPr>
            </a:p>
          </p:txBody>
        </p:sp>
        <p:sp>
          <p:nvSpPr>
            <p:cNvPr id="13" name="Freeform 12">
              <a:extLst>
                <a:ext uri="{FF2B5EF4-FFF2-40B4-BE49-F238E27FC236}">
                  <a16:creationId xmlns:a16="http://schemas.microsoft.com/office/drawing/2014/main" id="{9622F86B-7846-597D-15D4-F459422AFD0F}"/>
                </a:ext>
              </a:extLst>
            </p:cNvPr>
            <p:cNvSpPr/>
            <p:nvPr/>
          </p:nvSpPr>
          <p:spPr>
            <a:xfrm>
              <a:off x="7119643" y="2760952"/>
              <a:ext cx="60205" cy="13954"/>
            </a:xfrm>
            <a:custGeom>
              <a:avLst/>
              <a:gdLst>
                <a:gd name="connsiteX0" fmla="*/ 57062 w 60205"/>
                <a:gd name="connsiteY0" fmla="*/ 250 h 13954"/>
                <a:gd name="connsiteX1" fmla="*/ 44013 w 60205"/>
                <a:gd name="connsiteY1" fmla="*/ 250 h 13954"/>
                <a:gd name="connsiteX2" fmla="*/ 16391 w 60205"/>
                <a:gd name="connsiteY2" fmla="*/ 3203 h 13954"/>
                <a:gd name="connsiteX3" fmla="*/ 6866 w 60205"/>
                <a:gd name="connsiteY3" fmla="*/ 2250 h 13954"/>
                <a:gd name="connsiteX4" fmla="*/ 8 w 60205"/>
                <a:gd name="connsiteY4" fmla="*/ 6822 h 13954"/>
                <a:gd name="connsiteX5" fmla="*/ 7056 w 60205"/>
                <a:gd name="connsiteY5" fmla="*/ 13490 h 13954"/>
                <a:gd name="connsiteX6" fmla="*/ 18296 w 60205"/>
                <a:gd name="connsiteY6" fmla="*/ 13490 h 13954"/>
                <a:gd name="connsiteX7" fmla="*/ 55824 w 60205"/>
                <a:gd name="connsiteY7" fmla="*/ 7870 h 13954"/>
                <a:gd name="connsiteX8" fmla="*/ 57444 w 60205"/>
                <a:gd name="connsiteY8" fmla="*/ 7394 h 13954"/>
                <a:gd name="connsiteX9" fmla="*/ 60206 w 60205"/>
                <a:gd name="connsiteY9" fmla="*/ 3108 h 13954"/>
                <a:gd name="connsiteX10" fmla="*/ 57062 w 60205"/>
                <a:gd name="connsiteY10" fmla="*/ 250 h 13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205" h="13954">
                  <a:moveTo>
                    <a:pt x="57062" y="250"/>
                  </a:moveTo>
                  <a:cubicBezTo>
                    <a:pt x="52719" y="-83"/>
                    <a:pt x="48357" y="-83"/>
                    <a:pt x="44013" y="250"/>
                  </a:cubicBezTo>
                  <a:cubicBezTo>
                    <a:pt x="34488" y="1107"/>
                    <a:pt x="24963" y="2250"/>
                    <a:pt x="16391" y="3203"/>
                  </a:cubicBezTo>
                  <a:cubicBezTo>
                    <a:pt x="13571" y="1317"/>
                    <a:pt x="10000" y="964"/>
                    <a:pt x="6866" y="2250"/>
                  </a:cubicBezTo>
                  <a:cubicBezTo>
                    <a:pt x="4008" y="3108"/>
                    <a:pt x="198" y="3108"/>
                    <a:pt x="8" y="6822"/>
                  </a:cubicBezTo>
                  <a:cubicBezTo>
                    <a:pt x="-183" y="10537"/>
                    <a:pt x="3151" y="13014"/>
                    <a:pt x="7056" y="13490"/>
                  </a:cubicBezTo>
                  <a:cubicBezTo>
                    <a:pt x="10781" y="14109"/>
                    <a:pt x="14571" y="14109"/>
                    <a:pt x="18296" y="13490"/>
                  </a:cubicBezTo>
                  <a:cubicBezTo>
                    <a:pt x="30469" y="9804"/>
                    <a:pt x="43108" y="7918"/>
                    <a:pt x="55824" y="7870"/>
                  </a:cubicBezTo>
                  <a:cubicBezTo>
                    <a:pt x="56396" y="7870"/>
                    <a:pt x="57253" y="7870"/>
                    <a:pt x="57444" y="7394"/>
                  </a:cubicBezTo>
                  <a:cubicBezTo>
                    <a:pt x="58720" y="6222"/>
                    <a:pt x="59663" y="4746"/>
                    <a:pt x="60206" y="3108"/>
                  </a:cubicBezTo>
                  <a:cubicBezTo>
                    <a:pt x="60101" y="1460"/>
                    <a:pt x="58710" y="193"/>
                    <a:pt x="57062" y="250"/>
                  </a:cubicBezTo>
                  <a:close/>
                </a:path>
              </a:pathLst>
            </a:custGeom>
            <a:grpFill/>
            <a:ln w="9525" cap="flat">
              <a:noFill/>
              <a:prstDash val="solid"/>
              <a:miter/>
            </a:ln>
          </p:spPr>
          <p:txBody>
            <a:bodyPr rtlCol="0" anchor="ctr"/>
            <a:lstStyle/>
            <a:p>
              <a:endParaRPr lang="en-US">
                <a:solidFill>
                  <a:schemeClr val="bg1"/>
                </a:solidFill>
              </a:endParaRPr>
            </a:p>
          </p:txBody>
        </p:sp>
        <p:sp>
          <p:nvSpPr>
            <p:cNvPr id="14" name="Freeform 13">
              <a:extLst>
                <a:ext uri="{FF2B5EF4-FFF2-40B4-BE49-F238E27FC236}">
                  <a16:creationId xmlns:a16="http://schemas.microsoft.com/office/drawing/2014/main" id="{25AAE919-6B09-8905-8C38-9B194426B7CB}"/>
                </a:ext>
              </a:extLst>
            </p:cNvPr>
            <p:cNvSpPr/>
            <p:nvPr/>
          </p:nvSpPr>
          <p:spPr>
            <a:xfrm>
              <a:off x="6857904" y="2761350"/>
              <a:ext cx="70370" cy="10104"/>
            </a:xfrm>
            <a:custGeom>
              <a:avLst/>
              <a:gdLst>
                <a:gd name="connsiteX0" fmla="*/ 63341 w 70370"/>
                <a:gd name="connsiteY0" fmla="*/ 900 h 10104"/>
                <a:gd name="connsiteX1" fmla="*/ 45053 w 70370"/>
                <a:gd name="connsiteY1" fmla="*/ 423 h 10104"/>
                <a:gd name="connsiteX2" fmla="*/ 0 w 70370"/>
                <a:gd name="connsiteY2" fmla="*/ 423 h 10104"/>
                <a:gd name="connsiteX3" fmla="*/ 30671 w 70370"/>
                <a:gd name="connsiteY3" fmla="*/ 8520 h 10104"/>
                <a:gd name="connsiteX4" fmla="*/ 63818 w 70370"/>
                <a:gd name="connsiteY4" fmla="*/ 9377 h 10104"/>
                <a:gd name="connsiteX5" fmla="*/ 70295 w 70370"/>
                <a:gd name="connsiteY5" fmla="*/ 5376 h 10104"/>
                <a:gd name="connsiteX6" fmla="*/ 64189 w 70370"/>
                <a:gd name="connsiteY6" fmla="*/ 719 h 10104"/>
                <a:gd name="connsiteX7" fmla="*/ 63341 w 70370"/>
                <a:gd name="connsiteY7" fmla="*/ 900 h 10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370" h="10104">
                  <a:moveTo>
                    <a:pt x="63341" y="900"/>
                  </a:moveTo>
                  <a:cubicBezTo>
                    <a:pt x="57255" y="1690"/>
                    <a:pt x="51083" y="1538"/>
                    <a:pt x="45053" y="423"/>
                  </a:cubicBezTo>
                  <a:cubicBezTo>
                    <a:pt x="30099" y="-529"/>
                    <a:pt x="15050" y="423"/>
                    <a:pt x="0" y="423"/>
                  </a:cubicBezTo>
                  <a:cubicBezTo>
                    <a:pt x="8858" y="13663"/>
                    <a:pt x="20098" y="9948"/>
                    <a:pt x="30671" y="8520"/>
                  </a:cubicBezTo>
                  <a:cubicBezTo>
                    <a:pt x="41720" y="7615"/>
                    <a:pt x="52835" y="7900"/>
                    <a:pt x="63818" y="9377"/>
                  </a:cubicBezTo>
                  <a:cubicBezTo>
                    <a:pt x="65913" y="9377"/>
                    <a:pt x="71057" y="9377"/>
                    <a:pt x="70295" y="5376"/>
                  </a:cubicBezTo>
                  <a:cubicBezTo>
                    <a:pt x="69895" y="2405"/>
                    <a:pt x="67161" y="319"/>
                    <a:pt x="64189" y="719"/>
                  </a:cubicBezTo>
                  <a:cubicBezTo>
                    <a:pt x="63903" y="757"/>
                    <a:pt x="63618" y="814"/>
                    <a:pt x="63341" y="900"/>
                  </a:cubicBezTo>
                  <a:close/>
                </a:path>
              </a:pathLst>
            </a:custGeom>
            <a:grpFill/>
            <a:ln w="9525" cap="flat">
              <a:noFill/>
              <a:prstDash val="solid"/>
              <a:miter/>
            </a:ln>
          </p:spPr>
          <p:txBody>
            <a:bodyPr rtlCol="0" anchor="ctr"/>
            <a:lstStyle/>
            <a:p>
              <a:endParaRPr lang="en-US">
                <a:solidFill>
                  <a:schemeClr val="bg1"/>
                </a:solidFill>
              </a:endParaRPr>
            </a:p>
          </p:txBody>
        </p:sp>
        <p:sp>
          <p:nvSpPr>
            <p:cNvPr id="15" name="Freeform 14">
              <a:extLst>
                <a:ext uri="{FF2B5EF4-FFF2-40B4-BE49-F238E27FC236}">
                  <a16:creationId xmlns:a16="http://schemas.microsoft.com/office/drawing/2014/main" id="{1EC759DD-AF47-0FFB-6E03-1C756681CCA2}"/>
                </a:ext>
              </a:extLst>
            </p:cNvPr>
            <p:cNvSpPr/>
            <p:nvPr/>
          </p:nvSpPr>
          <p:spPr>
            <a:xfrm>
              <a:off x="7962982" y="2754527"/>
              <a:ext cx="58686" cy="18035"/>
            </a:xfrm>
            <a:custGeom>
              <a:avLst/>
              <a:gdLst>
                <a:gd name="connsiteX0" fmla="*/ 54781 w 58686"/>
                <a:gd name="connsiteY0" fmla="*/ 3341 h 18035"/>
                <a:gd name="connsiteX1" fmla="*/ 32874 w 58686"/>
                <a:gd name="connsiteY1" fmla="*/ 3341 h 18035"/>
                <a:gd name="connsiteX2" fmla="*/ 10966 w 58686"/>
                <a:gd name="connsiteY2" fmla="*/ 2865 h 18035"/>
                <a:gd name="connsiteX3" fmla="*/ 4870 w 58686"/>
                <a:gd name="connsiteY3" fmla="*/ 7 h 18035"/>
                <a:gd name="connsiteX4" fmla="*/ 13 w 58686"/>
                <a:gd name="connsiteY4" fmla="*/ 4198 h 18035"/>
                <a:gd name="connsiteX5" fmla="*/ 1822 w 58686"/>
                <a:gd name="connsiteY5" fmla="*/ 8199 h 18035"/>
                <a:gd name="connsiteX6" fmla="*/ 7823 w 58686"/>
                <a:gd name="connsiteY6" fmla="*/ 5913 h 18035"/>
                <a:gd name="connsiteX7" fmla="*/ 10395 w 58686"/>
                <a:gd name="connsiteY7" fmla="*/ 3722 h 18035"/>
                <a:gd name="connsiteX8" fmla="*/ 20901 w 58686"/>
                <a:gd name="connsiteY8" fmla="*/ 17905 h 18035"/>
                <a:gd name="connsiteX9" fmla="*/ 25063 w 58686"/>
                <a:gd name="connsiteY9" fmla="*/ 17819 h 18035"/>
                <a:gd name="connsiteX10" fmla="*/ 56496 w 58686"/>
                <a:gd name="connsiteY10" fmla="*/ 10675 h 18035"/>
                <a:gd name="connsiteX11" fmla="*/ 58591 w 58686"/>
                <a:gd name="connsiteY11" fmla="*/ 7913 h 18035"/>
                <a:gd name="connsiteX12" fmla="*/ 54781 w 58686"/>
                <a:gd name="connsiteY12" fmla="*/ 3341 h 18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8686" h="18035">
                  <a:moveTo>
                    <a:pt x="54781" y="3341"/>
                  </a:moveTo>
                  <a:cubicBezTo>
                    <a:pt x="47990" y="7198"/>
                    <a:pt x="39665" y="7198"/>
                    <a:pt x="32874" y="3341"/>
                  </a:cubicBezTo>
                  <a:cubicBezTo>
                    <a:pt x="25349" y="11342"/>
                    <a:pt x="18205" y="4388"/>
                    <a:pt x="10966" y="2865"/>
                  </a:cubicBezTo>
                  <a:cubicBezTo>
                    <a:pt x="9528" y="969"/>
                    <a:pt x="7251" y="-98"/>
                    <a:pt x="4870" y="7"/>
                  </a:cubicBezTo>
                  <a:cubicBezTo>
                    <a:pt x="2489" y="131"/>
                    <a:pt x="489" y="1855"/>
                    <a:pt x="13" y="4198"/>
                  </a:cubicBezTo>
                  <a:cubicBezTo>
                    <a:pt x="-102" y="5751"/>
                    <a:pt x="574" y="7265"/>
                    <a:pt x="1822" y="8199"/>
                  </a:cubicBezTo>
                  <a:cubicBezTo>
                    <a:pt x="4299" y="9437"/>
                    <a:pt x="6108" y="7532"/>
                    <a:pt x="7823" y="5913"/>
                  </a:cubicBezTo>
                  <a:lnTo>
                    <a:pt x="10395" y="3722"/>
                  </a:lnTo>
                  <a:cubicBezTo>
                    <a:pt x="9376" y="10542"/>
                    <a:pt x="14081" y="16885"/>
                    <a:pt x="20901" y="17905"/>
                  </a:cubicBezTo>
                  <a:cubicBezTo>
                    <a:pt x="22282" y="18105"/>
                    <a:pt x="23692" y="18076"/>
                    <a:pt x="25063" y="17819"/>
                  </a:cubicBezTo>
                  <a:cubicBezTo>
                    <a:pt x="35446" y="15914"/>
                    <a:pt x="48780" y="22486"/>
                    <a:pt x="56496" y="10675"/>
                  </a:cubicBezTo>
                  <a:cubicBezTo>
                    <a:pt x="57067" y="9627"/>
                    <a:pt x="58305" y="8865"/>
                    <a:pt x="58591" y="7913"/>
                  </a:cubicBezTo>
                  <a:cubicBezTo>
                    <a:pt x="59163" y="5055"/>
                    <a:pt x="57067" y="2484"/>
                    <a:pt x="54781" y="3341"/>
                  </a:cubicBezTo>
                  <a:close/>
                </a:path>
              </a:pathLst>
            </a:custGeom>
            <a:grpFill/>
            <a:ln w="9525" cap="flat">
              <a:noFill/>
              <a:prstDash val="solid"/>
              <a:miter/>
            </a:ln>
          </p:spPr>
          <p:txBody>
            <a:bodyPr rtlCol="0" anchor="ctr"/>
            <a:lstStyle/>
            <a:p>
              <a:endParaRPr lang="en-US">
                <a:solidFill>
                  <a:schemeClr val="bg1"/>
                </a:solidFill>
              </a:endParaRPr>
            </a:p>
          </p:txBody>
        </p:sp>
        <p:sp>
          <p:nvSpPr>
            <p:cNvPr id="16" name="Freeform 15">
              <a:extLst>
                <a:ext uri="{FF2B5EF4-FFF2-40B4-BE49-F238E27FC236}">
                  <a16:creationId xmlns:a16="http://schemas.microsoft.com/office/drawing/2014/main" id="{25D2C5AB-4F76-6FE0-DD4E-49FC0D83D68E}"/>
                </a:ext>
              </a:extLst>
            </p:cNvPr>
            <p:cNvSpPr/>
            <p:nvPr/>
          </p:nvSpPr>
          <p:spPr>
            <a:xfrm>
              <a:off x="6773608" y="2760787"/>
              <a:ext cx="77217" cy="9406"/>
            </a:xfrm>
            <a:custGeom>
              <a:avLst/>
              <a:gdLst>
                <a:gd name="connsiteX0" fmla="*/ 71914 w 77217"/>
                <a:gd name="connsiteY0" fmla="*/ 1462 h 9406"/>
                <a:gd name="connsiteX1" fmla="*/ 31718 w 77217"/>
                <a:gd name="connsiteY1" fmla="*/ 1462 h 9406"/>
                <a:gd name="connsiteX2" fmla="*/ 0 w 77217"/>
                <a:gd name="connsiteY2" fmla="*/ 2034 h 9406"/>
                <a:gd name="connsiteX3" fmla="*/ 4191 w 77217"/>
                <a:gd name="connsiteY3" fmla="*/ 7368 h 9406"/>
                <a:gd name="connsiteX4" fmla="*/ 72866 w 77217"/>
                <a:gd name="connsiteY4" fmla="*/ 9368 h 9406"/>
                <a:gd name="connsiteX5" fmla="*/ 77181 w 77217"/>
                <a:gd name="connsiteY5" fmla="*/ 6139 h 9406"/>
                <a:gd name="connsiteX6" fmla="*/ 77152 w 77217"/>
                <a:gd name="connsiteY6" fmla="*/ 4891 h 9406"/>
                <a:gd name="connsiteX7" fmla="*/ 71914 w 77217"/>
                <a:gd name="connsiteY7" fmla="*/ 1462 h 9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217" h="9406">
                  <a:moveTo>
                    <a:pt x="71914" y="1462"/>
                  </a:moveTo>
                  <a:cubicBezTo>
                    <a:pt x="58560" y="-109"/>
                    <a:pt x="45072" y="-109"/>
                    <a:pt x="31718" y="1462"/>
                  </a:cubicBezTo>
                  <a:cubicBezTo>
                    <a:pt x="21145" y="1938"/>
                    <a:pt x="10001" y="-2443"/>
                    <a:pt x="0" y="2034"/>
                  </a:cubicBezTo>
                  <a:cubicBezTo>
                    <a:pt x="0" y="5939"/>
                    <a:pt x="1524" y="6987"/>
                    <a:pt x="4191" y="7368"/>
                  </a:cubicBezTo>
                  <a:cubicBezTo>
                    <a:pt x="27051" y="10225"/>
                    <a:pt x="50101" y="6225"/>
                    <a:pt x="72866" y="9368"/>
                  </a:cubicBezTo>
                  <a:cubicBezTo>
                    <a:pt x="74952" y="9663"/>
                    <a:pt x="76876" y="8225"/>
                    <a:pt x="77181" y="6139"/>
                  </a:cubicBezTo>
                  <a:cubicBezTo>
                    <a:pt x="77238" y="5720"/>
                    <a:pt x="77228" y="5301"/>
                    <a:pt x="77152" y="4891"/>
                  </a:cubicBezTo>
                  <a:cubicBezTo>
                    <a:pt x="76962" y="1938"/>
                    <a:pt x="74866" y="1938"/>
                    <a:pt x="71914" y="1462"/>
                  </a:cubicBezTo>
                  <a:close/>
                </a:path>
              </a:pathLst>
            </a:custGeom>
            <a:grpFill/>
            <a:ln w="9525" cap="flat">
              <a:noFill/>
              <a:prstDash val="solid"/>
              <a:miter/>
            </a:ln>
          </p:spPr>
          <p:txBody>
            <a:bodyPr rtlCol="0" anchor="ctr"/>
            <a:lstStyle/>
            <a:p>
              <a:endParaRPr lang="en-US">
                <a:solidFill>
                  <a:schemeClr val="bg1"/>
                </a:solidFill>
              </a:endParaRPr>
            </a:p>
          </p:txBody>
        </p:sp>
        <p:sp>
          <p:nvSpPr>
            <p:cNvPr id="17" name="Freeform 16">
              <a:extLst>
                <a:ext uri="{FF2B5EF4-FFF2-40B4-BE49-F238E27FC236}">
                  <a16:creationId xmlns:a16="http://schemas.microsoft.com/office/drawing/2014/main" id="{24A379C0-98F4-76AF-DD20-6BCF599679C4}"/>
                </a:ext>
              </a:extLst>
            </p:cNvPr>
            <p:cNvSpPr/>
            <p:nvPr/>
          </p:nvSpPr>
          <p:spPr>
            <a:xfrm>
              <a:off x="6998911" y="2762821"/>
              <a:ext cx="114930" cy="12382"/>
            </a:xfrm>
            <a:custGeom>
              <a:avLst/>
              <a:gdLst>
                <a:gd name="connsiteX0" fmla="*/ 71211 w 114930"/>
                <a:gd name="connsiteY0" fmla="*/ 4572 h 12382"/>
                <a:gd name="connsiteX1" fmla="*/ 60828 w 114930"/>
                <a:gd name="connsiteY1" fmla="*/ 1619 h 12382"/>
                <a:gd name="connsiteX2" fmla="*/ 28158 w 114930"/>
                <a:gd name="connsiteY2" fmla="*/ 95 h 12382"/>
                <a:gd name="connsiteX3" fmla="*/ 4345 w 114930"/>
                <a:gd name="connsiteY3" fmla="*/ 2667 h 12382"/>
                <a:gd name="connsiteX4" fmla="*/ 78 w 114930"/>
                <a:gd name="connsiteY4" fmla="*/ 8724 h 12382"/>
                <a:gd name="connsiteX5" fmla="*/ 250 w 114930"/>
                <a:gd name="connsiteY5" fmla="*/ 9429 h 12382"/>
                <a:gd name="connsiteX6" fmla="*/ 6631 w 114930"/>
                <a:gd name="connsiteY6" fmla="*/ 11239 h 12382"/>
                <a:gd name="connsiteX7" fmla="*/ 38159 w 114930"/>
                <a:gd name="connsiteY7" fmla="*/ 11239 h 12382"/>
                <a:gd name="connsiteX8" fmla="*/ 69973 w 114930"/>
                <a:gd name="connsiteY8" fmla="*/ 6000 h 12382"/>
                <a:gd name="connsiteX9" fmla="*/ 70830 w 114930"/>
                <a:gd name="connsiteY9" fmla="*/ 9144 h 12382"/>
                <a:gd name="connsiteX10" fmla="*/ 102738 w 114930"/>
                <a:gd name="connsiteY10" fmla="*/ 12382 h 12382"/>
                <a:gd name="connsiteX11" fmla="*/ 114930 w 114930"/>
                <a:gd name="connsiteY11" fmla="*/ 1047 h 12382"/>
                <a:gd name="connsiteX12" fmla="*/ 71211 w 114930"/>
                <a:gd name="connsiteY12" fmla="*/ 4572 h 12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930" h="12382">
                  <a:moveTo>
                    <a:pt x="71211" y="4572"/>
                  </a:moveTo>
                  <a:cubicBezTo>
                    <a:pt x="68439" y="1952"/>
                    <a:pt x="64562" y="857"/>
                    <a:pt x="60828" y="1619"/>
                  </a:cubicBezTo>
                  <a:cubicBezTo>
                    <a:pt x="49960" y="3543"/>
                    <a:pt x="38797" y="3029"/>
                    <a:pt x="28158" y="95"/>
                  </a:cubicBezTo>
                  <a:cubicBezTo>
                    <a:pt x="20138" y="-305"/>
                    <a:pt x="12099" y="562"/>
                    <a:pt x="4345" y="2667"/>
                  </a:cubicBezTo>
                  <a:cubicBezTo>
                    <a:pt x="1497" y="3162"/>
                    <a:pt x="-417" y="5867"/>
                    <a:pt x="78" y="8724"/>
                  </a:cubicBezTo>
                  <a:cubicBezTo>
                    <a:pt x="116" y="8963"/>
                    <a:pt x="173" y="9201"/>
                    <a:pt x="250" y="9429"/>
                  </a:cubicBezTo>
                  <a:cubicBezTo>
                    <a:pt x="1202" y="12001"/>
                    <a:pt x="4059" y="11715"/>
                    <a:pt x="6631" y="11239"/>
                  </a:cubicBezTo>
                  <a:cubicBezTo>
                    <a:pt x="17033" y="9144"/>
                    <a:pt x="27758" y="9144"/>
                    <a:pt x="38159" y="11239"/>
                  </a:cubicBezTo>
                  <a:cubicBezTo>
                    <a:pt x="49046" y="13649"/>
                    <a:pt x="60438" y="11773"/>
                    <a:pt x="69973" y="6000"/>
                  </a:cubicBezTo>
                  <a:cubicBezTo>
                    <a:pt x="69973" y="7048"/>
                    <a:pt x="70449" y="9048"/>
                    <a:pt x="70830" y="9144"/>
                  </a:cubicBezTo>
                  <a:cubicBezTo>
                    <a:pt x="81393" y="10830"/>
                    <a:pt x="92052" y="11915"/>
                    <a:pt x="102738" y="12382"/>
                  </a:cubicBezTo>
                  <a:cubicBezTo>
                    <a:pt x="109082" y="12220"/>
                    <a:pt x="114311" y="7362"/>
                    <a:pt x="114930" y="1047"/>
                  </a:cubicBezTo>
                  <a:cubicBezTo>
                    <a:pt x="99309" y="-1715"/>
                    <a:pt x="85593" y="5334"/>
                    <a:pt x="71211" y="4572"/>
                  </a:cubicBezTo>
                  <a:close/>
                </a:path>
              </a:pathLst>
            </a:custGeom>
            <a:grpFill/>
            <a:ln w="9525" cap="flat">
              <a:noFill/>
              <a:prstDash val="solid"/>
              <a:miter/>
            </a:ln>
          </p:spPr>
          <p:txBody>
            <a:bodyPr rtlCol="0" anchor="ctr"/>
            <a:lstStyle/>
            <a:p>
              <a:endParaRPr lang="en-US">
                <a:solidFill>
                  <a:schemeClr val="bg1"/>
                </a:solidFill>
              </a:endParaRPr>
            </a:p>
          </p:txBody>
        </p:sp>
        <p:sp>
          <p:nvSpPr>
            <p:cNvPr id="18" name="Freeform 17">
              <a:extLst>
                <a:ext uri="{FF2B5EF4-FFF2-40B4-BE49-F238E27FC236}">
                  <a16:creationId xmlns:a16="http://schemas.microsoft.com/office/drawing/2014/main" id="{4D5A7731-8CDA-B830-C40A-5F82943B55BF}"/>
                </a:ext>
              </a:extLst>
            </p:cNvPr>
            <p:cNvSpPr/>
            <p:nvPr/>
          </p:nvSpPr>
          <p:spPr>
            <a:xfrm>
              <a:off x="7922514" y="2756820"/>
              <a:ext cx="35433" cy="15467"/>
            </a:xfrm>
            <a:custGeom>
              <a:avLst/>
              <a:gdLst>
                <a:gd name="connsiteX0" fmla="*/ 0 w 35433"/>
                <a:gd name="connsiteY0" fmla="*/ 11335 h 15467"/>
                <a:gd name="connsiteX1" fmla="*/ 35433 w 35433"/>
                <a:gd name="connsiteY1" fmla="*/ 0 h 15467"/>
                <a:gd name="connsiteX2" fmla="*/ 0 w 35433"/>
                <a:gd name="connsiteY2" fmla="*/ 11335 h 15467"/>
              </a:gdLst>
              <a:ahLst/>
              <a:cxnLst>
                <a:cxn ang="0">
                  <a:pos x="connsiteX0" y="connsiteY0"/>
                </a:cxn>
                <a:cxn ang="0">
                  <a:pos x="connsiteX1" y="connsiteY1"/>
                </a:cxn>
                <a:cxn ang="0">
                  <a:pos x="connsiteX2" y="connsiteY2"/>
                </a:cxn>
              </a:cxnLst>
              <a:rect l="l" t="t" r="r" b="b"/>
              <a:pathLst>
                <a:path w="35433" h="15467">
                  <a:moveTo>
                    <a:pt x="0" y="11335"/>
                  </a:moveTo>
                  <a:cubicBezTo>
                    <a:pt x="25051" y="18764"/>
                    <a:pt x="33718" y="16859"/>
                    <a:pt x="35433" y="0"/>
                  </a:cubicBezTo>
                  <a:cubicBezTo>
                    <a:pt x="25051" y="12668"/>
                    <a:pt x="8954" y="-2000"/>
                    <a:pt x="0" y="11335"/>
                  </a:cubicBezTo>
                  <a:close/>
                </a:path>
              </a:pathLst>
            </a:custGeom>
            <a:grpFill/>
            <a:ln w="9525" cap="flat">
              <a:noFill/>
              <a:prstDash val="solid"/>
              <a:miter/>
            </a:ln>
          </p:spPr>
          <p:txBody>
            <a:bodyPr rtlCol="0" anchor="ctr"/>
            <a:lstStyle/>
            <a:p>
              <a:endParaRPr lang="en-US">
                <a:solidFill>
                  <a:schemeClr val="bg1"/>
                </a:solidFill>
              </a:endParaRPr>
            </a:p>
          </p:txBody>
        </p:sp>
        <p:sp>
          <p:nvSpPr>
            <p:cNvPr id="19" name="Freeform 18">
              <a:extLst>
                <a:ext uri="{FF2B5EF4-FFF2-40B4-BE49-F238E27FC236}">
                  <a16:creationId xmlns:a16="http://schemas.microsoft.com/office/drawing/2014/main" id="{4103809C-CF91-E72A-7A7F-C81AE00B9ED7}"/>
                </a:ext>
              </a:extLst>
            </p:cNvPr>
            <p:cNvSpPr/>
            <p:nvPr/>
          </p:nvSpPr>
          <p:spPr>
            <a:xfrm>
              <a:off x="7281818" y="2758041"/>
              <a:ext cx="36715" cy="13508"/>
            </a:xfrm>
            <a:custGeom>
              <a:avLst/>
              <a:gdLst>
                <a:gd name="connsiteX0" fmla="*/ 8617 w 36715"/>
                <a:gd name="connsiteY0" fmla="*/ 4208 h 13508"/>
                <a:gd name="connsiteX1" fmla="*/ 140 w 36715"/>
                <a:gd name="connsiteY1" fmla="*/ 9828 h 13508"/>
                <a:gd name="connsiteX2" fmla="*/ 10808 w 36715"/>
                <a:gd name="connsiteY2" fmla="*/ 12400 h 13508"/>
                <a:gd name="connsiteX3" fmla="*/ 17475 w 36715"/>
                <a:gd name="connsiteY3" fmla="*/ 9542 h 13508"/>
                <a:gd name="connsiteX4" fmla="*/ 18523 w 36715"/>
                <a:gd name="connsiteY4" fmla="*/ 8780 h 13508"/>
                <a:gd name="connsiteX5" fmla="*/ 17666 w 36715"/>
                <a:gd name="connsiteY5" fmla="*/ 9638 h 13508"/>
                <a:gd name="connsiteX6" fmla="*/ 36716 w 36715"/>
                <a:gd name="connsiteY6" fmla="*/ 4208 h 13508"/>
                <a:gd name="connsiteX7" fmla="*/ 8617 w 36715"/>
                <a:gd name="connsiteY7" fmla="*/ 4208 h 13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715" h="13508">
                  <a:moveTo>
                    <a:pt x="8617" y="4208"/>
                  </a:moveTo>
                  <a:cubicBezTo>
                    <a:pt x="4140" y="5161"/>
                    <a:pt x="-908" y="4208"/>
                    <a:pt x="140" y="9828"/>
                  </a:cubicBezTo>
                  <a:cubicBezTo>
                    <a:pt x="1187" y="15448"/>
                    <a:pt x="6902" y="13162"/>
                    <a:pt x="10808" y="12400"/>
                  </a:cubicBezTo>
                  <a:cubicBezTo>
                    <a:pt x="13141" y="11724"/>
                    <a:pt x="15379" y="10771"/>
                    <a:pt x="17475" y="9542"/>
                  </a:cubicBezTo>
                  <a:lnTo>
                    <a:pt x="18523" y="8780"/>
                  </a:lnTo>
                  <a:lnTo>
                    <a:pt x="17666" y="9638"/>
                  </a:lnTo>
                  <a:cubicBezTo>
                    <a:pt x="26524" y="14305"/>
                    <a:pt x="30334" y="7256"/>
                    <a:pt x="36716" y="4208"/>
                  </a:cubicBezTo>
                  <a:cubicBezTo>
                    <a:pt x="26048" y="-4555"/>
                    <a:pt x="17666" y="2875"/>
                    <a:pt x="8617" y="4208"/>
                  </a:cubicBezTo>
                  <a:close/>
                </a:path>
              </a:pathLst>
            </a:custGeom>
            <a:grpFill/>
            <a:ln w="9525" cap="flat">
              <a:noFill/>
              <a:prstDash val="solid"/>
              <a:miter/>
            </a:ln>
          </p:spPr>
          <p:txBody>
            <a:bodyPr rtlCol="0" anchor="ctr"/>
            <a:lstStyle/>
            <a:p>
              <a:endParaRPr lang="en-US">
                <a:solidFill>
                  <a:schemeClr val="bg1"/>
                </a:solidFill>
              </a:endParaRPr>
            </a:p>
          </p:txBody>
        </p:sp>
        <p:sp>
          <p:nvSpPr>
            <p:cNvPr id="20" name="Freeform 19">
              <a:extLst>
                <a:ext uri="{FF2B5EF4-FFF2-40B4-BE49-F238E27FC236}">
                  <a16:creationId xmlns:a16="http://schemas.microsoft.com/office/drawing/2014/main" id="{9712E793-FF21-7125-34F0-DBD0352471DB}"/>
                </a:ext>
              </a:extLst>
            </p:cNvPr>
            <p:cNvSpPr/>
            <p:nvPr/>
          </p:nvSpPr>
          <p:spPr>
            <a:xfrm>
              <a:off x="7882699" y="2753487"/>
              <a:ext cx="23907" cy="17907"/>
            </a:xfrm>
            <a:custGeom>
              <a:avLst/>
              <a:gdLst>
                <a:gd name="connsiteX0" fmla="*/ 20288 w 23907"/>
                <a:gd name="connsiteY0" fmla="*/ 0 h 17907"/>
                <a:gd name="connsiteX1" fmla="*/ 0 w 23907"/>
                <a:gd name="connsiteY1" fmla="*/ 12954 h 17907"/>
                <a:gd name="connsiteX2" fmla="*/ 23908 w 23907"/>
                <a:gd name="connsiteY2" fmla="*/ 17907 h 17907"/>
                <a:gd name="connsiteX3" fmla="*/ 20288 w 23907"/>
                <a:gd name="connsiteY3" fmla="*/ 0 h 17907"/>
              </a:gdLst>
              <a:ahLst/>
              <a:cxnLst>
                <a:cxn ang="0">
                  <a:pos x="connsiteX0" y="connsiteY0"/>
                </a:cxn>
                <a:cxn ang="0">
                  <a:pos x="connsiteX1" y="connsiteY1"/>
                </a:cxn>
                <a:cxn ang="0">
                  <a:pos x="connsiteX2" y="connsiteY2"/>
                </a:cxn>
                <a:cxn ang="0">
                  <a:pos x="connsiteX3" y="connsiteY3"/>
                </a:cxn>
              </a:cxnLst>
              <a:rect l="l" t="t" r="r" b="b"/>
              <a:pathLst>
                <a:path w="23907" h="17907">
                  <a:moveTo>
                    <a:pt x="20288" y="0"/>
                  </a:moveTo>
                  <a:cubicBezTo>
                    <a:pt x="12459" y="2372"/>
                    <a:pt x="5449" y="6858"/>
                    <a:pt x="0" y="12954"/>
                  </a:cubicBezTo>
                  <a:lnTo>
                    <a:pt x="23908" y="17907"/>
                  </a:lnTo>
                  <a:cubicBezTo>
                    <a:pt x="19517" y="13049"/>
                    <a:pt x="18126" y="6182"/>
                    <a:pt x="20288" y="0"/>
                  </a:cubicBezTo>
                  <a:close/>
                </a:path>
              </a:pathLst>
            </a:custGeom>
            <a:grpFill/>
            <a:ln w="9525" cap="flat">
              <a:noFill/>
              <a:prstDash val="solid"/>
              <a:miter/>
            </a:ln>
          </p:spPr>
          <p:txBody>
            <a:bodyPr rtlCol="0" anchor="ctr"/>
            <a:lstStyle/>
            <a:p>
              <a:endParaRPr lang="en-US">
                <a:solidFill>
                  <a:schemeClr val="bg1"/>
                </a:solidFill>
              </a:endParaRPr>
            </a:p>
          </p:txBody>
        </p:sp>
        <p:sp>
          <p:nvSpPr>
            <p:cNvPr id="21" name="Freeform 20">
              <a:extLst>
                <a:ext uri="{FF2B5EF4-FFF2-40B4-BE49-F238E27FC236}">
                  <a16:creationId xmlns:a16="http://schemas.microsoft.com/office/drawing/2014/main" id="{2A515421-C839-11C4-C99D-3729DEA36DC7}"/>
                </a:ext>
              </a:extLst>
            </p:cNvPr>
            <p:cNvSpPr/>
            <p:nvPr/>
          </p:nvSpPr>
          <p:spPr>
            <a:xfrm>
              <a:off x="6968680" y="2763391"/>
              <a:ext cx="24626" cy="10724"/>
            </a:xfrm>
            <a:custGeom>
              <a:avLst/>
              <a:gdLst>
                <a:gd name="connsiteX0" fmla="*/ 22670 w 24626"/>
                <a:gd name="connsiteY0" fmla="*/ 1145 h 10724"/>
                <a:gd name="connsiteX1" fmla="*/ 0 w 24626"/>
                <a:gd name="connsiteY1" fmla="*/ 8003 h 10724"/>
                <a:gd name="connsiteX2" fmla="*/ 24003 w 24626"/>
                <a:gd name="connsiteY2" fmla="*/ 5431 h 10724"/>
                <a:gd name="connsiteX3" fmla="*/ 23679 w 24626"/>
                <a:gd name="connsiteY3" fmla="*/ 1678 h 10724"/>
                <a:gd name="connsiteX4" fmla="*/ 22670 w 24626"/>
                <a:gd name="connsiteY4" fmla="*/ 1145 h 107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26" h="10724">
                  <a:moveTo>
                    <a:pt x="22670" y="1145"/>
                  </a:moveTo>
                  <a:cubicBezTo>
                    <a:pt x="14431" y="-1770"/>
                    <a:pt x="5248" y="1011"/>
                    <a:pt x="0" y="8003"/>
                  </a:cubicBezTo>
                  <a:cubicBezTo>
                    <a:pt x="7715" y="12422"/>
                    <a:pt x="17402" y="11384"/>
                    <a:pt x="24003" y="5431"/>
                  </a:cubicBezTo>
                  <a:cubicBezTo>
                    <a:pt x="24946" y="4307"/>
                    <a:pt x="24803" y="2621"/>
                    <a:pt x="23679" y="1678"/>
                  </a:cubicBezTo>
                  <a:cubicBezTo>
                    <a:pt x="23384" y="1431"/>
                    <a:pt x="23041" y="1250"/>
                    <a:pt x="22670" y="1145"/>
                  </a:cubicBezTo>
                  <a:close/>
                </a:path>
              </a:pathLst>
            </a:custGeom>
            <a:grpFill/>
            <a:ln w="9525" cap="flat">
              <a:noFill/>
              <a:prstDash val="solid"/>
              <a:miter/>
            </a:ln>
          </p:spPr>
          <p:txBody>
            <a:bodyPr rtlCol="0" anchor="ctr"/>
            <a:lstStyle/>
            <a:p>
              <a:endParaRPr lang="en-US">
                <a:solidFill>
                  <a:schemeClr val="bg1"/>
                </a:solidFill>
              </a:endParaRPr>
            </a:p>
          </p:txBody>
        </p:sp>
        <p:sp>
          <p:nvSpPr>
            <p:cNvPr id="22" name="Freeform 21">
              <a:extLst>
                <a:ext uri="{FF2B5EF4-FFF2-40B4-BE49-F238E27FC236}">
                  <a16:creationId xmlns:a16="http://schemas.microsoft.com/office/drawing/2014/main" id="{DA26AD0E-AE7C-E60B-B566-E4CD46EF5A3C}"/>
                </a:ext>
              </a:extLst>
            </p:cNvPr>
            <p:cNvSpPr/>
            <p:nvPr/>
          </p:nvSpPr>
          <p:spPr>
            <a:xfrm>
              <a:off x="7786116" y="2703449"/>
              <a:ext cx="35814" cy="6210"/>
            </a:xfrm>
            <a:custGeom>
              <a:avLst/>
              <a:gdLst>
                <a:gd name="connsiteX0" fmla="*/ 35814 w 35814"/>
                <a:gd name="connsiteY0" fmla="*/ 1650 h 6210"/>
                <a:gd name="connsiteX1" fmla="*/ 0 w 35814"/>
                <a:gd name="connsiteY1" fmla="*/ 3555 h 6210"/>
                <a:gd name="connsiteX2" fmla="*/ 35814 w 35814"/>
                <a:gd name="connsiteY2" fmla="*/ 1650 h 6210"/>
              </a:gdLst>
              <a:ahLst/>
              <a:cxnLst>
                <a:cxn ang="0">
                  <a:pos x="connsiteX0" y="connsiteY0"/>
                </a:cxn>
                <a:cxn ang="0">
                  <a:pos x="connsiteX1" y="connsiteY1"/>
                </a:cxn>
                <a:cxn ang="0">
                  <a:pos x="connsiteX2" y="connsiteY2"/>
                </a:cxn>
              </a:cxnLst>
              <a:rect l="l" t="t" r="r" b="b"/>
              <a:pathLst>
                <a:path w="35814" h="6210">
                  <a:moveTo>
                    <a:pt x="35814" y="1650"/>
                  </a:moveTo>
                  <a:cubicBezTo>
                    <a:pt x="23936" y="-1074"/>
                    <a:pt x="11525" y="-417"/>
                    <a:pt x="0" y="3555"/>
                  </a:cubicBezTo>
                  <a:cubicBezTo>
                    <a:pt x="25241" y="7365"/>
                    <a:pt x="25241" y="7365"/>
                    <a:pt x="35814" y="1650"/>
                  </a:cubicBezTo>
                  <a:close/>
                </a:path>
              </a:pathLst>
            </a:custGeom>
            <a:grpFill/>
            <a:ln w="9525" cap="flat">
              <a:noFill/>
              <a:prstDash val="solid"/>
              <a:miter/>
            </a:ln>
          </p:spPr>
          <p:txBody>
            <a:bodyPr rtlCol="0" anchor="ctr"/>
            <a:lstStyle/>
            <a:p>
              <a:endParaRPr lang="en-US">
                <a:solidFill>
                  <a:schemeClr val="bg1"/>
                </a:solidFill>
              </a:endParaRPr>
            </a:p>
          </p:txBody>
        </p:sp>
        <p:sp>
          <p:nvSpPr>
            <p:cNvPr id="23" name="Freeform 22">
              <a:extLst>
                <a:ext uri="{FF2B5EF4-FFF2-40B4-BE49-F238E27FC236}">
                  <a16:creationId xmlns:a16="http://schemas.microsoft.com/office/drawing/2014/main" id="{0AEC9880-8715-2874-17F1-8396AE6E4D4A}"/>
                </a:ext>
              </a:extLst>
            </p:cNvPr>
            <p:cNvSpPr/>
            <p:nvPr/>
          </p:nvSpPr>
          <p:spPr>
            <a:xfrm>
              <a:off x="7639518" y="2752535"/>
              <a:ext cx="15628" cy="16572"/>
            </a:xfrm>
            <a:custGeom>
              <a:avLst/>
              <a:gdLst>
                <a:gd name="connsiteX0" fmla="*/ 9056 w 15628"/>
                <a:gd name="connsiteY0" fmla="*/ 189 h 16572"/>
                <a:gd name="connsiteX1" fmla="*/ 198 w 15628"/>
                <a:gd name="connsiteY1" fmla="*/ 16572 h 16572"/>
                <a:gd name="connsiteX2" fmla="*/ 15629 w 15628"/>
                <a:gd name="connsiteY2" fmla="*/ 5047 h 16572"/>
                <a:gd name="connsiteX3" fmla="*/ 9056 w 15628"/>
                <a:gd name="connsiteY3" fmla="*/ 189 h 16572"/>
              </a:gdLst>
              <a:ahLst/>
              <a:cxnLst>
                <a:cxn ang="0">
                  <a:pos x="connsiteX0" y="connsiteY0"/>
                </a:cxn>
                <a:cxn ang="0">
                  <a:pos x="connsiteX1" y="connsiteY1"/>
                </a:cxn>
                <a:cxn ang="0">
                  <a:pos x="connsiteX2" y="connsiteY2"/>
                </a:cxn>
                <a:cxn ang="0">
                  <a:pos x="connsiteX3" y="connsiteY3"/>
                </a:cxn>
              </a:cxnLst>
              <a:rect l="l" t="t" r="r" b="b"/>
              <a:pathLst>
                <a:path w="15628" h="16572">
                  <a:moveTo>
                    <a:pt x="9056" y="189"/>
                  </a:moveTo>
                  <a:cubicBezTo>
                    <a:pt x="103" y="1237"/>
                    <a:pt x="-469" y="7047"/>
                    <a:pt x="198" y="16572"/>
                  </a:cubicBezTo>
                  <a:cubicBezTo>
                    <a:pt x="5913" y="11048"/>
                    <a:pt x="15533" y="14477"/>
                    <a:pt x="15629" y="5047"/>
                  </a:cubicBezTo>
                  <a:cubicBezTo>
                    <a:pt x="15247" y="951"/>
                    <a:pt x="11342" y="-573"/>
                    <a:pt x="9056" y="189"/>
                  </a:cubicBezTo>
                  <a:close/>
                </a:path>
              </a:pathLst>
            </a:custGeom>
            <a:grpFill/>
            <a:ln w="9525" cap="flat">
              <a:noFill/>
              <a:prstDash val="solid"/>
              <a:miter/>
            </a:ln>
          </p:spPr>
          <p:txBody>
            <a:bodyPr rtlCol="0" anchor="ctr"/>
            <a:lstStyle/>
            <a:p>
              <a:endParaRPr lang="en-US">
                <a:solidFill>
                  <a:schemeClr val="bg1"/>
                </a:solidFill>
              </a:endParaRPr>
            </a:p>
          </p:txBody>
        </p:sp>
        <p:sp>
          <p:nvSpPr>
            <p:cNvPr id="24" name="Freeform 23">
              <a:extLst>
                <a:ext uri="{FF2B5EF4-FFF2-40B4-BE49-F238E27FC236}">
                  <a16:creationId xmlns:a16="http://schemas.microsoft.com/office/drawing/2014/main" id="{9AD0A645-09CD-66C2-9CC7-53C442CCB40B}"/>
                </a:ext>
              </a:extLst>
            </p:cNvPr>
            <p:cNvSpPr/>
            <p:nvPr/>
          </p:nvSpPr>
          <p:spPr>
            <a:xfrm>
              <a:off x="7337012" y="2757133"/>
              <a:ext cx="37403" cy="14677"/>
            </a:xfrm>
            <a:custGeom>
              <a:avLst/>
              <a:gdLst>
                <a:gd name="connsiteX0" fmla="*/ 31242 w 37403"/>
                <a:gd name="connsiteY0" fmla="*/ 354 h 14677"/>
                <a:gd name="connsiteX1" fmla="*/ 18193 w 37403"/>
                <a:gd name="connsiteY1" fmla="*/ 6641 h 14677"/>
                <a:gd name="connsiteX2" fmla="*/ 0 w 37403"/>
                <a:gd name="connsiteY2" fmla="*/ 14451 h 14677"/>
                <a:gd name="connsiteX3" fmla="*/ 19050 w 37403"/>
                <a:gd name="connsiteY3" fmla="*/ 8069 h 14677"/>
                <a:gd name="connsiteX4" fmla="*/ 27813 w 37403"/>
                <a:gd name="connsiteY4" fmla="*/ 9974 h 14677"/>
                <a:gd name="connsiteX5" fmla="*/ 35528 w 37403"/>
                <a:gd name="connsiteY5" fmla="*/ 12070 h 14677"/>
                <a:gd name="connsiteX6" fmla="*/ 37052 w 37403"/>
                <a:gd name="connsiteY6" fmla="*/ 5688 h 14677"/>
                <a:gd name="connsiteX7" fmla="*/ 31242 w 37403"/>
                <a:gd name="connsiteY7" fmla="*/ 354 h 1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403" h="14677">
                  <a:moveTo>
                    <a:pt x="31242" y="354"/>
                  </a:moveTo>
                  <a:cubicBezTo>
                    <a:pt x="25051" y="-694"/>
                    <a:pt x="20193" y="354"/>
                    <a:pt x="18193" y="6641"/>
                  </a:cubicBezTo>
                  <a:cubicBezTo>
                    <a:pt x="11811" y="8165"/>
                    <a:pt x="1714" y="1592"/>
                    <a:pt x="0" y="14451"/>
                  </a:cubicBezTo>
                  <a:cubicBezTo>
                    <a:pt x="7715" y="15022"/>
                    <a:pt x="14764" y="15022"/>
                    <a:pt x="19050" y="8069"/>
                  </a:cubicBezTo>
                  <a:cubicBezTo>
                    <a:pt x="22098" y="7774"/>
                    <a:pt x="25165" y="8441"/>
                    <a:pt x="27813" y="9974"/>
                  </a:cubicBezTo>
                  <a:cubicBezTo>
                    <a:pt x="30099" y="11689"/>
                    <a:pt x="32290" y="14451"/>
                    <a:pt x="35528" y="12070"/>
                  </a:cubicBezTo>
                  <a:cubicBezTo>
                    <a:pt x="37262" y="10431"/>
                    <a:pt x="37852" y="7926"/>
                    <a:pt x="37052" y="5688"/>
                  </a:cubicBezTo>
                  <a:cubicBezTo>
                    <a:pt x="36519" y="2811"/>
                    <a:pt x="34147" y="640"/>
                    <a:pt x="31242" y="354"/>
                  </a:cubicBezTo>
                  <a:close/>
                </a:path>
              </a:pathLst>
            </a:custGeom>
            <a:grpFill/>
            <a:ln w="9525" cap="flat">
              <a:noFill/>
              <a:prstDash val="solid"/>
              <a:miter/>
            </a:ln>
          </p:spPr>
          <p:txBody>
            <a:bodyPr rtlCol="0" anchor="ctr"/>
            <a:lstStyle/>
            <a:p>
              <a:endParaRPr lang="en-US">
                <a:solidFill>
                  <a:schemeClr val="bg1"/>
                </a:solidFill>
              </a:endParaRPr>
            </a:p>
          </p:txBody>
        </p:sp>
        <p:sp>
          <p:nvSpPr>
            <p:cNvPr id="25" name="Freeform 24">
              <a:extLst>
                <a:ext uri="{FF2B5EF4-FFF2-40B4-BE49-F238E27FC236}">
                  <a16:creationId xmlns:a16="http://schemas.microsoft.com/office/drawing/2014/main" id="{8CC613C9-35EB-C89D-7304-0AD969A55B45}"/>
                </a:ext>
              </a:extLst>
            </p:cNvPr>
            <p:cNvSpPr/>
            <p:nvPr/>
          </p:nvSpPr>
          <p:spPr>
            <a:xfrm>
              <a:off x="7753895" y="2754677"/>
              <a:ext cx="17456" cy="10584"/>
            </a:xfrm>
            <a:custGeom>
              <a:avLst/>
              <a:gdLst>
                <a:gd name="connsiteX0" fmla="*/ 10313 w 17456"/>
                <a:gd name="connsiteY0" fmla="*/ 48 h 10584"/>
                <a:gd name="connsiteX1" fmla="*/ 26 w 17456"/>
                <a:gd name="connsiteY1" fmla="*/ 6906 h 10584"/>
                <a:gd name="connsiteX2" fmla="*/ 9075 w 17456"/>
                <a:gd name="connsiteY2" fmla="*/ 10240 h 10584"/>
                <a:gd name="connsiteX3" fmla="*/ 17457 w 17456"/>
                <a:gd name="connsiteY3" fmla="*/ 6334 h 10584"/>
                <a:gd name="connsiteX4" fmla="*/ 11027 w 17456"/>
                <a:gd name="connsiteY4" fmla="*/ 0 h 10584"/>
                <a:gd name="connsiteX5" fmla="*/ 10313 w 17456"/>
                <a:gd name="connsiteY5" fmla="*/ 48 h 10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456" h="10584">
                  <a:moveTo>
                    <a:pt x="10313" y="48"/>
                  </a:moveTo>
                  <a:cubicBezTo>
                    <a:pt x="5741" y="48"/>
                    <a:pt x="-450" y="1000"/>
                    <a:pt x="26" y="6906"/>
                  </a:cubicBezTo>
                  <a:cubicBezTo>
                    <a:pt x="26" y="11192"/>
                    <a:pt x="5836" y="9668"/>
                    <a:pt x="9075" y="10240"/>
                  </a:cubicBezTo>
                  <a:cubicBezTo>
                    <a:pt x="12313" y="10811"/>
                    <a:pt x="17361" y="11287"/>
                    <a:pt x="17457" y="6334"/>
                  </a:cubicBezTo>
                  <a:cubicBezTo>
                    <a:pt x="17428" y="2810"/>
                    <a:pt x="14551" y="-28"/>
                    <a:pt x="11027" y="0"/>
                  </a:cubicBezTo>
                  <a:cubicBezTo>
                    <a:pt x="10789" y="0"/>
                    <a:pt x="10551" y="19"/>
                    <a:pt x="10313" y="48"/>
                  </a:cubicBezTo>
                  <a:close/>
                </a:path>
              </a:pathLst>
            </a:custGeom>
            <a:grpFill/>
            <a:ln w="9525" cap="flat">
              <a:noFill/>
              <a:prstDash val="solid"/>
              <a:miter/>
            </a:ln>
          </p:spPr>
          <p:txBody>
            <a:bodyPr rtlCol="0" anchor="ctr"/>
            <a:lstStyle/>
            <a:p>
              <a:endParaRPr lang="en-US">
                <a:solidFill>
                  <a:schemeClr val="bg1"/>
                </a:solidFill>
              </a:endParaRPr>
            </a:p>
          </p:txBody>
        </p:sp>
        <p:sp>
          <p:nvSpPr>
            <p:cNvPr id="26" name="Freeform 25">
              <a:extLst>
                <a:ext uri="{FF2B5EF4-FFF2-40B4-BE49-F238E27FC236}">
                  <a16:creationId xmlns:a16="http://schemas.microsoft.com/office/drawing/2014/main" id="{8A52ABA9-F25B-8ECA-CD67-9A4CF5200CED}"/>
                </a:ext>
              </a:extLst>
            </p:cNvPr>
            <p:cNvSpPr/>
            <p:nvPr/>
          </p:nvSpPr>
          <p:spPr>
            <a:xfrm>
              <a:off x="7606569" y="2751772"/>
              <a:ext cx="20764" cy="11491"/>
            </a:xfrm>
            <a:custGeom>
              <a:avLst/>
              <a:gdLst>
                <a:gd name="connsiteX0" fmla="*/ 0 w 20764"/>
                <a:gd name="connsiteY0" fmla="*/ 10954 h 11491"/>
                <a:gd name="connsiteX1" fmla="*/ 20764 w 20764"/>
                <a:gd name="connsiteY1" fmla="*/ 0 h 11491"/>
                <a:gd name="connsiteX2" fmla="*/ 0 w 20764"/>
                <a:gd name="connsiteY2" fmla="*/ 10954 h 11491"/>
              </a:gdLst>
              <a:ahLst/>
              <a:cxnLst>
                <a:cxn ang="0">
                  <a:pos x="connsiteX0" y="connsiteY0"/>
                </a:cxn>
                <a:cxn ang="0">
                  <a:pos x="connsiteX1" y="connsiteY1"/>
                </a:cxn>
                <a:cxn ang="0">
                  <a:pos x="connsiteX2" y="connsiteY2"/>
                </a:cxn>
              </a:cxnLst>
              <a:rect l="l" t="t" r="r" b="b"/>
              <a:pathLst>
                <a:path w="20764" h="11491">
                  <a:moveTo>
                    <a:pt x="0" y="10954"/>
                  </a:moveTo>
                  <a:cubicBezTo>
                    <a:pt x="9525" y="12859"/>
                    <a:pt x="15145" y="9811"/>
                    <a:pt x="20764" y="0"/>
                  </a:cubicBezTo>
                  <a:cubicBezTo>
                    <a:pt x="10478" y="953"/>
                    <a:pt x="2096" y="381"/>
                    <a:pt x="0" y="10954"/>
                  </a:cubicBezTo>
                  <a:close/>
                </a:path>
              </a:pathLst>
            </a:custGeom>
            <a:grpFill/>
            <a:ln w="9525" cap="flat">
              <a:noFill/>
              <a:prstDash val="solid"/>
              <a:miter/>
            </a:ln>
          </p:spPr>
          <p:txBody>
            <a:bodyPr rtlCol="0" anchor="ctr"/>
            <a:lstStyle/>
            <a:p>
              <a:endParaRPr lang="en-US">
                <a:solidFill>
                  <a:schemeClr val="bg1"/>
                </a:solidFill>
              </a:endParaRPr>
            </a:p>
          </p:txBody>
        </p:sp>
        <p:sp>
          <p:nvSpPr>
            <p:cNvPr id="27" name="Freeform 26">
              <a:extLst>
                <a:ext uri="{FF2B5EF4-FFF2-40B4-BE49-F238E27FC236}">
                  <a16:creationId xmlns:a16="http://schemas.microsoft.com/office/drawing/2014/main" id="{C66FC10A-99FC-D9DA-1A76-199CB9592C62}"/>
                </a:ext>
              </a:extLst>
            </p:cNvPr>
            <p:cNvSpPr/>
            <p:nvPr/>
          </p:nvSpPr>
          <p:spPr>
            <a:xfrm>
              <a:off x="7781075" y="2754982"/>
              <a:ext cx="19024" cy="10143"/>
            </a:xfrm>
            <a:custGeom>
              <a:avLst/>
              <a:gdLst>
                <a:gd name="connsiteX0" fmla="*/ 11042 w 19024"/>
                <a:gd name="connsiteY0" fmla="*/ 1933 h 10143"/>
                <a:gd name="connsiteX1" fmla="*/ 5898 w 19024"/>
                <a:gd name="connsiteY1" fmla="*/ 2790 h 10143"/>
                <a:gd name="connsiteX2" fmla="*/ 88 w 19024"/>
                <a:gd name="connsiteY2" fmla="*/ 7267 h 10143"/>
                <a:gd name="connsiteX3" fmla="*/ 6946 w 19024"/>
                <a:gd name="connsiteY3" fmla="*/ 10029 h 10143"/>
                <a:gd name="connsiteX4" fmla="*/ 13232 w 19024"/>
                <a:gd name="connsiteY4" fmla="*/ 9363 h 10143"/>
                <a:gd name="connsiteX5" fmla="*/ 18471 w 19024"/>
                <a:gd name="connsiteY5" fmla="*/ 2409 h 10143"/>
                <a:gd name="connsiteX6" fmla="*/ 11042 w 19024"/>
                <a:gd name="connsiteY6" fmla="*/ 1933 h 10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24" h="10143">
                  <a:moveTo>
                    <a:pt x="11042" y="1933"/>
                  </a:moveTo>
                  <a:cubicBezTo>
                    <a:pt x="9441" y="2695"/>
                    <a:pt x="7660" y="2990"/>
                    <a:pt x="5898" y="2790"/>
                  </a:cubicBezTo>
                  <a:cubicBezTo>
                    <a:pt x="2660" y="2790"/>
                    <a:pt x="-579" y="3362"/>
                    <a:pt x="88" y="7267"/>
                  </a:cubicBezTo>
                  <a:cubicBezTo>
                    <a:pt x="755" y="11172"/>
                    <a:pt x="3517" y="9934"/>
                    <a:pt x="6946" y="10029"/>
                  </a:cubicBezTo>
                  <a:cubicBezTo>
                    <a:pt x="9051" y="9944"/>
                    <a:pt x="11156" y="9724"/>
                    <a:pt x="13232" y="9363"/>
                  </a:cubicBezTo>
                  <a:cubicBezTo>
                    <a:pt x="17423" y="8696"/>
                    <a:pt x="20281" y="6410"/>
                    <a:pt x="18471" y="2409"/>
                  </a:cubicBezTo>
                  <a:cubicBezTo>
                    <a:pt x="16661" y="-1591"/>
                    <a:pt x="13804" y="219"/>
                    <a:pt x="11042" y="1933"/>
                  </a:cubicBezTo>
                  <a:close/>
                </a:path>
              </a:pathLst>
            </a:custGeom>
            <a:grpFill/>
            <a:ln w="9525" cap="flat">
              <a:noFill/>
              <a:prstDash val="solid"/>
              <a:miter/>
            </a:ln>
          </p:spPr>
          <p:txBody>
            <a:bodyPr rtlCol="0" anchor="ctr"/>
            <a:lstStyle/>
            <a:p>
              <a:endParaRPr lang="en-US">
                <a:solidFill>
                  <a:schemeClr val="bg1"/>
                </a:solidFill>
              </a:endParaRPr>
            </a:p>
          </p:txBody>
        </p:sp>
        <p:sp>
          <p:nvSpPr>
            <p:cNvPr id="28" name="Freeform 27">
              <a:extLst>
                <a:ext uri="{FF2B5EF4-FFF2-40B4-BE49-F238E27FC236}">
                  <a16:creationId xmlns:a16="http://schemas.microsoft.com/office/drawing/2014/main" id="{4948C6B2-281A-4D92-D891-3662EB1EC734}"/>
                </a:ext>
              </a:extLst>
            </p:cNvPr>
            <p:cNvSpPr/>
            <p:nvPr/>
          </p:nvSpPr>
          <p:spPr>
            <a:xfrm>
              <a:off x="7533036" y="2754638"/>
              <a:ext cx="20823" cy="11318"/>
            </a:xfrm>
            <a:custGeom>
              <a:avLst/>
              <a:gdLst>
                <a:gd name="connsiteX0" fmla="*/ 9525 w 20823"/>
                <a:gd name="connsiteY0" fmla="*/ 3896 h 11318"/>
                <a:gd name="connsiteX1" fmla="*/ 0 w 20823"/>
                <a:gd name="connsiteY1" fmla="*/ 9516 h 11318"/>
                <a:gd name="connsiteX2" fmla="*/ 11525 w 20823"/>
                <a:gd name="connsiteY2" fmla="*/ 10183 h 11318"/>
                <a:gd name="connsiteX3" fmla="*/ 20193 w 20823"/>
                <a:gd name="connsiteY3" fmla="*/ 1991 h 11318"/>
                <a:gd name="connsiteX4" fmla="*/ 9525 w 20823"/>
                <a:gd name="connsiteY4" fmla="*/ 3896 h 113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23" h="11318">
                  <a:moveTo>
                    <a:pt x="9525" y="3896"/>
                  </a:moveTo>
                  <a:cubicBezTo>
                    <a:pt x="5620" y="3896"/>
                    <a:pt x="2000" y="3896"/>
                    <a:pt x="0" y="9516"/>
                  </a:cubicBezTo>
                  <a:cubicBezTo>
                    <a:pt x="4381" y="12755"/>
                    <a:pt x="8096" y="10754"/>
                    <a:pt x="11525" y="10183"/>
                  </a:cubicBezTo>
                  <a:cubicBezTo>
                    <a:pt x="14954" y="9611"/>
                    <a:pt x="23146" y="7325"/>
                    <a:pt x="20193" y="1991"/>
                  </a:cubicBezTo>
                  <a:cubicBezTo>
                    <a:pt x="17240" y="-3343"/>
                    <a:pt x="13335" y="3706"/>
                    <a:pt x="9525" y="3896"/>
                  </a:cubicBezTo>
                  <a:close/>
                </a:path>
              </a:pathLst>
            </a:custGeom>
            <a:grpFill/>
            <a:ln w="9525" cap="flat">
              <a:noFill/>
              <a:prstDash val="solid"/>
              <a:miter/>
            </a:ln>
          </p:spPr>
          <p:txBody>
            <a:bodyPr rtlCol="0" anchor="ctr"/>
            <a:lstStyle/>
            <a:p>
              <a:endParaRPr lang="en-US">
                <a:solidFill>
                  <a:schemeClr val="bg1"/>
                </a:solidFill>
              </a:endParaRPr>
            </a:p>
          </p:txBody>
        </p:sp>
        <p:sp>
          <p:nvSpPr>
            <p:cNvPr id="29" name="Freeform 28">
              <a:extLst>
                <a:ext uri="{FF2B5EF4-FFF2-40B4-BE49-F238E27FC236}">
                  <a16:creationId xmlns:a16="http://schemas.microsoft.com/office/drawing/2014/main" id="{EF5B296B-AE5F-D338-A829-C6203939C2C7}"/>
                </a:ext>
              </a:extLst>
            </p:cNvPr>
            <p:cNvSpPr/>
            <p:nvPr/>
          </p:nvSpPr>
          <p:spPr>
            <a:xfrm>
              <a:off x="7401164" y="2762029"/>
              <a:ext cx="17191" cy="9347"/>
            </a:xfrm>
            <a:custGeom>
              <a:avLst/>
              <a:gdLst>
                <a:gd name="connsiteX0" fmla="*/ 6143 w 17191"/>
                <a:gd name="connsiteY0" fmla="*/ 1173 h 9347"/>
                <a:gd name="connsiteX1" fmla="*/ 1447 w 17191"/>
                <a:gd name="connsiteY1" fmla="*/ 792 h 9347"/>
                <a:gd name="connsiteX2" fmla="*/ 427 w 17191"/>
                <a:gd name="connsiteY2" fmla="*/ 2316 h 9347"/>
                <a:gd name="connsiteX3" fmla="*/ 2647 w 17191"/>
                <a:gd name="connsiteY3" fmla="*/ 8393 h 9347"/>
                <a:gd name="connsiteX4" fmla="*/ 4142 w 17191"/>
                <a:gd name="connsiteY4" fmla="*/ 8793 h 9347"/>
                <a:gd name="connsiteX5" fmla="*/ 17191 w 17191"/>
                <a:gd name="connsiteY5" fmla="*/ 4316 h 9347"/>
                <a:gd name="connsiteX6" fmla="*/ 6143 w 17191"/>
                <a:gd name="connsiteY6" fmla="*/ 1173 h 9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91" h="9347">
                  <a:moveTo>
                    <a:pt x="6143" y="1173"/>
                  </a:moveTo>
                  <a:cubicBezTo>
                    <a:pt x="4952" y="-227"/>
                    <a:pt x="2847" y="-399"/>
                    <a:pt x="1447" y="792"/>
                  </a:cubicBezTo>
                  <a:cubicBezTo>
                    <a:pt x="970" y="1192"/>
                    <a:pt x="618" y="1726"/>
                    <a:pt x="427" y="2316"/>
                  </a:cubicBezTo>
                  <a:cubicBezTo>
                    <a:pt x="-639" y="4602"/>
                    <a:pt x="361" y="7326"/>
                    <a:pt x="2647" y="8393"/>
                  </a:cubicBezTo>
                  <a:cubicBezTo>
                    <a:pt x="3123" y="8603"/>
                    <a:pt x="3628" y="8745"/>
                    <a:pt x="4142" y="8793"/>
                  </a:cubicBezTo>
                  <a:cubicBezTo>
                    <a:pt x="9476" y="9746"/>
                    <a:pt x="14905" y="10127"/>
                    <a:pt x="17191" y="4316"/>
                  </a:cubicBezTo>
                  <a:cubicBezTo>
                    <a:pt x="14715" y="-1684"/>
                    <a:pt x="9286" y="4983"/>
                    <a:pt x="6143" y="1173"/>
                  </a:cubicBezTo>
                  <a:close/>
                </a:path>
              </a:pathLst>
            </a:custGeom>
            <a:grpFill/>
            <a:ln w="9525" cap="flat">
              <a:noFill/>
              <a:prstDash val="solid"/>
              <a:miter/>
            </a:ln>
          </p:spPr>
          <p:txBody>
            <a:bodyPr rtlCol="0" anchor="ctr"/>
            <a:lstStyle/>
            <a:p>
              <a:endParaRPr lang="en-US">
                <a:solidFill>
                  <a:schemeClr val="bg1"/>
                </a:solidFill>
              </a:endParaRPr>
            </a:p>
          </p:txBody>
        </p:sp>
        <p:sp>
          <p:nvSpPr>
            <p:cNvPr id="30" name="Freeform 29">
              <a:extLst>
                <a:ext uri="{FF2B5EF4-FFF2-40B4-BE49-F238E27FC236}">
                  <a16:creationId xmlns:a16="http://schemas.microsoft.com/office/drawing/2014/main" id="{E1DC6C27-5C7E-1488-A708-9201E2BE5759}"/>
                </a:ext>
              </a:extLst>
            </p:cNvPr>
            <p:cNvSpPr/>
            <p:nvPr/>
          </p:nvSpPr>
          <p:spPr>
            <a:xfrm>
              <a:off x="7834693" y="2703825"/>
              <a:ext cx="23771" cy="7739"/>
            </a:xfrm>
            <a:custGeom>
              <a:avLst/>
              <a:gdLst>
                <a:gd name="connsiteX0" fmla="*/ 18193 w 23771"/>
                <a:gd name="connsiteY0" fmla="*/ 7466 h 7739"/>
                <a:gd name="connsiteX1" fmla="*/ 23489 w 23771"/>
                <a:gd name="connsiteY1" fmla="*/ 5113 h 7739"/>
                <a:gd name="connsiteX2" fmla="*/ 23717 w 23771"/>
                <a:gd name="connsiteY2" fmla="*/ 4227 h 7739"/>
                <a:gd name="connsiteX3" fmla="*/ 19050 w 23771"/>
                <a:gd name="connsiteY3" fmla="*/ 322 h 7739"/>
                <a:gd name="connsiteX4" fmla="*/ 0 w 23771"/>
                <a:gd name="connsiteY4" fmla="*/ 3751 h 7739"/>
                <a:gd name="connsiteX5" fmla="*/ 18193 w 23771"/>
                <a:gd name="connsiteY5" fmla="*/ 7466 h 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771" h="7739">
                  <a:moveTo>
                    <a:pt x="18193" y="7466"/>
                  </a:moveTo>
                  <a:cubicBezTo>
                    <a:pt x="20307" y="8275"/>
                    <a:pt x="22670" y="7228"/>
                    <a:pt x="23489" y="5113"/>
                  </a:cubicBezTo>
                  <a:cubicBezTo>
                    <a:pt x="23593" y="4827"/>
                    <a:pt x="23669" y="4532"/>
                    <a:pt x="23717" y="4227"/>
                  </a:cubicBezTo>
                  <a:cubicBezTo>
                    <a:pt x="24193" y="1370"/>
                    <a:pt x="21431" y="417"/>
                    <a:pt x="19050" y="322"/>
                  </a:cubicBezTo>
                  <a:cubicBezTo>
                    <a:pt x="12497" y="-640"/>
                    <a:pt x="5810" y="569"/>
                    <a:pt x="0" y="3751"/>
                  </a:cubicBezTo>
                  <a:cubicBezTo>
                    <a:pt x="7144" y="8704"/>
                    <a:pt x="13049" y="5180"/>
                    <a:pt x="18193" y="7466"/>
                  </a:cubicBezTo>
                  <a:close/>
                </a:path>
              </a:pathLst>
            </a:custGeom>
            <a:grpFill/>
            <a:ln w="9525" cap="flat">
              <a:noFill/>
              <a:prstDash val="solid"/>
              <a:miter/>
            </a:ln>
          </p:spPr>
          <p:txBody>
            <a:bodyPr rtlCol="0" anchor="ctr"/>
            <a:lstStyle/>
            <a:p>
              <a:endParaRPr lang="en-US">
                <a:solidFill>
                  <a:schemeClr val="bg1"/>
                </a:solidFill>
              </a:endParaRPr>
            </a:p>
          </p:txBody>
        </p:sp>
        <p:sp>
          <p:nvSpPr>
            <p:cNvPr id="31" name="Freeform 30">
              <a:extLst>
                <a:ext uri="{FF2B5EF4-FFF2-40B4-BE49-F238E27FC236}">
                  <a16:creationId xmlns:a16="http://schemas.microsoft.com/office/drawing/2014/main" id="{CAB49410-73A4-F6FE-E1D0-3535B032079A}"/>
                </a:ext>
              </a:extLst>
            </p:cNvPr>
            <p:cNvSpPr/>
            <p:nvPr/>
          </p:nvSpPr>
          <p:spPr>
            <a:xfrm>
              <a:off x="7108888" y="2714625"/>
              <a:ext cx="28575" cy="6154"/>
            </a:xfrm>
            <a:custGeom>
              <a:avLst/>
              <a:gdLst>
                <a:gd name="connsiteX0" fmla="*/ 28575 w 28575"/>
                <a:gd name="connsiteY0" fmla="*/ 0 h 6154"/>
                <a:gd name="connsiteX1" fmla="*/ 0 w 28575"/>
                <a:gd name="connsiteY1" fmla="*/ 4763 h 6154"/>
                <a:gd name="connsiteX2" fmla="*/ 28575 w 28575"/>
                <a:gd name="connsiteY2" fmla="*/ 0 h 6154"/>
              </a:gdLst>
              <a:ahLst/>
              <a:cxnLst>
                <a:cxn ang="0">
                  <a:pos x="connsiteX0" y="connsiteY0"/>
                </a:cxn>
                <a:cxn ang="0">
                  <a:pos x="connsiteX1" y="connsiteY1"/>
                </a:cxn>
                <a:cxn ang="0">
                  <a:pos x="connsiteX2" y="connsiteY2"/>
                </a:cxn>
              </a:cxnLst>
              <a:rect l="l" t="t" r="r" b="b"/>
              <a:pathLst>
                <a:path w="28575" h="6154">
                  <a:moveTo>
                    <a:pt x="28575" y="0"/>
                  </a:moveTo>
                  <a:cubicBezTo>
                    <a:pt x="16764" y="1429"/>
                    <a:pt x="7906" y="-1905"/>
                    <a:pt x="0" y="4763"/>
                  </a:cubicBezTo>
                  <a:cubicBezTo>
                    <a:pt x="8572" y="4191"/>
                    <a:pt x="17717" y="10573"/>
                    <a:pt x="28575" y="0"/>
                  </a:cubicBezTo>
                  <a:close/>
                </a:path>
              </a:pathLst>
            </a:custGeom>
            <a:grpFill/>
            <a:ln w="9525" cap="flat">
              <a:noFill/>
              <a:prstDash val="solid"/>
              <a:miter/>
            </a:ln>
          </p:spPr>
          <p:txBody>
            <a:bodyPr rtlCol="0" anchor="ctr"/>
            <a:lstStyle/>
            <a:p>
              <a:endParaRPr lang="en-US">
                <a:solidFill>
                  <a:schemeClr val="bg1"/>
                </a:solidFill>
              </a:endParaRPr>
            </a:p>
          </p:txBody>
        </p:sp>
        <p:sp>
          <p:nvSpPr>
            <p:cNvPr id="32" name="Freeform 31">
              <a:extLst>
                <a:ext uri="{FF2B5EF4-FFF2-40B4-BE49-F238E27FC236}">
                  <a16:creationId xmlns:a16="http://schemas.microsoft.com/office/drawing/2014/main" id="{B9B85C0A-9DDD-8150-EE04-17813211D951}"/>
                </a:ext>
              </a:extLst>
            </p:cNvPr>
            <p:cNvSpPr/>
            <p:nvPr/>
          </p:nvSpPr>
          <p:spPr>
            <a:xfrm>
              <a:off x="7381948" y="2758124"/>
              <a:ext cx="9098" cy="11716"/>
            </a:xfrm>
            <a:custGeom>
              <a:avLst/>
              <a:gdLst>
                <a:gd name="connsiteX0" fmla="*/ 5260 w 9098"/>
                <a:gd name="connsiteY0" fmla="*/ 29 h 11716"/>
                <a:gd name="connsiteX1" fmla="*/ 12 w 9098"/>
                <a:gd name="connsiteY1" fmla="*/ 6002 h 11716"/>
                <a:gd name="connsiteX2" fmla="*/ 21 w 9098"/>
                <a:gd name="connsiteY2" fmla="*/ 6125 h 11716"/>
                <a:gd name="connsiteX3" fmla="*/ 2974 w 9098"/>
                <a:gd name="connsiteY3" fmla="*/ 11650 h 11716"/>
                <a:gd name="connsiteX4" fmla="*/ 8880 w 9098"/>
                <a:gd name="connsiteY4" fmla="*/ 4697 h 11716"/>
                <a:gd name="connsiteX5" fmla="*/ 5260 w 9098"/>
                <a:gd name="connsiteY5" fmla="*/ 29 h 11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98" h="11716">
                  <a:moveTo>
                    <a:pt x="5260" y="29"/>
                  </a:moveTo>
                  <a:cubicBezTo>
                    <a:pt x="2164" y="229"/>
                    <a:pt x="-188" y="2896"/>
                    <a:pt x="12" y="6002"/>
                  </a:cubicBezTo>
                  <a:cubicBezTo>
                    <a:pt x="12" y="6040"/>
                    <a:pt x="21" y="6087"/>
                    <a:pt x="21" y="6125"/>
                  </a:cubicBezTo>
                  <a:cubicBezTo>
                    <a:pt x="21" y="8411"/>
                    <a:pt x="21" y="11269"/>
                    <a:pt x="2974" y="11650"/>
                  </a:cubicBezTo>
                  <a:cubicBezTo>
                    <a:pt x="8404" y="12317"/>
                    <a:pt x="8213" y="7840"/>
                    <a:pt x="8880" y="4697"/>
                  </a:cubicBezTo>
                  <a:cubicBezTo>
                    <a:pt x="9546" y="1553"/>
                    <a:pt x="8784" y="-256"/>
                    <a:pt x="5260" y="29"/>
                  </a:cubicBezTo>
                  <a:close/>
                </a:path>
              </a:pathLst>
            </a:custGeom>
            <a:grpFill/>
            <a:ln w="9525" cap="flat">
              <a:noFill/>
              <a:prstDash val="solid"/>
              <a:miter/>
            </a:ln>
          </p:spPr>
          <p:txBody>
            <a:bodyPr rtlCol="0" anchor="ctr"/>
            <a:lstStyle/>
            <a:p>
              <a:endParaRPr lang="en-US">
                <a:solidFill>
                  <a:schemeClr val="bg1"/>
                </a:solidFill>
              </a:endParaRPr>
            </a:p>
          </p:txBody>
        </p:sp>
        <p:sp>
          <p:nvSpPr>
            <p:cNvPr id="33" name="Freeform 32">
              <a:extLst>
                <a:ext uri="{FF2B5EF4-FFF2-40B4-BE49-F238E27FC236}">
                  <a16:creationId xmlns:a16="http://schemas.microsoft.com/office/drawing/2014/main" id="{4B3FDA86-16F9-F9F1-5F45-48FCB183AF7B}"/>
                </a:ext>
              </a:extLst>
            </p:cNvPr>
            <p:cNvSpPr/>
            <p:nvPr/>
          </p:nvSpPr>
          <p:spPr>
            <a:xfrm>
              <a:off x="7220902" y="2758741"/>
              <a:ext cx="23980" cy="12681"/>
            </a:xfrm>
            <a:custGeom>
              <a:avLst/>
              <a:gdLst>
                <a:gd name="connsiteX0" fmla="*/ 15716 w 23980"/>
                <a:gd name="connsiteY0" fmla="*/ 555 h 12681"/>
                <a:gd name="connsiteX1" fmla="*/ 9906 w 23980"/>
                <a:gd name="connsiteY1" fmla="*/ 4746 h 12681"/>
                <a:gd name="connsiteX2" fmla="*/ 6287 w 23980"/>
                <a:gd name="connsiteY2" fmla="*/ 4746 h 12681"/>
                <a:gd name="connsiteX3" fmla="*/ 0 w 23980"/>
                <a:gd name="connsiteY3" fmla="*/ 9223 h 12681"/>
                <a:gd name="connsiteX4" fmla="*/ 1429 w 23980"/>
                <a:gd name="connsiteY4" fmla="*/ 11985 h 12681"/>
                <a:gd name="connsiteX5" fmla="*/ 9144 w 23980"/>
                <a:gd name="connsiteY5" fmla="*/ 9699 h 12681"/>
                <a:gd name="connsiteX6" fmla="*/ 11335 w 23980"/>
                <a:gd name="connsiteY6" fmla="*/ 7032 h 12681"/>
                <a:gd name="connsiteX7" fmla="*/ 14478 w 23980"/>
                <a:gd name="connsiteY7" fmla="*/ 8842 h 12681"/>
                <a:gd name="connsiteX8" fmla="*/ 22098 w 23980"/>
                <a:gd name="connsiteY8" fmla="*/ 9795 h 12681"/>
                <a:gd name="connsiteX9" fmla="*/ 23527 w 23980"/>
                <a:gd name="connsiteY9" fmla="*/ 3508 h 12681"/>
                <a:gd name="connsiteX10" fmla="*/ 15888 w 23980"/>
                <a:gd name="connsiteY10" fmla="*/ 479 h 12681"/>
                <a:gd name="connsiteX11" fmla="*/ 15716 w 23980"/>
                <a:gd name="connsiteY11" fmla="*/ 555 h 12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980" h="12681">
                  <a:moveTo>
                    <a:pt x="15716" y="555"/>
                  </a:moveTo>
                  <a:cubicBezTo>
                    <a:pt x="13649" y="1756"/>
                    <a:pt x="11697" y="3156"/>
                    <a:pt x="9906" y="4746"/>
                  </a:cubicBezTo>
                  <a:cubicBezTo>
                    <a:pt x="8706" y="4651"/>
                    <a:pt x="7496" y="4651"/>
                    <a:pt x="6287" y="4746"/>
                  </a:cubicBezTo>
                  <a:cubicBezTo>
                    <a:pt x="2953" y="4746"/>
                    <a:pt x="476" y="5889"/>
                    <a:pt x="0" y="9223"/>
                  </a:cubicBezTo>
                  <a:cubicBezTo>
                    <a:pt x="38" y="10309"/>
                    <a:pt x="562" y="11328"/>
                    <a:pt x="1429" y="11985"/>
                  </a:cubicBezTo>
                  <a:cubicBezTo>
                    <a:pt x="4763" y="13700"/>
                    <a:pt x="7144" y="11985"/>
                    <a:pt x="9144" y="9699"/>
                  </a:cubicBezTo>
                  <a:cubicBezTo>
                    <a:pt x="11144" y="7413"/>
                    <a:pt x="10573" y="7890"/>
                    <a:pt x="11335" y="7032"/>
                  </a:cubicBezTo>
                  <a:lnTo>
                    <a:pt x="14478" y="8842"/>
                  </a:lnTo>
                  <a:cubicBezTo>
                    <a:pt x="16859" y="10176"/>
                    <a:pt x="19145" y="13319"/>
                    <a:pt x="22098" y="9795"/>
                  </a:cubicBezTo>
                  <a:cubicBezTo>
                    <a:pt x="23898" y="8242"/>
                    <a:pt x="24479" y="5689"/>
                    <a:pt x="23527" y="3508"/>
                  </a:cubicBezTo>
                  <a:cubicBezTo>
                    <a:pt x="22250" y="565"/>
                    <a:pt x="18831" y="-797"/>
                    <a:pt x="15888" y="479"/>
                  </a:cubicBezTo>
                  <a:cubicBezTo>
                    <a:pt x="15830" y="498"/>
                    <a:pt x="15773" y="527"/>
                    <a:pt x="15716" y="555"/>
                  </a:cubicBezTo>
                  <a:close/>
                </a:path>
              </a:pathLst>
            </a:custGeom>
            <a:grpFill/>
            <a:ln w="9525" cap="flat">
              <a:noFill/>
              <a:prstDash val="solid"/>
              <a:miter/>
            </a:ln>
          </p:spPr>
          <p:txBody>
            <a:bodyPr rtlCol="0" anchor="ctr"/>
            <a:lstStyle/>
            <a:p>
              <a:endParaRPr lang="en-US">
                <a:solidFill>
                  <a:schemeClr val="bg1"/>
                </a:solidFill>
              </a:endParaRPr>
            </a:p>
          </p:txBody>
        </p:sp>
        <p:sp>
          <p:nvSpPr>
            <p:cNvPr id="34" name="Freeform 33">
              <a:extLst>
                <a:ext uri="{FF2B5EF4-FFF2-40B4-BE49-F238E27FC236}">
                  <a16:creationId xmlns:a16="http://schemas.microsoft.com/office/drawing/2014/main" id="{8AB3AAA2-FE68-B411-D1D0-5FAA637FCECE}"/>
                </a:ext>
              </a:extLst>
            </p:cNvPr>
            <p:cNvSpPr/>
            <p:nvPr/>
          </p:nvSpPr>
          <p:spPr>
            <a:xfrm>
              <a:off x="7679142" y="2701320"/>
              <a:ext cx="13913" cy="8143"/>
            </a:xfrm>
            <a:custGeom>
              <a:avLst/>
              <a:gdLst>
                <a:gd name="connsiteX0" fmla="*/ 9818 w 13913"/>
                <a:gd name="connsiteY0" fmla="*/ 7685 h 8143"/>
                <a:gd name="connsiteX1" fmla="*/ 13819 w 13913"/>
                <a:gd name="connsiteY1" fmla="*/ 3113 h 8143"/>
                <a:gd name="connsiteX2" fmla="*/ 4294 w 13913"/>
                <a:gd name="connsiteY2" fmla="*/ 636 h 8143"/>
                <a:gd name="connsiteX3" fmla="*/ 198 w 13913"/>
                <a:gd name="connsiteY3" fmla="*/ 5208 h 8143"/>
                <a:gd name="connsiteX4" fmla="*/ 9818 w 13913"/>
                <a:gd name="connsiteY4" fmla="*/ 7685 h 81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13" h="8143">
                  <a:moveTo>
                    <a:pt x="9818" y="7685"/>
                  </a:moveTo>
                  <a:cubicBezTo>
                    <a:pt x="12295" y="7685"/>
                    <a:pt x="14390" y="6352"/>
                    <a:pt x="13819" y="3113"/>
                  </a:cubicBezTo>
                  <a:cubicBezTo>
                    <a:pt x="11571" y="227"/>
                    <a:pt x="7666" y="-783"/>
                    <a:pt x="4294" y="636"/>
                  </a:cubicBezTo>
                  <a:cubicBezTo>
                    <a:pt x="1912" y="1113"/>
                    <a:pt x="-755" y="2923"/>
                    <a:pt x="198" y="5208"/>
                  </a:cubicBezTo>
                  <a:cubicBezTo>
                    <a:pt x="2008" y="9114"/>
                    <a:pt x="6294" y="8161"/>
                    <a:pt x="9818" y="7685"/>
                  </a:cubicBezTo>
                  <a:close/>
                </a:path>
              </a:pathLst>
            </a:custGeom>
            <a:grpFill/>
            <a:ln w="9525" cap="flat">
              <a:noFill/>
              <a:prstDash val="solid"/>
              <a:miter/>
            </a:ln>
          </p:spPr>
          <p:txBody>
            <a:bodyPr rtlCol="0" anchor="ctr"/>
            <a:lstStyle/>
            <a:p>
              <a:endParaRPr lang="en-US">
                <a:solidFill>
                  <a:schemeClr val="bg1"/>
                </a:solidFill>
              </a:endParaRPr>
            </a:p>
          </p:txBody>
        </p:sp>
        <p:sp>
          <p:nvSpPr>
            <p:cNvPr id="35" name="Freeform 34">
              <a:extLst>
                <a:ext uri="{FF2B5EF4-FFF2-40B4-BE49-F238E27FC236}">
                  <a16:creationId xmlns:a16="http://schemas.microsoft.com/office/drawing/2014/main" id="{116BDA9D-481B-2D45-A6CC-4BE1875BCB2B}"/>
                </a:ext>
              </a:extLst>
            </p:cNvPr>
            <p:cNvSpPr/>
            <p:nvPr/>
          </p:nvSpPr>
          <p:spPr>
            <a:xfrm>
              <a:off x="7813721" y="2756505"/>
              <a:ext cx="28496" cy="11414"/>
            </a:xfrm>
            <a:custGeom>
              <a:avLst/>
              <a:gdLst>
                <a:gd name="connsiteX0" fmla="*/ 494 w 28496"/>
                <a:gd name="connsiteY0" fmla="*/ 7078 h 11414"/>
                <a:gd name="connsiteX1" fmla="*/ 5828 w 28496"/>
                <a:gd name="connsiteY1" fmla="*/ 11079 h 11414"/>
                <a:gd name="connsiteX2" fmla="*/ 12209 w 28496"/>
                <a:gd name="connsiteY2" fmla="*/ 5268 h 11414"/>
                <a:gd name="connsiteX3" fmla="*/ 28497 w 28496"/>
                <a:gd name="connsiteY3" fmla="*/ 1077 h 11414"/>
                <a:gd name="connsiteX4" fmla="*/ 13829 w 28496"/>
                <a:gd name="connsiteY4" fmla="*/ 3554 h 11414"/>
                <a:gd name="connsiteX5" fmla="*/ 494 w 28496"/>
                <a:gd name="connsiteY5" fmla="*/ 7078 h 11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496" h="11414">
                  <a:moveTo>
                    <a:pt x="494" y="7078"/>
                  </a:moveTo>
                  <a:cubicBezTo>
                    <a:pt x="-1411" y="9936"/>
                    <a:pt x="2589" y="12317"/>
                    <a:pt x="5828" y="11079"/>
                  </a:cubicBezTo>
                  <a:cubicBezTo>
                    <a:pt x="9066" y="9840"/>
                    <a:pt x="10114" y="7269"/>
                    <a:pt x="12209" y="5268"/>
                  </a:cubicBezTo>
                  <a:cubicBezTo>
                    <a:pt x="19924" y="12698"/>
                    <a:pt x="19924" y="12698"/>
                    <a:pt x="28497" y="1077"/>
                  </a:cubicBezTo>
                  <a:lnTo>
                    <a:pt x="13829" y="3554"/>
                  </a:lnTo>
                  <a:cubicBezTo>
                    <a:pt x="6780" y="-4352"/>
                    <a:pt x="3065" y="2792"/>
                    <a:pt x="494" y="7078"/>
                  </a:cubicBezTo>
                  <a:close/>
                </a:path>
              </a:pathLst>
            </a:custGeom>
            <a:grpFill/>
            <a:ln w="9525" cap="flat">
              <a:noFill/>
              <a:prstDash val="solid"/>
              <a:miter/>
            </a:ln>
          </p:spPr>
          <p:txBody>
            <a:bodyPr rtlCol="0" anchor="ctr"/>
            <a:lstStyle/>
            <a:p>
              <a:endParaRPr lang="en-US">
                <a:solidFill>
                  <a:schemeClr val="bg1"/>
                </a:solidFill>
              </a:endParaRPr>
            </a:p>
          </p:txBody>
        </p:sp>
        <p:sp>
          <p:nvSpPr>
            <p:cNvPr id="36" name="Freeform 35">
              <a:extLst>
                <a:ext uri="{FF2B5EF4-FFF2-40B4-BE49-F238E27FC236}">
                  <a16:creationId xmlns:a16="http://schemas.microsoft.com/office/drawing/2014/main" id="{8909205A-9974-3E2F-8D73-0AB0FA7769F5}"/>
                </a:ext>
              </a:extLst>
            </p:cNvPr>
            <p:cNvSpPr/>
            <p:nvPr/>
          </p:nvSpPr>
          <p:spPr>
            <a:xfrm>
              <a:off x="7507834" y="2704625"/>
              <a:ext cx="24725" cy="5784"/>
            </a:xfrm>
            <a:custGeom>
              <a:avLst/>
              <a:gdLst>
                <a:gd name="connsiteX0" fmla="*/ 1294 w 24725"/>
                <a:gd name="connsiteY0" fmla="*/ 4284 h 5784"/>
                <a:gd name="connsiteX1" fmla="*/ 20344 w 24725"/>
                <a:gd name="connsiteY1" fmla="*/ 3617 h 5784"/>
                <a:gd name="connsiteX2" fmla="*/ 24726 w 24725"/>
                <a:gd name="connsiteY2" fmla="*/ 665 h 5784"/>
                <a:gd name="connsiteX3" fmla="*/ 19201 w 24725"/>
                <a:gd name="connsiteY3" fmla="*/ 665 h 5784"/>
                <a:gd name="connsiteX4" fmla="*/ 11962 w 24725"/>
                <a:gd name="connsiteY4" fmla="*/ 188 h 5784"/>
                <a:gd name="connsiteX5" fmla="*/ 1294 w 24725"/>
                <a:gd name="connsiteY5" fmla="*/ 4284 h 5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725" h="5784">
                  <a:moveTo>
                    <a:pt x="1294" y="4284"/>
                  </a:moveTo>
                  <a:cubicBezTo>
                    <a:pt x="7676" y="7713"/>
                    <a:pt x="14248" y="4284"/>
                    <a:pt x="20344" y="3617"/>
                  </a:cubicBezTo>
                  <a:cubicBezTo>
                    <a:pt x="21963" y="3617"/>
                    <a:pt x="23297" y="1713"/>
                    <a:pt x="24726" y="665"/>
                  </a:cubicBezTo>
                  <a:lnTo>
                    <a:pt x="19201" y="665"/>
                  </a:lnTo>
                  <a:lnTo>
                    <a:pt x="11962" y="188"/>
                  </a:lnTo>
                  <a:cubicBezTo>
                    <a:pt x="3389" y="-764"/>
                    <a:pt x="-2802" y="2093"/>
                    <a:pt x="1294" y="4284"/>
                  </a:cubicBezTo>
                  <a:close/>
                </a:path>
              </a:pathLst>
            </a:custGeom>
            <a:grpFill/>
            <a:ln w="9525" cap="flat">
              <a:noFill/>
              <a:prstDash val="solid"/>
              <a:miter/>
            </a:ln>
          </p:spPr>
          <p:txBody>
            <a:bodyPr rtlCol="0" anchor="ctr"/>
            <a:lstStyle/>
            <a:p>
              <a:endParaRPr lang="en-US">
                <a:solidFill>
                  <a:schemeClr val="bg1"/>
                </a:solidFill>
              </a:endParaRPr>
            </a:p>
          </p:txBody>
        </p:sp>
        <p:sp>
          <p:nvSpPr>
            <p:cNvPr id="37" name="Freeform 36">
              <a:extLst>
                <a:ext uri="{FF2B5EF4-FFF2-40B4-BE49-F238E27FC236}">
                  <a16:creationId xmlns:a16="http://schemas.microsoft.com/office/drawing/2014/main" id="{F6B70EDE-F920-BCDD-1980-5831A7A9484A}"/>
                </a:ext>
              </a:extLst>
            </p:cNvPr>
            <p:cNvSpPr/>
            <p:nvPr/>
          </p:nvSpPr>
          <p:spPr>
            <a:xfrm>
              <a:off x="7200328" y="2761311"/>
              <a:ext cx="13900" cy="9633"/>
            </a:xfrm>
            <a:custGeom>
              <a:avLst/>
              <a:gdLst>
                <a:gd name="connsiteX0" fmla="*/ 571 w 13900"/>
                <a:gd name="connsiteY0" fmla="*/ 6558 h 9633"/>
                <a:gd name="connsiteX1" fmla="*/ 0 w 13900"/>
                <a:gd name="connsiteY1" fmla="*/ 8844 h 9633"/>
                <a:gd name="connsiteX2" fmla="*/ 13335 w 13900"/>
                <a:gd name="connsiteY2" fmla="*/ 4177 h 9633"/>
                <a:gd name="connsiteX3" fmla="*/ 13059 w 13900"/>
                <a:gd name="connsiteY3" fmla="*/ 824 h 9633"/>
                <a:gd name="connsiteX4" fmla="*/ 11811 w 13900"/>
                <a:gd name="connsiteY4" fmla="*/ 272 h 9633"/>
                <a:gd name="connsiteX5" fmla="*/ 571 w 13900"/>
                <a:gd name="connsiteY5" fmla="*/ 6558 h 9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00" h="9633">
                  <a:moveTo>
                    <a:pt x="571" y="6558"/>
                  </a:moveTo>
                  <a:cubicBezTo>
                    <a:pt x="286" y="7292"/>
                    <a:pt x="95" y="8063"/>
                    <a:pt x="0" y="8844"/>
                  </a:cubicBezTo>
                  <a:cubicBezTo>
                    <a:pt x="4982" y="10873"/>
                    <a:pt x="10706" y="8873"/>
                    <a:pt x="13335" y="4177"/>
                  </a:cubicBezTo>
                  <a:cubicBezTo>
                    <a:pt x="14183" y="3177"/>
                    <a:pt x="14068" y="1672"/>
                    <a:pt x="13059" y="824"/>
                  </a:cubicBezTo>
                  <a:cubicBezTo>
                    <a:pt x="12706" y="519"/>
                    <a:pt x="12268" y="329"/>
                    <a:pt x="11811" y="272"/>
                  </a:cubicBezTo>
                  <a:cubicBezTo>
                    <a:pt x="5524" y="-1062"/>
                    <a:pt x="2762" y="2748"/>
                    <a:pt x="571" y="6558"/>
                  </a:cubicBezTo>
                  <a:close/>
                </a:path>
              </a:pathLst>
            </a:custGeom>
            <a:grpFill/>
            <a:ln w="9525" cap="flat">
              <a:noFill/>
              <a:prstDash val="solid"/>
              <a:miter/>
            </a:ln>
          </p:spPr>
          <p:txBody>
            <a:bodyPr rtlCol="0" anchor="ctr"/>
            <a:lstStyle/>
            <a:p>
              <a:endParaRPr lang="en-US">
                <a:solidFill>
                  <a:schemeClr val="bg1"/>
                </a:solidFill>
              </a:endParaRPr>
            </a:p>
          </p:txBody>
        </p:sp>
        <p:sp>
          <p:nvSpPr>
            <p:cNvPr id="38" name="Freeform 37">
              <a:extLst>
                <a:ext uri="{FF2B5EF4-FFF2-40B4-BE49-F238E27FC236}">
                  <a16:creationId xmlns:a16="http://schemas.microsoft.com/office/drawing/2014/main" id="{CE9FFE0D-8273-6761-8379-C892F67AD0B6}"/>
                </a:ext>
              </a:extLst>
            </p:cNvPr>
            <p:cNvSpPr/>
            <p:nvPr/>
          </p:nvSpPr>
          <p:spPr>
            <a:xfrm>
              <a:off x="6939089" y="2763994"/>
              <a:ext cx="14731" cy="7803"/>
            </a:xfrm>
            <a:custGeom>
              <a:avLst/>
              <a:gdLst>
                <a:gd name="connsiteX0" fmla="*/ 5873 w 14731"/>
                <a:gd name="connsiteY0" fmla="*/ 256 h 7803"/>
                <a:gd name="connsiteX1" fmla="*/ 158 w 14731"/>
                <a:gd name="connsiteY1" fmla="*/ 5209 h 7803"/>
                <a:gd name="connsiteX2" fmla="*/ 6540 w 14731"/>
                <a:gd name="connsiteY2" fmla="*/ 7780 h 7803"/>
                <a:gd name="connsiteX3" fmla="*/ 14732 w 14731"/>
                <a:gd name="connsiteY3" fmla="*/ 2732 h 7803"/>
                <a:gd name="connsiteX4" fmla="*/ 5873 w 14731"/>
                <a:gd name="connsiteY4" fmla="*/ 256 h 78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31" h="7803">
                  <a:moveTo>
                    <a:pt x="5873" y="256"/>
                  </a:moveTo>
                  <a:cubicBezTo>
                    <a:pt x="2730" y="256"/>
                    <a:pt x="-794" y="1399"/>
                    <a:pt x="158" y="5209"/>
                  </a:cubicBezTo>
                  <a:cubicBezTo>
                    <a:pt x="730" y="7304"/>
                    <a:pt x="3968" y="7876"/>
                    <a:pt x="6540" y="7780"/>
                  </a:cubicBezTo>
                  <a:cubicBezTo>
                    <a:pt x="10074" y="8047"/>
                    <a:pt x="13379" y="6009"/>
                    <a:pt x="14732" y="2732"/>
                  </a:cubicBezTo>
                  <a:cubicBezTo>
                    <a:pt x="12398" y="437"/>
                    <a:pt x="9055" y="-497"/>
                    <a:pt x="5873" y="256"/>
                  </a:cubicBezTo>
                  <a:close/>
                </a:path>
              </a:pathLst>
            </a:custGeom>
            <a:grpFill/>
            <a:ln w="9525" cap="flat">
              <a:noFill/>
              <a:prstDash val="solid"/>
              <a:miter/>
            </a:ln>
          </p:spPr>
          <p:txBody>
            <a:bodyPr rtlCol="0" anchor="ctr"/>
            <a:lstStyle/>
            <a:p>
              <a:endParaRPr lang="en-US">
                <a:solidFill>
                  <a:schemeClr val="bg1"/>
                </a:solidFill>
              </a:endParaRPr>
            </a:p>
          </p:txBody>
        </p:sp>
        <p:sp>
          <p:nvSpPr>
            <p:cNvPr id="39" name="Freeform 38">
              <a:extLst>
                <a:ext uri="{FF2B5EF4-FFF2-40B4-BE49-F238E27FC236}">
                  <a16:creationId xmlns:a16="http://schemas.microsoft.com/office/drawing/2014/main" id="{70E3A8D4-6493-E4C1-57EA-2158946F0E27}"/>
                </a:ext>
              </a:extLst>
            </p:cNvPr>
            <p:cNvSpPr/>
            <p:nvPr/>
          </p:nvSpPr>
          <p:spPr>
            <a:xfrm>
              <a:off x="7716678" y="2703076"/>
              <a:ext cx="19812" cy="6149"/>
            </a:xfrm>
            <a:custGeom>
              <a:avLst/>
              <a:gdLst>
                <a:gd name="connsiteX0" fmla="*/ 19812 w 19812"/>
                <a:gd name="connsiteY0" fmla="*/ 3834 h 6149"/>
                <a:gd name="connsiteX1" fmla="*/ 0 w 19812"/>
                <a:gd name="connsiteY1" fmla="*/ 1929 h 6149"/>
                <a:gd name="connsiteX2" fmla="*/ 19812 w 19812"/>
                <a:gd name="connsiteY2" fmla="*/ 3834 h 6149"/>
              </a:gdLst>
              <a:ahLst/>
              <a:cxnLst>
                <a:cxn ang="0">
                  <a:pos x="connsiteX0" y="connsiteY0"/>
                </a:cxn>
                <a:cxn ang="0">
                  <a:pos x="connsiteX1" y="connsiteY1"/>
                </a:cxn>
                <a:cxn ang="0">
                  <a:pos x="connsiteX2" y="connsiteY2"/>
                </a:cxn>
              </a:cxnLst>
              <a:rect l="l" t="t" r="r" b="b"/>
              <a:pathLst>
                <a:path w="19812" h="6149">
                  <a:moveTo>
                    <a:pt x="19812" y="3834"/>
                  </a:moveTo>
                  <a:cubicBezTo>
                    <a:pt x="14088" y="-472"/>
                    <a:pt x="6439" y="-1215"/>
                    <a:pt x="0" y="1929"/>
                  </a:cubicBezTo>
                  <a:cubicBezTo>
                    <a:pt x="5505" y="6748"/>
                    <a:pt x="13488" y="7520"/>
                    <a:pt x="19812" y="3834"/>
                  </a:cubicBezTo>
                  <a:close/>
                </a:path>
              </a:pathLst>
            </a:custGeom>
            <a:grpFill/>
            <a:ln w="9525" cap="flat">
              <a:noFill/>
              <a:prstDash val="solid"/>
              <a:miter/>
            </a:ln>
          </p:spPr>
          <p:txBody>
            <a:bodyPr rtlCol="0" anchor="ctr"/>
            <a:lstStyle/>
            <a:p>
              <a:endParaRPr lang="en-US">
                <a:solidFill>
                  <a:schemeClr val="bg1"/>
                </a:solidFill>
              </a:endParaRPr>
            </a:p>
          </p:txBody>
        </p:sp>
        <p:sp>
          <p:nvSpPr>
            <p:cNvPr id="40" name="Freeform 39">
              <a:extLst>
                <a:ext uri="{FF2B5EF4-FFF2-40B4-BE49-F238E27FC236}">
                  <a16:creationId xmlns:a16="http://schemas.microsoft.com/office/drawing/2014/main" id="{8E540E42-DDB0-54D8-3B8A-E1925B796D7E}"/>
                </a:ext>
              </a:extLst>
            </p:cNvPr>
            <p:cNvSpPr/>
            <p:nvPr/>
          </p:nvSpPr>
          <p:spPr>
            <a:xfrm>
              <a:off x="7606600" y="2701740"/>
              <a:ext cx="10646" cy="7204"/>
            </a:xfrm>
            <a:custGeom>
              <a:avLst/>
              <a:gdLst>
                <a:gd name="connsiteX0" fmla="*/ 5875 w 10646"/>
                <a:gd name="connsiteY0" fmla="*/ 7169 h 7204"/>
                <a:gd name="connsiteX1" fmla="*/ 10637 w 10646"/>
                <a:gd name="connsiteY1" fmla="*/ 3550 h 7204"/>
                <a:gd name="connsiteX2" fmla="*/ 5875 w 10646"/>
                <a:gd name="connsiteY2" fmla="*/ 26 h 7204"/>
                <a:gd name="connsiteX3" fmla="*/ 64 w 10646"/>
                <a:gd name="connsiteY3" fmla="*/ 2979 h 7204"/>
                <a:gd name="connsiteX4" fmla="*/ 5875 w 10646"/>
                <a:gd name="connsiteY4" fmla="*/ 7169 h 7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46" h="7204">
                  <a:moveTo>
                    <a:pt x="5875" y="7169"/>
                  </a:moveTo>
                  <a:cubicBezTo>
                    <a:pt x="8161" y="7169"/>
                    <a:pt x="10828" y="6598"/>
                    <a:pt x="10637" y="3550"/>
                  </a:cubicBezTo>
                  <a:cubicBezTo>
                    <a:pt x="10447" y="502"/>
                    <a:pt x="8065" y="216"/>
                    <a:pt x="5875" y="26"/>
                  </a:cubicBezTo>
                  <a:cubicBezTo>
                    <a:pt x="3684" y="-165"/>
                    <a:pt x="446" y="692"/>
                    <a:pt x="64" y="2979"/>
                  </a:cubicBezTo>
                  <a:cubicBezTo>
                    <a:pt x="-507" y="6884"/>
                    <a:pt x="2827" y="7360"/>
                    <a:pt x="5875" y="7169"/>
                  </a:cubicBezTo>
                  <a:close/>
                </a:path>
              </a:pathLst>
            </a:custGeom>
            <a:grpFill/>
            <a:ln w="9525" cap="flat">
              <a:noFill/>
              <a:prstDash val="solid"/>
              <a:miter/>
            </a:ln>
          </p:spPr>
          <p:txBody>
            <a:bodyPr rtlCol="0" anchor="ctr"/>
            <a:lstStyle/>
            <a:p>
              <a:endParaRPr lang="en-US">
                <a:solidFill>
                  <a:schemeClr val="bg1"/>
                </a:solidFill>
              </a:endParaRPr>
            </a:p>
          </p:txBody>
        </p:sp>
        <p:sp>
          <p:nvSpPr>
            <p:cNvPr id="41" name="Freeform 40">
              <a:extLst>
                <a:ext uri="{FF2B5EF4-FFF2-40B4-BE49-F238E27FC236}">
                  <a16:creationId xmlns:a16="http://schemas.microsoft.com/office/drawing/2014/main" id="{89476FDC-8078-B8F5-5E93-34F40A83533A}"/>
                </a:ext>
              </a:extLst>
            </p:cNvPr>
            <p:cNvSpPr/>
            <p:nvPr/>
          </p:nvSpPr>
          <p:spPr>
            <a:xfrm>
              <a:off x="7588376" y="2701956"/>
              <a:ext cx="10287" cy="7048"/>
            </a:xfrm>
            <a:custGeom>
              <a:avLst/>
              <a:gdLst>
                <a:gd name="connsiteX0" fmla="*/ 5048 w 10287"/>
                <a:gd name="connsiteY0" fmla="*/ 7049 h 7048"/>
                <a:gd name="connsiteX1" fmla="*/ 10287 w 10287"/>
                <a:gd name="connsiteY1" fmla="*/ 3620 h 7048"/>
                <a:gd name="connsiteX2" fmla="*/ 5144 w 10287"/>
                <a:gd name="connsiteY2" fmla="*/ 0 h 7048"/>
                <a:gd name="connsiteX3" fmla="*/ 0 w 10287"/>
                <a:gd name="connsiteY3" fmla="*/ 3429 h 7048"/>
                <a:gd name="connsiteX4" fmla="*/ 5048 w 10287"/>
                <a:gd name="connsiteY4" fmla="*/ 7049 h 7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87" h="7048">
                  <a:moveTo>
                    <a:pt x="5048" y="7049"/>
                  </a:moveTo>
                  <a:cubicBezTo>
                    <a:pt x="7525" y="7049"/>
                    <a:pt x="10287" y="7049"/>
                    <a:pt x="10287" y="3620"/>
                  </a:cubicBezTo>
                  <a:cubicBezTo>
                    <a:pt x="10287" y="191"/>
                    <a:pt x="7715" y="0"/>
                    <a:pt x="5144" y="0"/>
                  </a:cubicBezTo>
                  <a:cubicBezTo>
                    <a:pt x="2572" y="0"/>
                    <a:pt x="0" y="476"/>
                    <a:pt x="0" y="3429"/>
                  </a:cubicBezTo>
                  <a:cubicBezTo>
                    <a:pt x="0" y="6382"/>
                    <a:pt x="3048" y="6763"/>
                    <a:pt x="5048" y="7049"/>
                  </a:cubicBezTo>
                  <a:close/>
                </a:path>
              </a:pathLst>
            </a:custGeom>
            <a:grpFill/>
            <a:ln w="9525" cap="flat">
              <a:noFill/>
              <a:prstDash val="solid"/>
              <a:miter/>
            </a:ln>
          </p:spPr>
          <p:txBody>
            <a:bodyPr rtlCol="0" anchor="ctr"/>
            <a:lstStyle/>
            <a:p>
              <a:endParaRPr lang="en-US">
                <a:solidFill>
                  <a:schemeClr val="bg1"/>
                </a:solidFill>
              </a:endParaRPr>
            </a:p>
          </p:txBody>
        </p:sp>
        <p:sp>
          <p:nvSpPr>
            <p:cNvPr id="42" name="Freeform 41">
              <a:extLst>
                <a:ext uri="{FF2B5EF4-FFF2-40B4-BE49-F238E27FC236}">
                  <a16:creationId xmlns:a16="http://schemas.microsoft.com/office/drawing/2014/main" id="{5922654B-EDB8-3B89-C528-EE8A393A13ED}"/>
                </a:ext>
              </a:extLst>
            </p:cNvPr>
            <p:cNvSpPr/>
            <p:nvPr/>
          </p:nvSpPr>
          <p:spPr>
            <a:xfrm>
              <a:off x="7566368" y="2701844"/>
              <a:ext cx="12599" cy="7506"/>
            </a:xfrm>
            <a:custGeom>
              <a:avLst/>
              <a:gdLst>
                <a:gd name="connsiteX0" fmla="*/ 7911 w 12599"/>
                <a:gd name="connsiteY0" fmla="*/ 7351 h 7506"/>
                <a:gd name="connsiteX1" fmla="*/ 12483 w 12599"/>
                <a:gd name="connsiteY1" fmla="*/ 3732 h 7506"/>
                <a:gd name="connsiteX2" fmla="*/ 5435 w 12599"/>
                <a:gd name="connsiteY2" fmla="*/ 17 h 7506"/>
                <a:gd name="connsiteX3" fmla="*/ 5 w 12599"/>
                <a:gd name="connsiteY3" fmla="*/ 3446 h 7506"/>
                <a:gd name="connsiteX4" fmla="*/ 7911 w 12599"/>
                <a:gd name="connsiteY4" fmla="*/ 7351 h 75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99" h="7506">
                  <a:moveTo>
                    <a:pt x="7911" y="7351"/>
                  </a:moveTo>
                  <a:cubicBezTo>
                    <a:pt x="10102" y="7351"/>
                    <a:pt x="13245" y="7351"/>
                    <a:pt x="12483" y="3732"/>
                  </a:cubicBezTo>
                  <a:cubicBezTo>
                    <a:pt x="11721" y="112"/>
                    <a:pt x="8673" y="-78"/>
                    <a:pt x="5435" y="17"/>
                  </a:cubicBezTo>
                  <a:cubicBezTo>
                    <a:pt x="2196" y="112"/>
                    <a:pt x="101" y="1160"/>
                    <a:pt x="5" y="3446"/>
                  </a:cubicBezTo>
                  <a:cubicBezTo>
                    <a:pt x="-185" y="8875"/>
                    <a:pt x="4673" y="7256"/>
                    <a:pt x="7911" y="7351"/>
                  </a:cubicBezTo>
                  <a:close/>
                </a:path>
              </a:pathLst>
            </a:custGeom>
            <a:grpFill/>
            <a:ln w="9525" cap="flat">
              <a:noFill/>
              <a:prstDash val="solid"/>
              <a:miter/>
            </a:ln>
          </p:spPr>
          <p:txBody>
            <a:bodyPr rtlCol="0" anchor="ctr"/>
            <a:lstStyle/>
            <a:p>
              <a:endParaRPr lang="en-US">
                <a:solidFill>
                  <a:schemeClr val="bg1"/>
                </a:solidFill>
              </a:endParaRPr>
            </a:p>
          </p:txBody>
        </p:sp>
        <p:sp>
          <p:nvSpPr>
            <p:cNvPr id="43" name="Freeform 42">
              <a:extLst>
                <a:ext uri="{FF2B5EF4-FFF2-40B4-BE49-F238E27FC236}">
                  <a16:creationId xmlns:a16="http://schemas.microsoft.com/office/drawing/2014/main" id="{BA8D223B-752B-0B65-93DC-FD987208B2E6}"/>
                </a:ext>
              </a:extLst>
            </p:cNvPr>
            <p:cNvSpPr/>
            <p:nvPr/>
          </p:nvSpPr>
          <p:spPr>
            <a:xfrm>
              <a:off x="7851672" y="2755716"/>
              <a:ext cx="8391" cy="11439"/>
            </a:xfrm>
            <a:custGeom>
              <a:avLst/>
              <a:gdLst>
                <a:gd name="connsiteX0" fmla="*/ 5404 w 8391"/>
                <a:gd name="connsiteY0" fmla="*/ 56 h 11439"/>
                <a:gd name="connsiteX1" fmla="*/ 547 w 8391"/>
                <a:gd name="connsiteY1" fmla="*/ 5866 h 11439"/>
                <a:gd name="connsiteX2" fmla="*/ 2737 w 8391"/>
                <a:gd name="connsiteY2" fmla="*/ 11296 h 11439"/>
                <a:gd name="connsiteX3" fmla="*/ 8166 w 8391"/>
                <a:gd name="connsiteY3" fmla="*/ 5486 h 11439"/>
                <a:gd name="connsiteX4" fmla="*/ 5404 w 8391"/>
                <a:gd name="connsiteY4" fmla="*/ 56 h 11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91" h="11439">
                  <a:moveTo>
                    <a:pt x="5404" y="56"/>
                  </a:moveTo>
                  <a:cubicBezTo>
                    <a:pt x="1023" y="-515"/>
                    <a:pt x="1308" y="3390"/>
                    <a:pt x="547" y="5866"/>
                  </a:cubicBezTo>
                  <a:cubicBezTo>
                    <a:pt x="-216" y="8343"/>
                    <a:pt x="-692" y="10343"/>
                    <a:pt x="2737" y="11296"/>
                  </a:cubicBezTo>
                  <a:cubicBezTo>
                    <a:pt x="6166" y="12248"/>
                    <a:pt x="7595" y="8248"/>
                    <a:pt x="8166" y="5486"/>
                  </a:cubicBezTo>
                  <a:cubicBezTo>
                    <a:pt x="8738" y="2723"/>
                    <a:pt x="8357" y="437"/>
                    <a:pt x="5404" y="56"/>
                  </a:cubicBezTo>
                  <a:close/>
                </a:path>
              </a:pathLst>
            </a:custGeom>
            <a:grpFill/>
            <a:ln w="9525" cap="flat">
              <a:noFill/>
              <a:prstDash val="solid"/>
              <a:miter/>
            </a:ln>
          </p:spPr>
          <p:txBody>
            <a:bodyPr rtlCol="0" anchor="ctr"/>
            <a:lstStyle/>
            <a:p>
              <a:endParaRPr lang="en-US">
                <a:solidFill>
                  <a:schemeClr val="bg1"/>
                </a:solidFill>
              </a:endParaRPr>
            </a:p>
          </p:txBody>
        </p:sp>
        <p:sp>
          <p:nvSpPr>
            <p:cNvPr id="44" name="Freeform 43">
              <a:extLst>
                <a:ext uri="{FF2B5EF4-FFF2-40B4-BE49-F238E27FC236}">
                  <a16:creationId xmlns:a16="http://schemas.microsoft.com/office/drawing/2014/main" id="{E48A10BD-43B9-49E6-3AAB-04C56F448E29}"/>
                </a:ext>
              </a:extLst>
            </p:cNvPr>
            <p:cNvSpPr/>
            <p:nvPr/>
          </p:nvSpPr>
          <p:spPr>
            <a:xfrm>
              <a:off x="7475886" y="2760659"/>
              <a:ext cx="10203" cy="7489"/>
            </a:xfrm>
            <a:custGeom>
              <a:avLst/>
              <a:gdLst>
                <a:gd name="connsiteX0" fmla="*/ 5810 w 10203"/>
                <a:gd name="connsiteY0" fmla="*/ 257 h 7489"/>
                <a:gd name="connsiteX1" fmla="*/ 0 w 10203"/>
                <a:gd name="connsiteY1" fmla="*/ 2829 h 7489"/>
                <a:gd name="connsiteX2" fmla="*/ 4477 w 10203"/>
                <a:gd name="connsiteY2" fmla="*/ 7210 h 7489"/>
                <a:gd name="connsiteX3" fmla="*/ 10001 w 10203"/>
                <a:gd name="connsiteY3" fmla="*/ 4724 h 7489"/>
                <a:gd name="connsiteX4" fmla="*/ 10096 w 10203"/>
                <a:gd name="connsiteY4" fmla="*/ 4448 h 7489"/>
                <a:gd name="connsiteX5" fmla="*/ 5810 w 10203"/>
                <a:gd name="connsiteY5" fmla="*/ 257 h 7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03" h="7489">
                  <a:moveTo>
                    <a:pt x="5810" y="257"/>
                  </a:moveTo>
                  <a:cubicBezTo>
                    <a:pt x="3496" y="-543"/>
                    <a:pt x="962" y="581"/>
                    <a:pt x="0" y="2829"/>
                  </a:cubicBezTo>
                  <a:cubicBezTo>
                    <a:pt x="0" y="5591"/>
                    <a:pt x="2096" y="6639"/>
                    <a:pt x="4477" y="7210"/>
                  </a:cubicBezTo>
                  <a:cubicBezTo>
                    <a:pt x="6687" y="8049"/>
                    <a:pt x="9163" y="6934"/>
                    <a:pt x="10001" y="4724"/>
                  </a:cubicBezTo>
                  <a:cubicBezTo>
                    <a:pt x="10040" y="4629"/>
                    <a:pt x="10068" y="4543"/>
                    <a:pt x="10096" y="4448"/>
                  </a:cubicBezTo>
                  <a:cubicBezTo>
                    <a:pt x="10763" y="1591"/>
                    <a:pt x="8192" y="638"/>
                    <a:pt x="5810" y="257"/>
                  </a:cubicBezTo>
                  <a:close/>
                </a:path>
              </a:pathLst>
            </a:custGeom>
            <a:grpFill/>
            <a:ln w="9525" cap="flat">
              <a:noFill/>
              <a:prstDash val="solid"/>
              <a:miter/>
            </a:ln>
          </p:spPr>
          <p:txBody>
            <a:bodyPr rtlCol="0" anchor="ctr"/>
            <a:lstStyle/>
            <a:p>
              <a:endParaRPr lang="en-US">
                <a:solidFill>
                  <a:schemeClr val="bg1"/>
                </a:solidFill>
              </a:endParaRPr>
            </a:p>
          </p:txBody>
        </p:sp>
        <p:sp>
          <p:nvSpPr>
            <p:cNvPr id="45" name="Freeform 44">
              <a:extLst>
                <a:ext uri="{FF2B5EF4-FFF2-40B4-BE49-F238E27FC236}">
                  <a16:creationId xmlns:a16="http://schemas.microsoft.com/office/drawing/2014/main" id="{300AA95B-71CA-AB02-B696-FF593F751E82}"/>
                </a:ext>
              </a:extLst>
            </p:cNvPr>
            <p:cNvSpPr/>
            <p:nvPr/>
          </p:nvSpPr>
          <p:spPr>
            <a:xfrm>
              <a:off x="7915177" y="2754449"/>
              <a:ext cx="10098" cy="6692"/>
            </a:xfrm>
            <a:custGeom>
              <a:avLst/>
              <a:gdLst>
                <a:gd name="connsiteX0" fmla="*/ 10099 w 10098"/>
                <a:gd name="connsiteY0" fmla="*/ 4086 h 6692"/>
                <a:gd name="connsiteX1" fmla="*/ 5051 w 10098"/>
                <a:gd name="connsiteY1" fmla="*/ 85 h 6692"/>
                <a:gd name="connsiteX2" fmla="*/ 2 w 10098"/>
                <a:gd name="connsiteY2" fmla="*/ 3229 h 6692"/>
                <a:gd name="connsiteX3" fmla="*/ 4956 w 10098"/>
                <a:gd name="connsiteY3" fmla="*/ 6658 h 6692"/>
                <a:gd name="connsiteX4" fmla="*/ 10099 w 10098"/>
                <a:gd name="connsiteY4" fmla="*/ 4086 h 6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98" h="6692">
                  <a:moveTo>
                    <a:pt x="10099" y="4086"/>
                  </a:moveTo>
                  <a:cubicBezTo>
                    <a:pt x="9623" y="1228"/>
                    <a:pt x="7432" y="371"/>
                    <a:pt x="5051" y="85"/>
                  </a:cubicBezTo>
                  <a:cubicBezTo>
                    <a:pt x="2669" y="-200"/>
                    <a:pt x="98" y="85"/>
                    <a:pt x="2" y="3229"/>
                  </a:cubicBezTo>
                  <a:cubicBezTo>
                    <a:pt x="-93" y="6372"/>
                    <a:pt x="2669" y="6562"/>
                    <a:pt x="4956" y="6658"/>
                  </a:cubicBezTo>
                  <a:cubicBezTo>
                    <a:pt x="7241" y="6753"/>
                    <a:pt x="9623" y="6848"/>
                    <a:pt x="10099" y="4086"/>
                  </a:cubicBezTo>
                  <a:close/>
                </a:path>
              </a:pathLst>
            </a:custGeom>
            <a:grpFill/>
            <a:ln w="9525" cap="flat">
              <a:noFill/>
              <a:prstDash val="solid"/>
              <a:miter/>
            </a:ln>
          </p:spPr>
          <p:txBody>
            <a:bodyPr rtlCol="0" anchor="ctr"/>
            <a:lstStyle/>
            <a:p>
              <a:endParaRPr lang="en-US">
                <a:solidFill>
                  <a:schemeClr val="bg1"/>
                </a:solidFill>
              </a:endParaRPr>
            </a:p>
          </p:txBody>
        </p:sp>
        <p:sp>
          <p:nvSpPr>
            <p:cNvPr id="46" name="Freeform 45">
              <a:extLst>
                <a:ext uri="{FF2B5EF4-FFF2-40B4-BE49-F238E27FC236}">
                  <a16:creationId xmlns:a16="http://schemas.microsoft.com/office/drawing/2014/main" id="{E0FFAF96-7A70-0B3A-8206-73843C84E920}"/>
                </a:ext>
              </a:extLst>
            </p:cNvPr>
            <p:cNvSpPr/>
            <p:nvPr/>
          </p:nvSpPr>
          <p:spPr>
            <a:xfrm>
              <a:off x="8123205" y="2770329"/>
              <a:ext cx="9810" cy="8112"/>
            </a:xfrm>
            <a:custGeom>
              <a:avLst/>
              <a:gdLst>
                <a:gd name="connsiteX0" fmla="*/ 4763 w 9810"/>
                <a:gd name="connsiteY0" fmla="*/ 17 h 8112"/>
                <a:gd name="connsiteX1" fmla="*/ 19 w 9810"/>
                <a:gd name="connsiteY1" fmla="*/ 3998 h 8112"/>
                <a:gd name="connsiteX2" fmla="*/ 0 w 9810"/>
                <a:gd name="connsiteY2" fmla="*/ 4303 h 8112"/>
                <a:gd name="connsiteX3" fmla="*/ 4763 w 9810"/>
                <a:gd name="connsiteY3" fmla="*/ 8113 h 8112"/>
                <a:gd name="connsiteX4" fmla="*/ 9811 w 9810"/>
                <a:gd name="connsiteY4" fmla="*/ 3922 h 8112"/>
                <a:gd name="connsiteX5" fmla="*/ 4763 w 9810"/>
                <a:gd name="connsiteY5" fmla="*/ 17 h 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10" h="8112">
                  <a:moveTo>
                    <a:pt x="4763" y="17"/>
                  </a:moveTo>
                  <a:cubicBezTo>
                    <a:pt x="2353" y="-193"/>
                    <a:pt x="229" y="1588"/>
                    <a:pt x="19" y="3998"/>
                  </a:cubicBezTo>
                  <a:cubicBezTo>
                    <a:pt x="10" y="4103"/>
                    <a:pt x="0" y="4198"/>
                    <a:pt x="0" y="4303"/>
                  </a:cubicBezTo>
                  <a:cubicBezTo>
                    <a:pt x="0" y="7351"/>
                    <a:pt x="2000" y="8113"/>
                    <a:pt x="4763" y="8113"/>
                  </a:cubicBezTo>
                  <a:cubicBezTo>
                    <a:pt x="7525" y="8113"/>
                    <a:pt x="9811" y="6589"/>
                    <a:pt x="9811" y="3922"/>
                  </a:cubicBezTo>
                  <a:cubicBezTo>
                    <a:pt x="9811" y="1255"/>
                    <a:pt x="7334" y="112"/>
                    <a:pt x="4763" y="17"/>
                  </a:cubicBezTo>
                  <a:close/>
                </a:path>
              </a:pathLst>
            </a:custGeom>
            <a:grpFill/>
            <a:ln w="9525" cap="flat">
              <a:noFill/>
              <a:prstDash val="solid"/>
              <a:miter/>
            </a:ln>
          </p:spPr>
          <p:txBody>
            <a:bodyPr rtlCol="0" anchor="ctr"/>
            <a:lstStyle/>
            <a:p>
              <a:endParaRPr lang="en-US">
                <a:solidFill>
                  <a:schemeClr val="bg1"/>
                </a:solidFill>
              </a:endParaRPr>
            </a:p>
          </p:txBody>
        </p:sp>
        <p:sp>
          <p:nvSpPr>
            <p:cNvPr id="47" name="Freeform 46">
              <a:extLst>
                <a:ext uri="{FF2B5EF4-FFF2-40B4-BE49-F238E27FC236}">
                  <a16:creationId xmlns:a16="http://schemas.microsoft.com/office/drawing/2014/main" id="{8BB3C40A-7A51-CE7A-8BA6-10FE563EB58B}"/>
                </a:ext>
              </a:extLst>
            </p:cNvPr>
            <p:cNvSpPr/>
            <p:nvPr/>
          </p:nvSpPr>
          <p:spPr>
            <a:xfrm>
              <a:off x="7289534" y="2708439"/>
              <a:ext cx="10449" cy="7420"/>
            </a:xfrm>
            <a:custGeom>
              <a:avLst/>
              <a:gdLst>
                <a:gd name="connsiteX0" fmla="*/ 4044 w 10449"/>
                <a:gd name="connsiteY0" fmla="*/ 7328 h 7420"/>
                <a:gd name="connsiteX1" fmla="*/ 10140 w 10449"/>
                <a:gd name="connsiteY1" fmla="*/ 4471 h 7420"/>
                <a:gd name="connsiteX2" fmla="*/ 6425 w 10449"/>
                <a:gd name="connsiteY2" fmla="*/ 89 h 7420"/>
                <a:gd name="connsiteX3" fmla="*/ 234 w 10449"/>
                <a:gd name="connsiteY3" fmla="*/ 2661 h 7420"/>
                <a:gd name="connsiteX4" fmla="*/ 4044 w 10449"/>
                <a:gd name="connsiteY4" fmla="*/ 7328 h 7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9" h="7420">
                  <a:moveTo>
                    <a:pt x="4044" y="7328"/>
                  </a:moveTo>
                  <a:cubicBezTo>
                    <a:pt x="6472" y="7766"/>
                    <a:pt x="8921" y="6623"/>
                    <a:pt x="10140" y="4471"/>
                  </a:cubicBezTo>
                  <a:cubicBezTo>
                    <a:pt x="11283" y="1708"/>
                    <a:pt x="9092" y="375"/>
                    <a:pt x="6425" y="89"/>
                  </a:cubicBezTo>
                  <a:cubicBezTo>
                    <a:pt x="3758" y="-196"/>
                    <a:pt x="1186" y="89"/>
                    <a:pt x="234" y="2661"/>
                  </a:cubicBezTo>
                  <a:cubicBezTo>
                    <a:pt x="-719" y="5233"/>
                    <a:pt x="1377" y="6662"/>
                    <a:pt x="4044" y="7328"/>
                  </a:cubicBezTo>
                  <a:close/>
                </a:path>
              </a:pathLst>
            </a:custGeom>
            <a:grpFill/>
            <a:ln w="9525" cap="flat">
              <a:noFill/>
              <a:prstDash val="solid"/>
              <a:miter/>
            </a:ln>
          </p:spPr>
          <p:txBody>
            <a:bodyPr rtlCol="0" anchor="ctr"/>
            <a:lstStyle/>
            <a:p>
              <a:endParaRPr lang="en-US">
                <a:solidFill>
                  <a:schemeClr val="bg1"/>
                </a:solidFill>
              </a:endParaRPr>
            </a:p>
          </p:txBody>
        </p:sp>
        <p:sp>
          <p:nvSpPr>
            <p:cNvPr id="48" name="Freeform 47">
              <a:extLst>
                <a:ext uri="{FF2B5EF4-FFF2-40B4-BE49-F238E27FC236}">
                  <a16:creationId xmlns:a16="http://schemas.microsoft.com/office/drawing/2014/main" id="{94C2EE6B-2B05-E00F-453F-72D1F5D66FB2}"/>
                </a:ext>
              </a:extLst>
            </p:cNvPr>
            <p:cNvSpPr/>
            <p:nvPr/>
          </p:nvSpPr>
          <p:spPr>
            <a:xfrm>
              <a:off x="7035069" y="2716321"/>
              <a:ext cx="12931" cy="7140"/>
            </a:xfrm>
            <a:custGeom>
              <a:avLst/>
              <a:gdLst>
                <a:gd name="connsiteX0" fmla="*/ 6858 w 12931"/>
                <a:gd name="connsiteY0" fmla="*/ 6971 h 7140"/>
                <a:gd name="connsiteX1" fmla="*/ 12763 w 12931"/>
                <a:gd name="connsiteY1" fmla="*/ 2780 h 7140"/>
                <a:gd name="connsiteX2" fmla="*/ 6668 w 12931"/>
                <a:gd name="connsiteY2" fmla="*/ 208 h 7140"/>
                <a:gd name="connsiteX3" fmla="*/ 0 w 12931"/>
                <a:gd name="connsiteY3" fmla="*/ 5161 h 7140"/>
                <a:gd name="connsiteX4" fmla="*/ 6858 w 12931"/>
                <a:gd name="connsiteY4" fmla="*/ 6971 h 71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31" h="7140">
                  <a:moveTo>
                    <a:pt x="6858" y="6971"/>
                  </a:moveTo>
                  <a:cubicBezTo>
                    <a:pt x="9715" y="6971"/>
                    <a:pt x="13811" y="6971"/>
                    <a:pt x="12763" y="2780"/>
                  </a:cubicBezTo>
                  <a:cubicBezTo>
                    <a:pt x="12287" y="494"/>
                    <a:pt x="9239" y="-458"/>
                    <a:pt x="6668" y="208"/>
                  </a:cubicBezTo>
                  <a:cubicBezTo>
                    <a:pt x="4096" y="875"/>
                    <a:pt x="667" y="1732"/>
                    <a:pt x="0" y="5161"/>
                  </a:cubicBezTo>
                  <a:cubicBezTo>
                    <a:pt x="1876" y="6809"/>
                    <a:pt x="4410" y="7486"/>
                    <a:pt x="6858" y="6971"/>
                  </a:cubicBezTo>
                  <a:close/>
                </a:path>
              </a:pathLst>
            </a:custGeom>
            <a:grpFill/>
            <a:ln w="9525" cap="flat">
              <a:noFill/>
              <a:prstDash val="solid"/>
              <a:miter/>
            </a:ln>
          </p:spPr>
          <p:txBody>
            <a:bodyPr rtlCol="0" anchor="ctr"/>
            <a:lstStyle/>
            <a:p>
              <a:endParaRPr lang="en-US">
                <a:solidFill>
                  <a:schemeClr val="bg1"/>
                </a:solidFill>
              </a:endParaRPr>
            </a:p>
          </p:txBody>
        </p:sp>
        <p:sp>
          <p:nvSpPr>
            <p:cNvPr id="49" name="Freeform 48">
              <a:extLst>
                <a:ext uri="{FF2B5EF4-FFF2-40B4-BE49-F238E27FC236}">
                  <a16:creationId xmlns:a16="http://schemas.microsoft.com/office/drawing/2014/main" id="{01B04AD2-4072-0E4D-8959-D7F71FBE2AF0}"/>
                </a:ext>
              </a:extLst>
            </p:cNvPr>
            <p:cNvSpPr/>
            <p:nvPr/>
          </p:nvSpPr>
          <p:spPr>
            <a:xfrm>
              <a:off x="7188161" y="2760069"/>
              <a:ext cx="8642" cy="9642"/>
            </a:xfrm>
            <a:custGeom>
              <a:avLst/>
              <a:gdLst>
                <a:gd name="connsiteX0" fmla="*/ 5023 w 8642"/>
                <a:gd name="connsiteY0" fmla="*/ 466 h 9642"/>
                <a:gd name="connsiteX1" fmla="*/ 70 w 8642"/>
                <a:gd name="connsiteY1" fmla="*/ 6943 h 9642"/>
                <a:gd name="connsiteX2" fmla="*/ 3623 w 8642"/>
                <a:gd name="connsiteY2" fmla="*/ 9610 h 9642"/>
                <a:gd name="connsiteX3" fmla="*/ 4070 w 8642"/>
                <a:gd name="connsiteY3" fmla="*/ 9515 h 9642"/>
                <a:gd name="connsiteX4" fmla="*/ 8642 w 8642"/>
                <a:gd name="connsiteY4" fmla="*/ 2657 h 9642"/>
                <a:gd name="connsiteX5" fmla="*/ 5023 w 8642"/>
                <a:gd name="connsiteY5" fmla="*/ 466 h 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42" h="9642">
                  <a:moveTo>
                    <a:pt x="5023" y="466"/>
                  </a:moveTo>
                  <a:cubicBezTo>
                    <a:pt x="2546" y="1990"/>
                    <a:pt x="-502" y="3514"/>
                    <a:pt x="70" y="6943"/>
                  </a:cubicBezTo>
                  <a:cubicBezTo>
                    <a:pt x="318" y="8657"/>
                    <a:pt x="1908" y="9857"/>
                    <a:pt x="3623" y="9610"/>
                  </a:cubicBezTo>
                  <a:cubicBezTo>
                    <a:pt x="3775" y="9591"/>
                    <a:pt x="3928" y="9562"/>
                    <a:pt x="4070" y="9515"/>
                  </a:cubicBezTo>
                  <a:cubicBezTo>
                    <a:pt x="6556" y="8038"/>
                    <a:pt x="8233" y="5514"/>
                    <a:pt x="8642" y="2657"/>
                  </a:cubicBezTo>
                  <a:cubicBezTo>
                    <a:pt x="8357" y="371"/>
                    <a:pt x="6928" y="-677"/>
                    <a:pt x="5023" y="466"/>
                  </a:cubicBezTo>
                  <a:close/>
                </a:path>
              </a:pathLst>
            </a:custGeom>
            <a:grpFill/>
            <a:ln w="9525" cap="flat">
              <a:noFill/>
              <a:prstDash val="solid"/>
              <a:miter/>
            </a:ln>
          </p:spPr>
          <p:txBody>
            <a:bodyPr rtlCol="0" anchor="ctr"/>
            <a:lstStyle/>
            <a:p>
              <a:endParaRPr lang="en-US">
                <a:solidFill>
                  <a:schemeClr val="bg1"/>
                </a:solidFill>
              </a:endParaRPr>
            </a:p>
          </p:txBody>
        </p:sp>
        <p:sp>
          <p:nvSpPr>
            <p:cNvPr id="50" name="Freeform 49">
              <a:extLst>
                <a:ext uri="{FF2B5EF4-FFF2-40B4-BE49-F238E27FC236}">
                  <a16:creationId xmlns:a16="http://schemas.microsoft.com/office/drawing/2014/main" id="{40B306E2-F15A-210C-8DF4-647911505F6D}"/>
                </a:ext>
              </a:extLst>
            </p:cNvPr>
            <p:cNvSpPr/>
            <p:nvPr/>
          </p:nvSpPr>
          <p:spPr>
            <a:xfrm>
              <a:off x="7265749" y="2760345"/>
              <a:ext cx="7159" cy="8286"/>
            </a:xfrm>
            <a:custGeom>
              <a:avLst/>
              <a:gdLst>
                <a:gd name="connsiteX0" fmla="*/ 5255 w 7159"/>
                <a:gd name="connsiteY0" fmla="*/ 0 h 8286"/>
                <a:gd name="connsiteX1" fmla="*/ 16 w 7159"/>
                <a:gd name="connsiteY1" fmla="*/ 5239 h 8286"/>
                <a:gd name="connsiteX2" fmla="*/ 2464 w 7159"/>
                <a:gd name="connsiteY2" fmla="*/ 8287 h 8286"/>
                <a:gd name="connsiteX3" fmla="*/ 2492 w 7159"/>
                <a:gd name="connsiteY3" fmla="*/ 8287 h 8286"/>
                <a:gd name="connsiteX4" fmla="*/ 7160 w 7159"/>
                <a:gd name="connsiteY4" fmla="*/ 4000 h 8286"/>
                <a:gd name="connsiteX5" fmla="*/ 5255 w 7159"/>
                <a:gd name="connsiteY5" fmla="*/ 0 h 8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59" h="8286">
                  <a:moveTo>
                    <a:pt x="5255" y="0"/>
                  </a:moveTo>
                  <a:cubicBezTo>
                    <a:pt x="1635" y="0"/>
                    <a:pt x="302" y="2286"/>
                    <a:pt x="16" y="5239"/>
                  </a:cubicBezTo>
                  <a:cubicBezTo>
                    <a:pt x="-146" y="6753"/>
                    <a:pt x="949" y="8115"/>
                    <a:pt x="2464" y="8287"/>
                  </a:cubicBezTo>
                  <a:cubicBezTo>
                    <a:pt x="2473" y="8287"/>
                    <a:pt x="2483" y="8287"/>
                    <a:pt x="2492" y="8287"/>
                  </a:cubicBezTo>
                  <a:cubicBezTo>
                    <a:pt x="5826" y="8287"/>
                    <a:pt x="7160" y="6287"/>
                    <a:pt x="7160" y="4000"/>
                  </a:cubicBezTo>
                  <a:cubicBezTo>
                    <a:pt x="7160" y="1714"/>
                    <a:pt x="6017" y="95"/>
                    <a:pt x="5255" y="0"/>
                  </a:cubicBezTo>
                  <a:close/>
                </a:path>
              </a:pathLst>
            </a:custGeom>
            <a:grpFill/>
            <a:ln w="9525" cap="flat">
              <a:noFill/>
              <a:prstDash val="solid"/>
              <a:miter/>
            </a:ln>
          </p:spPr>
          <p:txBody>
            <a:bodyPr rtlCol="0" anchor="ctr"/>
            <a:lstStyle/>
            <a:p>
              <a:endParaRPr lang="en-US">
                <a:solidFill>
                  <a:schemeClr val="bg1"/>
                </a:solidFill>
              </a:endParaRPr>
            </a:p>
          </p:txBody>
        </p:sp>
        <p:sp>
          <p:nvSpPr>
            <p:cNvPr id="51" name="Freeform 50">
              <a:extLst>
                <a:ext uri="{FF2B5EF4-FFF2-40B4-BE49-F238E27FC236}">
                  <a16:creationId xmlns:a16="http://schemas.microsoft.com/office/drawing/2014/main" id="{AF51EEC6-842D-2182-1D2B-0BB48CA1400C}"/>
                </a:ext>
              </a:extLst>
            </p:cNvPr>
            <p:cNvSpPr/>
            <p:nvPr/>
          </p:nvSpPr>
          <p:spPr>
            <a:xfrm>
              <a:off x="7341660" y="2706959"/>
              <a:ext cx="11649" cy="6260"/>
            </a:xfrm>
            <a:custGeom>
              <a:avLst/>
              <a:gdLst>
                <a:gd name="connsiteX0" fmla="*/ 8782 w 11649"/>
                <a:gd name="connsiteY0" fmla="*/ 5665 h 6260"/>
                <a:gd name="connsiteX1" fmla="*/ 11449 w 11649"/>
                <a:gd name="connsiteY1" fmla="*/ 1950 h 6260"/>
                <a:gd name="connsiteX2" fmla="*/ 3258 w 11649"/>
                <a:gd name="connsiteY2" fmla="*/ 1283 h 6260"/>
                <a:gd name="connsiteX3" fmla="*/ 495 w 11649"/>
                <a:gd name="connsiteY3" fmla="*/ 4998 h 6260"/>
                <a:gd name="connsiteX4" fmla="*/ 8782 w 11649"/>
                <a:gd name="connsiteY4" fmla="*/ 5665 h 6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49" h="6260">
                  <a:moveTo>
                    <a:pt x="8782" y="5665"/>
                  </a:moveTo>
                  <a:cubicBezTo>
                    <a:pt x="10687" y="5665"/>
                    <a:pt x="12211" y="4236"/>
                    <a:pt x="11449" y="1950"/>
                  </a:cubicBezTo>
                  <a:cubicBezTo>
                    <a:pt x="9068" y="-1193"/>
                    <a:pt x="6115" y="140"/>
                    <a:pt x="3258" y="1283"/>
                  </a:cubicBezTo>
                  <a:cubicBezTo>
                    <a:pt x="400" y="2426"/>
                    <a:pt x="-743" y="3093"/>
                    <a:pt x="495" y="4998"/>
                  </a:cubicBezTo>
                  <a:cubicBezTo>
                    <a:pt x="1733" y="6903"/>
                    <a:pt x="6020" y="6236"/>
                    <a:pt x="8782" y="5665"/>
                  </a:cubicBezTo>
                  <a:close/>
                </a:path>
              </a:pathLst>
            </a:custGeom>
            <a:grpFill/>
            <a:ln w="9525" cap="flat">
              <a:noFill/>
              <a:prstDash val="solid"/>
              <a:miter/>
            </a:ln>
          </p:spPr>
          <p:txBody>
            <a:bodyPr rtlCol="0" anchor="ctr"/>
            <a:lstStyle/>
            <a:p>
              <a:endParaRPr lang="en-US">
                <a:solidFill>
                  <a:schemeClr val="bg1"/>
                </a:solidFill>
              </a:endParaRPr>
            </a:p>
          </p:txBody>
        </p:sp>
        <p:sp>
          <p:nvSpPr>
            <p:cNvPr id="52" name="Freeform 51">
              <a:extLst>
                <a:ext uri="{FF2B5EF4-FFF2-40B4-BE49-F238E27FC236}">
                  <a16:creationId xmlns:a16="http://schemas.microsoft.com/office/drawing/2014/main" id="{2E92169F-2241-1A3C-107F-236B7A4E401F}"/>
                </a:ext>
              </a:extLst>
            </p:cNvPr>
            <p:cNvSpPr/>
            <p:nvPr/>
          </p:nvSpPr>
          <p:spPr>
            <a:xfrm>
              <a:off x="7388447" y="2706795"/>
              <a:ext cx="11008" cy="6599"/>
            </a:xfrm>
            <a:custGeom>
              <a:avLst/>
              <a:gdLst>
                <a:gd name="connsiteX0" fmla="*/ 9335 w 11008"/>
                <a:gd name="connsiteY0" fmla="*/ 6592 h 6599"/>
                <a:gd name="connsiteX1" fmla="*/ 11001 w 11008"/>
                <a:gd name="connsiteY1" fmla="*/ 5220 h 6599"/>
                <a:gd name="connsiteX2" fmla="*/ 10668 w 11008"/>
                <a:gd name="connsiteY2" fmla="*/ 4115 h 6599"/>
                <a:gd name="connsiteX3" fmla="*/ 1619 w 11008"/>
                <a:gd name="connsiteY3" fmla="*/ 400 h 6599"/>
                <a:gd name="connsiteX4" fmla="*/ 0 w 11008"/>
                <a:gd name="connsiteY4" fmla="*/ 3258 h 6599"/>
                <a:gd name="connsiteX5" fmla="*/ 9335 w 11008"/>
                <a:gd name="connsiteY5" fmla="*/ 6592 h 6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08" h="6599">
                  <a:moveTo>
                    <a:pt x="9335" y="6592"/>
                  </a:moveTo>
                  <a:cubicBezTo>
                    <a:pt x="10173" y="6677"/>
                    <a:pt x="10916" y="6058"/>
                    <a:pt x="11001" y="5220"/>
                  </a:cubicBezTo>
                  <a:cubicBezTo>
                    <a:pt x="11039" y="4829"/>
                    <a:pt x="10925" y="4429"/>
                    <a:pt x="10668" y="4115"/>
                  </a:cubicBezTo>
                  <a:cubicBezTo>
                    <a:pt x="8382" y="1639"/>
                    <a:pt x="5810" y="-1028"/>
                    <a:pt x="1619" y="400"/>
                  </a:cubicBezTo>
                  <a:cubicBezTo>
                    <a:pt x="857" y="400"/>
                    <a:pt x="571" y="2305"/>
                    <a:pt x="0" y="3258"/>
                  </a:cubicBezTo>
                  <a:cubicBezTo>
                    <a:pt x="1905" y="7163"/>
                    <a:pt x="6001" y="6211"/>
                    <a:pt x="9335" y="6592"/>
                  </a:cubicBezTo>
                  <a:close/>
                </a:path>
              </a:pathLst>
            </a:custGeom>
            <a:grpFill/>
            <a:ln w="9525" cap="flat">
              <a:noFill/>
              <a:prstDash val="solid"/>
              <a:miter/>
            </a:ln>
          </p:spPr>
          <p:txBody>
            <a:bodyPr rtlCol="0" anchor="ctr"/>
            <a:lstStyle/>
            <a:p>
              <a:endParaRPr lang="en-US">
                <a:solidFill>
                  <a:schemeClr val="bg1"/>
                </a:solidFill>
              </a:endParaRPr>
            </a:p>
          </p:txBody>
        </p:sp>
        <p:sp>
          <p:nvSpPr>
            <p:cNvPr id="53" name="Freeform 52">
              <a:extLst>
                <a:ext uri="{FF2B5EF4-FFF2-40B4-BE49-F238E27FC236}">
                  <a16:creationId xmlns:a16="http://schemas.microsoft.com/office/drawing/2014/main" id="{95CBB100-9FDB-4C58-56C1-B3F9A57EE698}"/>
                </a:ext>
              </a:extLst>
            </p:cNvPr>
            <p:cNvSpPr/>
            <p:nvPr/>
          </p:nvSpPr>
          <p:spPr>
            <a:xfrm>
              <a:off x="7199587" y="2712805"/>
              <a:ext cx="7356" cy="6119"/>
            </a:xfrm>
            <a:custGeom>
              <a:avLst/>
              <a:gdLst>
                <a:gd name="connsiteX0" fmla="*/ 3884 w 7356"/>
                <a:gd name="connsiteY0" fmla="*/ 6105 h 6119"/>
                <a:gd name="connsiteX1" fmla="*/ 7313 w 7356"/>
                <a:gd name="connsiteY1" fmla="*/ 3277 h 6119"/>
                <a:gd name="connsiteX2" fmla="*/ 7313 w 7356"/>
                <a:gd name="connsiteY2" fmla="*/ 3248 h 6119"/>
                <a:gd name="connsiteX3" fmla="*/ 5085 w 7356"/>
                <a:gd name="connsiteY3" fmla="*/ 38 h 6119"/>
                <a:gd name="connsiteX4" fmla="*/ 4361 w 7356"/>
                <a:gd name="connsiteY4" fmla="*/ 10 h 6119"/>
                <a:gd name="connsiteX5" fmla="*/ 170 w 7356"/>
                <a:gd name="connsiteY5" fmla="*/ 1819 h 6119"/>
                <a:gd name="connsiteX6" fmla="*/ 3884 w 7356"/>
                <a:gd name="connsiteY6" fmla="*/ 6105 h 6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6" h="6119">
                  <a:moveTo>
                    <a:pt x="3884" y="6105"/>
                  </a:moveTo>
                  <a:cubicBezTo>
                    <a:pt x="5608" y="6267"/>
                    <a:pt x="7142" y="5001"/>
                    <a:pt x="7313" y="3277"/>
                  </a:cubicBezTo>
                  <a:cubicBezTo>
                    <a:pt x="7313" y="3267"/>
                    <a:pt x="7313" y="3258"/>
                    <a:pt x="7313" y="3248"/>
                  </a:cubicBezTo>
                  <a:cubicBezTo>
                    <a:pt x="7580" y="1743"/>
                    <a:pt x="6580" y="314"/>
                    <a:pt x="5085" y="38"/>
                  </a:cubicBezTo>
                  <a:cubicBezTo>
                    <a:pt x="4846" y="0"/>
                    <a:pt x="4599" y="-10"/>
                    <a:pt x="4361" y="10"/>
                  </a:cubicBezTo>
                  <a:cubicBezTo>
                    <a:pt x="2837" y="10"/>
                    <a:pt x="360" y="867"/>
                    <a:pt x="170" y="1819"/>
                  </a:cubicBezTo>
                  <a:cubicBezTo>
                    <a:pt x="-592" y="4201"/>
                    <a:pt x="1313" y="5915"/>
                    <a:pt x="3884" y="6105"/>
                  </a:cubicBezTo>
                  <a:close/>
                </a:path>
              </a:pathLst>
            </a:custGeom>
            <a:grpFill/>
            <a:ln w="9525" cap="flat">
              <a:noFill/>
              <a:prstDash val="solid"/>
              <a:miter/>
            </a:ln>
          </p:spPr>
          <p:txBody>
            <a:bodyPr rtlCol="0" anchor="ctr"/>
            <a:lstStyle/>
            <a:p>
              <a:endParaRPr lang="en-US">
                <a:solidFill>
                  <a:schemeClr val="bg1"/>
                </a:solidFill>
              </a:endParaRPr>
            </a:p>
          </p:txBody>
        </p:sp>
        <p:sp>
          <p:nvSpPr>
            <p:cNvPr id="54" name="Freeform 53">
              <a:extLst>
                <a:ext uri="{FF2B5EF4-FFF2-40B4-BE49-F238E27FC236}">
                  <a16:creationId xmlns:a16="http://schemas.microsoft.com/office/drawing/2014/main" id="{E131BCB5-3C0E-60A5-DEBF-E8B2F39017B2}"/>
                </a:ext>
              </a:extLst>
            </p:cNvPr>
            <p:cNvSpPr/>
            <p:nvPr/>
          </p:nvSpPr>
          <p:spPr>
            <a:xfrm>
              <a:off x="7320062" y="2762250"/>
              <a:ext cx="8640" cy="8486"/>
            </a:xfrm>
            <a:custGeom>
              <a:avLst/>
              <a:gdLst>
                <a:gd name="connsiteX0" fmla="*/ 5520 w 8640"/>
                <a:gd name="connsiteY0" fmla="*/ 0 h 8486"/>
                <a:gd name="connsiteX1" fmla="*/ 281 w 8640"/>
                <a:gd name="connsiteY1" fmla="*/ 5429 h 8486"/>
                <a:gd name="connsiteX2" fmla="*/ 2853 w 8640"/>
                <a:gd name="connsiteY2" fmla="*/ 8477 h 8486"/>
                <a:gd name="connsiteX3" fmla="*/ 8568 w 8640"/>
                <a:gd name="connsiteY3" fmla="*/ 3334 h 8486"/>
                <a:gd name="connsiteX4" fmla="*/ 5520 w 8640"/>
                <a:gd name="connsiteY4" fmla="*/ 0 h 8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 h="8486">
                  <a:moveTo>
                    <a:pt x="5520" y="0"/>
                  </a:moveTo>
                  <a:cubicBezTo>
                    <a:pt x="1996" y="0"/>
                    <a:pt x="1234" y="2858"/>
                    <a:pt x="281" y="5429"/>
                  </a:cubicBezTo>
                  <a:cubicBezTo>
                    <a:pt x="-671" y="8001"/>
                    <a:pt x="948" y="8572"/>
                    <a:pt x="2853" y="8477"/>
                  </a:cubicBezTo>
                  <a:cubicBezTo>
                    <a:pt x="5787" y="8449"/>
                    <a:pt x="8235" y="6248"/>
                    <a:pt x="8568" y="3334"/>
                  </a:cubicBezTo>
                  <a:cubicBezTo>
                    <a:pt x="8949" y="1429"/>
                    <a:pt x="7806" y="0"/>
                    <a:pt x="5520" y="0"/>
                  </a:cubicBezTo>
                  <a:close/>
                </a:path>
              </a:pathLst>
            </a:custGeom>
            <a:grpFill/>
            <a:ln w="9525" cap="flat">
              <a:noFill/>
              <a:prstDash val="solid"/>
              <a:miter/>
            </a:ln>
          </p:spPr>
          <p:txBody>
            <a:bodyPr rtlCol="0" anchor="ctr"/>
            <a:lstStyle/>
            <a:p>
              <a:endParaRPr lang="en-US">
                <a:solidFill>
                  <a:schemeClr val="bg1"/>
                </a:solidFill>
              </a:endParaRPr>
            </a:p>
          </p:txBody>
        </p:sp>
        <p:sp>
          <p:nvSpPr>
            <p:cNvPr id="55" name="Freeform 54">
              <a:extLst>
                <a:ext uri="{FF2B5EF4-FFF2-40B4-BE49-F238E27FC236}">
                  <a16:creationId xmlns:a16="http://schemas.microsoft.com/office/drawing/2014/main" id="{E0408258-64B3-D6A7-B8F4-DBEAA896999F}"/>
                </a:ext>
              </a:extLst>
            </p:cNvPr>
            <p:cNvSpPr/>
            <p:nvPr/>
          </p:nvSpPr>
          <p:spPr>
            <a:xfrm>
              <a:off x="7252811" y="2710614"/>
              <a:ext cx="8369" cy="6468"/>
            </a:xfrm>
            <a:custGeom>
              <a:avLst/>
              <a:gdLst>
                <a:gd name="connsiteX0" fmla="*/ 3715 w 8369"/>
                <a:gd name="connsiteY0" fmla="*/ 6392 h 6468"/>
                <a:gd name="connsiteX1" fmla="*/ 8001 w 8369"/>
                <a:gd name="connsiteY1" fmla="*/ 3535 h 6468"/>
                <a:gd name="connsiteX2" fmla="*/ 7325 w 8369"/>
                <a:gd name="connsiteY2" fmla="*/ 372 h 6468"/>
                <a:gd name="connsiteX3" fmla="*/ 5905 w 8369"/>
                <a:gd name="connsiteY3" fmla="*/ 10 h 6468"/>
                <a:gd name="connsiteX4" fmla="*/ 0 w 8369"/>
                <a:gd name="connsiteY4" fmla="*/ 3439 h 6468"/>
                <a:gd name="connsiteX5" fmla="*/ 3067 w 8369"/>
                <a:gd name="connsiteY5" fmla="*/ 6468 h 6468"/>
                <a:gd name="connsiteX6" fmla="*/ 3715 w 8369"/>
                <a:gd name="connsiteY6" fmla="*/ 6392 h 6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69" h="6468">
                  <a:moveTo>
                    <a:pt x="3715" y="6392"/>
                  </a:moveTo>
                  <a:cubicBezTo>
                    <a:pt x="5448" y="6011"/>
                    <a:pt x="6982" y="4992"/>
                    <a:pt x="8001" y="3535"/>
                  </a:cubicBezTo>
                  <a:cubicBezTo>
                    <a:pt x="8687" y="2477"/>
                    <a:pt x="8391" y="1058"/>
                    <a:pt x="7325" y="372"/>
                  </a:cubicBezTo>
                  <a:cubicBezTo>
                    <a:pt x="6905" y="96"/>
                    <a:pt x="6410" y="-28"/>
                    <a:pt x="5905" y="10"/>
                  </a:cubicBezTo>
                  <a:cubicBezTo>
                    <a:pt x="3429" y="-133"/>
                    <a:pt x="1105" y="1220"/>
                    <a:pt x="0" y="3439"/>
                  </a:cubicBezTo>
                  <a:cubicBezTo>
                    <a:pt x="9" y="5125"/>
                    <a:pt x="1391" y="6478"/>
                    <a:pt x="3067" y="6468"/>
                  </a:cubicBezTo>
                  <a:cubicBezTo>
                    <a:pt x="3286" y="6468"/>
                    <a:pt x="3505" y="6440"/>
                    <a:pt x="3715" y="6392"/>
                  </a:cubicBezTo>
                  <a:close/>
                </a:path>
              </a:pathLst>
            </a:custGeom>
            <a:grpFill/>
            <a:ln w="9525" cap="flat">
              <a:noFill/>
              <a:prstDash val="solid"/>
              <a:miter/>
            </a:ln>
          </p:spPr>
          <p:txBody>
            <a:bodyPr rtlCol="0" anchor="ctr"/>
            <a:lstStyle/>
            <a:p>
              <a:endParaRPr lang="en-US">
                <a:solidFill>
                  <a:schemeClr val="bg1"/>
                </a:solidFill>
              </a:endParaRPr>
            </a:p>
          </p:txBody>
        </p:sp>
        <p:sp>
          <p:nvSpPr>
            <p:cNvPr id="56" name="Freeform 55">
              <a:extLst>
                <a:ext uri="{FF2B5EF4-FFF2-40B4-BE49-F238E27FC236}">
                  <a16:creationId xmlns:a16="http://schemas.microsoft.com/office/drawing/2014/main" id="{C2895F54-4CDC-AC67-7A5E-0A4E996E7FF4}"/>
                </a:ext>
              </a:extLst>
            </p:cNvPr>
            <p:cNvSpPr/>
            <p:nvPr/>
          </p:nvSpPr>
          <p:spPr>
            <a:xfrm>
              <a:off x="8069320" y="2710053"/>
              <a:ext cx="7564" cy="5524"/>
            </a:xfrm>
            <a:custGeom>
              <a:avLst/>
              <a:gdLst>
                <a:gd name="connsiteX0" fmla="*/ 4736 w 7564"/>
                <a:gd name="connsiteY0" fmla="*/ 5525 h 5524"/>
                <a:gd name="connsiteX1" fmla="*/ 7117 w 7564"/>
                <a:gd name="connsiteY1" fmla="*/ 2286 h 5524"/>
                <a:gd name="connsiteX2" fmla="*/ 3307 w 7564"/>
                <a:gd name="connsiteY2" fmla="*/ 0 h 5524"/>
                <a:gd name="connsiteX3" fmla="*/ 259 w 7564"/>
                <a:gd name="connsiteY3" fmla="*/ 3715 h 5524"/>
                <a:gd name="connsiteX4" fmla="*/ 4736 w 7564"/>
                <a:gd name="connsiteY4" fmla="*/ 5525 h 5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64" h="5524">
                  <a:moveTo>
                    <a:pt x="4736" y="5525"/>
                  </a:moveTo>
                  <a:cubicBezTo>
                    <a:pt x="6546" y="5525"/>
                    <a:pt x="8451" y="4286"/>
                    <a:pt x="7117" y="2286"/>
                  </a:cubicBezTo>
                  <a:cubicBezTo>
                    <a:pt x="6012" y="1276"/>
                    <a:pt x="4717" y="505"/>
                    <a:pt x="3307" y="0"/>
                  </a:cubicBezTo>
                  <a:cubicBezTo>
                    <a:pt x="735" y="667"/>
                    <a:pt x="-598" y="2191"/>
                    <a:pt x="259" y="3715"/>
                  </a:cubicBezTo>
                  <a:cubicBezTo>
                    <a:pt x="1469" y="4858"/>
                    <a:pt x="3069" y="5505"/>
                    <a:pt x="4736" y="5525"/>
                  </a:cubicBezTo>
                  <a:close/>
                </a:path>
              </a:pathLst>
            </a:custGeom>
            <a:grpFill/>
            <a:ln w="9525" cap="flat">
              <a:noFill/>
              <a:prstDash val="solid"/>
              <a:miter/>
            </a:ln>
          </p:spPr>
          <p:txBody>
            <a:bodyPr rtlCol="0" anchor="ctr"/>
            <a:lstStyle/>
            <a:p>
              <a:endParaRPr lang="en-US">
                <a:solidFill>
                  <a:schemeClr val="bg1"/>
                </a:solidFill>
              </a:endParaRPr>
            </a:p>
          </p:txBody>
        </p:sp>
        <p:sp>
          <p:nvSpPr>
            <p:cNvPr id="57" name="Freeform 56">
              <a:extLst>
                <a:ext uri="{FF2B5EF4-FFF2-40B4-BE49-F238E27FC236}">
                  <a16:creationId xmlns:a16="http://schemas.microsoft.com/office/drawing/2014/main" id="{29D6A026-04C8-D3A0-FFB9-CEAE9D6345E1}"/>
                </a:ext>
              </a:extLst>
            </p:cNvPr>
            <p:cNvSpPr/>
            <p:nvPr/>
          </p:nvSpPr>
          <p:spPr>
            <a:xfrm>
              <a:off x="7648967" y="2702830"/>
              <a:ext cx="6527" cy="5698"/>
            </a:xfrm>
            <a:custGeom>
              <a:avLst/>
              <a:gdLst>
                <a:gd name="connsiteX0" fmla="*/ 3322 w 6527"/>
                <a:gd name="connsiteY0" fmla="*/ 5698 h 5698"/>
                <a:gd name="connsiteX1" fmla="*/ 6466 w 6527"/>
                <a:gd name="connsiteY1" fmla="*/ 2174 h 5698"/>
                <a:gd name="connsiteX2" fmla="*/ 3989 w 6527"/>
                <a:gd name="connsiteY2" fmla="*/ 79 h 5698"/>
                <a:gd name="connsiteX3" fmla="*/ 122 w 6527"/>
                <a:gd name="connsiteY3" fmla="*/ 2536 h 5698"/>
                <a:gd name="connsiteX4" fmla="*/ 84 w 6527"/>
                <a:gd name="connsiteY4" fmla="*/ 2746 h 5698"/>
                <a:gd name="connsiteX5" fmla="*/ 3322 w 6527"/>
                <a:gd name="connsiteY5" fmla="*/ 5698 h 5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27" h="5698">
                  <a:moveTo>
                    <a:pt x="3322" y="5698"/>
                  </a:moveTo>
                  <a:cubicBezTo>
                    <a:pt x="5418" y="5698"/>
                    <a:pt x="6847" y="4174"/>
                    <a:pt x="6466" y="2174"/>
                  </a:cubicBezTo>
                  <a:cubicBezTo>
                    <a:pt x="6008" y="1136"/>
                    <a:pt x="5094" y="364"/>
                    <a:pt x="3989" y="79"/>
                  </a:cubicBezTo>
                  <a:cubicBezTo>
                    <a:pt x="2246" y="-312"/>
                    <a:pt x="512" y="793"/>
                    <a:pt x="122" y="2536"/>
                  </a:cubicBezTo>
                  <a:cubicBezTo>
                    <a:pt x="112" y="2603"/>
                    <a:pt x="93" y="2679"/>
                    <a:pt x="84" y="2746"/>
                  </a:cubicBezTo>
                  <a:cubicBezTo>
                    <a:pt x="-392" y="4841"/>
                    <a:pt x="1227" y="5603"/>
                    <a:pt x="3322" y="5698"/>
                  </a:cubicBezTo>
                  <a:close/>
                </a:path>
              </a:pathLst>
            </a:custGeom>
            <a:grpFill/>
            <a:ln w="9525" cap="flat">
              <a:noFill/>
              <a:prstDash val="solid"/>
              <a:miter/>
            </a:ln>
          </p:spPr>
          <p:txBody>
            <a:bodyPr rtlCol="0" anchor="ctr"/>
            <a:lstStyle/>
            <a:p>
              <a:endParaRPr lang="en-US">
                <a:solidFill>
                  <a:schemeClr val="bg1"/>
                </a:solidFill>
              </a:endParaRPr>
            </a:p>
          </p:txBody>
        </p:sp>
        <p:sp>
          <p:nvSpPr>
            <p:cNvPr id="58" name="Freeform 57">
              <a:extLst>
                <a:ext uri="{FF2B5EF4-FFF2-40B4-BE49-F238E27FC236}">
                  <a16:creationId xmlns:a16="http://schemas.microsoft.com/office/drawing/2014/main" id="{BD317747-BC44-7E69-6FD3-62D99D4EDACA}"/>
                </a:ext>
              </a:extLst>
            </p:cNvPr>
            <p:cNvSpPr/>
            <p:nvPr/>
          </p:nvSpPr>
          <p:spPr>
            <a:xfrm>
              <a:off x="7865327" y="2703827"/>
              <a:ext cx="8337" cy="6117"/>
            </a:xfrm>
            <a:custGeom>
              <a:avLst/>
              <a:gdLst>
                <a:gd name="connsiteX0" fmla="*/ 5085 w 8337"/>
                <a:gd name="connsiteY0" fmla="*/ 5750 h 6117"/>
                <a:gd name="connsiteX1" fmla="*/ 8323 w 8337"/>
                <a:gd name="connsiteY1" fmla="*/ 2416 h 6117"/>
                <a:gd name="connsiteX2" fmla="*/ 4037 w 8337"/>
                <a:gd name="connsiteY2" fmla="*/ 130 h 6117"/>
                <a:gd name="connsiteX3" fmla="*/ 36 w 8337"/>
                <a:gd name="connsiteY3" fmla="*/ 3083 h 6117"/>
                <a:gd name="connsiteX4" fmla="*/ 5085 w 8337"/>
                <a:gd name="connsiteY4" fmla="*/ 5750 h 61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37" h="6117">
                  <a:moveTo>
                    <a:pt x="5085" y="5750"/>
                  </a:moveTo>
                  <a:cubicBezTo>
                    <a:pt x="6799" y="5750"/>
                    <a:pt x="8514" y="4511"/>
                    <a:pt x="8323" y="2416"/>
                  </a:cubicBezTo>
                  <a:cubicBezTo>
                    <a:pt x="7733" y="635"/>
                    <a:pt x="5847" y="-375"/>
                    <a:pt x="4037" y="130"/>
                  </a:cubicBezTo>
                  <a:cubicBezTo>
                    <a:pt x="2513" y="606"/>
                    <a:pt x="132" y="1940"/>
                    <a:pt x="36" y="3083"/>
                  </a:cubicBezTo>
                  <a:cubicBezTo>
                    <a:pt x="-345" y="6512"/>
                    <a:pt x="2322" y="6416"/>
                    <a:pt x="5085" y="5750"/>
                  </a:cubicBezTo>
                  <a:close/>
                </a:path>
              </a:pathLst>
            </a:custGeom>
            <a:grpFill/>
            <a:ln w="9525" cap="flat">
              <a:noFill/>
              <a:prstDash val="solid"/>
              <a:miter/>
            </a:ln>
          </p:spPr>
          <p:txBody>
            <a:bodyPr rtlCol="0" anchor="ctr"/>
            <a:lstStyle/>
            <a:p>
              <a:endParaRPr lang="en-US">
                <a:solidFill>
                  <a:schemeClr val="bg1"/>
                </a:solidFill>
              </a:endParaRPr>
            </a:p>
          </p:txBody>
        </p:sp>
        <p:sp>
          <p:nvSpPr>
            <p:cNvPr id="59" name="Freeform 58">
              <a:extLst>
                <a:ext uri="{FF2B5EF4-FFF2-40B4-BE49-F238E27FC236}">
                  <a16:creationId xmlns:a16="http://schemas.microsoft.com/office/drawing/2014/main" id="{04684497-37EE-706D-FC43-9A8973DB55F0}"/>
                </a:ext>
              </a:extLst>
            </p:cNvPr>
            <p:cNvSpPr/>
            <p:nvPr/>
          </p:nvSpPr>
          <p:spPr>
            <a:xfrm>
              <a:off x="7473886" y="2705708"/>
              <a:ext cx="6874" cy="5524"/>
            </a:xfrm>
            <a:custGeom>
              <a:avLst/>
              <a:gdLst>
                <a:gd name="connsiteX0" fmla="*/ 6382 w 6874"/>
                <a:gd name="connsiteY0" fmla="*/ 3582 h 5524"/>
                <a:gd name="connsiteX1" fmla="*/ 4286 w 6874"/>
                <a:gd name="connsiteY1" fmla="*/ 58 h 5524"/>
                <a:gd name="connsiteX2" fmla="*/ 0 w 6874"/>
                <a:gd name="connsiteY2" fmla="*/ 2439 h 5524"/>
                <a:gd name="connsiteX3" fmla="*/ 1524 w 6874"/>
                <a:gd name="connsiteY3" fmla="*/ 5201 h 5524"/>
                <a:gd name="connsiteX4" fmla="*/ 6382 w 6874"/>
                <a:gd name="connsiteY4" fmla="*/ 3582 h 5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4" h="5524">
                  <a:moveTo>
                    <a:pt x="6382" y="3582"/>
                  </a:moveTo>
                  <a:cubicBezTo>
                    <a:pt x="7620" y="1677"/>
                    <a:pt x="6382" y="344"/>
                    <a:pt x="4286" y="58"/>
                  </a:cubicBezTo>
                  <a:cubicBezTo>
                    <a:pt x="2477" y="-256"/>
                    <a:pt x="686" y="734"/>
                    <a:pt x="0" y="2439"/>
                  </a:cubicBezTo>
                  <a:cubicBezTo>
                    <a:pt x="571" y="3392"/>
                    <a:pt x="762" y="4820"/>
                    <a:pt x="1524" y="5201"/>
                  </a:cubicBezTo>
                  <a:cubicBezTo>
                    <a:pt x="3315" y="5992"/>
                    <a:pt x="5420" y="5287"/>
                    <a:pt x="6382" y="3582"/>
                  </a:cubicBezTo>
                  <a:close/>
                </a:path>
              </a:pathLst>
            </a:custGeom>
            <a:grpFill/>
            <a:ln w="9525" cap="flat">
              <a:noFill/>
              <a:prstDash val="solid"/>
              <a:miter/>
            </a:ln>
          </p:spPr>
          <p:txBody>
            <a:bodyPr rtlCol="0" anchor="ctr"/>
            <a:lstStyle/>
            <a:p>
              <a:endParaRPr lang="en-US">
                <a:solidFill>
                  <a:schemeClr val="bg1"/>
                </a:solidFill>
              </a:endParaRPr>
            </a:p>
          </p:txBody>
        </p:sp>
        <p:sp>
          <p:nvSpPr>
            <p:cNvPr id="60" name="Freeform 59">
              <a:extLst>
                <a:ext uri="{FF2B5EF4-FFF2-40B4-BE49-F238E27FC236}">
                  <a16:creationId xmlns:a16="http://schemas.microsoft.com/office/drawing/2014/main" id="{00FC9B07-1F9E-6DC5-6E92-7F138C655FE9}"/>
                </a:ext>
              </a:extLst>
            </p:cNvPr>
            <p:cNvSpPr/>
            <p:nvPr/>
          </p:nvSpPr>
          <p:spPr>
            <a:xfrm>
              <a:off x="8077741" y="2759713"/>
              <a:ext cx="33272" cy="19157"/>
            </a:xfrm>
            <a:custGeom>
              <a:avLst/>
              <a:gdLst>
                <a:gd name="connsiteX0" fmla="*/ 24700 w 33272"/>
                <a:gd name="connsiteY0" fmla="*/ 7489 h 19157"/>
                <a:gd name="connsiteX1" fmla="*/ 1935 w 33272"/>
                <a:gd name="connsiteY1" fmla="*/ 822 h 19157"/>
                <a:gd name="connsiteX2" fmla="*/ 30 w 33272"/>
                <a:gd name="connsiteY2" fmla="*/ 822 h 19157"/>
                <a:gd name="connsiteX3" fmla="*/ 887 w 33272"/>
                <a:gd name="connsiteY3" fmla="*/ 1870 h 19157"/>
                <a:gd name="connsiteX4" fmla="*/ 887 w 33272"/>
                <a:gd name="connsiteY4" fmla="*/ 8728 h 19157"/>
                <a:gd name="connsiteX5" fmla="*/ 11413 w 33272"/>
                <a:gd name="connsiteY5" fmla="*/ 19157 h 19157"/>
                <a:gd name="connsiteX6" fmla="*/ 18604 w 33272"/>
                <a:gd name="connsiteY6" fmla="*/ 16252 h 19157"/>
                <a:gd name="connsiteX7" fmla="*/ 23462 w 33272"/>
                <a:gd name="connsiteY7" fmla="*/ 9013 h 19157"/>
                <a:gd name="connsiteX8" fmla="*/ 30986 w 33272"/>
                <a:gd name="connsiteY8" fmla="*/ 16062 h 19157"/>
                <a:gd name="connsiteX9" fmla="*/ 33272 w 33272"/>
                <a:gd name="connsiteY9" fmla="*/ 16919 h 19157"/>
                <a:gd name="connsiteX10" fmla="*/ 32320 w 33272"/>
                <a:gd name="connsiteY10" fmla="*/ 14824 h 19157"/>
                <a:gd name="connsiteX11" fmla="*/ 24700 w 33272"/>
                <a:gd name="connsiteY11" fmla="*/ 7489 h 19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272" h="19157">
                  <a:moveTo>
                    <a:pt x="24700" y="7489"/>
                  </a:moveTo>
                  <a:cubicBezTo>
                    <a:pt x="17794" y="3384"/>
                    <a:pt x="9965" y="1089"/>
                    <a:pt x="1935" y="822"/>
                  </a:cubicBezTo>
                  <a:cubicBezTo>
                    <a:pt x="983" y="-226"/>
                    <a:pt x="221" y="-321"/>
                    <a:pt x="30" y="822"/>
                  </a:cubicBezTo>
                  <a:cubicBezTo>
                    <a:pt x="-160" y="1965"/>
                    <a:pt x="602" y="1489"/>
                    <a:pt x="887" y="1870"/>
                  </a:cubicBezTo>
                  <a:cubicBezTo>
                    <a:pt x="745" y="4156"/>
                    <a:pt x="745" y="6442"/>
                    <a:pt x="887" y="8728"/>
                  </a:cubicBezTo>
                  <a:cubicBezTo>
                    <a:pt x="916" y="14519"/>
                    <a:pt x="5631" y="19186"/>
                    <a:pt x="11413" y="19157"/>
                  </a:cubicBezTo>
                  <a:cubicBezTo>
                    <a:pt x="14098" y="19138"/>
                    <a:pt x="16670" y="18100"/>
                    <a:pt x="18604" y="16252"/>
                  </a:cubicBezTo>
                  <a:cubicBezTo>
                    <a:pt x="21176" y="14538"/>
                    <a:pt x="16985" y="8728"/>
                    <a:pt x="23462" y="9013"/>
                  </a:cubicBezTo>
                  <a:cubicBezTo>
                    <a:pt x="24233" y="12719"/>
                    <a:pt x="27243" y="15538"/>
                    <a:pt x="30986" y="16062"/>
                  </a:cubicBezTo>
                  <a:lnTo>
                    <a:pt x="33272" y="16919"/>
                  </a:lnTo>
                  <a:lnTo>
                    <a:pt x="32320" y="14824"/>
                  </a:lnTo>
                  <a:cubicBezTo>
                    <a:pt x="32415" y="9966"/>
                    <a:pt x="32129" y="5394"/>
                    <a:pt x="24700" y="7489"/>
                  </a:cubicBezTo>
                  <a:close/>
                </a:path>
              </a:pathLst>
            </a:custGeom>
            <a:grpFill/>
            <a:ln w="9525" cap="flat">
              <a:noFill/>
              <a:prstDash val="solid"/>
              <a:miter/>
            </a:ln>
          </p:spPr>
          <p:txBody>
            <a:bodyPr rtlCol="0" anchor="ctr"/>
            <a:lstStyle/>
            <a:p>
              <a:endParaRPr lang="en-US">
                <a:solidFill>
                  <a:schemeClr val="bg1"/>
                </a:solidFill>
              </a:endParaRPr>
            </a:p>
          </p:txBody>
        </p:sp>
        <p:sp>
          <p:nvSpPr>
            <p:cNvPr id="61" name="Freeform 60">
              <a:extLst>
                <a:ext uri="{FF2B5EF4-FFF2-40B4-BE49-F238E27FC236}">
                  <a16:creationId xmlns:a16="http://schemas.microsoft.com/office/drawing/2014/main" id="{9DE988B0-9B51-0BA2-414E-80F03F30FD26}"/>
                </a:ext>
              </a:extLst>
            </p:cNvPr>
            <p:cNvSpPr/>
            <p:nvPr/>
          </p:nvSpPr>
          <p:spPr>
            <a:xfrm>
              <a:off x="7493780" y="2761392"/>
              <a:ext cx="6453" cy="5429"/>
            </a:xfrm>
            <a:custGeom>
              <a:avLst/>
              <a:gdLst>
                <a:gd name="connsiteX0" fmla="*/ 2395 w 6453"/>
                <a:gd name="connsiteY0" fmla="*/ 0 h 5429"/>
                <a:gd name="connsiteX1" fmla="*/ 13 w 6453"/>
                <a:gd name="connsiteY1" fmla="*/ 1905 h 5429"/>
                <a:gd name="connsiteX2" fmla="*/ 2957 w 6453"/>
                <a:gd name="connsiteY2" fmla="*/ 5420 h 5429"/>
                <a:gd name="connsiteX3" fmla="*/ 3157 w 6453"/>
                <a:gd name="connsiteY3" fmla="*/ 5429 h 5429"/>
                <a:gd name="connsiteX4" fmla="*/ 6395 w 6453"/>
                <a:gd name="connsiteY4" fmla="*/ 2572 h 5429"/>
                <a:gd name="connsiteX5" fmla="*/ 2395 w 6453"/>
                <a:gd name="connsiteY5" fmla="*/ 0 h 5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53" h="5429">
                  <a:moveTo>
                    <a:pt x="2395" y="0"/>
                  </a:moveTo>
                  <a:cubicBezTo>
                    <a:pt x="1537" y="571"/>
                    <a:pt x="13" y="1238"/>
                    <a:pt x="13" y="1905"/>
                  </a:cubicBezTo>
                  <a:cubicBezTo>
                    <a:pt x="-149" y="3686"/>
                    <a:pt x="1176" y="5258"/>
                    <a:pt x="2957" y="5420"/>
                  </a:cubicBezTo>
                  <a:cubicBezTo>
                    <a:pt x="3023" y="5420"/>
                    <a:pt x="3090" y="5429"/>
                    <a:pt x="3157" y="5429"/>
                  </a:cubicBezTo>
                  <a:cubicBezTo>
                    <a:pt x="5252" y="5429"/>
                    <a:pt x="6776" y="4667"/>
                    <a:pt x="6395" y="2572"/>
                  </a:cubicBezTo>
                  <a:cubicBezTo>
                    <a:pt x="6014" y="476"/>
                    <a:pt x="4776" y="0"/>
                    <a:pt x="2395" y="0"/>
                  </a:cubicBezTo>
                  <a:close/>
                </a:path>
              </a:pathLst>
            </a:custGeom>
            <a:grpFill/>
            <a:ln w="9525" cap="flat">
              <a:noFill/>
              <a:prstDash val="solid"/>
              <a:miter/>
            </a:ln>
          </p:spPr>
          <p:txBody>
            <a:bodyPr rtlCol="0" anchor="ctr"/>
            <a:lstStyle/>
            <a:p>
              <a:endParaRPr lang="en-US">
                <a:solidFill>
                  <a:schemeClr val="bg1"/>
                </a:solidFill>
              </a:endParaRPr>
            </a:p>
          </p:txBody>
        </p:sp>
        <p:sp>
          <p:nvSpPr>
            <p:cNvPr id="62" name="Freeform 61">
              <a:extLst>
                <a:ext uri="{FF2B5EF4-FFF2-40B4-BE49-F238E27FC236}">
                  <a16:creationId xmlns:a16="http://schemas.microsoft.com/office/drawing/2014/main" id="{87A34758-721A-03EC-B536-7F43BE9224E4}"/>
                </a:ext>
              </a:extLst>
            </p:cNvPr>
            <p:cNvSpPr/>
            <p:nvPr/>
          </p:nvSpPr>
          <p:spPr>
            <a:xfrm>
              <a:off x="6931978" y="2720510"/>
              <a:ext cx="4792" cy="4413"/>
            </a:xfrm>
            <a:custGeom>
              <a:avLst/>
              <a:gdLst>
                <a:gd name="connsiteX0" fmla="*/ 4793 w 4792"/>
                <a:gd name="connsiteY0" fmla="*/ 2782 h 4413"/>
                <a:gd name="connsiteX1" fmla="*/ 3364 w 4792"/>
                <a:gd name="connsiteY1" fmla="*/ 20 h 4413"/>
                <a:gd name="connsiteX2" fmla="*/ 411 w 4792"/>
                <a:gd name="connsiteY2" fmla="*/ 1068 h 4413"/>
                <a:gd name="connsiteX3" fmla="*/ 840 w 4792"/>
                <a:gd name="connsiteY3" fmla="*/ 4001 h 4413"/>
                <a:gd name="connsiteX4" fmla="*/ 2317 w 4792"/>
                <a:gd name="connsiteY4" fmla="*/ 4401 h 4413"/>
                <a:gd name="connsiteX5" fmla="*/ 4793 w 4792"/>
                <a:gd name="connsiteY5" fmla="*/ 2782 h 4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92" h="4413">
                  <a:moveTo>
                    <a:pt x="4793" y="2782"/>
                  </a:moveTo>
                  <a:cubicBezTo>
                    <a:pt x="4793" y="1830"/>
                    <a:pt x="4126" y="306"/>
                    <a:pt x="3364" y="20"/>
                  </a:cubicBezTo>
                  <a:cubicBezTo>
                    <a:pt x="2269" y="-94"/>
                    <a:pt x="1183" y="287"/>
                    <a:pt x="411" y="1068"/>
                  </a:cubicBezTo>
                  <a:cubicBezTo>
                    <a:pt x="-274" y="1992"/>
                    <a:pt x="-84" y="3306"/>
                    <a:pt x="840" y="4001"/>
                  </a:cubicBezTo>
                  <a:cubicBezTo>
                    <a:pt x="1269" y="4316"/>
                    <a:pt x="1793" y="4459"/>
                    <a:pt x="2317" y="4401"/>
                  </a:cubicBezTo>
                  <a:cubicBezTo>
                    <a:pt x="3078" y="4497"/>
                    <a:pt x="3936" y="3639"/>
                    <a:pt x="4793" y="2782"/>
                  </a:cubicBezTo>
                  <a:close/>
                </a:path>
              </a:pathLst>
            </a:custGeom>
            <a:grpFill/>
            <a:ln w="9525" cap="flat">
              <a:noFill/>
              <a:prstDash val="solid"/>
              <a:miter/>
            </a:ln>
          </p:spPr>
          <p:txBody>
            <a:bodyPr rtlCol="0" anchor="ctr"/>
            <a:lstStyle/>
            <a:p>
              <a:endParaRPr lang="en-US">
                <a:solidFill>
                  <a:schemeClr val="bg1"/>
                </a:solidFill>
              </a:endParaRPr>
            </a:p>
          </p:txBody>
        </p:sp>
        <p:sp>
          <p:nvSpPr>
            <p:cNvPr id="63" name="Freeform 62">
              <a:extLst>
                <a:ext uri="{FF2B5EF4-FFF2-40B4-BE49-F238E27FC236}">
                  <a16:creationId xmlns:a16="http://schemas.microsoft.com/office/drawing/2014/main" id="{C8F782BA-4A30-23EA-A7E8-BE86C07012C7}"/>
                </a:ext>
              </a:extLst>
            </p:cNvPr>
            <p:cNvSpPr/>
            <p:nvPr/>
          </p:nvSpPr>
          <p:spPr>
            <a:xfrm>
              <a:off x="7152227" y="2715532"/>
              <a:ext cx="7433" cy="3854"/>
            </a:xfrm>
            <a:custGeom>
              <a:avLst/>
              <a:gdLst>
                <a:gd name="connsiteX0" fmla="*/ 7429 w 7433"/>
                <a:gd name="connsiteY0" fmla="*/ 2331 h 3854"/>
                <a:gd name="connsiteX1" fmla="*/ 2286 w 7433"/>
                <a:gd name="connsiteY1" fmla="*/ 331 h 3854"/>
                <a:gd name="connsiteX2" fmla="*/ 0 w 7433"/>
                <a:gd name="connsiteY2" fmla="*/ 2712 h 3854"/>
                <a:gd name="connsiteX3" fmla="*/ 4858 w 7433"/>
                <a:gd name="connsiteY3" fmla="*/ 3855 h 3854"/>
                <a:gd name="connsiteX4" fmla="*/ 7429 w 7433"/>
                <a:gd name="connsiteY4" fmla="*/ 2331 h 3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33" h="3854">
                  <a:moveTo>
                    <a:pt x="7429" y="2331"/>
                  </a:moveTo>
                  <a:cubicBezTo>
                    <a:pt x="6858" y="-527"/>
                    <a:pt x="4381" y="-146"/>
                    <a:pt x="2286" y="331"/>
                  </a:cubicBezTo>
                  <a:cubicBezTo>
                    <a:pt x="190" y="807"/>
                    <a:pt x="1048" y="1664"/>
                    <a:pt x="0" y="2712"/>
                  </a:cubicBezTo>
                  <a:cubicBezTo>
                    <a:pt x="1571" y="3283"/>
                    <a:pt x="3200" y="3674"/>
                    <a:pt x="4858" y="3855"/>
                  </a:cubicBezTo>
                  <a:cubicBezTo>
                    <a:pt x="5810" y="3855"/>
                    <a:pt x="7525" y="2712"/>
                    <a:pt x="7429" y="2331"/>
                  </a:cubicBezTo>
                  <a:close/>
                </a:path>
              </a:pathLst>
            </a:custGeom>
            <a:grpFill/>
            <a:ln w="9525" cap="flat">
              <a:noFill/>
              <a:prstDash val="solid"/>
              <a:miter/>
            </a:ln>
          </p:spPr>
          <p:txBody>
            <a:bodyPr rtlCol="0" anchor="ctr"/>
            <a:lstStyle/>
            <a:p>
              <a:endParaRPr lang="en-US">
                <a:solidFill>
                  <a:schemeClr val="bg1"/>
                </a:solidFill>
              </a:endParaRPr>
            </a:p>
          </p:txBody>
        </p:sp>
        <p:sp>
          <p:nvSpPr>
            <p:cNvPr id="64" name="Freeform 63">
              <a:extLst>
                <a:ext uri="{FF2B5EF4-FFF2-40B4-BE49-F238E27FC236}">
                  <a16:creationId xmlns:a16="http://schemas.microsoft.com/office/drawing/2014/main" id="{AB1AEB82-19C3-B7D7-7235-EB6C18CCF415}"/>
                </a:ext>
              </a:extLst>
            </p:cNvPr>
            <p:cNvSpPr/>
            <p:nvPr/>
          </p:nvSpPr>
          <p:spPr>
            <a:xfrm>
              <a:off x="7316342" y="2710433"/>
              <a:ext cx="3619" cy="3530"/>
            </a:xfrm>
            <a:custGeom>
              <a:avLst/>
              <a:gdLst>
                <a:gd name="connsiteX0" fmla="*/ 1143 w 3619"/>
                <a:gd name="connsiteY0" fmla="*/ 3524 h 3530"/>
                <a:gd name="connsiteX1" fmla="*/ 3620 w 3619"/>
                <a:gd name="connsiteY1" fmla="*/ 2096 h 3530"/>
                <a:gd name="connsiteX2" fmla="*/ 1619 w 3619"/>
                <a:gd name="connsiteY2" fmla="*/ 0 h 3530"/>
                <a:gd name="connsiteX3" fmla="*/ 0 w 3619"/>
                <a:gd name="connsiteY3" fmla="*/ 2572 h 3530"/>
                <a:gd name="connsiteX4" fmla="*/ 1143 w 3619"/>
                <a:gd name="connsiteY4" fmla="*/ 3524 h 35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9" h="3530">
                  <a:moveTo>
                    <a:pt x="1143" y="3524"/>
                  </a:moveTo>
                  <a:cubicBezTo>
                    <a:pt x="2029" y="3162"/>
                    <a:pt x="2867" y="2686"/>
                    <a:pt x="3620" y="2096"/>
                  </a:cubicBezTo>
                  <a:lnTo>
                    <a:pt x="1619" y="0"/>
                  </a:lnTo>
                  <a:cubicBezTo>
                    <a:pt x="1000" y="800"/>
                    <a:pt x="457" y="1667"/>
                    <a:pt x="0" y="2572"/>
                  </a:cubicBezTo>
                  <a:cubicBezTo>
                    <a:pt x="0" y="2572"/>
                    <a:pt x="953" y="3620"/>
                    <a:pt x="1143" y="3524"/>
                  </a:cubicBezTo>
                  <a:close/>
                </a:path>
              </a:pathLst>
            </a:custGeom>
            <a:grpFill/>
            <a:ln w="9525" cap="flat">
              <a:noFill/>
              <a:prstDash val="solid"/>
              <a:miter/>
            </a:ln>
          </p:spPr>
          <p:txBody>
            <a:bodyPr rtlCol="0" anchor="ctr"/>
            <a:lstStyle/>
            <a:p>
              <a:endParaRPr lang="en-US">
                <a:solidFill>
                  <a:schemeClr val="bg1"/>
                </a:solidFill>
              </a:endParaRPr>
            </a:p>
          </p:txBody>
        </p:sp>
        <p:sp>
          <p:nvSpPr>
            <p:cNvPr id="65" name="Freeform 64">
              <a:extLst>
                <a:ext uri="{FF2B5EF4-FFF2-40B4-BE49-F238E27FC236}">
                  <a16:creationId xmlns:a16="http://schemas.microsoft.com/office/drawing/2014/main" id="{F46FCA49-147A-F776-BDF8-984A7944F43C}"/>
                </a:ext>
              </a:extLst>
            </p:cNvPr>
            <p:cNvSpPr/>
            <p:nvPr/>
          </p:nvSpPr>
          <p:spPr>
            <a:xfrm>
              <a:off x="7489842" y="2705277"/>
              <a:ext cx="6538" cy="4871"/>
            </a:xfrm>
            <a:custGeom>
              <a:avLst/>
              <a:gdLst>
                <a:gd name="connsiteX0" fmla="*/ 3189 w 6538"/>
                <a:gd name="connsiteY0" fmla="*/ 4871 h 4871"/>
                <a:gd name="connsiteX1" fmla="*/ 6523 w 6538"/>
                <a:gd name="connsiteY1" fmla="*/ 2109 h 4871"/>
                <a:gd name="connsiteX2" fmla="*/ 2618 w 6538"/>
                <a:gd name="connsiteY2" fmla="*/ 13 h 4871"/>
                <a:gd name="connsiteX3" fmla="*/ 332 w 6538"/>
                <a:gd name="connsiteY3" fmla="*/ 3252 h 4871"/>
                <a:gd name="connsiteX4" fmla="*/ 3189 w 6538"/>
                <a:gd name="connsiteY4" fmla="*/ 4871 h 4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38" h="4871">
                  <a:moveTo>
                    <a:pt x="3189" y="4871"/>
                  </a:moveTo>
                  <a:cubicBezTo>
                    <a:pt x="5094" y="4871"/>
                    <a:pt x="6713" y="3919"/>
                    <a:pt x="6523" y="2109"/>
                  </a:cubicBezTo>
                  <a:cubicBezTo>
                    <a:pt x="6332" y="299"/>
                    <a:pt x="4332" y="-82"/>
                    <a:pt x="2618" y="13"/>
                  </a:cubicBezTo>
                  <a:cubicBezTo>
                    <a:pt x="903" y="109"/>
                    <a:pt x="-716" y="1442"/>
                    <a:pt x="332" y="3252"/>
                  </a:cubicBezTo>
                  <a:cubicBezTo>
                    <a:pt x="1027" y="4157"/>
                    <a:pt x="2056" y="4747"/>
                    <a:pt x="3189" y="4871"/>
                  </a:cubicBezTo>
                  <a:close/>
                </a:path>
              </a:pathLst>
            </a:custGeom>
            <a:grpFill/>
            <a:ln w="9525" cap="flat">
              <a:noFill/>
              <a:prstDash val="solid"/>
              <a:miter/>
            </a:ln>
          </p:spPr>
          <p:txBody>
            <a:bodyPr rtlCol="0" anchor="ctr"/>
            <a:lstStyle/>
            <a:p>
              <a:endParaRPr lang="en-US">
                <a:solidFill>
                  <a:schemeClr val="bg1"/>
                </a:solidFill>
              </a:endParaRPr>
            </a:p>
          </p:txBody>
        </p:sp>
        <p:sp>
          <p:nvSpPr>
            <p:cNvPr id="66" name="Freeform 65">
              <a:extLst>
                <a:ext uri="{FF2B5EF4-FFF2-40B4-BE49-F238E27FC236}">
                  <a16:creationId xmlns:a16="http://schemas.microsoft.com/office/drawing/2014/main" id="{80A833B0-954F-CC57-53AC-58A6169FD064}"/>
                </a:ext>
              </a:extLst>
            </p:cNvPr>
            <p:cNvSpPr/>
            <p:nvPr/>
          </p:nvSpPr>
          <p:spPr>
            <a:xfrm>
              <a:off x="7451216" y="2706264"/>
              <a:ext cx="4762" cy="5005"/>
            </a:xfrm>
            <a:custGeom>
              <a:avLst/>
              <a:gdLst>
                <a:gd name="connsiteX0" fmla="*/ 4572 w 4762"/>
                <a:gd name="connsiteY0" fmla="*/ 3407 h 5005"/>
                <a:gd name="connsiteX1" fmla="*/ 4001 w 4762"/>
                <a:gd name="connsiteY1" fmla="*/ 550 h 5005"/>
                <a:gd name="connsiteX2" fmla="*/ 515 w 4762"/>
                <a:gd name="connsiteY2" fmla="*/ 921 h 5005"/>
                <a:gd name="connsiteX3" fmla="*/ 0 w 4762"/>
                <a:gd name="connsiteY3" fmla="*/ 2074 h 5005"/>
                <a:gd name="connsiteX4" fmla="*/ 1524 w 4762"/>
                <a:gd name="connsiteY4" fmla="*/ 4741 h 5005"/>
                <a:gd name="connsiteX5" fmla="*/ 4572 w 4762"/>
                <a:gd name="connsiteY5" fmla="*/ 3407 h 5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62" h="5005">
                  <a:moveTo>
                    <a:pt x="4572" y="3407"/>
                  </a:moveTo>
                  <a:cubicBezTo>
                    <a:pt x="4962" y="2426"/>
                    <a:pt x="4744" y="1302"/>
                    <a:pt x="4001" y="550"/>
                  </a:cubicBezTo>
                  <a:cubicBezTo>
                    <a:pt x="2934" y="-308"/>
                    <a:pt x="1381" y="-146"/>
                    <a:pt x="515" y="921"/>
                  </a:cubicBezTo>
                  <a:cubicBezTo>
                    <a:pt x="248" y="1254"/>
                    <a:pt x="67" y="1655"/>
                    <a:pt x="0" y="2074"/>
                  </a:cubicBezTo>
                  <a:cubicBezTo>
                    <a:pt x="0" y="2836"/>
                    <a:pt x="953" y="3883"/>
                    <a:pt x="1524" y="4741"/>
                  </a:cubicBezTo>
                  <a:cubicBezTo>
                    <a:pt x="2096" y="5598"/>
                    <a:pt x="4096" y="4169"/>
                    <a:pt x="4572" y="3407"/>
                  </a:cubicBezTo>
                  <a:close/>
                </a:path>
              </a:pathLst>
            </a:custGeom>
            <a:grpFill/>
            <a:ln w="9525" cap="flat">
              <a:noFill/>
              <a:prstDash val="solid"/>
              <a:miter/>
            </a:ln>
          </p:spPr>
          <p:txBody>
            <a:bodyPr rtlCol="0" anchor="ctr"/>
            <a:lstStyle/>
            <a:p>
              <a:endParaRPr lang="en-US">
                <a:solidFill>
                  <a:schemeClr val="bg1"/>
                </a:solidFill>
              </a:endParaRPr>
            </a:p>
          </p:txBody>
        </p:sp>
        <p:sp>
          <p:nvSpPr>
            <p:cNvPr id="67" name="Freeform 66">
              <a:extLst>
                <a:ext uri="{FF2B5EF4-FFF2-40B4-BE49-F238E27FC236}">
                  <a16:creationId xmlns:a16="http://schemas.microsoft.com/office/drawing/2014/main" id="{4A312900-2C13-746C-7557-1A89211CB3BB}"/>
                </a:ext>
              </a:extLst>
            </p:cNvPr>
            <p:cNvSpPr/>
            <p:nvPr/>
          </p:nvSpPr>
          <p:spPr>
            <a:xfrm>
              <a:off x="7752866" y="2703573"/>
              <a:ext cx="4960" cy="4356"/>
            </a:xfrm>
            <a:custGeom>
              <a:avLst/>
              <a:gdLst>
                <a:gd name="connsiteX0" fmla="*/ 4960 w 4960"/>
                <a:gd name="connsiteY0" fmla="*/ 2860 h 4356"/>
                <a:gd name="connsiteX1" fmla="*/ 3627 w 4960"/>
                <a:gd name="connsiteY1" fmla="*/ 98 h 4356"/>
                <a:gd name="connsiteX2" fmla="*/ 579 w 4960"/>
                <a:gd name="connsiteY2" fmla="*/ 860 h 4356"/>
                <a:gd name="connsiteX3" fmla="*/ 2103 w 4960"/>
                <a:gd name="connsiteY3" fmla="*/ 4289 h 4356"/>
                <a:gd name="connsiteX4" fmla="*/ 4960 w 4960"/>
                <a:gd name="connsiteY4" fmla="*/ 2860 h 4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60" h="4356">
                  <a:moveTo>
                    <a:pt x="4960" y="2860"/>
                  </a:moveTo>
                  <a:cubicBezTo>
                    <a:pt x="4960" y="1812"/>
                    <a:pt x="4389" y="384"/>
                    <a:pt x="3627" y="98"/>
                  </a:cubicBezTo>
                  <a:cubicBezTo>
                    <a:pt x="2550" y="-169"/>
                    <a:pt x="1407" y="117"/>
                    <a:pt x="579" y="860"/>
                  </a:cubicBezTo>
                  <a:cubicBezTo>
                    <a:pt x="-564" y="2384"/>
                    <a:pt x="7" y="3908"/>
                    <a:pt x="2103" y="4289"/>
                  </a:cubicBezTo>
                  <a:cubicBezTo>
                    <a:pt x="4198" y="4670"/>
                    <a:pt x="4008" y="3336"/>
                    <a:pt x="4960" y="2860"/>
                  </a:cubicBezTo>
                  <a:close/>
                </a:path>
              </a:pathLst>
            </a:custGeom>
            <a:grpFill/>
            <a:ln w="9525" cap="flat">
              <a:noFill/>
              <a:prstDash val="solid"/>
              <a:miter/>
            </a:ln>
          </p:spPr>
          <p:txBody>
            <a:bodyPr rtlCol="0" anchor="ctr"/>
            <a:lstStyle/>
            <a:p>
              <a:endParaRPr lang="en-US">
                <a:solidFill>
                  <a:schemeClr val="bg1"/>
                </a:solidFill>
              </a:endParaRPr>
            </a:p>
          </p:txBody>
        </p:sp>
        <p:sp>
          <p:nvSpPr>
            <p:cNvPr id="68" name="Freeform 67">
              <a:extLst>
                <a:ext uri="{FF2B5EF4-FFF2-40B4-BE49-F238E27FC236}">
                  <a16:creationId xmlns:a16="http://schemas.microsoft.com/office/drawing/2014/main" id="{480FCE12-B5F5-6C11-7118-0A46A57E7C44}"/>
                </a:ext>
              </a:extLst>
            </p:cNvPr>
            <p:cNvSpPr/>
            <p:nvPr/>
          </p:nvSpPr>
          <p:spPr>
            <a:xfrm>
              <a:off x="7741642" y="2703470"/>
              <a:ext cx="4753" cy="4268"/>
            </a:xfrm>
            <a:custGeom>
              <a:avLst/>
              <a:gdLst>
                <a:gd name="connsiteX0" fmla="*/ 4754 w 4753"/>
                <a:gd name="connsiteY0" fmla="*/ 2772 h 4268"/>
                <a:gd name="connsiteX1" fmla="*/ 3516 w 4753"/>
                <a:gd name="connsiteY1" fmla="*/ 105 h 4268"/>
                <a:gd name="connsiteX2" fmla="*/ 563 w 4753"/>
                <a:gd name="connsiteY2" fmla="*/ 772 h 4268"/>
                <a:gd name="connsiteX3" fmla="*/ 1992 w 4753"/>
                <a:gd name="connsiteY3" fmla="*/ 4201 h 4268"/>
                <a:gd name="connsiteX4" fmla="*/ 4754 w 4753"/>
                <a:gd name="connsiteY4" fmla="*/ 2772 h 4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53" h="4268">
                  <a:moveTo>
                    <a:pt x="4754" y="2772"/>
                  </a:moveTo>
                  <a:cubicBezTo>
                    <a:pt x="4754" y="1820"/>
                    <a:pt x="4754" y="391"/>
                    <a:pt x="3516" y="105"/>
                  </a:cubicBezTo>
                  <a:cubicBezTo>
                    <a:pt x="2477" y="-162"/>
                    <a:pt x="1382" y="86"/>
                    <a:pt x="563" y="772"/>
                  </a:cubicBezTo>
                  <a:cubicBezTo>
                    <a:pt x="-485" y="2296"/>
                    <a:pt x="-104" y="3820"/>
                    <a:pt x="1992" y="4201"/>
                  </a:cubicBezTo>
                  <a:cubicBezTo>
                    <a:pt x="4087" y="4582"/>
                    <a:pt x="3802" y="3248"/>
                    <a:pt x="4754" y="2772"/>
                  </a:cubicBezTo>
                  <a:close/>
                </a:path>
              </a:pathLst>
            </a:custGeom>
            <a:grpFill/>
            <a:ln w="9525" cap="flat">
              <a:noFill/>
              <a:prstDash val="solid"/>
              <a:miter/>
            </a:ln>
          </p:spPr>
          <p:txBody>
            <a:bodyPr rtlCol="0" anchor="ctr"/>
            <a:lstStyle/>
            <a:p>
              <a:endParaRPr lang="en-US">
                <a:solidFill>
                  <a:schemeClr val="bg1"/>
                </a:solidFill>
              </a:endParaRPr>
            </a:p>
          </p:txBody>
        </p:sp>
        <p:sp>
          <p:nvSpPr>
            <p:cNvPr id="69" name="Freeform 68">
              <a:extLst>
                <a:ext uri="{FF2B5EF4-FFF2-40B4-BE49-F238E27FC236}">
                  <a16:creationId xmlns:a16="http://schemas.microsoft.com/office/drawing/2014/main" id="{367E1AC9-9DDC-6CD4-F199-AE4AC8915DF6}"/>
                </a:ext>
              </a:extLst>
            </p:cNvPr>
            <p:cNvSpPr/>
            <p:nvPr/>
          </p:nvSpPr>
          <p:spPr>
            <a:xfrm>
              <a:off x="7700018" y="2703241"/>
              <a:ext cx="5039" cy="4435"/>
            </a:xfrm>
            <a:custGeom>
              <a:avLst/>
              <a:gdLst>
                <a:gd name="connsiteX0" fmla="*/ 5040 w 5039"/>
                <a:gd name="connsiteY0" fmla="*/ 3001 h 4435"/>
                <a:gd name="connsiteX1" fmla="*/ 3706 w 5039"/>
                <a:gd name="connsiteY1" fmla="*/ 144 h 4435"/>
                <a:gd name="connsiteX2" fmla="*/ 658 w 5039"/>
                <a:gd name="connsiteY2" fmla="*/ 810 h 4435"/>
                <a:gd name="connsiteX3" fmla="*/ 572 w 5039"/>
                <a:gd name="connsiteY3" fmla="*/ 3773 h 4435"/>
                <a:gd name="connsiteX4" fmla="*/ 2182 w 5039"/>
                <a:gd name="connsiteY4" fmla="*/ 4430 h 4435"/>
                <a:gd name="connsiteX5" fmla="*/ 5040 w 5039"/>
                <a:gd name="connsiteY5" fmla="*/ 3001 h 4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39" h="4435">
                  <a:moveTo>
                    <a:pt x="5040" y="3001"/>
                  </a:moveTo>
                  <a:cubicBezTo>
                    <a:pt x="5040" y="1953"/>
                    <a:pt x="4468" y="525"/>
                    <a:pt x="3706" y="144"/>
                  </a:cubicBezTo>
                  <a:cubicBezTo>
                    <a:pt x="2640" y="-190"/>
                    <a:pt x="1487" y="67"/>
                    <a:pt x="658" y="810"/>
                  </a:cubicBezTo>
                  <a:cubicBezTo>
                    <a:pt x="-180" y="1601"/>
                    <a:pt x="-227" y="2934"/>
                    <a:pt x="572" y="3773"/>
                  </a:cubicBezTo>
                  <a:cubicBezTo>
                    <a:pt x="982" y="4220"/>
                    <a:pt x="1573" y="4458"/>
                    <a:pt x="2182" y="4430"/>
                  </a:cubicBezTo>
                  <a:cubicBezTo>
                    <a:pt x="3039" y="4525"/>
                    <a:pt x="4087" y="3477"/>
                    <a:pt x="5040" y="3001"/>
                  </a:cubicBezTo>
                  <a:close/>
                </a:path>
              </a:pathLst>
            </a:custGeom>
            <a:grpFill/>
            <a:ln w="9525" cap="flat">
              <a:noFill/>
              <a:prstDash val="solid"/>
              <a:miter/>
            </a:ln>
          </p:spPr>
          <p:txBody>
            <a:bodyPr rtlCol="0" anchor="ctr"/>
            <a:lstStyle/>
            <a:p>
              <a:endParaRPr lang="en-US">
                <a:solidFill>
                  <a:schemeClr val="bg1"/>
                </a:solidFill>
              </a:endParaRPr>
            </a:p>
          </p:txBody>
        </p:sp>
        <p:sp>
          <p:nvSpPr>
            <p:cNvPr id="70" name="Freeform 69">
              <a:extLst>
                <a:ext uri="{FF2B5EF4-FFF2-40B4-BE49-F238E27FC236}">
                  <a16:creationId xmlns:a16="http://schemas.microsoft.com/office/drawing/2014/main" id="{40196398-166E-9DBA-2B0E-689070A406C8}"/>
                </a:ext>
              </a:extLst>
            </p:cNvPr>
            <p:cNvSpPr/>
            <p:nvPr/>
          </p:nvSpPr>
          <p:spPr>
            <a:xfrm>
              <a:off x="7873079" y="2765681"/>
              <a:ext cx="5048" cy="4948"/>
            </a:xfrm>
            <a:custGeom>
              <a:avLst/>
              <a:gdLst>
                <a:gd name="connsiteX0" fmla="*/ 1524 w 5048"/>
                <a:gd name="connsiteY0" fmla="*/ 188 h 4948"/>
                <a:gd name="connsiteX1" fmla="*/ 0 w 5048"/>
                <a:gd name="connsiteY1" fmla="*/ 2665 h 4948"/>
                <a:gd name="connsiteX2" fmla="*/ 2838 w 5048"/>
                <a:gd name="connsiteY2" fmla="*/ 4932 h 4948"/>
                <a:gd name="connsiteX3" fmla="*/ 3524 w 5048"/>
                <a:gd name="connsiteY3" fmla="*/ 4760 h 4948"/>
                <a:gd name="connsiteX4" fmla="*/ 5048 w 5048"/>
                <a:gd name="connsiteY4" fmla="*/ 2284 h 4948"/>
                <a:gd name="connsiteX5" fmla="*/ 2210 w 5048"/>
                <a:gd name="connsiteY5" fmla="*/ 17 h 4948"/>
                <a:gd name="connsiteX6" fmla="*/ 1524 w 5048"/>
                <a:gd name="connsiteY6" fmla="*/ 188 h 4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8" h="4948">
                  <a:moveTo>
                    <a:pt x="1524" y="188"/>
                  </a:moveTo>
                  <a:cubicBezTo>
                    <a:pt x="762" y="188"/>
                    <a:pt x="476" y="1808"/>
                    <a:pt x="0" y="2665"/>
                  </a:cubicBezTo>
                  <a:cubicBezTo>
                    <a:pt x="162" y="4075"/>
                    <a:pt x="1429" y="5094"/>
                    <a:pt x="2838" y="4932"/>
                  </a:cubicBezTo>
                  <a:cubicBezTo>
                    <a:pt x="3077" y="4903"/>
                    <a:pt x="3305" y="4846"/>
                    <a:pt x="3524" y="4760"/>
                  </a:cubicBezTo>
                  <a:cubicBezTo>
                    <a:pt x="4419" y="4246"/>
                    <a:pt x="4991" y="3312"/>
                    <a:pt x="5048" y="2284"/>
                  </a:cubicBezTo>
                  <a:cubicBezTo>
                    <a:pt x="4886" y="874"/>
                    <a:pt x="3620" y="-145"/>
                    <a:pt x="2210" y="17"/>
                  </a:cubicBezTo>
                  <a:cubicBezTo>
                    <a:pt x="1972" y="46"/>
                    <a:pt x="1743" y="103"/>
                    <a:pt x="1524" y="188"/>
                  </a:cubicBezTo>
                  <a:close/>
                </a:path>
              </a:pathLst>
            </a:custGeom>
            <a:grpFill/>
            <a:ln w="9525" cap="flat">
              <a:noFill/>
              <a:prstDash val="solid"/>
              <a:miter/>
            </a:ln>
          </p:spPr>
          <p:txBody>
            <a:bodyPr rtlCol="0" anchor="ctr"/>
            <a:lstStyle/>
            <a:p>
              <a:endParaRPr lang="en-US">
                <a:solidFill>
                  <a:schemeClr val="bg1"/>
                </a:solidFill>
              </a:endParaRPr>
            </a:p>
          </p:txBody>
        </p:sp>
        <p:sp>
          <p:nvSpPr>
            <p:cNvPr id="71" name="Freeform 70">
              <a:extLst>
                <a:ext uri="{FF2B5EF4-FFF2-40B4-BE49-F238E27FC236}">
                  <a16:creationId xmlns:a16="http://schemas.microsoft.com/office/drawing/2014/main" id="{6E92A67C-6494-85AC-CF12-7AAD00AD3868}"/>
                </a:ext>
              </a:extLst>
            </p:cNvPr>
            <p:cNvSpPr/>
            <p:nvPr/>
          </p:nvSpPr>
          <p:spPr>
            <a:xfrm>
              <a:off x="7250620" y="2762512"/>
              <a:ext cx="4995" cy="5833"/>
            </a:xfrm>
            <a:custGeom>
              <a:avLst/>
              <a:gdLst>
                <a:gd name="connsiteX0" fmla="*/ 0 w 4995"/>
                <a:gd name="connsiteY0" fmla="*/ 3167 h 5833"/>
                <a:gd name="connsiteX1" fmla="*/ 1333 w 4995"/>
                <a:gd name="connsiteY1" fmla="*/ 5834 h 5833"/>
                <a:gd name="connsiteX2" fmla="*/ 4763 w 4995"/>
                <a:gd name="connsiteY2" fmla="*/ 2786 h 5833"/>
                <a:gd name="connsiteX3" fmla="*/ 3991 w 4995"/>
                <a:gd name="connsiteY3" fmla="*/ 204 h 5833"/>
                <a:gd name="connsiteX4" fmla="*/ 3524 w 4995"/>
                <a:gd name="connsiteY4" fmla="*/ 23 h 5833"/>
                <a:gd name="connsiteX5" fmla="*/ 19 w 4995"/>
                <a:gd name="connsiteY5" fmla="*/ 2766 h 5833"/>
                <a:gd name="connsiteX6" fmla="*/ 0 w 4995"/>
                <a:gd name="connsiteY6" fmla="*/ 3167 h 5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95" h="5833">
                  <a:moveTo>
                    <a:pt x="0" y="3167"/>
                  </a:moveTo>
                  <a:cubicBezTo>
                    <a:pt x="0" y="4024"/>
                    <a:pt x="762" y="5834"/>
                    <a:pt x="1333" y="5834"/>
                  </a:cubicBezTo>
                  <a:cubicBezTo>
                    <a:pt x="3524" y="5834"/>
                    <a:pt x="4191" y="4405"/>
                    <a:pt x="4763" y="2786"/>
                  </a:cubicBezTo>
                  <a:cubicBezTo>
                    <a:pt x="5267" y="1862"/>
                    <a:pt x="4924" y="709"/>
                    <a:pt x="3991" y="204"/>
                  </a:cubicBezTo>
                  <a:cubicBezTo>
                    <a:pt x="3848" y="118"/>
                    <a:pt x="3686" y="61"/>
                    <a:pt x="3524" y="23"/>
                  </a:cubicBezTo>
                  <a:cubicBezTo>
                    <a:pt x="1800" y="-186"/>
                    <a:pt x="238" y="1042"/>
                    <a:pt x="19" y="2766"/>
                  </a:cubicBezTo>
                  <a:cubicBezTo>
                    <a:pt x="10" y="2900"/>
                    <a:pt x="0" y="3033"/>
                    <a:pt x="0" y="3167"/>
                  </a:cubicBezTo>
                  <a:close/>
                </a:path>
              </a:pathLst>
            </a:custGeom>
            <a:grpFill/>
            <a:ln w="9525" cap="flat">
              <a:noFill/>
              <a:prstDash val="solid"/>
              <a:miter/>
            </a:ln>
          </p:spPr>
          <p:txBody>
            <a:bodyPr rtlCol="0" anchor="ctr"/>
            <a:lstStyle/>
            <a:p>
              <a:endParaRPr lang="en-US">
                <a:solidFill>
                  <a:schemeClr val="bg1"/>
                </a:solidFill>
              </a:endParaRPr>
            </a:p>
          </p:txBody>
        </p:sp>
        <p:sp>
          <p:nvSpPr>
            <p:cNvPr id="72" name="Freeform 71">
              <a:extLst>
                <a:ext uri="{FF2B5EF4-FFF2-40B4-BE49-F238E27FC236}">
                  <a16:creationId xmlns:a16="http://schemas.microsoft.com/office/drawing/2014/main" id="{A9316A24-4169-BA11-7B5D-2E9235C0A314}"/>
                </a:ext>
              </a:extLst>
            </p:cNvPr>
            <p:cNvSpPr/>
            <p:nvPr/>
          </p:nvSpPr>
          <p:spPr>
            <a:xfrm>
              <a:off x="7704391" y="2759583"/>
              <a:ext cx="4765" cy="4000"/>
            </a:xfrm>
            <a:custGeom>
              <a:avLst/>
              <a:gdLst>
                <a:gd name="connsiteX0" fmla="*/ 1334 w 4765"/>
                <a:gd name="connsiteY0" fmla="*/ 0 h 4000"/>
                <a:gd name="connsiteX1" fmla="*/ 0 w 4765"/>
                <a:gd name="connsiteY1" fmla="*/ 2858 h 4000"/>
                <a:gd name="connsiteX2" fmla="*/ 3239 w 4765"/>
                <a:gd name="connsiteY2" fmla="*/ 4000 h 4000"/>
                <a:gd name="connsiteX3" fmla="*/ 4382 w 4765"/>
                <a:gd name="connsiteY3" fmla="*/ 1238 h 4000"/>
                <a:gd name="connsiteX4" fmla="*/ 1334 w 4765"/>
                <a:gd name="connsiteY4" fmla="*/ 0 h 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5" h="4000">
                  <a:moveTo>
                    <a:pt x="1334" y="0"/>
                  </a:moveTo>
                  <a:lnTo>
                    <a:pt x="0" y="2858"/>
                  </a:lnTo>
                  <a:lnTo>
                    <a:pt x="3239" y="4000"/>
                  </a:lnTo>
                  <a:cubicBezTo>
                    <a:pt x="4572" y="3429"/>
                    <a:pt x="5239" y="2381"/>
                    <a:pt x="4382" y="1238"/>
                  </a:cubicBezTo>
                  <a:cubicBezTo>
                    <a:pt x="3524" y="95"/>
                    <a:pt x="2096" y="381"/>
                    <a:pt x="1334" y="0"/>
                  </a:cubicBezTo>
                  <a:close/>
                </a:path>
              </a:pathLst>
            </a:custGeom>
            <a:grpFill/>
            <a:ln w="9525" cap="flat">
              <a:noFill/>
              <a:prstDash val="solid"/>
              <a:miter/>
            </a:ln>
          </p:spPr>
          <p:txBody>
            <a:bodyPr rtlCol="0" anchor="ctr"/>
            <a:lstStyle/>
            <a:p>
              <a:endParaRPr lang="en-US">
                <a:solidFill>
                  <a:schemeClr val="bg1"/>
                </a:solidFill>
              </a:endParaRPr>
            </a:p>
          </p:txBody>
        </p:sp>
        <p:sp>
          <p:nvSpPr>
            <p:cNvPr id="73" name="Freeform 72">
              <a:extLst>
                <a:ext uri="{FF2B5EF4-FFF2-40B4-BE49-F238E27FC236}">
                  <a16:creationId xmlns:a16="http://schemas.microsoft.com/office/drawing/2014/main" id="{DCEC1EBD-0785-827C-66F2-01E0B98CE1E3}"/>
                </a:ext>
              </a:extLst>
            </p:cNvPr>
            <p:cNvSpPr/>
            <p:nvPr/>
          </p:nvSpPr>
          <p:spPr>
            <a:xfrm>
              <a:off x="7688515" y="2758993"/>
              <a:ext cx="4528" cy="4554"/>
            </a:xfrm>
            <a:custGeom>
              <a:avLst/>
              <a:gdLst>
                <a:gd name="connsiteX0" fmla="*/ 350 w 4528"/>
                <a:gd name="connsiteY0" fmla="*/ 1637 h 4554"/>
                <a:gd name="connsiteX1" fmla="*/ 1398 w 4528"/>
                <a:gd name="connsiteY1" fmla="*/ 4399 h 4554"/>
                <a:gd name="connsiteX2" fmla="*/ 4446 w 4528"/>
                <a:gd name="connsiteY2" fmla="*/ 3161 h 4554"/>
                <a:gd name="connsiteX3" fmla="*/ 3398 w 4528"/>
                <a:gd name="connsiteY3" fmla="*/ 304 h 4554"/>
                <a:gd name="connsiteX4" fmla="*/ 350 w 4528"/>
                <a:gd name="connsiteY4" fmla="*/ 1637 h 45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8" h="4554">
                  <a:moveTo>
                    <a:pt x="350" y="1637"/>
                  </a:moveTo>
                  <a:cubicBezTo>
                    <a:pt x="-507" y="2685"/>
                    <a:pt x="350" y="3828"/>
                    <a:pt x="1398" y="4399"/>
                  </a:cubicBezTo>
                  <a:cubicBezTo>
                    <a:pt x="2446" y="4971"/>
                    <a:pt x="4065" y="3828"/>
                    <a:pt x="4446" y="3161"/>
                  </a:cubicBezTo>
                  <a:cubicBezTo>
                    <a:pt x="4827" y="2494"/>
                    <a:pt x="3779" y="1256"/>
                    <a:pt x="3398" y="304"/>
                  </a:cubicBezTo>
                  <a:cubicBezTo>
                    <a:pt x="3017" y="-649"/>
                    <a:pt x="922" y="875"/>
                    <a:pt x="350" y="1637"/>
                  </a:cubicBezTo>
                  <a:close/>
                </a:path>
              </a:pathLst>
            </a:custGeom>
            <a:grpFill/>
            <a:ln w="9525" cap="flat">
              <a:noFill/>
              <a:prstDash val="solid"/>
              <a:miter/>
            </a:ln>
          </p:spPr>
          <p:txBody>
            <a:bodyPr rtlCol="0" anchor="ctr"/>
            <a:lstStyle/>
            <a:p>
              <a:endParaRPr lang="en-US">
                <a:solidFill>
                  <a:schemeClr val="bg1"/>
                </a:solidFill>
              </a:endParaRPr>
            </a:p>
          </p:txBody>
        </p:sp>
        <p:sp>
          <p:nvSpPr>
            <p:cNvPr id="74" name="Freeform 73">
              <a:extLst>
                <a:ext uri="{FF2B5EF4-FFF2-40B4-BE49-F238E27FC236}">
                  <a16:creationId xmlns:a16="http://schemas.microsoft.com/office/drawing/2014/main" id="{293C3A26-BA6F-8744-2B47-71AAB1E003C4}"/>
                </a:ext>
              </a:extLst>
            </p:cNvPr>
            <p:cNvSpPr/>
            <p:nvPr/>
          </p:nvSpPr>
          <p:spPr>
            <a:xfrm>
              <a:off x="7581042" y="2759561"/>
              <a:ext cx="6772" cy="4875"/>
            </a:xfrm>
            <a:custGeom>
              <a:avLst/>
              <a:gdLst>
                <a:gd name="connsiteX0" fmla="*/ 3810 w 6772"/>
                <a:gd name="connsiteY0" fmla="*/ 402 h 4875"/>
                <a:gd name="connsiteX1" fmla="*/ 0 w 6772"/>
                <a:gd name="connsiteY1" fmla="*/ 3450 h 4875"/>
                <a:gd name="connsiteX2" fmla="*/ 3143 w 6772"/>
                <a:gd name="connsiteY2" fmla="*/ 4784 h 4875"/>
                <a:gd name="connsiteX3" fmla="*/ 6763 w 6772"/>
                <a:gd name="connsiteY3" fmla="*/ 1641 h 4875"/>
                <a:gd name="connsiteX4" fmla="*/ 3810 w 6772"/>
                <a:gd name="connsiteY4" fmla="*/ 402 h 4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72" h="4875">
                  <a:moveTo>
                    <a:pt x="3810" y="402"/>
                  </a:moveTo>
                  <a:cubicBezTo>
                    <a:pt x="2096" y="974"/>
                    <a:pt x="0" y="1355"/>
                    <a:pt x="0" y="3450"/>
                  </a:cubicBezTo>
                  <a:cubicBezTo>
                    <a:pt x="0" y="3450"/>
                    <a:pt x="2000" y="4308"/>
                    <a:pt x="3143" y="4784"/>
                  </a:cubicBezTo>
                  <a:cubicBezTo>
                    <a:pt x="4286" y="5260"/>
                    <a:pt x="6953" y="3831"/>
                    <a:pt x="6763" y="1641"/>
                  </a:cubicBezTo>
                  <a:cubicBezTo>
                    <a:pt x="6572" y="-550"/>
                    <a:pt x="5239" y="-74"/>
                    <a:pt x="3810" y="402"/>
                  </a:cubicBezTo>
                  <a:close/>
                </a:path>
              </a:pathLst>
            </a:custGeom>
            <a:grpFill/>
            <a:ln w="9525" cap="flat">
              <a:noFill/>
              <a:prstDash val="solid"/>
              <a:miter/>
            </a:ln>
          </p:spPr>
          <p:txBody>
            <a:bodyPr rtlCol="0" anchor="ctr"/>
            <a:lstStyle/>
            <a:p>
              <a:endParaRPr lang="en-US">
                <a:solidFill>
                  <a:schemeClr val="bg1"/>
                </a:solidFill>
              </a:endParaRPr>
            </a:p>
          </p:txBody>
        </p:sp>
        <p:sp>
          <p:nvSpPr>
            <p:cNvPr id="75" name="Freeform 74">
              <a:extLst>
                <a:ext uri="{FF2B5EF4-FFF2-40B4-BE49-F238E27FC236}">
                  <a16:creationId xmlns:a16="http://schemas.microsoft.com/office/drawing/2014/main" id="{03384BC7-FBD1-E563-D2ED-8CA7B2F30AF2}"/>
                </a:ext>
              </a:extLst>
            </p:cNvPr>
            <p:cNvSpPr/>
            <p:nvPr/>
          </p:nvSpPr>
          <p:spPr>
            <a:xfrm>
              <a:off x="7509306" y="2752637"/>
              <a:ext cx="5974" cy="5231"/>
            </a:xfrm>
            <a:custGeom>
              <a:avLst/>
              <a:gdLst>
                <a:gd name="connsiteX0" fmla="*/ 2298 w 5974"/>
                <a:gd name="connsiteY0" fmla="*/ 88 h 5231"/>
                <a:gd name="connsiteX1" fmla="*/ 203 w 5974"/>
                <a:gd name="connsiteY1" fmla="*/ 3707 h 5231"/>
                <a:gd name="connsiteX2" fmla="*/ 2870 w 5974"/>
                <a:gd name="connsiteY2" fmla="*/ 5231 h 5231"/>
                <a:gd name="connsiteX3" fmla="*/ 5918 w 5974"/>
                <a:gd name="connsiteY3" fmla="*/ 2469 h 5231"/>
                <a:gd name="connsiteX4" fmla="*/ 2518 w 5974"/>
                <a:gd name="connsiteY4" fmla="*/ 40 h 5231"/>
                <a:gd name="connsiteX5" fmla="*/ 2298 w 5974"/>
                <a:gd name="connsiteY5" fmla="*/ 88 h 5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74" h="5231">
                  <a:moveTo>
                    <a:pt x="2298" y="88"/>
                  </a:moveTo>
                  <a:cubicBezTo>
                    <a:pt x="584" y="755"/>
                    <a:pt x="-464" y="1993"/>
                    <a:pt x="203" y="3707"/>
                  </a:cubicBezTo>
                  <a:cubicBezTo>
                    <a:pt x="851" y="4555"/>
                    <a:pt x="1813" y="5108"/>
                    <a:pt x="2870" y="5231"/>
                  </a:cubicBezTo>
                  <a:cubicBezTo>
                    <a:pt x="4680" y="5231"/>
                    <a:pt x="6299" y="4374"/>
                    <a:pt x="5918" y="2469"/>
                  </a:cubicBezTo>
                  <a:cubicBezTo>
                    <a:pt x="5651" y="859"/>
                    <a:pt x="4127" y="-226"/>
                    <a:pt x="2518" y="40"/>
                  </a:cubicBezTo>
                  <a:cubicBezTo>
                    <a:pt x="2441" y="59"/>
                    <a:pt x="2375" y="69"/>
                    <a:pt x="2298" y="88"/>
                  </a:cubicBezTo>
                  <a:close/>
                </a:path>
              </a:pathLst>
            </a:custGeom>
            <a:grpFill/>
            <a:ln w="9525" cap="flat">
              <a:noFill/>
              <a:prstDash val="solid"/>
              <a:miter/>
            </a:ln>
          </p:spPr>
          <p:txBody>
            <a:bodyPr rtlCol="0" anchor="ctr"/>
            <a:lstStyle/>
            <a:p>
              <a:endParaRPr lang="en-US">
                <a:solidFill>
                  <a:schemeClr val="bg1"/>
                </a:solidFill>
              </a:endParaRPr>
            </a:p>
          </p:txBody>
        </p:sp>
        <p:sp>
          <p:nvSpPr>
            <p:cNvPr id="76" name="Freeform 75">
              <a:extLst>
                <a:ext uri="{FF2B5EF4-FFF2-40B4-BE49-F238E27FC236}">
                  <a16:creationId xmlns:a16="http://schemas.microsoft.com/office/drawing/2014/main" id="{E303409E-9F4A-EF2D-B4CD-986556E921B5}"/>
                </a:ext>
              </a:extLst>
            </p:cNvPr>
            <p:cNvSpPr/>
            <p:nvPr/>
          </p:nvSpPr>
          <p:spPr>
            <a:xfrm>
              <a:off x="7625905" y="2704316"/>
              <a:ext cx="3679" cy="3361"/>
            </a:xfrm>
            <a:custGeom>
              <a:avLst/>
              <a:gdLst>
                <a:gd name="connsiteX0" fmla="*/ 1238 w 3679"/>
                <a:gd name="connsiteY0" fmla="*/ 3355 h 3361"/>
                <a:gd name="connsiteX1" fmla="*/ 3620 w 3679"/>
                <a:gd name="connsiteY1" fmla="*/ 1736 h 3361"/>
                <a:gd name="connsiteX2" fmla="*/ 1810 w 3679"/>
                <a:gd name="connsiteY2" fmla="*/ 21 h 3361"/>
                <a:gd name="connsiteX3" fmla="*/ 0 w 3679"/>
                <a:gd name="connsiteY3" fmla="*/ 2402 h 3361"/>
                <a:gd name="connsiteX4" fmla="*/ 1238 w 3679"/>
                <a:gd name="connsiteY4" fmla="*/ 3355 h 33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79" h="3361">
                  <a:moveTo>
                    <a:pt x="1238" y="3355"/>
                  </a:moveTo>
                  <a:cubicBezTo>
                    <a:pt x="2096" y="3355"/>
                    <a:pt x="3334" y="2498"/>
                    <a:pt x="3620" y="1736"/>
                  </a:cubicBezTo>
                  <a:cubicBezTo>
                    <a:pt x="3905" y="974"/>
                    <a:pt x="3143" y="-169"/>
                    <a:pt x="1810" y="21"/>
                  </a:cubicBezTo>
                  <a:cubicBezTo>
                    <a:pt x="1124" y="745"/>
                    <a:pt x="515" y="1545"/>
                    <a:pt x="0" y="2402"/>
                  </a:cubicBezTo>
                  <a:cubicBezTo>
                    <a:pt x="0" y="2402"/>
                    <a:pt x="953" y="3450"/>
                    <a:pt x="1238" y="3355"/>
                  </a:cubicBezTo>
                  <a:close/>
                </a:path>
              </a:pathLst>
            </a:custGeom>
            <a:grpFill/>
            <a:ln w="9525" cap="flat">
              <a:noFill/>
              <a:prstDash val="solid"/>
              <a:miter/>
            </a:ln>
          </p:spPr>
          <p:txBody>
            <a:bodyPr rtlCol="0" anchor="ctr"/>
            <a:lstStyle/>
            <a:p>
              <a:endParaRPr lang="en-US">
                <a:solidFill>
                  <a:schemeClr val="bg1"/>
                </a:solidFill>
              </a:endParaRPr>
            </a:p>
          </p:txBody>
        </p:sp>
        <p:sp>
          <p:nvSpPr>
            <p:cNvPr id="77" name="Freeform 76">
              <a:extLst>
                <a:ext uri="{FF2B5EF4-FFF2-40B4-BE49-F238E27FC236}">
                  <a16:creationId xmlns:a16="http://schemas.microsoft.com/office/drawing/2014/main" id="{00428889-19CA-F079-2710-3B2B797995F0}"/>
                </a:ext>
              </a:extLst>
            </p:cNvPr>
            <p:cNvSpPr/>
            <p:nvPr/>
          </p:nvSpPr>
          <p:spPr>
            <a:xfrm>
              <a:off x="7432382" y="2707862"/>
              <a:ext cx="3880" cy="3426"/>
            </a:xfrm>
            <a:custGeom>
              <a:avLst/>
              <a:gdLst>
                <a:gd name="connsiteX0" fmla="*/ 1404 w 3880"/>
                <a:gd name="connsiteY0" fmla="*/ 3334 h 3426"/>
                <a:gd name="connsiteX1" fmla="*/ 3881 w 3880"/>
                <a:gd name="connsiteY1" fmla="*/ 2000 h 3426"/>
                <a:gd name="connsiteX2" fmla="*/ 1595 w 3880"/>
                <a:gd name="connsiteY2" fmla="*/ 0 h 3426"/>
                <a:gd name="connsiteX3" fmla="*/ 166 w 3880"/>
                <a:gd name="connsiteY3" fmla="*/ 2381 h 3426"/>
                <a:gd name="connsiteX4" fmla="*/ 1404 w 3880"/>
                <a:gd name="connsiteY4" fmla="*/ 3334 h 3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0" h="3426">
                  <a:moveTo>
                    <a:pt x="1404" y="3334"/>
                  </a:moveTo>
                  <a:cubicBezTo>
                    <a:pt x="2271" y="2972"/>
                    <a:pt x="3100" y="2524"/>
                    <a:pt x="3881" y="2000"/>
                  </a:cubicBezTo>
                  <a:lnTo>
                    <a:pt x="1595" y="0"/>
                  </a:lnTo>
                  <a:cubicBezTo>
                    <a:pt x="261" y="0"/>
                    <a:pt x="-310" y="1048"/>
                    <a:pt x="166" y="2381"/>
                  </a:cubicBezTo>
                  <a:cubicBezTo>
                    <a:pt x="642" y="3715"/>
                    <a:pt x="1119" y="3429"/>
                    <a:pt x="1404" y="3334"/>
                  </a:cubicBezTo>
                  <a:close/>
                </a:path>
              </a:pathLst>
            </a:custGeom>
            <a:grpFill/>
            <a:ln w="9525" cap="flat">
              <a:noFill/>
              <a:prstDash val="solid"/>
              <a:miter/>
            </a:ln>
          </p:spPr>
          <p:txBody>
            <a:bodyPr rtlCol="0" anchor="ctr"/>
            <a:lstStyle/>
            <a:p>
              <a:endParaRPr lang="en-US">
                <a:solidFill>
                  <a:schemeClr val="bg1"/>
                </a:solidFill>
              </a:endParaRPr>
            </a:p>
          </p:txBody>
        </p:sp>
        <p:sp>
          <p:nvSpPr>
            <p:cNvPr id="78" name="Freeform 77">
              <a:extLst>
                <a:ext uri="{FF2B5EF4-FFF2-40B4-BE49-F238E27FC236}">
                  <a16:creationId xmlns:a16="http://schemas.microsoft.com/office/drawing/2014/main" id="{9038A751-6B9B-4AEA-8A22-7725B168B1C9}"/>
                </a:ext>
              </a:extLst>
            </p:cNvPr>
            <p:cNvSpPr/>
            <p:nvPr/>
          </p:nvSpPr>
          <p:spPr>
            <a:xfrm>
              <a:off x="7447567" y="2756344"/>
              <a:ext cx="3976" cy="3429"/>
            </a:xfrm>
            <a:custGeom>
              <a:avLst/>
              <a:gdLst>
                <a:gd name="connsiteX0" fmla="*/ 1554 w 3976"/>
                <a:gd name="connsiteY0" fmla="*/ 0 h 3429"/>
                <a:gd name="connsiteX1" fmla="*/ 221 w 3976"/>
                <a:gd name="connsiteY1" fmla="*/ 2381 h 3429"/>
                <a:gd name="connsiteX2" fmla="*/ 1554 w 3976"/>
                <a:gd name="connsiteY2" fmla="*/ 3429 h 3429"/>
                <a:gd name="connsiteX3" fmla="*/ 3935 w 3976"/>
                <a:gd name="connsiteY3" fmla="*/ 2191 h 3429"/>
                <a:gd name="connsiteX4" fmla="*/ 1554 w 3976"/>
                <a:gd name="connsiteY4" fmla="*/ 0 h 34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6" h="3429">
                  <a:moveTo>
                    <a:pt x="1554" y="0"/>
                  </a:moveTo>
                  <a:cubicBezTo>
                    <a:pt x="221" y="0"/>
                    <a:pt x="-351" y="1048"/>
                    <a:pt x="221" y="2381"/>
                  </a:cubicBezTo>
                  <a:cubicBezTo>
                    <a:pt x="497" y="2905"/>
                    <a:pt x="983" y="3286"/>
                    <a:pt x="1554" y="3429"/>
                  </a:cubicBezTo>
                  <a:cubicBezTo>
                    <a:pt x="2983" y="3429"/>
                    <a:pt x="4221" y="3429"/>
                    <a:pt x="3935" y="2191"/>
                  </a:cubicBezTo>
                  <a:cubicBezTo>
                    <a:pt x="3650" y="952"/>
                    <a:pt x="2411" y="762"/>
                    <a:pt x="1554" y="0"/>
                  </a:cubicBezTo>
                  <a:close/>
                </a:path>
              </a:pathLst>
            </a:custGeom>
            <a:grpFill/>
            <a:ln w="9525" cap="flat">
              <a:noFill/>
              <a:prstDash val="solid"/>
              <a:miter/>
            </a:ln>
          </p:spPr>
          <p:txBody>
            <a:bodyPr rtlCol="0" anchor="ctr"/>
            <a:lstStyle/>
            <a:p>
              <a:endParaRPr lang="en-US">
                <a:solidFill>
                  <a:schemeClr val="bg1"/>
                </a:solidFill>
              </a:endParaRPr>
            </a:p>
          </p:txBody>
        </p:sp>
        <p:sp>
          <p:nvSpPr>
            <p:cNvPr id="79" name="Freeform 78">
              <a:extLst>
                <a:ext uri="{FF2B5EF4-FFF2-40B4-BE49-F238E27FC236}">
                  <a16:creationId xmlns:a16="http://schemas.microsoft.com/office/drawing/2014/main" id="{93687D6D-BC89-F483-B870-F3EC45355785}"/>
                </a:ext>
              </a:extLst>
            </p:cNvPr>
            <p:cNvSpPr/>
            <p:nvPr/>
          </p:nvSpPr>
          <p:spPr>
            <a:xfrm>
              <a:off x="7671125" y="2755197"/>
              <a:ext cx="4034" cy="3626"/>
            </a:xfrm>
            <a:custGeom>
              <a:avLst/>
              <a:gdLst>
                <a:gd name="connsiteX0" fmla="*/ 786 w 4034"/>
                <a:gd name="connsiteY0" fmla="*/ 100 h 3626"/>
                <a:gd name="connsiteX1" fmla="*/ 786 w 4034"/>
                <a:gd name="connsiteY1" fmla="*/ 2862 h 3626"/>
                <a:gd name="connsiteX2" fmla="*/ 3310 w 4034"/>
                <a:gd name="connsiteY2" fmla="*/ 3290 h 3626"/>
                <a:gd name="connsiteX3" fmla="*/ 3739 w 4034"/>
                <a:gd name="connsiteY3" fmla="*/ 2862 h 3626"/>
                <a:gd name="connsiteX4" fmla="*/ 3281 w 4034"/>
                <a:gd name="connsiteY4" fmla="*/ 481 h 3626"/>
                <a:gd name="connsiteX5" fmla="*/ 2500 w 4034"/>
                <a:gd name="connsiteY5" fmla="*/ 195 h 3626"/>
                <a:gd name="connsiteX6" fmla="*/ 786 w 4034"/>
                <a:gd name="connsiteY6" fmla="*/ 100 h 3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34" h="3626">
                  <a:moveTo>
                    <a:pt x="786" y="100"/>
                  </a:moveTo>
                  <a:cubicBezTo>
                    <a:pt x="-262" y="862"/>
                    <a:pt x="-262" y="1909"/>
                    <a:pt x="786" y="2862"/>
                  </a:cubicBezTo>
                  <a:cubicBezTo>
                    <a:pt x="1367" y="3681"/>
                    <a:pt x="2491" y="3871"/>
                    <a:pt x="3310" y="3290"/>
                  </a:cubicBezTo>
                  <a:cubicBezTo>
                    <a:pt x="3472" y="3176"/>
                    <a:pt x="3624" y="3024"/>
                    <a:pt x="3739" y="2862"/>
                  </a:cubicBezTo>
                  <a:cubicBezTo>
                    <a:pt x="4272" y="2081"/>
                    <a:pt x="4062" y="1014"/>
                    <a:pt x="3281" y="481"/>
                  </a:cubicBezTo>
                  <a:cubicBezTo>
                    <a:pt x="3053" y="319"/>
                    <a:pt x="2777" y="223"/>
                    <a:pt x="2500" y="195"/>
                  </a:cubicBezTo>
                  <a:cubicBezTo>
                    <a:pt x="1957" y="-24"/>
                    <a:pt x="1348" y="-62"/>
                    <a:pt x="786" y="100"/>
                  </a:cubicBezTo>
                  <a:close/>
                </a:path>
              </a:pathLst>
            </a:custGeom>
            <a:grpFill/>
            <a:ln w="9525" cap="flat">
              <a:noFill/>
              <a:prstDash val="solid"/>
              <a:miter/>
            </a:ln>
          </p:spPr>
          <p:txBody>
            <a:bodyPr rtlCol="0" anchor="ctr"/>
            <a:lstStyle/>
            <a:p>
              <a:endParaRPr lang="en-US">
                <a:solidFill>
                  <a:schemeClr val="bg1"/>
                </a:solidFill>
              </a:endParaRPr>
            </a:p>
          </p:txBody>
        </p:sp>
        <p:sp>
          <p:nvSpPr>
            <p:cNvPr id="80" name="Freeform 79">
              <a:extLst>
                <a:ext uri="{FF2B5EF4-FFF2-40B4-BE49-F238E27FC236}">
                  <a16:creationId xmlns:a16="http://schemas.microsoft.com/office/drawing/2014/main" id="{BF0F195C-89D0-3A7A-7881-9F8926D3B39F}"/>
                </a:ext>
              </a:extLst>
            </p:cNvPr>
            <p:cNvSpPr/>
            <p:nvPr/>
          </p:nvSpPr>
          <p:spPr>
            <a:xfrm>
              <a:off x="7723536" y="2755277"/>
              <a:ext cx="6572" cy="7172"/>
            </a:xfrm>
            <a:custGeom>
              <a:avLst/>
              <a:gdLst>
                <a:gd name="connsiteX0" fmla="*/ 4286 w 6572"/>
                <a:gd name="connsiteY0" fmla="*/ 20 h 7172"/>
                <a:gd name="connsiteX1" fmla="*/ 953 w 6572"/>
                <a:gd name="connsiteY1" fmla="*/ 5354 h 7172"/>
                <a:gd name="connsiteX2" fmla="*/ 0 w 6572"/>
                <a:gd name="connsiteY2" fmla="*/ 6592 h 7172"/>
                <a:gd name="connsiteX3" fmla="*/ 762 w 6572"/>
                <a:gd name="connsiteY3" fmla="*/ 7164 h 7172"/>
                <a:gd name="connsiteX4" fmla="*/ 2000 w 6572"/>
                <a:gd name="connsiteY4" fmla="*/ 6306 h 7172"/>
                <a:gd name="connsiteX5" fmla="*/ 6572 w 6572"/>
                <a:gd name="connsiteY5" fmla="*/ 1544 h 7172"/>
                <a:gd name="connsiteX6" fmla="*/ 4286 w 6572"/>
                <a:gd name="connsiteY6" fmla="*/ 20 h 7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72" h="7172">
                  <a:moveTo>
                    <a:pt x="4286" y="20"/>
                  </a:moveTo>
                  <a:cubicBezTo>
                    <a:pt x="1429" y="782"/>
                    <a:pt x="1334" y="3163"/>
                    <a:pt x="953" y="5354"/>
                  </a:cubicBezTo>
                  <a:cubicBezTo>
                    <a:pt x="581" y="5725"/>
                    <a:pt x="267" y="6144"/>
                    <a:pt x="0" y="6592"/>
                  </a:cubicBezTo>
                  <a:cubicBezTo>
                    <a:pt x="0" y="6592"/>
                    <a:pt x="571" y="7259"/>
                    <a:pt x="762" y="7164"/>
                  </a:cubicBezTo>
                  <a:cubicBezTo>
                    <a:pt x="1210" y="6935"/>
                    <a:pt x="1629" y="6649"/>
                    <a:pt x="2000" y="6306"/>
                  </a:cubicBezTo>
                  <a:cubicBezTo>
                    <a:pt x="4191" y="5259"/>
                    <a:pt x="6287" y="4020"/>
                    <a:pt x="6572" y="1544"/>
                  </a:cubicBezTo>
                  <a:cubicBezTo>
                    <a:pt x="6572" y="1068"/>
                    <a:pt x="4858" y="-171"/>
                    <a:pt x="4286" y="20"/>
                  </a:cubicBezTo>
                  <a:close/>
                </a:path>
              </a:pathLst>
            </a:custGeom>
            <a:grpFill/>
            <a:ln w="9525" cap="flat">
              <a:noFill/>
              <a:prstDash val="solid"/>
              <a:miter/>
            </a:ln>
          </p:spPr>
          <p:txBody>
            <a:bodyPr rtlCol="0" anchor="ctr"/>
            <a:lstStyle/>
            <a:p>
              <a:endParaRPr lang="en-US">
                <a:solidFill>
                  <a:schemeClr val="bg1"/>
                </a:solidFill>
              </a:endParaRPr>
            </a:p>
          </p:txBody>
        </p:sp>
        <p:sp>
          <p:nvSpPr>
            <p:cNvPr id="81" name="Freeform 80">
              <a:extLst>
                <a:ext uri="{FF2B5EF4-FFF2-40B4-BE49-F238E27FC236}">
                  <a16:creationId xmlns:a16="http://schemas.microsoft.com/office/drawing/2014/main" id="{EA13D86E-5A56-A843-7C82-86B33E5DD3DC}"/>
                </a:ext>
              </a:extLst>
            </p:cNvPr>
            <p:cNvSpPr/>
            <p:nvPr/>
          </p:nvSpPr>
          <p:spPr>
            <a:xfrm>
              <a:off x="7742251" y="2755321"/>
              <a:ext cx="3484" cy="2833"/>
            </a:xfrm>
            <a:custGeom>
              <a:avLst/>
              <a:gdLst>
                <a:gd name="connsiteX0" fmla="*/ 50 w 3484"/>
                <a:gd name="connsiteY0" fmla="*/ 166 h 2833"/>
                <a:gd name="connsiteX1" fmla="*/ 50 w 3484"/>
                <a:gd name="connsiteY1" fmla="*/ 2833 h 2833"/>
                <a:gd name="connsiteX2" fmla="*/ 3003 w 3484"/>
                <a:gd name="connsiteY2" fmla="*/ 2833 h 2833"/>
                <a:gd name="connsiteX3" fmla="*/ 2145 w 3484"/>
                <a:gd name="connsiteY3" fmla="*/ 357 h 2833"/>
                <a:gd name="connsiteX4" fmla="*/ 50 w 3484"/>
                <a:gd name="connsiteY4" fmla="*/ 166 h 2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84" h="2833">
                  <a:moveTo>
                    <a:pt x="50" y="166"/>
                  </a:moveTo>
                  <a:cubicBezTo>
                    <a:pt x="-17" y="1052"/>
                    <a:pt x="-17" y="1947"/>
                    <a:pt x="50" y="2833"/>
                  </a:cubicBezTo>
                  <a:lnTo>
                    <a:pt x="3003" y="2833"/>
                  </a:lnTo>
                  <a:cubicBezTo>
                    <a:pt x="3860" y="1595"/>
                    <a:pt x="3574" y="738"/>
                    <a:pt x="2145" y="357"/>
                  </a:cubicBezTo>
                  <a:cubicBezTo>
                    <a:pt x="717" y="-24"/>
                    <a:pt x="145" y="-120"/>
                    <a:pt x="50" y="166"/>
                  </a:cubicBezTo>
                  <a:close/>
                </a:path>
              </a:pathLst>
            </a:custGeom>
            <a:grpFill/>
            <a:ln w="9525" cap="flat">
              <a:noFill/>
              <a:prstDash val="solid"/>
              <a:miter/>
            </a:ln>
          </p:spPr>
          <p:txBody>
            <a:bodyPr rtlCol="0" anchor="ctr"/>
            <a:lstStyle/>
            <a:p>
              <a:endParaRPr lang="en-US">
                <a:solidFill>
                  <a:schemeClr val="bg1"/>
                </a:solidFill>
              </a:endParaRPr>
            </a:p>
          </p:txBody>
        </p:sp>
        <p:sp>
          <p:nvSpPr>
            <p:cNvPr id="82" name="Freeform 81">
              <a:extLst>
                <a:ext uri="{FF2B5EF4-FFF2-40B4-BE49-F238E27FC236}">
                  <a16:creationId xmlns:a16="http://schemas.microsoft.com/office/drawing/2014/main" id="{B6D43A39-61E6-EDCB-0724-D6EB1BDA62F2}"/>
                </a:ext>
              </a:extLst>
            </p:cNvPr>
            <p:cNvSpPr/>
            <p:nvPr/>
          </p:nvSpPr>
          <p:spPr>
            <a:xfrm>
              <a:off x="6618536" y="2723913"/>
              <a:ext cx="4100" cy="3932"/>
            </a:xfrm>
            <a:custGeom>
              <a:avLst/>
              <a:gdLst>
                <a:gd name="connsiteX0" fmla="*/ 2481 w 4100"/>
                <a:gd name="connsiteY0" fmla="*/ 3475 h 3932"/>
                <a:gd name="connsiteX1" fmla="*/ 4101 w 4100"/>
                <a:gd name="connsiteY1" fmla="*/ 903 h 3932"/>
                <a:gd name="connsiteX2" fmla="*/ 1243 w 4100"/>
                <a:gd name="connsiteY2" fmla="*/ 46 h 3932"/>
                <a:gd name="connsiteX3" fmla="*/ 5 w 4100"/>
                <a:gd name="connsiteY3" fmla="*/ 2522 h 3932"/>
                <a:gd name="connsiteX4" fmla="*/ 1453 w 4100"/>
                <a:gd name="connsiteY4" fmla="*/ 3932 h 3932"/>
                <a:gd name="connsiteX5" fmla="*/ 2481 w 4100"/>
                <a:gd name="connsiteY5" fmla="*/ 3475 h 3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0" h="3932">
                  <a:moveTo>
                    <a:pt x="2481" y="3475"/>
                  </a:moveTo>
                  <a:cubicBezTo>
                    <a:pt x="3243" y="2903"/>
                    <a:pt x="3529" y="1760"/>
                    <a:pt x="4101" y="903"/>
                  </a:cubicBezTo>
                  <a:cubicBezTo>
                    <a:pt x="3148" y="903"/>
                    <a:pt x="1910" y="-240"/>
                    <a:pt x="1243" y="46"/>
                  </a:cubicBezTo>
                  <a:cubicBezTo>
                    <a:pt x="415" y="589"/>
                    <a:pt x="-52" y="1532"/>
                    <a:pt x="5" y="2522"/>
                  </a:cubicBezTo>
                  <a:cubicBezTo>
                    <a:pt x="14" y="3313"/>
                    <a:pt x="662" y="3942"/>
                    <a:pt x="1453" y="3932"/>
                  </a:cubicBezTo>
                  <a:cubicBezTo>
                    <a:pt x="1843" y="3923"/>
                    <a:pt x="2215" y="3761"/>
                    <a:pt x="2481" y="3475"/>
                  </a:cubicBezTo>
                  <a:close/>
                </a:path>
              </a:pathLst>
            </a:custGeom>
            <a:grpFill/>
            <a:ln w="9525" cap="flat">
              <a:noFill/>
              <a:prstDash val="solid"/>
              <a:miter/>
            </a:ln>
          </p:spPr>
          <p:txBody>
            <a:bodyPr rtlCol="0" anchor="ctr"/>
            <a:lstStyle/>
            <a:p>
              <a:endParaRPr lang="en-US">
                <a:solidFill>
                  <a:schemeClr val="bg1"/>
                </a:solidFill>
              </a:endParaRPr>
            </a:p>
          </p:txBody>
        </p:sp>
        <p:sp>
          <p:nvSpPr>
            <p:cNvPr id="83" name="Freeform 82">
              <a:extLst>
                <a:ext uri="{FF2B5EF4-FFF2-40B4-BE49-F238E27FC236}">
                  <a16:creationId xmlns:a16="http://schemas.microsoft.com/office/drawing/2014/main" id="{91630288-A77B-DA94-B959-1D3972456A16}"/>
                </a:ext>
              </a:extLst>
            </p:cNvPr>
            <p:cNvSpPr/>
            <p:nvPr/>
          </p:nvSpPr>
          <p:spPr>
            <a:xfrm>
              <a:off x="6563486" y="2724290"/>
              <a:ext cx="4095" cy="3905"/>
            </a:xfrm>
            <a:custGeom>
              <a:avLst/>
              <a:gdLst>
                <a:gd name="connsiteX0" fmla="*/ 4096 w 4095"/>
                <a:gd name="connsiteY0" fmla="*/ 1383 h 3905"/>
                <a:gd name="connsiteX1" fmla="*/ 1524 w 4095"/>
                <a:gd name="connsiteY1" fmla="*/ 431 h 3905"/>
                <a:gd name="connsiteX2" fmla="*/ 0 w 4095"/>
                <a:gd name="connsiteY2" fmla="*/ 3002 h 3905"/>
                <a:gd name="connsiteX3" fmla="*/ 2667 w 4095"/>
                <a:gd name="connsiteY3" fmla="*/ 3860 h 3905"/>
                <a:gd name="connsiteX4" fmla="*/ 4096 w 4095"/>
                <a:gd name="connsiteY4" fmla="*/ 1383 h 3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5" h="3905">
                  <a:moveTo>
                    <a:pt x="4096" y="1383"/>
                  </a:moveTo>
                  <a:cubicBezTo>
                    <a:pt x="3620" y="50"/>
                    <a:pt x="2667" y="-427"/>
                    <a:pt x="1524" y="431"/>
                  </a:cubicBezTo>
                  <a:cubicBezTo>
                    <a:pt x="876" y="1193"/>
                    <a:pt x="353" y="2059"/>
                    <a:pt x="0" y="3002"/>
                  </a:cubicBezTo>
                  <a:cubicBezTo>
                    <a:pt x="953" y="3002"/>
                    <a:pt x="2191" y="4145"/>
                    <a:pt x="2667" y="3860"/>
                  </a:cubicBezTo>
                  <a:cubicBezTo>
                    <a:pt x="3143" y="3574"/>
                    <a:pt x="3620" y="2240"/>
                    <a:pt x="4096" y="1383"/>
                  </a:cubicBezTo>
                  <a:close/>
                </a:path>
              </a:pathLst>
            </a:custGeom>
            <a:grpFill/>
            <a:ln w="9525" cap="flat">
              <a:noFill/>
              <a:prstDash val="solid"/>
              <a:miter/>
            </a:ln>
          </p:spPr>
          <p:txBody>
            <a:bodyPr rtlCol="0" anchor="ctr"/>
            <a:lstStyle/>
            <a:p>
              <a:endParaRPr lang="en-US">
                <a:solidFill>
                  <a:schemeClr val="bg1"/>
                </a:solidFill>
              </a:endParaRPr>
            </a:p>
          </p:txBody>
        </p:sp>
        <p:sp>
          <p:nvSpPr>
            <p:cNvPr id="84" name="Freeform 83">
              <a:extLst>
                <a:ext uri="{FF2B5EF4-FFF2-40B4-BE49-F238E27FC236}">
                  <a16:creationId xmlns:a16="http://schemas.microsoft.com/office/drawing/2014/main" id="{776742F3-048B-60C0-6645-BF1AA8A906E6}"/>
                </a:ext>
              </a:extLst>
            </p:cNvPr>
            <p:cNvSpPr/>
            <p:nvPr/>
          </p:nvSpPr>
          <p:spPr>
            <a:xfrm>
              <a:off x="7886819" y="2705433"/>
              <a:ext cx="4452" cy="2667"/>
            </a:xfrm>
            <a:custGeom>
              <a:avLst/>
              <a:gdLst>
                <a:gd name="connsiteX0" fmla="*/ 4453 w 4452"/>
                <a:gd name="connsiteY0" fmla="*/ 2238 h 2667"/>
                <a:gd name="connsiteX1" fmla="*/ 2738 w 4452"/>
                <a:gd name="connsiteY1" fmla="*/ 143 h 2667"/>
                <a:gd name="connsiteX2" fmla="*/ 929 w 4452"/>
                <a:gd name="connsiteY2" fmla="*/ 143 h 2667"/>
                <a:gd name="connsiteX3" fmla="*/ 929 w 4452"/>
                <a:gd name="connsiteY3" fmla="*/ 2524 h 2667"/>
                <a:gd name="connsiteX4" fmla="*/ 4453 w 4452"/>
                <a:gd name="connsiteY4" fmla="*/ 2238 h 2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52" h="2667">
                  <a:moveTo>
                    <a:pt x="4453" y="2238"/>
                  </a:moveTo>
                  <a:cubicBezTo>
                    <a:pt x="4453" y="1095"/>
                    <a:pt x="4453" y="333"/>
                    <a:pt x="2738" y="143"/>
                  </a:cubicBezTo>
                  <a:cubicBezTo>
                    <a:pt x="2148" y="-48"/>
                    <a:pt x="1519" y="-48"/>
                    <a:pt x="929" y="143"/>
                  </a:cubicBezTo>
                  <a:cubicBezTo>
                    <a:pt x="-310" y="1000"/>
                    <a:pt x="-310" y="2143"/>
                    <a:pt x="929" y="2524"/>
                  </a:cubicBezTo>
                  <a:cubicBezTo>
                    <a:pt x="2167" y="2905"/>
                    <a:pt x="3405" y="2429"/>
                    <a:pt x="4453" y="2238"/>
                  </a:cubicBezTo>
                  <a:close/>
                </a:path>
              </a:pathLst>
            </a:custGeom>
            <a:grpFill/>
            <a:ln w="9525" cap="flat">
              <a:noFill/>
              <a:prstDash val="solid"/>
              <a:miter/>
            </a:ln>
          </p:spPr>
          <p:txBody>
            <a:bodyPr rtlCol="0" anchor="ctr"/>
            <a:lstStyle/>
            <a:p>
              <a:endParaRPr lang="en-US">
                <a:solidFill>
                  <a:schemeClr val="bg1"/>
                </a:solidFill>
              </a:endParaRPr>
            </a:p>
          </p:txBody>
        </p:sp>
        <p:sp>
          <p:nvSpPr>
            <p:cNvPr id="85" name="Freeform 84">
              <a:extLst>
                <a:ext uri="{FF2B5EF4-FFF2-40B4-BE49-F238E27FC236}">
                  <a16:creationId xmlns:a16="http://schemas.microsoft.com/office/drawing/2014/main" id="{191C1223-6DB0-5FF8-E68E-DA44E69E432C}"/>
                </a:ext>
              </a:extLst>
            </p:cNvPr>
            <p:cNvSpPr/>
            <p:nvPr/>
          </p:nvSpPr>
          <p:spPr>
            <a:xfrm>
              <a:off x="8145875" y="2775966"/>
              <a:ext cx="2571" cy="1619"/>
            </a:xfrm>
            <a:custGeom>
              <a:avLst/>
              <a:gdLst>
                <a:gd name="connsiteX0" fmla="*/ 1334 w 2571"/>
                <a:gd name="connsiteY0" fmla="*/ 0 h 1619"/>
                <a:gd name="connsiteX1" fmla="*/ 0 w 2571"/>
                <a:gd name="connsiteY1" fmla="*/ 667 h 1619"/>
                <a:gd name="connsiteX2" fmla="*/ 1143 w 2571"/>
                <a:gd name="connsiteY2" fmla="*/ 1619 h 1619"/>
                <a:gd name="connsiteX3" fmla="*/ 2572 w 2571"/>
                <a:gd name="connsiteY3" fmla="*/ 952 h 1619"/>
                <a:gd name="connsiteX4" fmla="*/ 1334 w 2571"/>
                <a:gd name="connsiteY4" fmla="*/ 0 h 1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1" h="1619">
                  <a:moveTo>
                    <a:pt x="1334" y="0"/>
                  </a:moveTo>
                  <a:cubicBezTo>
                    <a:pt x="857" y="0"/>
                    <a:pt x="381" y="476"/>
                    <a:pt x="0" y="667"/>
                  </a:cubicBezTo>
                  <a:lnTo>
                    <a:pt x="1143" y="1619"/>
                  </a:lnTo>
                  <a:lnTo>
                    <a:pt x="2572" y="952"/>
                  </a:lnTo>
                  <a:cubicBezTo>
                    <a:pt x="2096" y="571"/>
                    <a:pt x="1810" y="95"/>
                    <a:pt x="1334" y="0"/>
                  </a:cubicBezTo>
                  <a:close/>
                </a:path>
              </a:pathLst>
            </a:custGeom>
            <a:grpFill/>
            <a:ln w="9525" cap="flat">
              <a:noFill/>
              <a:prstDash val="solid"/>
              <a:miter/>
            </a:ln>
          </p:spPr>
          <p:txBody>
            <a:bodyPr rtlCol="0" anchor="ctr"/>
            <a:lstStyle/>
            <a:p>
              <a:endParaRPr lang="en-US">
                <a:solidFill>
                  <a:schemeClr val="bg1"/>
                </a:solidFill>
              </a:endParaRPr>
            </a:p>
          </p:txBody>
        </p:sp>
        <p:sp>
          <p:nvSpPr>
            <p:cNvPr id="86" name="Freeform 85">
              <a:extLst>
                <a:ext uri="{FF2B5EF4-FFF2-40B4-BE49-F238E27FC236}">
                  <a16:creationId xmlns:a16="http://schemas.microsoft.com/office/drawing/2014/main" id="{3ED97DBB-5D64-8AC7-99BE-E17A2D9E8DCD}"/>
                </a:ext>
              </a:extLst>
            </p:cNvPr>
            <p:cNvSpPr/>
            <p:nvPr/>
          </p:nvSpPr>
          <p:spPr>
            <a:xfrm>
              <a:off x="8167020" y="2767203"/>
              <a:ext cx="1333" cy="1333"/>
            </a:xfrm>
            <a:custGeom>
              <a:avLst/>
              <a:gdLst>
                <a:gd name="connsiteX0" fmla="*/ 762 w 1333"/>
                <a:gd name="connsiteY0" fmla="*/ 0 h 1333"/>
                <a:gd name="connsiteX1" fmla="*/ 0 w 1333"/>
                <a:gd name="connsiteY1" fmla="*/ 1143 h 1333"/>
                <a:gd name="connsiteX2" fmla="*/ 1334 w 1333"/>
                <a:gd name="connsiteY2" fmla="*/ 1333 h 1333"/>
                <a:gd name="connsiteX3" fmla="*/ 762 w 1333"/>
                <a:gd name="connsiteY3" fmla="*/ 0 h 1333"/>
              </a:gdLst>
              <a:ahLst/>
              <a:cxnLst>
                <a:cxn ang="0">
                  <a:pos x="connsiteX0" y="connsiteY0"/>
                </a:cxn>
                <a:cxn ang="0">
                  <a:pos x="connsiteX1" y="connsiteY1"/>
                </a:cxn>
                <a:cxn ang="0">
                  <a:pos x="connsiteX2" y="connsiteY2"/>
                </a:cxn>
                <a:cxn ang="0">
                  <a:pos x="connsiteX3" y="connsiteY3"/>
                </a:cxn>
              </a:cxnLst>
              <a:rect l="l" t="t" r="r" b="b"/>
              <a:pathLst>
                <a:path w="1333" h="1333">
                  <a:moveTo>
                    <a:pt x="762" y="0"/>
                  </a:moveTo>
                  <a:lnTo>
                    <a:pt x="0" y="1143"/>
                  </a:lnTo>
                  <a:lnTo>
                    <a:pt x="1334" y="1333"/>
                  </a:lnTo>
                  <a:lnTo>
                    <a:pt x="762" y="0"/>
                  </a:lnTo>
                  <a:close/>
                </a:path>
              </a:pathLst>
            </a:custGeom>
            <a:grpFill/>
            <a:ln w="9525" cap="flat">
              <a:noFill/>
              <a:prstDash val="solid"/>
              <a:miter/>
            </a:ln>
          </p:spPr>
          <p:txBody>
            <a:bodyPr rtlCol="0" anchor="ctr"/>
            <a:lstStyle/>
            <a:p>
              <a:endParaRPr lang="en-US">
                <a:solidFill>
                  <a:schemeClr val="bg1"/>
                </a:solidFill>
              </a:endParaRPr>
            </a:p>
          </p:txBody>
        </p:sp>
        <p:sp>
          <p:nvSpPr>
            <p:cNvPr id="87" name="Freeform 86">
              <a:extLst>
                <a:ext uri="{FF2B5EF4-FFF2-40B4-BE49-F238E27FC236}">
                  <a16:creationId xmlns:a16="http://schemas.microsoft.com/office/drawing/2014/main" id="{1CF9905B-FF8E-8234-DF3E-AAC451CA4822}"/>
                </a:ext>
              </a:extLst>
            </p:cNvPr>
            <p:cNvSpPr/>
            <p:nvPr/>
          </p:nvSpPr>
          <p:spPr>
            <a:xfrm>
              <a:off x="7944883" y="2757106"/>
              <a:ext cx="1538" cy="2427"/>
            </a:xfrm>
            <a:custGeom>
              <a:avLst/>
              <a:gdLst>
                <a:gd name="connsiteX0" fmla="*/ 1538 w 1538"/>
                <a:gd name="connsiteY0" fmla="*/ 1429 h 2427"/>
                <a:gd name="connsiteX1" fmla="*/ 1538 w 1538"/>
                <a:gd name="connsiteY1" fmla="*/ 0 h 2427"/>
                <a:gd name="connsiteX2" fmla="*/ 586 w 1538"/>
                <a:gd name="connsiteY2" fmla="*/ 1714 h 2427"/>
                <a:gd name="connsiteX3" fmla="*/ 1538 w 1538"/>
                <a:gd name="connsiteY3" fmla="*/ 1429 h 2427"/>
              </a:gdLst>
              <a:ahLst/>
              <a:cxnLst>
                <a:cxn ang="0">
                  <a:pos x="connsiteX0" y="connsiteY0"/>
                </a:cxn>
                <a:cxn ang="0">
                  <a:pos x="connsiteX1" y="connsiteY1"/>
                </a:cxn>
                <a:cxn ang="0">
                  <a:pos x="connsiteX2" y="connsiteY2"/>
                </a:cxn>
                <a:cxn ang="0">
                  <a:pos x="connsiteX3" y="connsiteY3"/>
                </a:cxn>
              </a:cxnLst>
              <a:rect l="l" t="t" r="r" b="b"/>
              <a:pathLst>
                <a:path w="1538" h="2427">
                  <a:moveTo>
                    <a:pt x="1538" y="1429"/>
                  </a:moveTo>
                  <a:cubicBezTo>
                    <a:pt x="1538" y="952"/>
                    <a:pt x="1538" y="0"/>
                    <a:pt x="1538" y="0"/>
                  </a:cubicBezTo>
                  <a:cubicBezTo>
                    <a:pt x="-81" y="0"/>
                    <a:pt x="-462" y="0"/>
                    <a:pt x="586" y="1714"/>
                  </a:cubicBezTo>
                  <a:cubicBezTo>
                    <a:pt x="1634" y="3429"/>
                    <a:pt x="1062" y="1524"/>
                    <a:pt x="1538" y="1429"/>
                  </a:cubicBezTo>
                  <a:close/>
                </a:path>
              </a:pathLst>
            </a:custGeom>
            <a:grpFill/>
            <a:ln w="9525" cap="flat">
              <a:noFill/>
              <a:prstDash val="solid"/>
              <a:miter/>
            </a:ln>
          </p:spPr>
          <p:txBody>
            <a:bodyPr rtlCol="0" anchor="ctr"/>
            <a:lstStyle/>
            <a:p>
              <a:endParaRPr lang="en-US">
                <a:solidFill>
                  <a:schemeClr val="bg1"/>
                </a:solidFill>
              </a:endParaRPr>
            </a:p>
          </p:txBody>
        </p:sp>
        <p:sp>
          <p:nvSpPr>
            <p:cNvPr id="88" name="Freeform 87">
              <a:extLst>
                <a:ext uri="{FF2B5EF4-FFF2-40B4-BE49-F238E27FC236}">
                  <a16:creationId xmlns:a16="http://schemas.microsoft.com/office/drawing/2014/main" id="{1B407D5B-2B3C-6D48-F56E-8964312CDE95}"/>
                </a:ext>
              </a:extLst>
            </p:cNvPr>
            <p:cNvSpPr/>
            <p:nvPr/>
          </p:nvSpPr>
          <p:spPr>
            <a:xfrm>
              <a:off x="7568074" y="2754608"/>
              <a:ext cx="11539" cy="10784"/>
            </a:xfrm>
            <a:custGeom>
              <a:avLst/>
              <a:gdLst>
                <a:gd name="connsiteX0" fmla="*/ 5634 w 11539"/>
                <a:gd name="connsiteY0" fmla="*/ 2212 h 10784"/>
                <a:gd name="connsiteX1" fmla="*/ 1824 w 11539"/>
                <a:gd name="connsiteY1" fmla="*/ 5451 h 10784"/>
                <a:gd name="connsiteX2" fmla="*/ 1824 w 11539"/>
                <a:gd name="connsiteY2" fmla="*/ 10784 h 10784"/>
                <a:gd name="connsiteX3" fmla="*/ 5920 w 11539"/>
                <a:gd name="connsiteY3" fmla="*/ 8498 h 10784"/>
                <a:gd name="connsiteX4" fmla="*/ 7444 w 11539"/>
                <a:gd name="connsiteY4" fmla="*/ 4022 h 10784"/>
                <a:gd name="connsiteX5" fmla="*/ 11540 w 11539"/>
                <a:gd name="connsiteY5" fmla="*/ 1259 h 10784"/>
                <a:gd name="connsiteX6" fmla="*/ 5634 w 11539"/>
                <a:gd name="connsiteY6" fmla="*/ 2212 h 10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39" h="10784">
                  <a:moveTo>
                    <a:pt x="5634" y="2212"/>
                  </a:moveTo>
                  <a:cubicBezTo>
                    <a:pt x="4263" y="3164"/>
                    <a:pt x="2986" y="4250"/>
                    <a:pt x="1824" y="5451"/>
                  </a:cubicBezTo>
                  <a:cubicBezTo>
                    <a:pt x="491" y="7070"/>
                    <a:pt x="-1509" y="9165"/>
                    <a:pt x="1824" y="10784"/>
                  </a:cubicBezTo>
                  <a:cubicBezTo>
                    <a:pt x="2586" y="10784"/>
                    <a:pt x="4968" y="9642"/>
                    <a:pt x="5920" y="8498"/>
                  </a:cubicBezTo>
                  <a:cubicBezTo>
                    <a:pt x="6701" y="7108"/>
                    <a:pt x="7216" y="5593"/>
                    <a:pt x="7444" y="4022"/>
                  </a:cubicBezTo>
                  <a:lnTo>
                    <a:pt x="11540" y="1259"/>
                  </a:lnTo>
                  <a:cubicBezTo>
                    <a:pt x="8778" y="-1312"/>
                    <a:pt x="7158" y="593"/>
                    <a:pt x="5634" y="2212"/>
                  </a:cubicBezTo>
                  <a:close/>
                </a:path>
              </a:pathLst>
            </a:custGeom>
            <a:grpFill/>
            <a:ln w="9525" cap="flat">
              <a:noFill/>
              <a:prstDash val="solid"/>
              <a:miter/>
            </a:ln>
          </p:spPr>
          <p:txBody>
            <a:bodyPr rtlCol="0" anchor="ctr"/>
            <a:lstStyle/>
            <a:p>
              <a:endParaRPr lang="en-US">
                <a:solidFill>
                  <a:schemeClr val="bg1"/>
                </a:solidFill>
              </a:endParaRPr>
            </a:p>
          </p:txBody>
        </p:sp>
        <p:sp>
          <p:nvSpPr>
            <p:cNvPr id="89" name="Freeform 88">
              <a:extLst>
                <a:ext uri="{FF2B5EF4-FFF2-40B4-BE49-F238E27FC236}">
                  <a16:creationId xmlns:a16="http://schemas.microsoft.com/office/drawing/2014/main" id="{04060102-1475-B161-6D56-D037BE942F8C}"/>
                </a:ext>
              </a:extLst>
            </p:cNvPr>
            <p:cNvSpPr/>
            <p:nvPr/>
          </p:nvSpPr>
          <p:spPr>
            <a:xfrm>
              <a:off x="7490841" y="2755331"/>
              <a:ext cx="1365" cy="1468"/>
            </a:xfrm>
            <a:custGeom>
              <a:avLst/>
              <a:gdLst>
                <a:gd name="connsiteX0" fmla="*/ 0 w 1365"/>
                <a:gd name="connsiteY0" fmla="*/ 251 h 1468"/>
                <a:gd name="connsiteX1" fmla="*/ 0 w 1365"/>
                <a:gd name="connsiteY1" fmla="*/ 1299 h 1468"/>
                <a:gd name="connsiteX2" fmla="*/ 1238 w 1365"/>
                <a:gd name="connsiteY2" fmla="*/ 1299 h 1468"/>
                <a:gd name="connsiteX3" fmla="*/ 1238 w 1365"/>
                <a:gd name="connsiteY3" fmla="*/ 251 h 1468"/>
                <a:gd name="connsiteX4" fmla="*/ 0 w 1365"/>
                <a:gd name="connsiteY4" fmla="*/ 251 h 1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5" h="1468">
                  <a:moveTo>
                    <a:pt x="0" y="251"/>
                  </a:moveTo>
                  <a:cubicBezTo>
                    <a:pt x="0" y="251"/>
                    <a:pt x="0" y="918"/>
                    <a:pt x="0" y="1299"/>
                  </a:cubicBezTo>
                  <a:cubicBezTo>
                    <a:pt x="0" y="1680"/>
                    <a:pt x="953" y="1299"/>
                    <a:pt x="1238" y="1299"/>
                  </a:cubicBezTo>
                  <a:cubicBezTo>
                    <a:pt x="1524" y="1299"/>
                    <a:pt x="1238" y="632"/>
                    <a:pt x="1238" y="251"/>
                  </a:cubicBezTo>
                  <a:cubicBezTo>
                    <a:pt x="1238" y="-130"/>
                    <a:pt x="286" y="-34"/>
                    <a:pt x="0" y="251"/>
                  </a:cubicBezTo>
                  <a:close/>
                </a:path>
              </a:pathLst>
            </a:custGeom>
            <a:grpFill/>
            <a:ln w="9525" cap="flat">
              <a:noFill/>
              <a:prstDash val="solid"/>
              <a:miter/>
            </a:ln>
          </p:spPr>
          <p:txBody>
            <a:bodyPr rtlCol="0" anchor="ctr"/>
            <a:lstStyle/>
            <a:p>
              <a:endParaRPr lang="en-US">
                <a:solidFill>
                  <a:schemeClr val="bg1"/>
                </a:solidFill>
              </a:endParaRPr>
            </a:p>
          </p:txBody>
        </p:sp>
        <p:sp>
          <p:nvSpPr>
            <p:cNvPr id="90" name="Freeform 89">
              <a:extLst>
                <a:ext uri="{FF2B5EF4-FFF2-40B4-BE49-F238E27FC236}">
                  <a16:creationId xmlns:a16="http://schemas.microsoft.com/office/drawing/2014/main" id="{9927F894-0067-9481-42C1-971CFB829F47}"/>
                </a:ext>
              </a:extLst>
            </p:cNvPr>
            <p:cNvSpPr/>
            <p:nvPr/>
          </p:nvSpPr>
          <p:spPr>
            <a:xfrm>
              <a:off x="7191153" y="2714434"/>
              <a:ext cx="1650" cy="2190"/>
            </a:xfrm>
            <a:custGeom>
              <a:avLst/>
              <a:gdLst>
                <a:gd name="connsiteX0" fmla="*/ 1650 w 1650"/>
                <a:gd name="connsiteY0" fmla="*/ 1238 h 2190"/>
                <a:gd name="connsiteX1" fmla="*/ 984 w 1650"/>
                <a:gd name="connsiteY1" fmla="*/ 0 h 2190"/>
                <a:gd name="connsiteX2" fmla="*/ 31 w 1650"/>
                <a:gd name="connsiteY2" fmla="*/ 1048 h 2190"/>
                <a:gd name="connsiteX3" fmla="*/ 698 w 1650"/>
                <a:gd name="connsiteY3" fmla="*/ 2191 h 2190"/>
              </a:gdLst>
              <a:ahLst/>
              <a:cxnLst>
                <a:cxn ang="0">
                  <a:pos x="connsiteX0" y="connsiteY0"/>
                </a:cxn>
                <a:cxn ang="0">
                  <a:pos x="connsiteX1" y="connsiteY1"/>
                </a:cxn>
                <a:cxn ang="0">
                  <a:pos x="connsiteX2" y="connsiteY2"/>
                </a:cxn>
                <a:cxn ang="0">
                  <a:pos x="connsiteX3" y="connsiteY3"/>
                </a:cxn>
              </a:cxnLst>
              <a:rect l="l" t="t" r="r" b="b"/>
              <a:pathLst>
                <a:path w="1650" h="2190">
                  <a:moveTo>
                    <a:pt x="1650" y="1238"/>
                  </a:moveTo>
                  <a:lnTo>
                    <a:pt x="984" y="0"/>
                  </a:lnTo>
                  <a:cubicBezTo>
                    <a:pt x="984" y="0"/>
                    <a:pt x="126" y="667"/>
                    <a:pt x="31" y="1048"/>
                  </a:cubicBezTo>
                  <a:cubicBezTo>
                    <a:pt x="-64" y="1429"/>
                    <a:pt x="31" y="1810"/>
                    <a:pt x="698" y="2191"/>
                  </a:cubicBezTo>
                  <a:close/>
                </a:path>
              </a:pathLst>
            </a:custGeom>
            <a:grpFill/>
            <a:ln w="9525" cap="flat">
              <a:noFill/>
              <a:prstDash val="solid"/>
              <a:miter/>
            </a:ln>
          </p:spPr>
          <p:txBody>
            <a:bodyPr rtlCol="0" anchor="ctr"/>
            <a:lstStyle/>
            <a:p>
              <a:endParaRPr lang="en-US">
                <a:solidFill>
                  <a:schemeClr val="bg1"/>
                </a:solidFill>
              </a:endParaRPr>
            </a:p>
          </p:txBody>
        </p:sp>
        <p:sp>
          <p:nvSpPr>
            <p:cNvPr id="91" name="Freeform 90">
              <a:extLst>
                <a:ext uri="{FF2B5EF4-FFF2-40B4-BE49-F238E27FC236}">
                  <a16:creationId xmlns:a16="http://schemas.microsoft.com/office/drawing/2014/main" id="{643F9A2B-C8BF-6751-D7D8-F80E9C05DBB8}"/>
                </a:ext>
              </a:extLst>
            </p:cNvPr>
            <p:cNvSpPr/>
            <p:nvPr/>
          </p:nvSpPr>
          <p:spPr>
            <a:xfrm>
              <a:off x="7772230" y="2706190"/>
              <a:ext cx="2264" cy="1672"/>
            </a:xfrm>
            <a:custGeom>
              <a:avLst/>
              <a:gdLst>
                <a:gd name="connsiteX0" fmla="*/ 2265 w 2264"/>
                <a:gd name="connsiteY0" fmla="*/ 1291 h 1672"/>
                <a:gd name="connsiteX1" fmla="*/ 550 w 2264"/>
                <a:gd name="connsiteY1" fmla="*/ 529 h 1672"/>
                <a:gd name="connsiteX2" fmla="*/ 550 w 2264"/>
                <a:gd name="connsiteY2" fmla="*/ 1672 h 1672"/>
              </a:gdLst>
              <a:ahLst/>
              <a:cxnLst>
                <a:cxn ang="0">
                  <a:pos x="connsiteX0" y="connsiteY0"/>
                </a:cxn>
                <a:cxn ang="0">
                  <a:pos x="connsiteX1" y="connsiteY1"/>
                </a:cxn>
                <a:cxn ang="0">
                  <a:pos x="connsiteX2" y="connsiteY2"/>
                </a:cxn>
              </a:cxnLst>
              <a:rect l="l" t="t" r="r" b="b"/>
              <a:pathLst>
                <a:path w="2264" h="1672">
                  <a:moveTo>
                    <a:pt x="2265" y="1291"/>
                  </a:moveTo>
                  <a:cubicBezTo>
                    <a:pt x="2265" y="-42"/>
                    <a:pt x="1789" y="-423"/>
                    <a:pt x="550" y="529"/>
                  </a:cubicBezTo>
                  <a:cubicBezTo>
                    <a:pt x="-688" y="1482"/>
                    <a:pt x="550" y="1196"/>
                    <a:pt x="550" y="1672"/>
                  </a:cubicBezTo>
                  <a:close/>
                </a:path>
              </a:pathLst>
            </a:custGeom>
            <a:grpFill/>
            <a:ln w="9525" cap="flat">
              <a:noFill/>
              <a:prstDash val="solid"/>
              <a:miter/>
            </a:ln>
          </p:spPr>
          <p:txBody>
            <a:bodyPr rtlCol="0" anchor="ctr"/>
            <a:lstStyle/>
            <a:p>
              <a:endParaRPr lang="en-US">
                <a:solidFill>
                  <a:schemeClr val="bg1"/>
                </a:solidFill>
              </a:endParaRPr>
            </a:p>
          </p:txBody>
        </p:sp>
        <p:sp>
          <p:nvSpPr>
            <p:cNvPr id="92" name="Freeform 91">
              <a:extLst>
                <a:ext uri="{FF2B5EF4-FFF2-40B4-BE49-F238E27FC236}">
                  <a16:creationId xmlns:a16="http://schemas.microsoft.com/office/drawing/2014/main" id="{F9B51E35-D2EC-E4E5-5889-E45D55C8CB26}"/>
                </a:ext>
              </a:extLst>
            </p:cNvPr>
            <p:cNvSpPr/>
            <p:nvPr/>
          </p:nvSpPr>
          <p:spPr>
            <a:xfrm>
              <a:off x="7421022" y="2708433"/>
              <a:ext cx="1619" cy="1142"/>
            </a:xfrm>
            <a:custGeom>
              <a:avLst/>
              <a:gdLst>
                <a:gd name="connsiteX0" fmla="*/ 1619 w 1619"/>
                <a:gd name="connsiteY0" fmla="*/ 0 h 1142"/>
                <a:gd name="connsiteX1" fmla="*/ 476 w 1619"/>
                <a:gd name="connsiteY1" fmla="*/ 0 h 1142"/>
                <a:gd name="connsiteX2" fmla="*/ 0 w 1619"/>
                <a:gd name="connsiteY2" fmla="*/ 1143 h 1142"/>
                <a:gd name="connsiteX3" fmla="*/ 1048 w 1619"/>
                <a:gd name="connsiteY3" fmla="*/ 1143 h 1142"/>
                <a:gd name="connsiteX4" fmla="*/ 1619 w 1619"/>
                <a:gd name="connsiteY4" fmla="*/ 0 h 1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 h="1142">
                  <a:moveTo>
                    <a:pt x="1619" y="0"/>
                  </a:moveTo>
                  <a:lnTo>
                    <a:pt x="476" y="0"/>
                  </a:lnTo>
                  <a:lnTo>
                    <a:pt x="0" y="1143"/>
                  </a:lnTo>
                  <a:cubicBezTo>
                    <a:pt x="0" y="1143"/>
                    <a:pt x="953" y="1143"/>
                    <a:pt x="1048" y="1143"/>
                  </a:cubicBezTo>
                  <a:cubicBezTo>
                    <a:pt x="1296" y="791"/>
                    <a:pt x="1486" y="410"/>
                    <a:pt x="1619" y="0"/>
                  </a:cubicBezTo>
                  <a:close/>
                </a:path>
              </a:pathLst>
            </a:custGeom>
            <a:grpFill/>
            <a:ln w="9525" cap="flat">
              <a:noFill/>
              <a:prstDash val="solid"/>
              <a:miter/>
            </a:ln>
          </p:spPr>
          <p:txBody>
            <a:bodyPr rtlCol="0" anchor="ctr"/>
            <a:lstStyle/>
            <a:p>
              <a:endParaRPr lang="en-US">
                <a:solidFill>
                  <a:schemeClr val="bg1"/>
                </a:solidFill>
              </a:endParaRPr>
            </a:p>
          </p:txBody>
        </p:sp>
        <p:sp>
          <p:nvSpPr>
            <p:cNvPr id="93" name="Freeform 92">
              <a:extLst>
                <a:ext uri="{FF2B5EF4-FFF2-40B4-BE49-F238E27FC236}">
                  <a16:creationId xmlns:a16="http://schemas.microsoft.com/office/drawing/2014/main" id="{DD3EEA0C-7F2A-A98F-7C4B-08F98CB0F07B}"/>
                </a:ext>
              </a:extLst>
            </p:cNvPr>
            <p:cNvSpPr/>
            <p:nvPr/>
          </p:nvSpPr>
          <p:spPr>
            <a:xfrm>
              <a:off x="7479125" y="2734214"/>
              <a:ext cx="2286" cy="1460"/>
            </a:xfrm>
            <a:custGeom>
              <a:avLst/>
              <a:gdLst>
                <a:gd name="connsiteX0" fmla="*/ 2286 w 2286"/>
                <a:gd name="connsiteY0" fmla="*/ 889 h 1460"/>
                <a:gd name="connsiteX1" fmla="*/ 1238 w 2286"/>
                <a:gd name="connsiteY1" fmla="*/ 32 h 1460"/>
                <a:gd name="connsiteX2" fmla="*/ 0 w 2286"/>
                <a:gd name="connsiteY2" fmla="*/ 604 h 1460"/>
                <a:gd name="connsiteX3" fmla="*/ 1048 w 2286"/>
                <a:gd name="connsiteY3" fmla="*/ 1461 h 1460"/>
              </a:gdLst>
              <a:ahLst/>
              <a:cxnLst>
                <a:cxn ang="0">
                  <a:pos x="connsiteX0" y="connsiteY0"/>
                </a:cxn>
                <a:cxn ang="0">
                  <a:pos x="connsiteX1" y="connsiteY1"/>
                </a:cxn>
                <a:cxn ang="0">
                  <a:pos x="connsiteX2" y="connsiteY2"/>
                </a:cxn>
                <a:cxn ang="0">
                  <a:pos x="connsiteX3" y="connsiteY3"/>
                </a:cxn>
              </a:cxnLst>
              <a:rect l="l" t="t" r="r" b="b"/>
              <a:pathLst>
                <a:path w="2286" h="1460">
                  <a:moveTo>
                    <a:pt x="2286" y="889"/>
                  </a:moveTo>
                  <a:cubicBezTo>
                    <a:pt x="2286" y="889"/>
                    <a:pt x="1619" y="128"/>
                    <a:pt x="1238" y="32"/>
                  </a:cubicBezTo>
                  <a:cubicBezTo>
                    <a:pt x="857" y="-63"/>
                    <a:pt x="381" y="32"/>
                    <a:pt x="0" y="604"/>
                  </a:cubicBezTo>
                  <a:lnTo>
                    <a:pt x="1048" y="1461"/>
                  </a:lnTo>
                  <a:close/>
                </a:path>
              </a:pathLst>
            </a:custGeom>
            <a:grpFill/>
            <a:ln w="9525" cap="flat">
              <a:noFill/>
              <a:prstDash val="solid"/>
              <a:miter/>
            </a:ln>
          </p:spPr>
          <p:txBody>
            <a:bodyPr rtlCol="0" anchor="ctr"/>
            <a:lstStyle/>
            <a:p>
              <a:endParaRPr lang="en-US">
                <a:solidFill>
                  <a:schemeClr val="bg1"/>
                </a:solidFill>
              </a:endParaRPr>
            </a:p>
          </p:txBody>
        </p:sp>
        <p:sp>
          <p:nvSpPr>
            <p:cNvPr id="94" name="Freeform 93">
              <a:extLst>
                <a:ext uri="{FF2B5EF4-FFF2-40B4-BE49-F238E27FC236}">
                  <a16:creationId xmlns:a16="http://schemas.microsoft.com/office/drawing/2014/main" id="{8288D420-BCC8-47F6-B133-FD34868BBBA8}"/>
                </a:ext>
              </a:extLst>
            </p:cNvPr>
            <p:cNvSpPr/>
            <p:nvPr/>
          </p:nvSpPr>
          <p:spPr>
            <a:xfrm>
              <a:off x="6706268" y="2723925"/>
              <a:ext cx="2717" cy="1451"/>
            </a:xfrm>
            <a:custGeom>
              <a:avLst/>
              <a:gdLst>
                <a:gd name="connsiteX0" fmla="*/ 1427 w 2717"/>
                <a:gd name="connsiteY0" fmla="*/ 1272 h 1451"/>
                <a:gd name="connsiteX1" fmla="*/ 2666 w 2717"/>
                <a:gd name="connsiteY1" fmla="*/ 700 h 1451"/>
                <a:gd name="connsiteX2" fmla="*/ 284 w 2717"/>
                <a:gd name="connsiteY2" fmla="*/ 700 h 1451"/>
                <a:gd name="connsiteX3" fmla="*/ 1427 w 2717"/>
                <a:gd name="connsiteY3" fmla="*/ 1272 h 1451"/>
              </a:gdLst>
              <a:ahLst/>
              <a:cxnLst>
                <a:cxn ang="0">
                  <a:pos x="connsiteX0" y="connsiteY0"/>
                </a:cxn>
                <a:cxn ang="0">
                  <a:pos x="connsiteX1" y="connsiteY1"/>
                </a:cxn>
                <a:cxn ang="0">
                  <a:pos x="connsiteX2" y="connsiteY2"/>
                </a:cxn>
                <a:cxn ang="0">
                  <a:pos x="connsiteX3" y="connsiteY3"/>
                </a:cxn>
              </a:cxnLst>
              <a:rect l="l" t="t" r="r" b="b"/>
              <a:pathLst>
                <a:path w="2717" h="1451">
                  <a:moveTo>
                    <a:pt x="1427" y="1272"/>
                  </a:moveTo>
                  <a:cubicBezTo>
                    <a:pt x="1427" y="1272"/>
                    <a:pt x="2285" y="1272"/>
                    <a:pt x="2666" y="700"/>
                  </a:cubicBezTo>
                  <a:cubicBezTo>
                    <a:pt x="3047" y="129"/>
                    <a:pt x="1237" y="-538"/>
                    <a:pt x="284" y="700"/>
                  </a:cubicBezTo>
                  <a:cubicBezTo>
                    <a:pt x="-668" y="1938"/>
                    <a:pt x="1046" y="1272"/>
                    <a:pt x="1427" y="1272"/>
                  </a:cubicBezTo>
                  <a:close/>
                </a:path>
              </a:pathLst>
            </a:custGeom>
            <a:grpFill/>
            <a:ln w="9525" cap="flat">
              <a:noFill/>
              <a:prstDash val="solid"/>
              <a:miter/>
            </a:ln>
          </p:spPr>
          <p:txBody>
            <a:bodyPr rtlCol="0" anchor="ctr"/>
            <a:lstStyle/>
            <a:p>
              <a:endParaRPr lang="en-US">
                <a:solidFill>
                  <a:schemeClr val="bg1"/>
                </a:solidFill>
              </a:endParaRPr>
            </a:p>
          </p:txBody>
        </p:sp>
        <p:sp>
          <p:nvSpPr>
            <p:cNvPr id="95" name="Freeform 94">
              <a:extLst>
                <a:ext uri="{FF2B5EF4-FFF2-40B4-BE49-F238E27FC236}">
                  <a16:creationId xmlns:a16="http://schemas.microsoft.com/office/drawing/2014/main" id="{3007859B-93D1-CC19-2FA7-8697DCA50008}"/>
                </a:ext>
              </a:extLst>
            </p:cNvPr>
            <p:cNvSpPr/>
            <p:nvPr/>
          </p:nvSpPr>
          <p:spPr>
            <a:xfrm>
              <a:off x="6675119" y="2725292"/>
              <a:ext cx="1333" cy="1428"/>
            </a:xfrm>
            <a:custGeom>
              <a:avLst/>
              <a:gdLst>
                <a:gd name="connsiteX0" fmla="*/ 858 w 1333"/>
                <a:gd name="connsiteY0" fmla="*/ 0 h 1428"/>
                <a:gd name="connsiteX1" fmla="*/ 0 w 1333"/>
                <a:gd name="connsiteY1" fmla="*/ 1238 h 1428"/>
                <a:gd name="connsiteX2" fmla="*/ 1334 w 1333"/>
                <a:gd name="connsiteY2" fmla="*/ 1429 h 1428"/>
                <a:gd name="connsiteX3" fmla="*/ 858 w 1333"/>
                <a:gd name="connsiteY3" fmla="*/ 0 h 1428"/>
              </a:gdLst>
              <a:ahLst/>
              <a:cxnLst>
                <a:cxn ang="0">
                  <a:pos x="connsiteX0" y="connsiteY0"/>
                </a:cxn>
                <a:cxn ang="0">
                  <a:pos x="connsiteX1" y="connsiteY1"/>
                </a:cxn>
                <a:cxn ang="0">
                  <a:pos x="connsiteX2" y="connsiteY2"/>
                </a:cxn>
                <a:cxn ang="0">
                  <a:pos x="connsiteX3" y="connsiteY3"/>
                </a:cxn>
              </a:cxnLst>
              <a:rect l="l" t="t" r="r" b="b"/>
              <a:pathLst>
                <a:path w="1333" h="1428">
                  <a:moveTo>
                    <a:pt x="858" y="0"/>
                  </a:moveTo>
                  <a:lnTo>
                    <a:pt x="0" y="1238"/>
                  </a:lnTo>
                  <a:lnTo>
                    <a:pt x="1334" y="1429"/>
                  </a:lnTo>
                  <a:lnTo>
                    <a:pt x="858" y="0"/>
                  </a:lnTo>
                  <a:close/>
                </a:path>
              </a:pathLst>
            </a:custGeom>
            <a:grpFill/>
            <a:ln w="9525" cap="flat">
              <a:noFill/>
              <a:prstDash val="solid"/>
              <a:miter/>
            </a:ln>
          </p:spPr>
          <p:txBody>
            <a:bodyPr rtlCol="0" anchor="ctr"/>
            <a:lstStyle/>
            <a:p>
              <a:endParaRPr lang="en-US">
                <a:solidFill>
                  <a:schemeClr val="bg1"/>
                </a:solidFill>
              </a:endParaRPr>
            </a:p>
          </p:txBody>
        </p:sp>
        <p:sp>
          <p:nvSpPr>
            <p:cNvPr id="96" name="Freeform 95">
              <a:extLst>
                <a:ext uri="{FF2B5EF4-FFF2-40B4-BE49-F238E27FC236}">
                  <a16:creationId xmlns:a16="http://schemas.microsoft.com/office/drawing/2014/main" id="{4FC72DF5-EA96-3A02-D3C5-C437C1FBABA3}"/>
                </a:ext>
              </a:extLst>
            </p:cNvPr>
            <p:cNvSpPr/>
            <p:nvPr/>
          </p:nvSpPr>
          <p:spPr>
            <a:xfrm>
              <a:off x="6993255" y="2720435"/>
              <a:ext cx="1523" cy="1238"/>
            </a:xfrm>
            <a:custGeom>
              <a:avLst/>
              <a:gdLst>
                <a:gd name="connsiteX0" fmla="*/ 1524 w 1523"/>
                <a:gd name="connsiteY0" fmla="*/ 0 h 1238"/>
                <a:gd name="connsiteX1" fmla="*/ 0 w 1523"/>
                <a:gd name="connsiteY1" fmla="*/ 476 h 1238"/>
                <a:gd name="connsiteX2" fmla="*/ 1238 w 1523"/>
                <a:gd name="connsiteY2" fmla="*/ 1238 h 1238"/>
                <a:gd name="connsiteX3" fmla="*/ 1524 w 1523"/>
                <a:gd name="connsiteY3" fmla="*/ 0 h 1238"/>
              </a:gdLst>
              <a:ahLst/>
              <a:cxnLst>
                <a:cxn ang="0">
                  <a:pos x="connsiteX0" y="connsiteY0"/>
                </a:cxn>
                <a:cxn ang="0">
                  <a:pos x="connsiteX1" y="connsiteY1"/>
                </a:cxn>
                <a:cxn ang="0">
                  <a:pos x="connsiteX2" y="connsiteY2"/>
                </a:cxn>
                <a:cxn ang="0">
                  <a:pos x="connsiteX3" y="connsiteY3"/>
                </a:cxn>
              </a:cxnLst>
              <a:rect l="l" t="t" r="r" b="b"/>
              <a:pathLst>
                <a:path w="1523" h="1238">
                  <a:moveTo>
                    <a:pt x="1524" y="0"/>
                  </a:moveTo>
                  <a:lnTo>
                    <a:pt x="0" y="476"/>
                  </a:lnTo>
                  <a:lnTo>
                    <a:pt x="1238" y="1238"/>
                  </a:lnTo>
                  <a:lnTo>
                    <a:pt x="1524" y="0"/>
                  </a:lnTo>
                  <a:close/>
                </a:path>
              </a:pathLst>
            </a:custGeom>
            <a:grpFill/>
            <a:ln w="9525" cap="flat">
              <a:noFill/>
              <a:prstDash val="solid"/>
              <a:miter/>
            </a:ln>
          </p:spPr>
          <p:txBody>
            <a:bodyPr rtlCol="0" anchor="ctr"/>
            <a:lstStyle/>
            <a:p>
              <a:endParaRPr lang="en-US">
                <a:solidFill>
                  <a:schemeClr val="bg1"/>
                </a:solidFill>
              </a:endParaRPr>
            </a:p>
          </p:txBody>
        </p:sp>
        <p:sp>
          <p:nvSpPr>
            <p:cNvPr id="97" name="Freeform 96">
              <a:extLst>
                <a:ext uri="{FF2B5EF4-FFF2-40B4-BE49-F238E27FC236}">
                  <a16:creationId xmlns:a16="http://schemas.microsoft.com/office/drawing/2014/main" id="{A328E7C7-6B26-6EF9-C714-B50A869AFC41}"/>
                </a:ext>
              </a:extLst>
            </p:cNvPr>
            <p:cNvSpPr/>
            <p:nvPr/>
          </p:nvSpPr>
          <p:spPr>
            <a:xfrm>
              <a:off x="7275004" y="2713660"/>
              <a:ext cx="2666" cy="1821"/>
            </a:xfrm>
            <a:custGeom>
              <a:avLst/>
              <a:gdLst>
                <a:gd name="connsiteX0" fmla="*/ 2667 w 2666"/>
                <a:gd name="connsiteY0" fmla="*/ 965 h 1821"/>
                <a:gd name="connsiteX1" fmla="*/ 0 w 2666"/>
                <a:gd name="connsiteY1" fmla="*/ 965 h 1821"/>
                <a:gd name="connsiteX2" fmla="*/ 1334 w 2666"/>
                <a:gd name="connsiteY2" fmla="*/ 1822 h 1821"/>
                <a:gd name="connsiteX3" fmla="*/ 2667 w 2666"/>
                <a:gd name="connsiteY3" fmla="*/ 965 h 1821"/>
              </a:gdLst>
              <a:ahLst/>
              <a:cxnLst>
                <a:cxn ang="0">
                  <a:pos x="connsiteX0" y="connsiteY0"/>
                </a:cxn>
                <a:cxn ang="0">
                  <a:pos x="connsiteX1" y="connsiteY1"/>
                </a:cxn>
                <a:cxn ang="0">
                  <a:pos x="connsiteX2" y="connsiteY2"/>
                </a:cxn>
                <a:cxn ang="0">
                  <a:pos x="connsiteX3" y="connsiteY3"/>
                </a:cxn>
              </a:cxnLst>
              <a:rect l="l" t="t" r="r" b="b"/>
              <a:pathLst>
                <a:path w="2666" h="1821">
                  <a:moveTo>
                    <a:pt x="2667" y="965"/>
                  </a:moveTo>
                  <a:cubicBezTo>
                    <a:pt x="1905" y="-274"/>
                    <a:pt x="1048" y="-369"/>
                    <a:pt x="0" y="965"/>
                  </a:cubicBezTo>
                  <a:cubicBezTo>
                    <a:pt x="0" y="965"/>
                    <a:pt x="857" y="1822"/>
                    <a:pt x="1334" y="1822"/>
                  </a:cubicBezTo>
                  <a:cubicBezTo>
                    <a:pt x="1810" y="1822"/>
                    <a:pt x="2096" y="965"/>
                    <a:pt x="2667" y="965"/>
                  </a:cubicBezTo>
                  <a:close/>
                </a:path>
              </a:pathLst>
            </a:custGeom>
            <a:grpFill/>
            <a:ln w="9525" cap="flat">
              <a:noFill/>
              <a:prstDash val="solid"/>
              <a:miter/>
            </a:ln>
          </p:spPr>
          <p:txBody>
            <a:bodyPr rtlCol="0" anchor="ctr"/>
            <a:lstStyle/>
            <a:p>
              <a:endParaRPr lang="en-US">
                <a:solidFill>
                  <a:schemeClr val="bg1"/>
                </a:solidFill>
              </a:endParaRPr>
            </a:p>
          </p:txBody>
        </p:sp>
        <p:sp>
          <p:nvSpPr>
            <p:cNvPr id="98" name="Freeform 97">
              <a:extLst>
                <a:ext uri="{FF2B5EF4-FFF2-40B4-BE49-F238E27FC236}">
                  <a16:creationId xmlns:a16="http://schemas.microsoft.com/office/drawing/2014/main" id="{19110651-D873-3E95-2B09-E0DFFF779957}"/>
                </a:ext>
              </a:extLst>
            </p:cNvPr>
            <p:cNvSpPr/>
            <p:nvPr/>
          </p:nvSpPr>
          <p:spPr>
            <a:xfrm>
              <a:off x="7242143" y="2713196"/>
              <a:ext cx="1943" cy="1714"/>
            </a:xfrm>
            <a:custGeom>
              <a:avLst/>
              <a:gdLst>
                <a:gd name="connsiteX0" fmla="*/ 1905 w 1943"/>
                <a:gd name="connsiteY0" fmla="*/ 571 h 1714"/>
                <a:gd name="connsiteX1" fmla="*/ 476 w 1943"/>
                <a:gd name="connsiteY1" fmla="*/ 0 h 1714"/>
                <a:gd name="connsiteX2" fmla="*/ 0 w 1943"/>
                <a:gd name="connsiteY2" fmla="*/ 1238 h 1714"/>
                <a:gd name="connsiteX3" fmla="*/ 1524 w 1943"/>
                <a:gd name="connsiteY3" fmla="*/ 1714 h 1714"/>
                <a:gd name="connsiteX4" fmla="*/ 1905 w 1943"/>
                <a:gd name="connsiteY4" fmla="*/ 571 h 1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3" h="1714">
                  <a:moveTo>
                    <a:pt x="1905" y="571"/>
                  </a:moveTo>
                  <a:cubicBezTo>
                    <a:pt x="1905" y="571"/>
                    <a:pt x="953" y="571"/>
                    <a:pt x="476" y="0"/>
                  </a:cubicBezTo>
                  <a:lnTo>
                    <a:pt x="0" y="1238"/>
                  </a:lnTo>
                  <a:lnTo>
                    <a:pt x="1524" y="1714"/>
                  </a:lnTo>
                  <a:cubicBezTo>
                    <a:pt x="1524" y="1714"/>
                    <a:pt x="2096" y="667"/>
                    <a:pt x="1905" y="571"/>
                  </a:cubicBezTo>
                  <a:close/>
                </a:path>
              </a:pathLst>
            </a:custGeom>
            <a:grpFill/>
            <a:ln w="9525" cap="flat">
              <a:noFill/>
              <a:prstDash val="solid"/>
              <a:miter/>
            </a:ln>
          </p:spPr>
          <p:txBody>
            <a:bodyPr rtlCol="0" anchor="ctr"/>
            <a:lstStyle/>
            <a:p>
              <a:endParaRPr lang="en-US">
                <a:solidFill>
                  <a:schemeClr val="bg1"/>
                </a:solidFill>
              </a:endParaRPr>
            </a:p>
          </p:txBody>
        </p:sp>
        <p:sp>
          <p:nvSpPr>
            <p:cNvPr id="99" name="Freeform 98">
              <a:extLst>
                <a:ext uri="{FF2B5EF4-FFF2-40B4-BE49-F238E27FC236}">
                  <a16:creationId xmlns:a16="http://schemas.microsoft.com/office/drawing/2014/main" id="{0CC15619-7CAE-84F0-47CD-CD24ED682A90}"/>
                </a:ext>
              </a:extLst>
            </p:cNvPr>
            <p:cNvSpPr/>
            <p:nvPr/>
          </p:nvSpPr>
          <p:spPr>
            <a:xfrm>
              <a:off x="7222438" y="2713456"/>
              <a:ext cx="2940" cy="2387"/>
            </a:xfrm>
            <a:custGeom>
              <a:avLst/>
              <a:gdLst>
                <a:gd name="connsiteX0" fmla="*/ 2940 w 2940"/>
                <a:gd name="connsiteY0" fmla="*/ 1169 h 2387"/>
                <a:gd name="connsiteX1" fmla="*/ 1797 w 2940"/>
                <a:gd name="connsiteY1" fmla="*/ 26 h 2387"/>
                <a:gd name="connsiteX2" fmla="*/ 83 w 2940"/>
                <a:gd name="connsiteY2" fmla="*/ 1645 h 2387"/>
                <a:gd name="connsiteX3" fmla="*/ 1607 w 2940"/>
                <a:gd name="connsiteY3" fmla="*/ 2216 h 2387"/>
              </a:gdLst>
              <a:ahLst/>
              <a:cxnLst>
                <a:cxn ang="0">
                  <a:pos x="connsiteX0" y="connsiteY0"/>
                </a:cxn>
                <a:cxn ang="0">
                  <a:pos x="connsiteX1" y="connsiteY1"/>
                </a:cxn>
                <a:cxn ang="0">
                  <a:pos x="connsiteX2" y="connsiteY2"/>
                </a:cxn>
                <a:cxn ang="0">
                  <a:pos x="connsiteX3" y="connsiteY3"/>
                </a:cxn>
              </a:cxnLst>
              <a:rect l="l" t="t" r="r" b="b"/>
              <a:pathLst>
                <a:path w="2940" h="2387">
                  <a:moveTo>
                    <a:pt x="2940" y="1169"/>
                  </a:moveTo>
                  <a:cubicBezTo>
                    <a:pt x="2940" y="1169"/>
                    <a:pt x="2274" y="121"/>
                    <a:pt x="1797" y="26"/>
                  </a:cubicBezTo>
                  <a:cubicBezTo>
                    <a:pt x="1321" y="-70"/>
                    <a:pt x="-393" y="26"/>
                    <a:pt x="83" y="1645"/>
                  </a:cubicBezTo>
                  <a:cubicBezTo>
                    <a:pt x="559" y="3264"/>
                    <a:pt x="1131" y="1645"/>
                    <a:pt x="1607" y="2216"/>
                  </a:cubicBezTo>
                  <a:close/>
                </a:path>
              </a:pathLst>
            </a:custGeom>
            <a:grpFill/>
            <a:ln w="9525" cap="flat">
              <a:noFill/>
              <a:prstDash val="solid"/>
              <a:miter/>
            </a:ln>
          </p:spPr>
          <p:txBody>
            <a:bodyPr rtlCol="0" anchor="ctr"/>
            <a:lstStyle/>
            <a:p>
              <a:endParaRPr lang="en-US">
                <a:solidFill>
                  <a:schemeClr val="bg1"/>
                </a:solidFill>
              </a:endParaRPr>
            </a:p>
          </p:txBody>
        </p:sp>
        <p:sp>
          <p:nvSpPr>
            <p:cNvPr id="100" name="Freeform 99">
              <a:extLst>
                <a:ext uri="{FF2B5EF4-FFF2-40B4-BE49-F238E27FC236}">
                  <a16:creationId xmlns:a16="http://schemas.microsoft.com/office/drawing/2014/main" id="{CA6CC3B8-1FCD-FA1A-25E8-60846591039E}"/>
                </a:ext>
              </a:extLst>
            </p:cNvPr>
            <p:cNvSpPr/>
            <p:nvPr/>
          </p:nvSpPr>
          <p:spPr>
            <a:xfrm>
              <a:off x="8149590" y="2722054"/>
              <a:ext cx="1238" cy="666"/>
            </a:xfrm>
            <a:custGeom>
              <a:avLst/>
              <a:gdLst>
                <a:gd name="connsiteX0" fmla="*/ 0 w 1238"/>
                <a:gd name="connsiteY0" fmla="*/ 0 h 666"/>
                <a:gd name="connsiteX1" fmla="*/ 1238 w 1238"/>
                <a:gd name="connsiteY1" fmla="*/ 667 h 666"/>
                <a:gd name="connsiteX2" fmla="*/ 1238 w 1238"/>
                <a:gd name="connsiteY2" fmla="*/ 667 h 666"/>
              </a:gdLst>
              <a:ahLst/>
              <a:cxnLst>
                <a:cxn ang="0">
                  <a:pos x="connsiteX0" y="connsiteY0"/>
                </a:cxn>
                <a:cxn ang="0">
                  <a:pos x="connsiteX1" y="connsiteY1"/>
                </a:cxn>
                <a:cxn ang="0">
                  <a:pos x="connsiteX2" y="connsiteY2"/>
                </a:cxn>
              </a:cxnLst>
              <a:rect l="l" t="t" r="r" b="b"/>
              <a:pathLst>
                <a:path w="1238" h="666">
                  <a:moveTo>
                    <a:pt x="0" y="0"/>
                  </a:moveTo>
                  <a:lnTo>
                    <a:pt x="1238" y="667"/>
                  </a:lnTo>
                  <a:lnTo>
                    <a:pt x="1238" y="667"/>
                  </a:lnTo>
                  <a:close/>
                </a:path>
              </a:pathLst>
            </a:custGeom>
            <a:grpFill/>
            <a:ln w="9525" cap="flat">
              <a:noFill/>
              <a:prstDash val="solid"/>
              <a:miter/>
            </a:ln>
          </p:spPr>
          <p:txBody>
            <a:bodyPr rtlCol="0" anchor="ctr"/>
            <a:lstStyle/>
            <a:p>
              <a:endParaRPr lang="en-US">
                <a:solidFill>
                  <a:schemeClr val="bg1"/>
                </a:solidFill>
              </a:endParaRPr>
            </a:p>
          </p:txBody>
        </p:sp>
        <p:sp>
          <p:nvSpPr>
            <p:cNvPr id="101" name="Freeform 100">
              <a:extLst>
                <a:ext uri="{FF2B5EF4-FFF2-40B4-BE49-F238E27FC236}">
                  <a16:creationId xmlns:a16="http://schemas.microsoft.com/office/drawing/2014/main" id="{ABBD0631-2EF8-0C70-D8E9-29FB955D1C2C}"/>
                </a:ext>
              </a:extLst>
            </p:cNvPr>
            <p:cNvSpPr/>
            <p:nvPr/>
          </p:nvSpPr>
          <p:spPr>
            <a:xfrm>
              <a:off x="6513498" y="2721932"/>
              <a:ext cx="750601" cy="29445"/>
            </a:xfrm>
            <a:custGeom>
              <a:avLst/>
              <a:gdLst>
                <a:gd name="connsiteX0" fmla="*/ 748933 w 750601"/>
                <a:gd name="connsiteY0" fmla="*/ 11743 h 29445"/>
                <a:gd name="connsiteX1" fmla="*/ 720358 w 750601"/>
                <a:gd name="connsiteY1" fmla="*/ 19172 h 29445"/>
                <a:gd name="connsiteX2" fmla="*/ 706452 w 750601"/>
                <a:gd name="connsiteY2" fmla="*/ 21268 h 29445"/>
                <a:gd name="connsiteX3" fmla="*/ 680544 w 750601"/>
                <a:gd name="connsiteY3" fmla="*/ 21839 h 29445"/>
                <a:gd name="connsiteX4" fmla="*/ 691593 w 750601"/>
                <a:gd name="connsiteY4" fmla="*/ 18410 h 29445"/>
                <a:gd name="connsiteX5" fmla="*/ 692736 w 750601"/>
                <a:gd name="connsiteY5" fmla="*/ 19172 h 29445"/>
                <a:gd name="connsiteX6" fmla="*/ 691783 w 750601"/>
                <a:gd name="connsiteY6" fmla="*/ 18315 h 29445"/>
                <a:gd name="connsiteX7" fmla="*/ 692640 w 750601"/>
                <a:gd name="connsiteY7" fmla="*/ 10695 h 29445"/>
                <a:gd name="connsiteX8" fmla="*/ 685211 w 750601"/>
                <a:gd name="connsiteY8" fmla="*/ 12886 h 29445"/>
                <a:gd name="connsiteX9" fmla="*/ 680163 w 750601"/>
                <a:gd name="connsiteY9" fmla="*/ 21554 h 29445"/>
                <a:gd name="connsiteX10" fmla="*/ 668256 w 750601"/>
                <a:gd name="connsiteY10" fmla="*/ 23078 h 29445"/>
                <a:gd name="connsiteX11" fmla="*/ 647025 w 750601"/>
                <a:gd name="connsiteY11" fmla="*/ 20258 h 29445"/>
                <a:gd name="connsiteX12" fmla="*/ 646921 w 750601"/>
                <a:gd name="connsiteY12" fmla="*/ 20125 h 29445"/>
                <a:gd name="connsiteX13" fmla="*/ 638729 w 750601"/>
                <a:gd name="connsiteY13" fmla="*/ 25745 h 29445"/>
                <a:gd name="connsiteX14" fmla="*/ 583960 w 750601"/>
                <a:gd name="connsiteY14" fmla="*/ 27459 h 29445"/>
                <a:gd name="connsiteX15" fmla="*/ 574435 w 750601"/>
                <a:gd name="connsiteY15" fmla="*/ 17934 h 29445"/>
                <a:gd name="connsiteX16" fmla="*/ 573483 w 750601"/>
                <a:gd name="connsiteY16" fmla="*/ 17267 h 29445"/>
                <a:gd name="connsiteX17" fmla="*/ 574149 w 750601"/>
                <a:gd name="connsiteY17" fmla="*/ 18220 h 29445"/>
                <a:gd name="connsiteX18" fmla="*/ 545536 w 750601"/>
                <a:gd name="connsiteY18" fmla="*/ 26450 h 29445"/>
                <a:gd name="connsiteX19" fmla="*/ 539288 w 750601"/>
                <a:gd name="connsiteY19" fmla="*/ 21173 h 29445"/>
                <a:gd name="connsiteX20" fmla="*/ 535764 w 750601"/>
                <a:gd name="connsiteY20" fmla="*/ 15743 h 29445"/>
                <a:gd name="connsiteX21" fmla="*/ 531001 w 750601"/>
                <a:gd name="connsiteY21" fmla="*/ 18601 h 29445"/>
                <a:gd name="connsiteX22" fmla="*/ 523000 w 750601"/>
                <a:gd name="connsiteY22" fmla="*/ 28793 h 29445"/>
                <a:gd name="connsiteX23" fmla="*/ 487186 w 750601"/>
                <a:gd name="connsiteY23" fmla="*/ 21839 h 29445"/>
                <a:gd name="connsiteX24" fmla="*/ 479662 w 750601"/>
                <a:gd name="connsiteY24" fmla="*/ 19458 h 29445"/>
                <a:gd name="connsiteX25" fmla="*/ 428417 w 750601"/>
                <a:gd name="connsiteY25" fmla="*/ 23173 h 29445"/>
                <a:gd name="connsiteX26" fmla="*/ 397080 w 750601"/>
                <a:gd name="connsiteY26" fmla="*/ 26316 h 29445"/>
                <a:gd name="connsiteX27" fmla="*/ 390127 w 750601"/>
                <a:gd name="connsiteY27" fmla="*/ 26983 h 29445"/>
                <a:gd name="connsiteX28" fmla="*/ 371077 w 750601"/>
                <a:gd name="connsiteY28" fmla="*/ 24887 h 29445"/>
                <a:gd name="connsiteX29" fmla="*/ 323452 w 750601"/>
                <a:gd name="connsiteY29" fmla="*/ 24887 h 29445"/>
                <a:gd name="connsiteX30" fmla="*/ 279446 w 750601"/>
                <a:gd name="connsiteY30" fmla="*/ 24887 h 29445"/>
                <a:gd name="connsiteX31" fmla="*/ 235155 w 750601"/>
                <a:gd name="connsiteY31" fmla="*/ 22506 h 29445"/>
                <a:gd name="connsiteX32" fmla="*/ 190863 w 750601"/>
                <a:gd name="connsiteY32" fmla="*/ 25745 h 29445"/>
                <a:gd name="connsiteX33" fmla="*/ 134571 w 750601"/>
                <a:gd name="connsiteY33" fmla="*/ 22792 h 29445"/>
                <a:gd name="connsiteX34" fmla="*/ 73515 w 750601"/>
                <a:gd name="connsiteY34" fmla="*/ 21649 h 29445"/>
                <a:gd name="connsiteX35" fmla="*/ 16365 w 750601"/>
                <a:gd name="connsiteY35" fmla="*/ 21649 h 29445"/>
                <a:gd name="connsiteX36" fmla="*/ 745 w 750601"/>
                <a:gd name="connsiteY36" fmla="*/ 19077 h 29445"/>
                <a:gd name="connsiteX37" fmla="*/ 8745 w 750601"/>
                <a:gd name="connsiteY37" fmla="*/ 5171 h 29445"/>
                <a:gd name="connsiteX38" fmla="*/ 13603 w 750601"/>
                <a:gd name="connsiteY38" fmla="*/ 3170 h 29445"/>
                <a:gd name="connsiteX39" fmla="*/ 17318 w 750601"/>
                <a:gd name="connsiteY39" fmla="*/ 12695 h 29445"/>
                <a:gd name="connsiteX40" fmla="*/ 22080 w 750601"/>
                <a:gd name="connsiteY40" fmla="*/ 11076 h 29445"/>
                <a:gd name="connsiteX41" fmla="*/ 28843 w 750601"/>
                <a:gd name="connsiteY41" fmla="*/ 2408 h 29445"/>
                <a:gd name="connsiteX42" fmla="*/ 43036 w 750601"/>
                <a:gd name="connsiteY42" fmla="*/ 8123 h 29445"/>
                <a:gd name="connsiteX43" fmla="*/ 51256 w 750601"/>
                <a:gd name="connsiteY43" fmla="*/ 11838 h 29445"/>
                <a:gd name="connsiteX44" fmla="*/ 52561 w 750601"/>
                <a:gd name="connsiteY44" fmla="*/ 11171 h 29445"/>
                <a:gd name="connsiteX45" fmla="*/ 85327 w 750601"/>
                <a:gd name="connsiteY45" fmla="*/ 11171 h 29445"/>
                <a:gd name="connsiteX46" fmla="*/ 94852 w 750601"/>
                <a:gd name="connsiteY46" fmla="*/ 11171 h 29445"/>
                <a:gd name="connsiteX47" fmla="*/ 132285 w 750601"/>
                <a:gd name="connsiteY47" fmla="*/ 12695 h 29445"/>
                <a:gd name="connsiteX48" fmla="*/ 154669 w 750601"/>
                <a:gd name="connsiteY48" fmla="*/ 12695 h 29445"/>
                <a:gd name="connsiteX49" fmla="*/ 198864 w 750601"/>
                <a:gd name="connsiteY49" fmla="*/ 11552 h 29445"/>
                <a:gd name="connsiteX50" fmla="*/ 215247 w 750601"/>
                <a:gd name="connsiteY50" fmla="*/ 6314 h 29445"/>
                <a:gd name="connsiteX51" fmla="*/ 232202 w 750601"/>
                <a:gd name="connsiteY51" fmla="*/ 9838 h 29445"/>
                <a:gd name="connsiteX52" fmla="*/ 238107 w 750601"/>
                <a:gd name="connsiteY52" fmla="*/ 21363 h 29445"/>
                <a:gd name="connsiteX53" fmla="*/ 258301 w 750601"/>
                <a:gd name="connsiteY53" fmla="*/ 10505 h 29445"/>
                <a:gd name="connsiteX54" fmla="*/ 281446 w 750601"/>
                <a:gd name="connsiteY54" fmla="*/ 4218 h 29445"/>
                <a:gd name="connsiteX55" fmla="*/ 283828 w 750601"/>
                <a:gd name="connsiteY55" fmla="*/ 599 h 29445"/>
                <a:gd name="connsiteX56" fmla="*/ 284970 w 750601"/>
                <a:gd name="connsiteY56" fmla="*/ 1551 h 29445"/>
                <a:gd name="connsiteX57" fmla="*/ 282780 w 750601"/>
                <a:gd name="connsiteY57" fmla="*/ 5171 h 29445"/>
                <a:gd name="connsiteX58" fmla="*/ 289638 w 750601"/>
                <a:gd name="connsiteY58" fmla="*/ 15362 h 29445"/>
                <a:gd name="connsiteX59" fmla="*/ 290781 w 750601"/>
                <a:gd name="connsiteY59" fmla="*/ 16124 h 29445"/>
                <a:gd name="connsiteX60" fmla="*/ 289733 w 750601"/>
                <a:gd name="connsiteY60" fmla="*/ 15172 h 29445"/>
                <a:gd name="connsiteX61" fmla="*/ 298115 w 750601"/>
                <a:gd name="connsiteY61" fmla="*/ 6314 h 29445"/>
                <a:gd name="connsiteX62" fmla="*/ 305068 w 750601"/>
                <a:gd name="connsiteY62" fmla="*/ 4123 h 29445"/>
                <a:gd name="connsiteX63" fmla="*/ 316974 w 750601"/>
                <a:gd name="connsiteY63" fmla="*/ 6885 h 29445"/>
                <a:gd name="connsiteX64" fmla="*/ 365552 w 750601"/>
                <a:gd name="connsiteY64" fmla="*/ 6885 h 29445"/>
                <a:gd name="connsiteX65" fmla="*/ 451277 w 750601"/>
                <a:gd name="connsiteY65" fmla="*/ 6885 h 29445"/>
                <a:gd name="connsiteX66" fmla="*/ 465660 w 750601"/>
                <a:gd name="connsiteY66" fmla="*/ 3647 h 29445"/>
                <a:gd name="connsiteX67" fmla="*/ 466517 w 750601"/>
                <a:gd name="connsiteY67" fmla="*/ 884 h 29445"/>
                <a:gd name="connsiteX68" fmla="*/ 465374 w 750601"/>
                <a:gd name="connsiteY68" fmla="*/ 313 h 29445"/>
                <a:gd name="connsiteX69" fmla="*/ 466612 w 750601"/>
                <a:gd name="connsiteY69" fmla="*/ 884 h 29445"/>
                <a:gd name="connsiteX70" fmla="*/ 468041 w 750601"/>
                <a:gd name="connsiteY70" fmla="*/ 3456 h 29445"/>
                <a:gd name="connsiteX71" fmla="*/ 467279 w 750601"/>
                <a:gd name="connsiteY71" fmla="*/ 4885 h 29445"/>
                <a:gd name="connsiteX72" fmla="*/ 474042 w 750601"/>
                <a:gd name="connsiteY72" fmla="*/ 14410 h 29445"/>
                <a:gd name="connsiteX73" fmla="*/ 473089 w 750601"/>
                <a:gd name="connsiteY73" fmla="*/ 15362 h 29445"/>
                <a:gd name="connsiteX74" fmla="*/ 474137 w 750601"/>
                <a:gd name="connsiteY74" fmla="*/ 14505 h 29445"/>
                <a:gd name="connsiteX75" fmla="*/ 486615 w 750601"/>
                <a:gd name="connsiteY75" fmla="*/ 7361 h 29445"/>
                <a:gd name="connsiteX76" fmla="*/ 534240 w 750601"/>
                <a:gd name="connsiteY76" fmla="*/ 6314 h 29445"/>
                <a:gd name="connsiteX77" fmla="*/ 543765 w 750601"/>
                <a:gd name="connsiteY77" fmla="*/ 6314 h 29445"/>
                <a:gd name="connsiteX78" fmla="*/ 640824 w 750601"/>
                <a:gd name="connsiteY78" fmla="*/ 1551 h 29445"/>
                <a:gd name="connsiteX79" fmla="*/ 645778 w 750601"/>
                <a:gd name="connsiteY79" fmla="*/ 16886 h 29445"/>
                <a:gd name="connsiteX80" fmla="*/ 665875 w 750601"/>
                <a:gd name="connsiteY80" fmla="*/ 2408 h 29445"/>
                <a:gd name="connsiteX81" fmla="*/ 686163 w 750601"/>
                <a:gd name="connsiteY81" fmla="*/ 1265 h 29445"/>
                <a:gd name="connsiteX82" fmla="*/ 737122 w 750601"/>
                <a:gd name="connsiteY82" fmla="*/ 27 h 29445"/>
                <a:gd name="connsiteX83" fmla="*/ 749410 w 750601"/>
                <a:gd name="connsiteY83" fmla="*/ 6695 h 29445"/>
                <a:gd name="connsiteX84" fmla="*/ 748933 w 750601"/>
                <a:gd name="connsiteY84" fmla="*/ 11743 h 29445"/>
                <a:gd name="connsiteX85" fmla="*/ 90946 w 750601"/>
                <a:gd name="connsiteY85" fmla="*/ 12314 h 29445"/>
                <a:gd name="connsiteX86" fmla="*/ 86374 w 750601"/>
                <a:gd name="connsiteY86" fmla="*/ 12314 h 29445"/>
                <a:gd name="connsiteX87" fmla="*/ 90946 w 750601"/>
                <a:gd name="connsiteY87" fmla="*/ 12314 h 29445"/>
                <a:gd name="connsiteX88" fmla="*/ 341549 w 750601"/>
                <a:gd name="connsiteY88" fmla="*/ 16124 h 29445"/>
                <a:gd name="connsiteX89" fmla="*/ 340501 w 750601"/>
                <a:gd name="connsiteY89" fmla="*/ 16124 h 29445"/>
                <a:gd name="connsiteX90" fmla="*/ 341549 w 750601"/>
                <a:gd name="connsiteY90" fmla="*/ 16124 h 29445"/>
                <a:gd name="connsiteX91" fmla="*/ 398699 w 750601"/>
                <a:gd name="connsiteY91" fmla="*/ 16124 h 29445"/>
                <a:gd name="connsiteX92" fmla="*/ 397461 w 750601"/>
                <a:gd name="connsiteY92" fmla="*/ 16124 h 29445"/>
                <a:gd name="connsiteX93" fmla="*/ 398509 w 750601"/>
                <a:gd name="connsiteY93" fmla="*/ 16696 h 29445"/>
                <a:gd name="connsiteX94" fmla="*/ 600343 w 750601"/>
                <a:gd name="connsiteY94" fmla="*/ 14505 h 29445"/>
                <a:gd name="connsiteX95" fmla="*/ 599391 w 750601"/>
                <a:gd name="connsiteY95" fmla="*/ 14505 h 29445"/>
                <a:gd name="connsiteX96" fmla="*/ 599391 w 750601"/>
                <a:gd name="connsiteY96" fmla="*/ 15648 h 29445"/>
                <a:gd name="connsiteX97" fmla="*/ 735408 w 750601"/>
                <a:gd name="connsiteY97" fmla="*/ 15267 h 29445"/>
                <a:gd name="connsiteX98" fmla="*/ 734646 w 750601"/>
                <a:gd name="connsiteY98" fmla="*/ 14219 h 29445"/>
                <a:gd name="connsiteX99" fmla="*/ 733217 w 750601"/>
                <a:gd name="connsiteY99" fmla="*/ 14981 h 29445"/>
                <a:gd name="connsiteX100" fmla="*/ 733217 w 750601"/>
                <a:gd name="connsiteY100" fmla="*/ 16220 h 29445"/>
                <a:gd name="connsiteX101" fmla="*/ 735027 w 750601"/>
                <a:gd name="connsiteY101" fmla="*/ 15267 h 29445"/>
                <a:gd name="connsiteX102" fmla="*/ 747409 w 750601"/>
                <a:gd name="connsiteY102" fmla="*/ 9647 h 29445"/>
                <a:gd name="connsiteX103" fmla="*/ 747886 w 750601"/>
                <a:gd name="connsiteY103" fmla="*/ 8409 h 29445"/>
                <a:gd name="connsiteX104" fmla="*/ 746933 w 750601"/>
                <a:gd name="connsiteY104" fmla="*/ 8409 h 29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750601" h="29445">
                  <a:moveTo>
                    <a:pt x="748933" y="11743"/>
                  </a:moveTo>
                  <a:cubicBezTo>
                    <a:pt x="741313" y="25078"/>
                    <a:pt x="736360" y="25840"/>
                    <a:pt x="720358" y="19172"/>
                  </a:cubicBezTo>
                  <a:cubicBezTo>
                    <a:pt x="715672" y="17401"/>
                    <a:pt x="710405" y="18201"/>
                    <a:pt x="706452" y="21268"/>
                  </a:cubicBezTo>
                  <a:cubicBezTo>
                    <a:pt x="699298" y="28212"/>
                    <a:pt x="688002" y="28459"/>
                    <a:pt x="680544" y="21839"/>
                  </a:cubicBezTo>
                  <a:cubicBezTo>
                    <a:pt x="683525" y="19096"/>
                    <a:pt x="687583" y="17839"/>
                    <a:pt x="691593" y="18410"/>
                  </a:cubicBezTo>
                  <a:lnTo>
                    <a:pt x="692736" y="19172"/>
                  </a:lnTo>
                  <a:lnTo>
                    <a:pt x="691783" y="18315"/>
                  </a:lnTo>
                  <a:cubicBezTo>
                    <a:pt x="692545" y="15743"/>
                    <a:pt x="695117" y="12886"/>
                    <a:pt x="692640" y="10695"/>
                  </a:cubicBezTo>
                  <a:cubicBezTo>
                    <a:pt x="690164" y="8504"/>
                    <a:pt x="687306" y="11267"/>
                    <a:pt x="685211" y="12886"/>
                  </a:cubicBezTo>
                  <a:cubicBezTo>
                    <a:pt x="682706" y="15210"/>
                    <a:pt x="680944" y="18229"/>
                    <a:pt x="680163" y="21554"/>
                  </a:cubicBezTo>
                  <a:cubicBezTo>
                    <a:pt x="676219" y="19839"/>
                    <a:pt x="671647" y="20420"/>
                    <a:pt x="668256" y="23078"/>
                  </a:cubicBezTo>
                  <a:cubicBezTo>
                    <a:pt x="661618" y="28164"/>
                    <a:pt x="652112" y="26907"/>
                    <a:pt x="647025" y="20258"/>
                  </a:cubicBezTo>
                  <a:cubicBezTo>
                    <a:pt x="646987" y="20220"/>
                    <a:pt x="646959" y="20172"/>
                    <a:pt x="646921" y="20125"/>
                  </a:cubicBezTo>
                  <a:cubicBezTo>
                    <a:pt x="646111" y="23868"/>
                    <a:pt x="642520" y="26335"/>
                    <a:pt x="638729" y="25745"/>
                  </a:cubicBezTo>
                  <a:cubicBezTo>
                    <a:pt x="620470" y="24221"/>
                    <a:pt x="602086" y="24792"/>
                    <a:pt x="583960" y="27459"/>
                  </a:cubicBezTo>
                  <a:cubicBezTo>
                    <a:pt x="577293" y="28983"/>
                    <a:pt x="578531" y="20792"/>
                    <a:pt x="574435" y="17934"/>
                  </a:cubicBezTo>
                  <a:lnTo>
                    <a:pt x="573483" y="17267"/>
                  </a:lnTo>
                  <a:lnTo>
                    <a:pt x="574149" y="18220"/>
                  </a:lnTo>
                  <a:cubicBezTo>
                    <a:pt x="568520" y="28393"/>
                    <a:pt x="555709" y="32079"/>
                    <a:pt x="545536" y="26450"/>
                  </a:cubicBezTo>
                  <a:cubicBezTo>
                    <a:pt x="543127" y="25116"/>
                    <a:pt x="541003" y="23325"/>
                    <a:pt x="539288" y="21173"/>
                  </a:cubicBezTo>
                  <a:cubicBezTo>
                    <a:pt x="538050" y="19553"/>
                    <a:pt x="538526" y="16315"/>
                    <a:pt x="535764" y="15743"/>
                  </a:cubicBezTo>
                  <a:cubicBezTo>
                    <a:pt x="533002" y="15172"/>
                    <a:pt x="528620" y="12886"/>
                    <a:pt x="531001" y="18601"/>
                  </a:cubicBezTo>
                  <a:cubicBezTo>
                    <a:pt x="534240" y="26221"/>
                    <a:pt x="528811" y="28126"/>
                    <a:pt x="523000" y="28793"/>
                  </a:cubicBezTo>
                  <a:cubicBezTo>
                    <a:pt x="510618" y="30745"/>
                    <a:pt x="497940" y="28288"/>
                    <a:pt x="487186" y="21839"/>
                  </a:cubicBezTo>
                  <a:cubicBezTo>
                    <a:pt x="485186" y="20506"/>
                    <a:pt x="484138" y="17553"/>
                    <a:pt x="479662" y="19458"/>
                  </a:cubicBezTo>
                  <a:cubicBezTo>
                    <a:pt x="463431" y="26211"/>
                    <a:pt x="445448" y="27516"/>
                    <a:pt x="428417" y="23173"/>
                  </a:cubicBezTo>
                  <a:cubicBezTo>
                    <a:pt x="417654" y="21077"/>
                    <a:pt x="407843" y="27364"/>
                    <a:pt x="397080" y="26316"/>
                  </a:cubicBezTo>
                  <a:cubicBezTo>
                    <a:pt x="394698" y="26316"/>
                    <a:pt x="390222" y="27364"/>
                    <a:pt x="390127" y="26983"/>
                  </a:cubicBezTo>
                  <a:cubicBezTo>
                    <a:pt x="385173" y="11838"/>
                    <a:pt x="377363" y="25078"/>
                    <a:pt x="371077" y="24887"/>
                  </a:cubicBezTo>
                  <a:cubicBezTo>
                    <a:pt x="355074" y="24887"/>
                    <a:pt x="339263" y="29364"/>
                    <a:pt x="323452" y="24887"/>
                  </a:cubicBezTo>
                  <a:cubicBezTo>
                    <a:pt x="309069" y="20982"/>
                    <a:pt x="294114" y="24887"/>
                    <a:pt x="279446" y="24887"/>
                  </a:cubicBezTo>
                  <a:cubicBezTo>
                    <a:pt x="264778" y="24887"/>
                    <a:pt x="249633" y="28221"/>
                    <a:pt x="235155" y="22506"/>
                  </a:cubicBezTo>
                  <a:cubicBezTo>
                    <a:pt x="221058" y="30698"/>
                    <a:pt x="204675" y="27935"/>
                    <a:pt x="190863" y="25745"/>
                  </a:cubicBezTo>
                  <a:cubicBezTo>
                    <a:pt x="172251" y="22830"/>
                    <a:pt x="153383" y="21839"/>
                    <a:pt x="134571" y="22792"/>
                  </a:cubicBezTo>
                  <a:cubicBezTo>
                    <a:pt x="113902" y="23840"/>
                    <a:pt x="93804" y="20982"/>
                    <a:pt x="73515" y="21649"/>
                  </a:cubicBezTo>
                  <a:cubicBezTo>
                    <a:pt x="53227" y="22316"/>
                    <a:pt x="35415" y="21649"/>
                    <a:pt x="16365" y="21649"/>
                  </a:cubicBezTo>
                  <a:cubicBezTo>
                    <a:pt x="10841" y="21649"/>
                    <a:pt x="3507" y="24221"/>
                    <a:pt x="745" y="19077"/>
                  </a:cubicBezTo>
                  <a:cubicBezTo>
                    <a:pt x="-2018" y="13934"/>
                    <a:pt x="3412" y="8600"/>
                    <a:pt x="8745" y="5171"/>
                  </a:cubicBezTo>
                  <a:cubicBezTo>
                    <a:pt x="10270" y="4218"/>
                    <a:pt x="11317" y="2504"/>
                    <a:pt x="13603" y="3170"/>
                  </a:cubicBezTo>
                  <a:cubicBezTo>
                    <a:pt x="17985" y="5075"/>
                    <a:pt x="13603" y="9933"/>
                    <a:pt x="17318" y="12695"/>
                  </a:cubicBezTo>
                  <a:cubicBezTo>
                    <a:pt x="19318" y="13267"/>
                    <a:pt x="20652" y="12124"/>
                    <a:pt x="22080" y="11076"/>
                  </a:cubicBezTo>
                  <a:cubicBezTo>
                    <a:pt x="25414" y="8600"/>
                    <a:pt x="27129" y="218"/>
                    <a:pt x="28843" y="2408"/>
                  </a:cubicBezTo>
                  <a:cubicBezTo>
                    <a:pt x="33034" y="7742"/>
                    <a:pt x="40369" y="2408"/>
                    <a:pt x="43036" y="8123"/>
                  </a:cubicBezTo>
                  <a:cubicBezTo>
                    <a:pt x="44283" y="11419"/>
                    <a:pt x="47960" y="13086"/>
                    <a:pt x="51256" y="11838"/>
                  </a:cubicBezTo>
                  <a:cubicBezTo>
                    <a:pt x="51713" y="11667"/>
                    <a:pt x="52151" y="11448"/>
                    <a:pt x="52561" y="11171"/>
                  </a:cubicBezTo>
                  <a:cubicBezTo>
                    <a:pt x="63514" y="6028"/>
                    <a:pt x="74468" y="11171"/>
                    <a:pt x="85327" y="11171"/>
                  </a:cubicBezTo>
                  <a:cubicBezTo>
                    <a:pt x="88374" y="8028"/>
                    <a:pt x="91327" y="3837"/>
                    <a:pt x="94852" y="11171"/>
                  </a:cubicBezTo>
                  <a:cubicBezTo>
                    <a:pt x="107044" y="12886"/>
                    <a:pt x="119236" y="6980"/>
                    <a:pt x="132285" y="12695"/>
                  </a:cubicBezTo>
                  <a:cubicBezTo>
                    <a:pt x="139705" y="13772"/>
                    <a:pt x="147248" y="13772"/>
                    <a:pt x="154669" y="12695"/>
                  </a:cubicBezTo>
                  <a:cubicBezTo>
                    <a:pt x="169385" y="14362"/>
                    <a:pt x="184253" y="13972"/>
                    <a:pt x="198864" y="11552"/>
                  </a:cubicBezTo>
                  <a:cubicBezTo>
                    <a:pt x="204113" y="9200"/>
                    <a:pt x="209609" y="7438"/>
                    <a:pt x="215247" y="6314"/>
                  </a:cubicBezTo>
                  <a:cubicBezTo>
                    <a:pt x="221344" y="6314"/>
                    <a:pt x="223725" y="13648"/>
                    <a:pt x="232202" y="9838"/>
                  </a:cubicBezTo>
                  <a:cubicBezTo>
                    <a:pt x="238870" y="6885"/>
                    <a:pt x="235821" y="17363"/>
                    <a:pt x="238107" y="21363"/>
                  </a:cubicBezTo>
                  <a:cubicBezTo>
                    <a:pt x="243079" y="15143"/>
                    <a:pt x="250376" y="11229"/>
                    <a:pt x="258301" y="10505"/>
                  </a:cubicBezTo>
                  <a:cubicBezTo>
                    <a:pt x="266149" y="8923"/>
                    <a:pt x="273874" y="6818"/>
                    <a:pt x="281446" y="4218"/>
                  </a:cubicBezTo>
                  <a:lnTo>
                    <a:pt x="283828" y="599"/>
                  </a:lnTo>
                  <a:cubicBezTo>
                    <a:pt x="284304" y="599"/>
                    <a:pt x="285066" y="1456"/>
                    <a:pt x="284970" y="1551"/>
                  </a:cubicBezTo>
                  <a:cubicBezTo>
                    <a:pt x="284875" y="1646"/>
                    <a:pt x="283542" y="4028"/>
                    <a:pt x="282780" y="5171"/>
                  </a:cubicBezTo>
                  <a:cubicBezTo>
                    <a:pt x="282780" y="10028"/>
                    <a:pt x="283542" y="14124"/>
                    <a:pt x="289638" y="15362"/>
                  </a:cubicBezTo>
                  <a:lnTo>
                    <a:pt x="290781" y="16124"/>
                  </a:lnTo>
                  <a:lnTo>
                    <a:pt x="289733" y="15172"/>
                  </a:lnTo>
                  <a:cubicBezTo>
                    <a:pt x="292686" y="12314"/>
                    <a:pt x="297162" y="9743"/>
                    <a:pt x="298115" y="6314"/>
                  </a:cubicBezTo>
                  <a:cubicBezTo>
                    <a:pt x="299734" y="1075"/>
                    <a:pt x="301639" y="694"/>
                    <a:pt x="305068" y="4123"/>
                  </a:cubicBezTo>
                  <a:cubicBezTo>
                    <a:pt x="308097" y="7400"/>
                    <a:pt x="312812" y="8495"/>
                    <a:pt x="316974" y="6885"/>
                  </a:cubicBezTo>
                  <a:cubicBezTo>
                    <a:pt x="333357" y="313"/>
                    <a:pt x="349360" y="6885"/>
                    <a:pt x="365552" y="6885"/>
                  </a:cubicBezTo>
                  <a:cubicBezTo>
                    <a:pt x="394127" y="7457"/>
                    <a:pt x="422702" y="7361"/>
                    <a:pt x="451277" y="6885"/>
                  </a:cubicBezTo>
                  <a:cubicBezTo>
                    <a:pt x="456173" y="6342"/>
                    <a:pt x="461002" y="5256"/>
                    <a:pt x="465660" y="3647"/>
                  </a:cubicBezTo>
                  <a:cubicBezTo>
                    <a:pt x="466041" y="2761"/>
                    <a:pt x="466336" y="1837"/>
                    <a:pt x="466517" y="884"/>
                  </a:cubicBezTo>
                  <a:lnTo>
                    <a:pt x="465374" y="313"/>
                  </a:lnTo>
                  <a:lnTo>
                    <a:pt x="466612" y="884"/>
                  </a:lnTo>
                  <a:cubicBezTo>
                    <a:pt x="467165" y="1704"/>
                    <a:pt x="467641" y="2561"/>
                    <a:pt x="468041" y="3456"/>
                  </a:cubicBezTo>
                  <a:cubicBezTo>
                    <a:pt x="468041" y="3456"/>
                    <a:pt x="467565" y="4409"/>
                    <a:pt x="467279" y="4885"/>
                  </a:cubicBezTo>
                  <a:cubicBezTo>
                    <a:pt x="469565" y="8219"/>
                    <a:pt x="471756" y="11552"/>
                    <a:pt x="474042" y="14410"/>
                  </a:cubicBezTo>
                  <a:lnTo>
                    <a:pt x="473089" y="15362"/>
                  </a:lnTo>
                  <a:lnTo>
                    <a:pt x="474137" y="14505"/>
                  </a:lnTo>
                  <a:cubicBezTo>
                    <a:pt x="478233" y="11933"/>
                    <a:pt x="481376" y="6695"/>
                    <a:pt x="486615" y="7361"/>
                  </a:cubicBezTo>
                  <a:cubicBezTo>
                    <a:pt x="502712" y="9552"/>
                    <a:pt x="518523" y="3837"/>
                    <a:pt x="534240" y="6314"/>
                  </a:cubicBezTo>
                  <a:cubicBezTo>
                    <a:pt x="537393" y="6809"/>
                    <a:pt x="540612" y="6809"/>
                    <a:pt x="543765" y="6314"/>
                  </a:cubicBezTo>
                  <a:cubicBezTo>
                    <a:pt x="576150" y="1265"/>
                    <a:pt x="609106" y="7838"/>
                    <a:pt x="640824" y="1551"/>
                  </a:cubicBezTo>
                  <a:cubicBezTo>
                    <a:pt x="646159" y="6314"/>
                    <a:pt x="642729" y="12410"/>
                    <a:pt x="645778" y="16886"/>
                  </a:cubicBezTo>
                  <a:cubicBezTo>
                    <a:pt x="650445" y="2789"/>
                    <a:pt x="651873" y="1646"/>
                    <a:pt x="665875" y="2408"/>
                  </a:cubicBezTo>
                  <a:cubicBezTo>
                    <a:pt x="672733" y="2408"/>
                    <a:pt x="679877" y="789"/>
                    <a:pt x="686163" y="1265"/>
                  </a:cubicBezTo>
                  <a:cubicBezTo>
                    <a:pt x="703137" y="2808"/>
                    <a:pt x="720244" y="2389"/>
                    <a:pt x="737122" y="27"/>
                  </a:cubicBezTo>
                  <a:cubicBezTo>
                    <a:pt x="742161" y="-297"/>
                    <a:pt x="746933" y="2294"/>
                    <a:pt x="749410" y="6695"/>
                  </a:cubicBezTo>
                  <a:cubicBezTo>
                    <a:pt x="750934" y="8695"/>
                    <a:pt x="751219" y="10219"/>
                    <a:pt x="748933" y="11743"/>
                  </a:cubicBezTo>
                  <a:close/>
                  <a:moveTo>
                    <a:pt x="90946" y="12314"/>
                  </a:moveTo>
                  <a:lnTo>
                    <a:pt x="86374" y="12314"/>
                  </a:lnTo>
                  <a:cubicBezTo>
                    <a:pt x="87327" y="14124"/>
                    <a:pt x="89232" y="14410"/>
                    <a:pt x="90946" y="12314"/>
                  </a:cubicBezTo>
                  <a:close/>
                  <a:moveTo>
                    <a:pt x="341549" y="16124"/>
                  </a:moveTo>
                  <a:lnTo>
                    <a:pt x="340501" y="16124"/>
                  </a:lnTo>
                  <a:lnTo>
                    <a:pt x="341549" y="16124"/>
                  </a:lnTo>
                  <a:close/>
                  <a:moveTo>
                    <a:pt x="398699" y="16124"/>
                  </a:moveTo>
                  <a:lnTo>
                    <a:pt x="397461" y="16124"/>
                  </a:lnTo>
                  <a:lnTo>
                    <a:pt x="398509" y="16696"/>
                  </a:lnTo>
                  <a:close/>
                  <a:moveTo>
                    <a:pt x="600343" y="14505"/>
                  </a:moveTo>
                  <a:lnTo>
                    <a:pt x="599391" y="14505"/>
                  </a:lnTo>
                  <a:lnTo>
                    <a:pt x="599391" y="15648"/>
                  </a:lnTo>
                  <a:close/>
                  <a:moveTo>
                    <a:pt x="735408" y="15267"/>
                  </a:moveTo>
                  <a:cubicBezTo>
                    <a:pt x="735408" y="15267"/>
                    <a:pt x="734836" y="14219"/>
                    <a:pt x="734646" y="14219"/>
                  </a:cubicBezTo>
                  <a:cubicBezTo>
                    <a:pt x="734131" y="14400"/>
                    <a:pt x="733655" y="14658"/>
                    <a:pt x="733217" y="14981"/>
                  </a:cubicBezTo>
                  <a:cubicBezTo>
                    <a:pt x="733217" y="14981"/>
                    <a:pt x="733217" y="16124"/>
                    <a:pt x="733217" y="16220"/>
                  </a:cubicBezTo>
                  <a:cubicBezTo>
                    <a:pt x="733217" y="16315"/>
                    <a:pt x="735027" y="16696"/>
                    <a:pt x="735027" y="15267"/>
                  </a:cubicBezTo>
                  <a:close/>
                  <a:moveTo>
                    <a:pt x="747409" y="9647"/>
                  </a:moveTo>
                  <a:lnTo>
                    <a:pt x="747886" y="8409"/>
                  </a:lnTo>
                  <a:lnTo>
                    <a:pt x="746933" y="8409"/>
                  </a:lnTo>
                  <a:close/>
                </a:path>
              </a:pathLst>
            </a:custGeom>
            <a:grpFill/>
            <a:ln w="9525" cap="flat">
              <a:noFill/>
              <a:prstDash val="solid"/>
              <a:miter/>
            </a:ln>
          </p:spPr>
          <p:txBody>
            <a:bodyPr rtlCol="0" anchor="ctr"/>
            <a:lstStyle/>
            <a:p>
              <a:endParaRPr lang="en-US">
                <a:solidFill>
                  <a:schemeClr val="bg1"/>
                </a:solidFill>
              </a:endParaRPr>
            </a:p>
          </p:txBody>
        </p:sp>
        <p:sp>
          <p:nvSpPr>
            <p:cNvPr id="102" name="Freeform 101">
              <a:extLst>
                <a:ext uri="{FF2B5EF4-FFF2-40B4-BE49-F238E27FC236}">
                  <a16:creationId xmlns:a16="http://schemas.microsoft.com/office/drawing/2014/main" id="{E7903AA7-C1A2-9A76-94A7-56EB8A3FBCDC}"/>
                </a:ext>
              </a:extLst>
            </p:cNvPr>
            <p:cNvSpPr/>
            <p:nvPr/>
          </p:nvSpPr>
          <p:spPr>
            <a:xfrm>
              <a:off x="7422040" y="2759546"/>
              <a:ext cx="18318" cy="10147"/>
            </a:xfrm>
            <a:custGeom>
              <a:avLst/>
              <a:gdLst>
                <a:gd name="connsiteX0" fmla="*/ 17461 w 18318"/>
                <a:gd name="connsiteY0" fmla="*/ 3560 h 10147"/>
                <a:gd name="connsiteX1" fmla="*/ 16127 w 18318"/>
                <a:gd name="connsiteY1" fmla="*/ 4322 h 10147"/>
                <a:gd name="connsiteX2" fmla="*/ 2126 w 18318"/>
                <a:gd name="connsiteY2" fmla="*/ 893 h 10147"/>
                <a:gd name="connsiteX3" fmla="*/ 30 w 18318"/>
                <a:gd name="connsiteY3" fmla="*/ 893 h 10147"/>
                <a:gd name="connsiteX4" fmla="*/ 983 w 18318"/>
                <a:gd name="connsiteY4" fmla="*/ 2132 h 10147"/>
                <a:gd name="connsiteX5" fmla="*/ 17366 w 18318"/>
                <a:gd name="connsiteY5" fmla="*/ 5656 h 10147"/>
                <a:gd name="connsiteX6" fmla="*/ 18318 w 18318"/>
                <a:gd name="connsiteY6" fmla="*/ 4322 h 10147"/>
                <a:gd name="connsiteX7" fmla="*/ 17461 w 18318"/>
                <a:gd name="connsiteY7" fmla="*/ 3560 h 10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318" h="10147">
                  <a:moveTo>
                    <a:pt x="17461" y="3560"/>
                  </a:moveTo>
                  <a:cubicBezTo>
                    <a:pt x="16975" y="3741"/>
                    <a:pt x="16527" y="3999"/>
                    <a:pt x="16127" y="4322"/>
                  </a:cubicBezTo>
                  <a:lnTo>
                    <a:pt x="2126" y="893"/>
                  </a:lnTo>
                  <a:cubicBezTo>
                    <a:pt x="1078" y="-250"/>
                    <a:pt x="220" y="-345"/>
                    <a:pt x="30" y="893"/>
                  </a:cubicBezTo>
                  <a:cubicBezTo>
                    <a:pt x="-160" y="2132"/>
                    <a:pt x="602" y="1751"/>
                    <a:pt x="983" y="2132"/>
                  </a:cubicBezTo>
                  <a:cubicBezTo>
                    <a:pt x="6602" y="11657"/>
                    <a:pt x="9174" y="12514"/>
                    <a:pt x="17366" y="5656"/>
                  </a:cubicBezTo>
                  <a:cubicBezTo>
                    <a:pt x="17746" y="5256"/>
                    <a:pt x="18061" y="4808"/>
                    <a:pt x="18318" y="4322"/>
                  </a:cubicBezTo>
                  <a:cubicBezTo>
                    <a:pt x="18318" y="4322"/>
                    <a:pt x="17651" y="3465"/>
                    <a:pt x="17461" y="3560"/>
                  </a:cubicBezTo>
                  <a:close/>
                </a:path>
              </a:pathLst>
            </a:custGeom>
            <a:grpFill/>
            <a:ln w="9525" cap="flat">
              <a:noFill/>
              <a:prstDash val="solid"/>
              <a:miter/>
            </a:ln>
          </p:spPr>
          <p:txBody>
            <a:bodyPr rtlCol="0" anchor="ctr"/>
            <a:lstStyle/>
            <a:p>
              <a:endParaRPr lang="en-US">
                <a:solidFill>
                  <a:schemeClr val="bg1"/>
                </a:solidFill>
              </a:endParaRPr>
            </a:p>
          </p:txBody>
        </p:sp>
        <p:sp>
          <p:nvSpPr>
            <p:cNvPr id="103" name="Freeform 102">
              <a:extLst>
                <a:ext uri="{FF2B5EF4-FFF2-40B4-BE49-F238E27FC236}">
                  <a16:creationId xmlns:a16="http://schemas.microsoft.com/office/drawing/2014/main" id="{6B18A6B0-DD27-E5B8-1D41-7C13A64E426E}"/>
                </a:ext>
              </a:extLst>
            </p:cNvPr>
            <p:cNvSpPr/>
            <p:nvPr/>
          </p:nvSpPr>
          <p:spPr>
            <a:xfrm>
              <a:off x="7375874" y="2710148"/>
              <a:ext cx="1047" cy="857"/>
            </a:xfrm>
            <a:custGeom>
              <a:avLst/>
              <a:gdLst>
                <a:gd name="connsiteX0" fmla="*/ 1048 w 1047"/>
                <a:gd name="connsiteY0" fmla="*/ 0 h 857"/>
                <a:gd name="connsiteX1" fmla="*/ 0 w 1047"/>
                <a:gd name="connsiteY1" fmla="*/ 286 h 857"/>
                <a:gd name="connsiteX2" fmla="*/ 857 w 1047"/>
                <a:gd name="connsiteY2" fmla="*/ 857 h 857"/>
                <a:gd name="connsiteX3" fmla="*/ 1048 w 1047"/>
                <a:gd name="connsiteY3" fmla="*/ 0 h 857"/>
              </a:gdLst>
              <a:ahLst/>
              <a:cxnLst>
                <a:cxn ang="0">
                  <a:pos x="connsiteX0" y="connsiteY0"/>
                </a:cxn>
                <a:cxn ang="0">
                  <a:pos x="connsiteX1" y="connsiteY1"/>
                </a:cxn>
                <a:cxn ang="0">
                  <a:pos x="connsiteX2" y="connsiteY2"/>
                </a:cxn>
                <a:cxn ang="0">
                  <a:pos x="connsiteX3" y="connsiteY3"/>
                </a:cxn>
              </a:cxnLst>
              <a:rect l="l" t="t" r="r" b="b"/>
              <a:pathLst>
                <a:path w="1047" h="857">
                  <a:moveTo>
                    <a:pt x="1048" y="0"/>
                  </a:moveTo>
                  <a:lnTo>
                    <a:pt x="0" y="286"/>
                  </a:lnTo>
                  <a:lnTo>
                    <a:pt x="857" y="857"/>
                  </a:lnTo>
                  <a:lnTo>
                    <a:pt x="1048" y="0"/>
                  </a:lnTo>
                  <a:close/>
                </a:path>
              </a:pathLst>
            </a:custGeom>
            <a:grpFill/>
            <a:ln w="9525" cap="flat">
              <a:noFill/>
              <a:prstDash val="solid"/>
              <a:miter/>
            </a:ln>
          </p:spPr>
          <p:txBody>
            <a:bodyPr rtlCol="0" anchor="ctr"/>
            <a:lstStyle/>
            <a:p>
              <a:endParaRPr lang="en-US">
                <a:solidFill>
                  <a:schemeClr val="bg1"/>
                </a:solidFill>
              </a:endParaRPr>
            </a:p>
          </p:txBody>
        </p:sp>
        <p:sp>
          <p:nvSpPr>
            <p:cNvPr id="104" name="Freeform 103">
              <a:extLst>
                <a:ext uri="{FF2B5EF4-FFF2-40B4-BE49-F238E27FC236}">
                  <a16:creationId xmlns:a16="http://schemas.microsoft.com/office/drawing/2014/main" id="{DFD3CB83-6BB6-1AF1-30B5-EAB7BAABBD94}"/>
                </a:ext>
              </a:extLst>
            </p:cNvPr>
            <p:cNvSpPr/>
            <p:nvPr/>
          </p:nvSpPr>
          <p:spPr>
            <a:xfrm>
              <a:off x="7331011" y="2710053"/>
              <a:ext cx="1047" cy="952"/>
            </a:xfrm>
            <a:custGeom>
              <a:avLst/>
              <a:gdLst>
                <a:gd name="connsiteX0" fmla="*/ 190 w 1047"/>
                <a:gd name="connsiteY0" fmla="*/ 0 h 952"/>
                <a:gd name="connsiteX1" fmla="*/ 0 w 1047"/>
                <a:gd name="connsiteY1" fmla="*/ 952 h 952"/>
                <a:gd name="connsiteX2" fmla="*/ 1048 w 1047"/>
                <a:gd name="connsiteY2" fmla="*/ 571 h 952"/>
                <a:gd name="connsiteX3" fmla="*/ 190 w 1047"/>
                <a:gd name="connsiteY3" fmla="*/ 0 h 952"/>
              </a:gdLst>
              <a:ahLst/>
              <a:cxnLst>
                <a:cxn ang="0">
                  <a:pos x="connsiteX0" y="connsiteY0"/>
                </a:cxn>
                <a:cxn ang="0">
                  <a:pos x="connsiteX1" y="connsiteY1"/>
                </a:cxn>
                <a:cxn ang="0">
                  <a:pos x="connsiteX2" y="connsiteY2"/>
                </a:cxn>
                <a:cxn ang="0">
                  <a:pos x="connsiteX3" y="connsiteY3"/>
                </a:cxn>
              </a:cxnLst>
              <a:rect l="l" t="t" r="r" b="b"/>
              <a:pathLst>
                <a:path w="1047" h="952">
                  <a:moveTo>
                    <a:pt x="190" y="0"/>
                  </a:moveTo>
                  <a:lnTo>
                    <a:pt x="0" y="952"/>
                  </a:lnTo>
                  <a:lnTo>
                    <a:pt x="1048" y="571"/>
                  </a:lnTo>
                  <a:lnTo>
                    <a:pt x="190" y="0"/>
                  </a:lnTo>
                  <a:close/>
                </a:path>
              </a:pathLst>
            </a:custGeom>
            <a:grpFill/>
            <a:ln w="9525" cap="flat">
              <a:noFill/>
              <a:prstDash val="solid"/>
              <a:miter/>
            </a:ln>
          </p:spPr>
          <p:txBody>
            <a:bodyPr rtlCol="0" anchor="ctr"/>
            <a:lstStyle/>
            <a:p>
              <a:endParaRPr lang="en-US">
                <a:solidFill>
                  <a:schemeClr val="bg1"/>
                </a:solidFill>
              </a:endParaRPr>
            </a:p>
          </p:txBody>
        </p:sp>
        <p:sp>
          <p:nvSpPr>
            <p:cNvPr id="105" name="Freeform 104">
              <a:extLst>
                <a:ext uri="{FF2B5EF4-FFF2-40B4-BE49-F238E27FC236}">
                  <a16:creationId xmlns:a16="http://schemas.microsoft.com/office/drawing/2014/main" id="{5AF43556-B3C6-E9D4-B736-9A0067091672}"/>
                </a:ext>
              </a:extLst>
            </p:cNvPr>
            <p:cNvSpPr/>
            <p:nvPr/>
          </p:nvSpPr>
          <p:spPr>
            <a:xfrm>
              <a:off x="7532941" y="2704337"/>
              <a:ext cx="666" cy="952"/>
            </a:xfrm>
            <a:custGeom>
              <a:avLst/>
              <a:gdLst>
                <a:gd name="connsiteX0" fmla="*/ 667 w 666"/>
                <a:gd name="connsiteY0" fmla="*/ 0 h 952"/>
                <a:gd name="connsiteX1" fmla="*/ 0 w 666"/>
                <a:gd name="connsiteY1" fmla="*/ 953 h 952"/>
                <a:gd name="connsiteX2" fmla="*/ 0 w 666"/>
                <a:gd name="connsiteY2" fmla="*/ 953 h 952"/>
              </a:gdLst>
              <a:ahLst/>
              <a:cxnLst>
                <a:cxn ang="0">
                  <a:pos x="connsiteX0" y="connsiteY0"/>
                </a:cxn>
                <a:cxn ang="0">
                  <a:pos x="connsiteX1" y="connsiteY1"/>
                </a:cxn>
                <a:cxn ang="0">
                  <a:pos x="connsiteX2" y="connsiteY2"/>
                </a:cxn>
              </a:cxnLst>
              <a:rect l="l" t="t" r="r" b="b"/>
              <a:pathLst>
                <a:path w="666" h="952">
                  <a:moveTo>
                    <a:pt x="667" y="0"/>
                  </a:moveTo>
                  <a:lnTo>
                    <a:pt x="0" y="953"/>
                  </a:lnTo>
                  <a:lnTo>
                    <a:pt x="0" y="953"/>
                  </a:lnTo>
                  <a:close/>
                </a:path>
              </a:pathLst>
            </a:custGeom>
            <a:grpFill/>
            <a:ln w="9525" cap="flat">
              <a:noFill/>
              <a:prstDash val="solid"/>
              <a:miter/>
            </a:ln>
          </p:spPr>
          <p:txBody>
            <a:bodyPr rtlCol="0" anchor="ctr"/>
            <a:lstStyle/>
            <a:p>
              <a:endParaRPr lang="en-US">
                <a:solidFill>
                  <a:schemeClr val="bg1"/>
                </a:solidFill>
              </a:endParaRPr>
            </a:p>
          </p:txBody>
        </p:sp>
      </p:grpSp>
      <p:sp>
        <p:nvSpPr>
          <p:cNvPr id="4" name="Content Placeholder 2">
            <a:extLst>
              <a:ext uri="{FF2B5EF4-FFF2-40B4-BE49-F238E27FC236}">
                <a16:creationId xmlns:a16="http://schemas.microsoft.com/office/drawing/2014/main" id="{C185608C-CBE6-D734-CC21-0ED6AC884D2A}"/>
              </a:ext>
            </a:extLst>
          </p:cNvPr>
          <p:cNvSpPr>
            <a:spLocks noGrp="1"/>
          </p:cNvSpPr>
          <p:nvPr>
            <p:ph idx="13"/>
          </p:nvPr>
        </p:nvSpPr>
        <p:spPr>
          <a:xfrm>
            <a:off x="6277587" y="1757081"/>
            <a:ext cx="5530933" cy="407518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284406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D032D8-F688-D610-1F05-E111D0E990BC}"/>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F283DC9D-F634-98FE-C6CA-34FA31A9A9CB}"/>
              </a:ext>
            </a:extLst>
          </p:cNvPr>
          <p:cNvSpPr>
            <a:spLocks noGrp="1"/>
          </p:cNvSpPr>
          <p:nvPr>
            <p:ph type="sldNum" sz="quarter" idx="12"/>
          </p:nvPr>
        </p:nvSpPr>
        <p:spPr/>
        <p:txBody>
          <a:bodyPr/>
          <a:lstStyle/>
          <a:p>
            <a:fld id="{CB4D8987-FD1A-BB48-B0A7-01FEA247E1BB}" type="slidenum">
              <a:rPr lang="en-US" smtClean="0"/>
              <a:t>‹#›</a:t>
            </a:fld>
            <a:endParaRPr lang="en-US"/>
          </a:p>
        </p:txBody>
      </p:sp>
      <p:grpSp>
        <p:nvGrpSpPr>
          <p:cNvPr id="3" name="Group 2">
            <a:extLst>
              <a:ext uri="{FF2B5EF4-FFF2-40B4-BE49-F238E27FC236}">
                <a16:creationId xmlns:a16="http://schemas.microsoft.com/office/drawing/2014/main" id="{D3C51AFD-F765-A919-C009-D5D300C6862B}"/>
              </a:ext>
            </a:extLst>
          </p:cNvPr>
          <p:cNvGrpSpPr/>
          <p:nvPr userDrawn="1"/>
        </p:nvGrpSpPr>
        <p:grpSpPr>
          <a:xfrm>
            <a:off x="432788" y="1345520"/>
            <a:ext cx="1922674" cy="77550"/>
            <a:chOff x="6245679" y="2701320"/>
            <a:chExt cx="1922674" cy="77550"/>
          </a:xfrm>
          <a:solidFill>
            <a:schemeClr val="tx1"/>
          </a:solidFill>
        </p:grpSpPr>
        <p:sp>
          <p:nvSpPr>
            <p:cNvPr id="4" name="Freeform 3">
              <a:extLst>
                <a:ext uri="{FF2B5EF4-FFF2-40B4-BE49-F238E27FC236}">
                  <a16:creationId xmlns:a16="http://schemas.microsoft.com/office/drawing/2014/main" id="{85DAB1BD-F32E-2D99-0688-BD6AE8EE81F1}"/>
                </a:ext>
              </a:extLst>
            </p:cNvPr>
            <p:cNvSpPr/>
            <p:nvPr/>
          </p:nvSpPr>
          <p:spPr>
            <a:xfrm>
              <a:off x="7423276" y="2713689"/>
              <a:ext cx="471709" cy="28281"/>
            </a:xfrm>
            <a:custGeom>
              <a:avLst/>
              <a:gdLst>
                <a:gd name="connsiteX0" fmla="*/ 437610 w 471709"/>
                <a:gd name="connsiteY0" fmla="*/ 23033 h 28281"/>
                <a:gd name="connsiteX1" fmla="*/ 442468 w 471709"/>
                <a:gd name="connsiteY1" fmla="*/ 20747 h 28281"/>
                <a:gd name="connsiteX2" fmla="*/ 441135 w 471709"/>
                <a:gd name="connsiteY2" fmla="*/ 19128 h 28281"/>
                <a:gd name="connsiteX3" fmla="*/ 437229 w 471709"/>
                <a:gd name="connsiteY3" fmla="*/ 22747 h 28281"/>
                <a:gd name="connsiteX4" fmla="*/ 423228 w 471709"/>
                <a:gd name="connsiteY4" fmla="*/ 24271 h 28281"/>
                <a:gd name="connsiteX5" fmla="*/ 396558 w 471709"/>
                <a:gd name="connsiteY5" fmla="*/ 26176 h 28281"/>
                <a:gd name="connsiteX6" fmla="*/ 392557 w 471709"/>
                <a:gd name="connsiteY6" fmla="*/ 19604 h 28281"/>
                <a:gd name="connsiteX7" fmla="*/ 393224 w 471709"/>
                <a:gd name="connsiteY7" fmla="*/ 18556 h 28281"/>
                <a:gd name="connsiteX8" fmla="*/ 392271 w 471709"/>
                <a:gd name="connsiteY8" fmla="*/ 19318 h 28281"/>
                <a:gd name="connsiteX9" fmla="*/ 373221 w 471709"/>
                <a:gd name="connsiteY9" fmla="*/ 22461 h 28281"/>
                <a:gd name="connsiteX10" fmla="*/ 354171 w 471709"/>
                <a:gd name="connsiteY10" fmla="*/ 27034 h 28281"/>
                <a:gd name="connsiteX11" fmla="*/ 341503 w 471709"/>
                <a:gd name="connsiteY11" fmla="*/ 16842 h 28281"/>
                <a:gd name="connsiteX12" fmla="*/ 329121 w 471709"/>
                <a:gd name="connsiteY12" fmla="*/ 17413 h 28281"/>
                <a:gd name="connsiteX13" fmla="*/ 272542 w 471709"/>
                <a:gd name="connsiteY13" fmla="*/ 22843 h 28281"/>
                <a:gd name="connsiteX14" fmla="*/ 241491 w 471709"/>
                <a:gd name="connsiteY14" fmla="*/ 18271 h 28281"/>
                <a:gd name="connsiteX15" fmla="*/ 213392 w 471709"/>
                <a:gd name="connsiteY15" fmla="*/ 22747 h 28281"/>
                <a:gd name="connsiteX16" fmla="*/ 187960 w 471709"/>
                <a:gd name="connsiteY16" fmla="*/ 21890 h 28281"/>
                <a:gd name="connsiteX17" fmla="*/ 185579 w 471709"/>
                <a:gd name="connsiteY17" fmla="*/ 16175 h 28281"/>
                <a:gd name="connsiteX18" fmla="*/ 186246 w 471709"/>
                <a:gd name="connsiteY18" fmla="*/ 15032 h 28281"/>
                <a:gd name="connsiteX19" fmla="*/ 185293 w 471709"/>
                <a:gd name="connsiteY19" fmla="*/ 15889 h 28281"/>
                <a:gd name="connsiteX20" fmla="*/ 157956 w 471709"/>
                <a:gd name="connsiteY20" fmla="*/ 21604 h 28281"/>
                <a:gd name="connsiteX21" fmla="*/ 141859 w 471709"/>
                <a:gd name="connsiteY21" fmla="*/ 24938 h 28281"/>
                <a:gd name="connsiteX22" fmla="*/ 131667 w 471709"/>
                <a:gd name="connsiteY22" fmla="*/ 16651 h 28281"/>
                <a:gd name="connsiteX23" fmla="*/ 122142 w 471709"/>
                <a:gd name="connsiteY23" fmla="*/ 11889 h 28281"/>
                <a:gd name="connsiteX24" fmla="*/ 116904 w 471709"/>
                <a:gd name="connsiteY24" fmla="*/ 20461 h 28281"/>
                <a:gd name="connsiteX25" fmla="*/ 102807 w 471709"/>
                <a:gd name="connsiteY25" fmla="*/ 26081 h 28281"/>
                <a:gd name="connsiteX26" fmla="*/ 71946 w 471709"/>
                <a:gd name="connsiteY26" fmla="*/ 25128 h 28281"/>
                <a:gd name="connsiteX27" fmla="*/ 65659 w 471709"/>
                <a:gd name="connsiteY27" fmla="*/ 24081 h 28281"/>
                <a:gd name="connsiteX28" fmla="*/ 50419 w 471709"/>
                <a:gd name="connsiteY28" fmla="*/ 17604 h 28281"/>
                <a:gd name="connsiteX29" fmla="*/ 27273 w 471709"/>
                <a:gd name="connsiteY29" fmla="*/ 23319 h 28281"/>
                <a:gd name="connsiteX30" fmla="*/ 8223 w 471709"/>
                <a:gd name="connsiteY30" fmla="*/ 25986 h 28281"/>
                <a:gd name="connsiteX31" fmla="*/ 1079 w 471709"/>
                <a:gd name="connsiteY31" fmla="*/ 11698 h 28281"/>
                <a:gd name="connsiteX32" fmla="*/ 4128 w 471709"/>
                <a:gd name="connsiteY32" fmla="*/ 7412 h 28281"/>
                <a:gd name="connsiteX33" fmla="*/ 39846 w 471709"/>
                <a:gd name="connsiteY33" fmla="*/ 9127 h 28281"/>
                <a:gd name="connsiteX34" fmla="*/ 44990 w 471709"/>
                <a:gd name="connsiteY34" fmla="*/ 10079 h 28281"/>
                <a:gd name="connsiteX35" fmla="*/ 99568 w 471709"/>
                <a:gd name="connsiteY35" fmla="*/ 4745 h 28281"/>
                <a:gd name="connsiteX36" fmla="*/ 112236 w 471709"/>
                <a:gd name="connsiteY36" fmla="*/ 2364 h 28281"/>
                <a:gd name="connsiteX37" fmla="*/ 131286 w 471709"/>
                <a:gd name="connsiteY37" fmla="*/ 2935 h 28281"/>
                <a:gd name="connsiteX38" fmla="*/ 147574 w 471709"/>
                <a:gd name="connsiteY38" fmla="*/ 4364 h 28281"/>
                <a:gd name="connsiteX39" fmla="*/ 207677 w 471709"/>
                <a:gd name="connsiteY39" fmla="*/ 3602 h 28281"/>
                <a:gd name="connsiteX40" fmla="*/ 251396 w 471709"/>
                <a:gd name="connsiteY40" fmla="*/ 4840 h 28281"/>
                <a:gd name="connsiteX41" fmla="*/ 293688 w 471709"/>
                <a:gd name="connsiteY41" fmla="*/ 2649 h 28281"/>
                <a:gd name="connsiteX42" fmla="*/ 325120 w 471709"/>
                <a:gd name="connsiteY42" fmla="*/ 744 h 28281"/>
                <a:gd name="connsiteX43" fmla="*/ 344932 w 471709"/>
                <a:gd name="connsiteY43" fmla="*/ 4840 h 28281"/>
                <a:gd name="connsiteX44" fmla="*/ 356076 w 471709"/>
                <a:gd name="connsiteY44" fmla="*/ 3411 h 28281"/>
                <a:gd name="connsiteX45" fmla="*/ 370173 w 471709"/>
                <a:gd name="connsiteY45" fmla="*/ 2554 h 28281"/>
                <a:gd name="connsiteX46" fmla="*/ 384270 w 471709"/>
                <a:gd name="connsiteY46" fmla="*/ 4745 h 28281"/>
                <a:gd name="connsiteX47" fmla="*/ 419322 w 471709"/>
                <a:gd name="connsiteY47" fmla="*/ 4745 h 28281"/>
                <a:gd name="connsiteX48" fmla="*/ 463709 w 471709"/>
                <a:gd name="connsiteY48" fmla="*/ 2935 h 28281"/>
                <a:gd name="connsiteX49" fmla="*/ 470748 w 471709"/>
                <a:gd name="connsiteY49" fmla="*/ 6907 h 28281"/>
                <a:gd name="connsiteX50" fmla="*/ 470471 w 471709"/>
                <a:gd name="connsiteY50" fmla="*/ 10746 h 28281"/>
                <a:gd name="connsiteX51" fmla="*/ 471710 w 471709"/>
                <a:gd name="connsiteY51" fmla="*/ 26367 h 28281"/>
                <a:gd name="connsiteX52" fmla="*/ 437610 w 471709"/>
                <a:gd name="connsiteY52" fmla="*/ 23033 h 28281"/>
                <a:gd name="connsiteX53" fmla="*/ 106426 w 471709"/>
                <a:gd name="connsiteY53" fmla="*/ 16461 h 28281"/>
                <a:gd name="connsiteX54" fmla="*/ 105188 w 471709"/>
                <a:gd name="connsiteY54" fmla="*/ 15508 h 28281"/>
                <a:gd name="connsiteX55" fmla="*/ 104426 w 471709"/>
                <a:gd name="connsiteY55" fmla="*/ 17413 h 28281"/>
                <a:gd name="connsiteX56" fmla="*/ 105950 w 471709"/>
                <a:gd name="connsiteY56" fmla="*/ 17413 h 28281"/>
                <a:gd name="connsiteX57" fmla="*/ 106426 w 471709"/>
                <a:gd name="connsiteY57" fmla="*/ 16461 h 28281"/>
                <a:gd name="connsiteX58" fmla="*/ 208344 w 471709"/>
                <a:gd name="connsiteY58" fmla="*/ 13318 h 28281"/>
                <a:gd name="connsiteX59" fmla="*/ 207677 w 471709"/>
                <a:gd name="connsiteY59" fmla="*/ 12270 h 28281"/>
                <a:gd name="connsiteX60" fmla="*/ 206438 w 471709"/>
                <a:gd name="connsiteY60" fmla="*/ 11603 h 28281"/>
                <a:gd name="connsiteX61" fmla="*/ 207391 w 471709"/>
                <a:gd name="connsiteY61" fmla="*/ 12556 h 28281"/>
                <a:gd name="connsiteX62" fmla="*/ 290925 w 471709"/>
                <a:gd name="connsiteY62" fmla="*/ 14746 h 28281"/>
                <a:gd name="connsiteX63" fmla="*/ 287401 w 471709"/>
                <a:gd name="connsiteY63" fmla="*/ 13698 h 28281"/>
                <a:gd name="connsiteX64" fmla="*/ 283115 w 471709"/>
                <a:gd name="connsiteY64" fmla="*/ 15985 h 28281"/>
                <a:gd name="connsiteX65" fmla="*/ 284353 w 471709"/>
                <a:gd name="connsiteY65" fmla="*/ 17794 h 28281"/>
                <a:gd name="connsiteX66" fmla="*/ 290925 w 471709"/>
                <a:gd name="connsiteY66" fmla="*/ 14746 h 28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471709" h="28281">
                  <a:moveTo>
                    <a:pt x="437610" y="23033"/>
                  </a:moveTo>
                  <a:cubicBezTo>
                    <a:pt x="439344" y="22547"/>
                    <a:pt x="440982" y="21776"/>
                    <a:pt x="442468" y="20747"/>
                  </a:cubicBezTo>
                  <a:cubicBezTo>
                    <a:pt x="443516" y="19794"/>
                    <a:pt x="442468" y="18461"/>
                    <a:pt x="441135" y="19128"/>
                  </a:cubicBezTo>
                  <a:cubicBezTo>
                    <a:pt x="439677" y="20157"/>
                    <a:pt x="438363" y="21366"/>
                    <a:pt x="437229" y="22747"/>
                  </a:cubicBezTo>
                  <a:cubicBezTo>
                    <a:pt x="432657" y="23605"/>
                    <a:pt x="427704" y="21033"/>
                    <a:pt x="423228" y="24271"/>
                  </a:cubicBezTo>
                  <a:cubicBezTo>
                    <a:pt x="415131" y="29701"/>
                    <a:pt x="405511" y="26843"/>
                    <a:pt x="396558" y="26176"/>
                  </a:cubicBezTo>
                  <a:cubicBezTo>
                    <a:pt x="393033" y="26176"/>
                    <a:pt x="392271" y="22652"/>
                    <a:pt x="392557" y="19604"/>
                  </a:cubicBezTo>
                  <a:lnTo>
                    <a:pt x="393224" y="18556"/>
                  </a:lnTo>
                  <a:lnTo>
                    <a:pt x="392271" y="19318"/>
                  </a:lnTo>
                  <a:cubicBezTo>
                    <a:pt x="385889" y="16270"/>
                    <a:pt x="378279" y="17518"/>
                    <a:pt x="373221" y="22461"/>
                  </a:cubicBezTo>
                  <a:cubicBezTo>
                    <a:pt x="367611" y="26186"/>
                    <a:pt x="360858" y="27805"/>
                    <a:pt x="354171" y="27034"/>
                  </a:cubicBezTo>
                  <a:cubicBezTo>
                    <a:pt x="346170" y="27034"/>
                    <a:pt x="344646" y="22461"/>
                    <a:pt x="341503" y="16842"/>
                  </a:cubicBezTo>
                  <a:cubicBezTo>
                    <a:pt x="338360" y="11222"/>
                    <a:pt x="333312" y="14842"/>
                    <a:pt x="329121" y="17413"/>
                  </a:cubicBezTo>
                  <a:cubicBezTo>
                    <a:pt x="311309" y="28367"/>
                    <a:pt x="291497" y="22461"/>
                    <a:pt x="272542" y="22843"/>
                  </a:cubicBezTo>
                  <a:cubicBezTo>
                    <a:pt x="263779" y="12270"/>
                    <a:pt x="251301" y="22843"/>
                    <a:pt x="241491" y="18271"/>
                  </a:cubicBezTo>
                  <a:cubicBezTo>
                    <a:pt x="233489" y="26938"/>
                    <a:pt x="222441" y="21985"/>
                    <a:pt x="213392" y="22747"/>
                  </a:cubicBezTo>
                  <a:cubicBezTo>
                    <a:pt x="204343" y="23509"/>
                    <a:pt x="196628" y="19794"/>
                    <a:pt x="187960" y="21890"/>
                  </a:cubicBezTo>
                  <a:cubicBezTo>
                    <a:pt x="185864" y="22366"/>
                    <a:pt x="185293" y="18556"/>
                    <a:pt x="185579" y="16175"/>
                  </a:cubicBezTo>
                  <a:lnTo>
                    <a:pt x="186246" y="15032"/>
                  </a:lnTo>
                  <a:lnTo>
                    <a:pt x="185293" y="15889"/>
                  </a:lnTo>
                  <a:cubicBezTo>
                    <a:pt x="175768" y="15889"/>
                    <a:pt x="166243" y="12841"/>
                    <a:pt x="157956" y="21604"/>
                  </a:cubicBezTo>
                  <a:cubicBezTo>
                    <a:pt x="155004" y="24652"/>
                    <a:pt x="147384" y="24367"/>
                    <a:pt x="141859" y="24938"/>
                  </a:cubicBezTo>
                  <a:cubicBezTo>
                    <a:pt x="136335" y="25510"/>
                    <a:pt x="134620" y="20176"/>
                    <a:pt x="131667" y="16651"/>
                  </a:cubicBezTo>
                  <a:cubicBezTo>
                    <a:pt x="128714" y="13127"/>
                    <a:pt x="125286" y="13318"/>
                    <a:pt x="122142" y="11889"/>
                  </a:cubicBezTo>
                  <a:cubicBezTo>
                    <a:pt x="116332" y="13127"/>
                    <a:pt x="118618" y="17794"/>
                    <a:pt x="116904" y="20461"/>
                  </a:cubicBezTo>
                  <a:cubicBezTo>
                    <a:pt x="114275" y="25605"/>
                    <a:pt x="108245" y="28005"/>
                    <a:pt x="102807" y="26081"/>
                  </a:cubicBezTo>
                  <a:cubicBezTo>
                    <a:pt x="92786" y="23052"/>
                    <a:pt x="82137" y="22728"/>
                    <a:pt x="71946" y="25128"/>
                  </a:cubicBezTo>
                  <a:cubicBezTo>
                    <a:pt x="69374" y="25890"/>
                    <a:pt x="65469" y="26081"/>
                    <a:pt x="65659" y="24081"/>
                  </a:cubicBezTo>
                  <a:cubicBezTo>
                    <a:pt x="67088" y="8936"/>
                    <a:pt x="54896" y="16461"/>
                    <a:pt x="50419" y="17604"/>
                  </a:cubicBezTo>
                  <a:cubicBezTo>
                    <a:pt x="42704" y="19509"/>
                    <a:pt x="33846" y="17604"/>
                    <a:pt x="27273" y="23319"/>
                  </a:cubicBezTo>
                  <a:cubicBezTo>
                    <a:pt x="21777" y="27357"/>
                    <a:pt x="14615" y="28357"/>
                    <a:pt x="8223" y="25986"/>
                  </a:cubicBezTo>
                  <a:cubicBezTo>
                    <a:pt x="508" y="23986"/>
                    <a:pt x="9080" y="14746"/>
                    <a:pt x="1079" y="11698"/>
                  </a:cubicBezTo>
                  <a:cubicBezTo>
                    <a:pt x="-2159" y="10460"/>
                    <a:pt x="2794" y="7317"/>
                    <a:pt x="4128" y="7412"/>
                  </a:cubicBezTo>
                  <a:cubicBezTo>
                    <a:pt x="16034" y="8365"/>
                    <a:pt x="28512" y="-113"/>
                    <a:pt x="39846" y="9127"/>
                  </a:cubicBezTo>
                  <a:cubicBezTo>
                    <a:pt x="41189" y="10489"/>
                    <a:pt x="43247" y="10870"/>
                    <a:pt x="44990" y="10079"/>
                  </a:cubicBezTo>
                  <a:cubicBezTo>
                    <a:pt x="62421" y="1792"/>
                    <a:pt x="81375" y="6745"/>
                    <a:pt x="99568" y="4745"/>
                  </a:cubicBezTo>
                  <a:cubicBezTo>
                    <a:pt x="103835" y="4202"/>
                    <a:pt x="108064" y="3402"/>
                    <a:pt x="112236" y="2364"/>
                  </a:cubicBezTo>
                  <a:cubicBezTo>
                    <a:pt x="118523" y="744"/>
                    <a:pt x="124524" y="-2303"/>
                    <a:pt x="131286" y="2935"/>
                  </a:cubicBezTo>
                  <a:cubicBezTo>
                    <a:pt x="136344" y="5450"/>
                    <a:pt x="142154" y="5955"/>
                    <a:pt x="147574" y="4364"/>
                  </a:cubicBezTo>
                  <a:cubicBezTo>
                    <a:pt x="167767" y="-875"/>
                    <a:pt x="187865" y="5126"/>
                    <a:pt x="207677" y="3602"/>
                  </a:cubicBezTo>
                  <a:cubicBezTo>
                    <a:pt x="222726" y="2459"/>
                    <a:pt x="236919" y="4650"/>
                    <a:pt x="251396" y="4840"/>
                  </a:cubicBezTo>
                  <a:cubicBezTo>
                    <a:pt x="265522" y="6212"/>
                    <a:pt x="279781" y="5479"/>
                    <a:pt x="293688" y="2649"/>
                  </a:cubicBezTo>
                  <a:cubicBezTo>
                    <a:pt x="304451" y="-589"/>
                    <a:pt x="315309" y="8174"/>
                    <a:pt x="325120" y="744"/>
                  </a:cubicBezTo>
                  <a:cubicBezTo>
                    <a:pt x="330359" y="7984"/>
                    <a:pt x="338169" y="3888"/>
                    <a:pt x="344932" y="4840"/>
                  </a:cubicBezTo>
                  <a:cubicBezTo>
                    <a:pt x="349218" y="5507"/>
                    <a:pt x="350647" y="-4685"/>
                    <a:pt x="356076" y="3411"/>
                  </a:cubicBezTo>
                  <a:cubicBezTo>
                    <a:pt x="360077" y="9698"/>
                    <a:pt x="364363" y="-1351"/>
                    <a:pt x="370173" y="2554"/>
                  </a:cubicBezTo>
                  <a:cubicBezTo>
                    <a:pt x="374707" y="4116"/>
                    <a:pt x="379479" y="4859"/>
                    <a:pt x="384270" y="4745"/>
                  </a:cubicBezTo>
                  <a:cubicBezTo>
                    <a:pt x="395919" y="6078"/>
                    <a:pt x="407673" y="6078"/>
                    <a:pt x="419322" y="4745"/>
                  </a:cubicBezTo>
                  <a:cubicBezTo>
                    <a:pt x="434086" y="3411"/>
                    <a:pt x="448945" y="7603"/>
                    <a:pt x="463709" y="2935"/>
                  </a:cubicBezTo>
                  <a:cubicBezTo>
                    <a:pt x="466747" y="2088"/>
                    <a:pt x="469900" y="3869"/>
                    <a:pt x="470748" y="6907"/>
                  </a:cubicBezTo>
                  <a:cubicBezTo>
                    <a:pt x="471100" y="8184"/>
                    <a:pt x="471005" y="9536"/>
                    <a:pt x="470471" y="10746"/>
                  </a:cubicBezTo>
                  <a:cubicBezTo>
                    <a:pt x="468995" y="15937"/>
                    <a:pt x="469433" y="21480"/>
                    <a:pt x="471710" y="26367"/>
                  </a:cubicBezTo>
                  <a:cubicBezTo>
                    <a:pt x="459804" y="24938"/>
                    <a:pt x="447897" y="33415"/>
                    <a:pt x="437610" y="23033"/>
                  </a:cubicBezTo>
                  <a:close/>
                  <a:moveTo>
                    <a:pt x="106426" y="16461"/>
                  </a:moveTo>
                  <a:cubicBezTo>
                    <a:pt x="106426" y="16461"/>
                    <a:pt x="105569" y="15508"/>
                    <a:pt x="105188" y="15508"/>
                  </a:cubicBezTo>
                  <a:cubicBezTo>
                    <a:pt x="104807" y="15508"/>
                    <a:pt x="103283" y="16175"/>
                    <a:pt x="104426" y="17413"/>
                  </a:cubicBezTo>
                  <a:cubicBezTo>
                    <a:pt x="104912" y="17613"/>
                    <a:pt x="105464" y="17613"/>
                    <a:pt x="105950" y="17413"/>
                  </a:cubicBezTo>
                  <a:cubicBezTo>
                    <a:pt x="105950" y="17413"/>
                    <a:pt x="106236" y="16937"/>
                    <a:pt x="106426" y="16461"/>
                  </a:cubicBezTo>
                  <a:close/>
                  <a:moveTo>
                    <a:pt x="208344" y="13318"/>
                  </a:moveTo>
                  <a:lnTo>
                    <a:pt x="207677" y="12270"/>
                  </a:lnTo>
                  <a:lnTo>
                    <a:pt x="206438" y="11603"/>
                  </a:lnTo>
                  <a:lnTo>
                    <a:pt x="207391" y="12556"/>
                  </a:lnTo>
                  <a:close/>
                  <a:moveTo>
                    <a:pt x="290925" y="14746"/>
                  </a:moveTo>
                  <a:cubicBezTo>
                    <a:pt x="289211" y="14175"/>
                    <a:pt x="288068" y="13508"/>
                    <a:pt x="287401" y="13698"/>
                  </a:cubicBezTo>
                  <a:cubicBezTo>
                    <a:pt x="285820" y="14127"/>
                    <a:pt x="284353" y="14908"/>
                    <a:pt x="283115" y="15985"/>
                  </a:cubicBezTo>
                  <a:cubicBezTo>
                    <a:pt x="282162" y="16842"/>
                    <a:pt x="283115" y="18175"/>
                    <a:pt x="284353" y="17794"/>
                  </a:cubicBezTo>
                  <a:cubicBezTo>
                    <a:pt x="286630" y="16966"/>
                    <a:pt x="288820" y="15946"/>
                    <a:pt x="290925" y="14746"/>
                  </a:cubicBezTo>
                  <a:close/>
                </a:path>
              </a:pathLst>
            </a:custGeom>
            <a:grpFill/>
            <a:ln w="9525" cap="flat">
              <a:noFill/>
              <a:prstDash val="solid"/>
              <a:miter/>
            </a:ln>
          </p:spPr>
          <p:txBody>
            <a:bodyPr rtlCol="0" anchor="ctr"/>
            <a:lstStyle/>
            <a:p>
              <a:endParaRPr lang="en-US">
                <a:solidFill>
                  <a:schemeClr val="bg1"/>
                </a:solidFill>
              </a:endParaRPr>
            </a:p>
          </p:txBody>
        </p:sp>
        <p:sp>
          <p:nvSpPr>
            <p:cNvPr id="6" name="Freeform 5">
              <a:extLst>
                <a:ext uri="{FF2B5EF4-FFF2-40B4-BE49-F238E27FC236}">
                  <a16:creationId xmlns:a16="http://schemas.microsoft.com/office/drawing/2014/main" id="{C28E7F81-A8E3-4102-C9D7-154C019B3A9C}"/>
                </a:ext>
              </a:extLst>
            </p:cNvPr>
            <p:cNvSpPr/>
            <p:nvPr/>
          </p:nvSpPr>
          <p:spPr>
            <a:xfrm>
              <a:off x="7899476" y="2704854"/>
              <a:ext cx="265179" cy="45073"/>
            </a:xfrm>
            <a:custGeom>
              <a:avLst/>
              <a:gdLst>
                <a:gd name="connsiteX0" fmla="*/ 264973 w 265179"/>
                <a:gd name="connsiteY0" fmla="*/ 24248 h 45073"/>
                <a:gd name="connsiteX1" fmla="*/ 255448 w 265179"/>
                <a:gd name="connsiteY1" fmla="*/ 40155 h 45073"/>
                <a:gd name="connsiteX2" fmla="*/ 248590 w 265179"/>
                <a:gd name="connsiteY2" fmla="*/ 40155 h 45073"/>
                <a:gd name="connsiteX3" fmla="*/ 218967 w 265179"/>
                <a:gd name="connsiteY3" fmla="*/ 42441 h 45073"/>
                <a:gd name="connsiteX4" fmla="*/ 206584 w 265179"/>
                <a:gd name="connsiteY4" fmla="*/ 44441 h 45073"/>
                <a:gd name="connsiteX5" fmla="*/ 148672 w 265179"/>
                <a:gd name="connsiteY5" fmla="*/ 42917 h 45073"/>
                <a:gd name="connsiteX6" fmla="*/ 99142 w 265179"/>
                <a:gd name="connsiteY6" fmla="*/ 41965 h 45073"/>
                <a:gd name="connsiteX7" fmla="*/ 57614 w 265179"/>
                <a:gd name="connsiteY7" fmla="*/ 39679 h 45073"/>
                <a:gd name="connsiteX8" fmla="*/ 11131 w 265179"/>
                <a:gd name="connsiteY8" fmla="*/ 35488 h 45073"/>
                <a:gd name="connsiteX9" fmla="*/ 82 w 265179"/>
                <a:gd name="connsiteY9" fmla="*/ 21867 h 45073"/>
                <a:gd name="connsiteX10" fmla="*/ 10084 w 265179"/>
                <a:gd name="connsiteY10" fmla="*/ 13771 h 45073"/>
                <a:gd name="connsiteX11" fmla="*/ 44469 w 265179"/>
                <a:gd name="connsiteY11" fmla="*/ 15771 h 45073"/>
                <a:gd name="connsiteX12" fmla="*/ 70282 w 265179"/>
                <a:gd name="connsiteY12" fmla="*/ 15200 h 45073"/>
                <a:gd name="connsiteX13" fmla="*/ 75520 w 265179"/>
                <a:gd name="connsiteY13" fmla="*/ 14247 h 45073"/>
                <a:gd name="connsiteX14" fmla="*/ 95618 w 265179"/>
                <a:gd name="connsiteY14" fmla="*/ 13676 h 45073"/>
                <a:gd name="connsiteX15" fmla="*/ 86665 w 265179"/>
                <a:gd name="connsiteY15" fmla="*/ 8913 h 45073"/>
                <a:gd name="connsiteX16" fmla="*/ 21418 w 265179"/>
                <a:gd name="connsiteY16" fmla="*/ 7960 h 45073"/>
                <a:gd name="connsiteX17" fmla="*/ 6369 w 265179"/>
                <a:gd name="connsiteY17" fmla="*/ 7960 h 45073"/>
                <a:gd name="connsiteX18" fmla="*/ 749 w 265179"/>
                <a:gd name="connsiteY18" fmla="*/ 4627 h 45073"/>
                <a:gd name="connsiteX19" fmla="*/ 7131 w 265179"/>
                <a:gd name="connsiteY19" fmla="*/ 245 h 45073"/>
                <a:gd name="connsiteX20" fmla="*/ 12751 w 265179"/>
                <a:gd name="connsiteY20" fmla="*/ 245 h 45073"/>
                <a:gd name="connsiteX21" fmla="*/ 114573 w 265179"/>
                <a:gd name="connsiteY21" fmla="*/ 3484 h 45073"/>
                <a:gd name="connsiteX22" fmla="*/ 148196 w 265179"/>
                <a:gd name="connsiteY22" fmla="*/ 3484 h 45073"/>
                <a:gd name="connsiteX23" fmla="*/ 155149 w 265179"/>
                <a:gd name="connsiteY23" fmla="*/ 7484 h 45073"/>
                <a:gd name="connsiteX24" fmla="*/ 148101 w 265179"/>
                <a:gd name="connsiteY24" fmla="*/ 10818 h 45073"/>
                <a:gd name="connsiteX25" fmla="*/ 113430 w 265179"/>
                <a:gd name="connsiteY25" fmla="*/ 8627 h 45073"/>
                <a:gd name="connsiteX26" fmla="*/ 97333 w 265179"/>
                <a:gd name="connsiteY26" fmla="*/ 14818 h 45073"/>
                <a:gd name="connsiteX27" fmla="*/ 107334 w 265179"/>
                <a:gd name="connsiteY27" fmla="*/ 18628 h 45073"/>
                <a:gd name="connsiteX28" fmla="*/ 145434 w 265179"/>
                <a:gd name="connsiteY28" fmla="*/ 19676 h 45073"/>
                <a:gd name="connsiteX29" fmla="*/ 165341 w 265179"/>
                <a:gd name="connsiteY29" fmla="*/ 18724 h 45073"/>
                <a:gd name="connsiteX30" fmla="*/ 199917 w 265179"/>
                <a:gd name="connsiteY30" fmla="*/ 21772 h 45073"/>
                <a:gd name="connsiteX31" fmla="*/ 220491 w 265179"/>
                <a:gd name="connsiteY31" fmla="*/ 15390 h 45073"/>
                <a:gd name="connsiteX32" fmla="*/ 187249 w 265179"/>
                <a:gd name="connsiteY32" fmla="*/ 9961 h 45073"/>
                <a:gd name="connsiteX33" fmla="*/ 222015 w 265179"/>
                <a:gd name="connsiteY33" fmla="*/ 13676 h 45073"/>
                <a:gd name="connsiteX34" fmla="*/ 225063 w 265179"/>
                <a:gd name="connsiteY34" fmla="*/ 14342 h 45073"/>
                <a:gd name="connsiteX35" fmla="*/ 225825 w 265179"/>
                <a:gd name="connsiteY35" fmla="*/ 13199 h 45073"/>
                <a:gd name="connsiteX36" fmla="*/ 225253 w 265179"/>
                <a:gd name="connsiteY36" fmla="*/ 14533 h 45073"/>
                <a:gd name="connsiteX37" fmla="*/ 230206 w 265179"/>
                <a:gd name="connsiteY37" fmla="*/ 24058 h 45073"/>
                <a:gd name="connsiteX38" fmla="*/ 246589 w 265179"/>
                <a:gd name="connsiteY38" fmla="*/ 24820 h 45073"/>
                <a:gd name="connsiteX39" fmla="*/ 251542 w 265179"/>
                <a:gd name="connsiteY39" fmla="*/ 17676 h 45073"/>
                <a:gd name="connsiteX40" fmla="*/ 264973 w 265179"/>
                <a:gd name="connsiteY40" fmla="*/ 24248 h 45073"/>
                <a:gd name="connsiteX41" fmla="*/ 33610 w 265179"/>
                <a:gd name="connsiteY41" fmla="*/ 29201 h 45073"/>
                <a:gd name="connsiteX42" fmla="*/ 32944 w 265179"/>
                <a:gd name="connsiteY42" fmla="*/ 28058 h 45073"/>
                <a:gd name="connsiteX43" fmla="*/ 31801 w 265179"/>
                <a:gd name="connsiteY43" fmla="*/ 27487 h 45073"/>
                <a:gd name="connsiteX44" fmla="*/ 32658 w 265179"/>
                <a:gd name="connsiteY44" fmla="*/ 28344 h 45073"/>
                <a:gd name="connsiteX45" fmla="*/ 101333 w 265179"/>
                <a:gd name="connsiteY45" fmla="*/ 30249 h 45073"/>
                <a:gd name="connsiteX46" fmla="*/ 100285 w 265179"/>
                <a:gd name="connsiteY46" fmla="*/ 29677 h 45073"/>
                <a:gd name="connsiteX47" fmla="*/ 100285 w 265179"/>
                <a:gd name="connsiteY47" fmla="*/ 30439 h 45073"/>
                <a:gd name="connsiteX48" fmla="*/ 196583 w 265179"/>
                <a:gd name="connsiteY48" fmla="*/ 35869 h 45073"/>
                <a:gd name="connsiteX49" fmla="*/ 196583 w 265179"/>
                <a:gd name="connsiteY49" fmla="*/ 34726 h 45073"/>
                <a:gd name="connsiteX50" fmla="*/ 196012 w 265179"/>
                <a:gd name="connsiteY50" fmla="*/ 35678 h 45073"/>
                <a:gd name="connsiteX51" fmla="*/ 256305 w 265179"/>
                <a:gd name="connsiteY51" fmla="*/ 28344 h 45073"/>
                <a:gd name="connsiteX52" fmla="*/ 255257 w 265179"/>
                <a:gd name="connsiteY52" fmla="*/ 28820 h 45073"/>
                <a:gd name="connsiteX53" fmla="*/ 254495 w 265179"/>
                <a:gd name="connsiteY53" fmla="*/ 31868 h 45073"/>
                <a:gd name="connsiteX54" fmla="*/ 253543 w 265179"/>
                <a:gd name="connsiteY54" fmla="*/ 32726 h 45073"/>
                <a:gd name="connsiteX55" fmla="*/ 254686 w 265179"/>
                <a:gd name="connsiteY55" fmla="*/ 32059 h 45073"/>
                <a:gd name="connsiteX56" fmla="*/ 256781 w 265179"/>
                <a:gd name="connsiteY56" fmla="*/ 28820 h 45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65179" h="45073">
                  <a:moveTo>
                    <a:pt x="264973" y="24248"/>
                  </a:moveTo>
                  <a:cubicBezTo>
                    <a:pt x="266306" y="31106"/>
                    <a:pt x="260972" y="36059"/>
                    <a:pt x="255448" y="40155"/>
                  </a:cubicBezTo>
                  <a:cubicBezTo>
                    <a:pt x="253390" y="41593"/>
                    <a:pt x="250647" y="41593"/>
                    <a:pt x="248590" y="40155"/>
                  </a:cubicBezTo>
                  <a:cubicBezTo>
                    <a:pt x="238112" y="34440"/>
                    <a:pt x="228111" y="31964"/>
                    <a:pt x="218967" y="42441"/>
                  </a:cubicBezTo>
                  <a:cubicBezTo>
                    <a:pt x="215824" y="46060"/>
                    <a:pt x="210394" y="45108"/>
                    <a:pt x="206584" y="44441"/>
                  </a:cubicBezTo>
                  <a:cubicBezTo>
                    <a:pt x="187353" y="42365"/>
                    <a:pt x="167989" y="41850"/>
                    <a:pt x="148672" y="42917"/>
                  </a:cubicBezTo>
                  <a:cubicBezTo>
                    <a:pt x="132099" y="42917"/>
                    <a:pt x="115716" y="37964"/>
                    <a:pt x="99142" y="41965"/>
                  </a:cubicBezTo>
                  <a:cubicBezTo>
                    <a:pt x="86093" y="30821"/>
                    <a:pt x="71329" y="39584"/>
                    <a:pt x="57614" y="39679"/>
                  </a:cubicBezTo>
                  <a:cubicBezTo>
                    <a:pt x="41802" y="39679"/>
                    <a:pt x="26848" y="35583"/>
                    <a:pt x="11131" y="35488"/>
                  </a:cubicBezTo>
                  <a:cubicBezTo>
                    <a:pt x="1606" y="35488"/>
                    <a:pt x="940" y="27868"/>
                    <a:pt x="82" y="21867"/>
                  </a:cubicBezTo>
                  <a:cubicBezTo>
                    <a:pt x="-775" y="15866"/>
                    <a:pt x="5226" y="15104"/>
                    <a:pt x="10084" y="13771"/>
                  </a:cubicBezTo>
                  <a:cubicBezTo>
                    <a:pt x="21799" y="10723"/>
                    <a:pt x="32944" y="15581"/>
                    <a:pt x="44469" y="15771"/>
                  </a:cubicBezTo>
                  <a:cubicBezTo>
                    <a:pt x="53051" y="16962"/>
                    <a:pt x="61766" y="16771"/>
                    <a:pt x="70282" y="15200"/>
                  </a:cubicBezTo>
                  <a:cubicBezTo>
                    <a:pt x="71996" y="14723"/>
                    <a:pt x="75044" y="13676"/>
                    <a:pt x="75520" y="14247"/>
                  </a:cubicBezTo>
                  <a:cubicBezTo>
                    <a:pt x="82759" y="23201"/>
                    <a:pt x="89046" y="15009"/>
                    <a:pt x="95618" y="13676"/>
                  </a:cubicBezTo>
                  <a:cubicBezTo>
                    <a:pt x="93951" y="10351"/>
                    <a:pt x="90360" y="8437"/>
                    <a:pt x="86665" y="8913"/>
                  </a:cubicBezTo>
                  <a:cubicBezTo>
                    <a:pt x="64948" y="8913"/>
                    <a:pt x="43135" y="8246"/>
                    <a:pt x="21418" y="7960"/>
                  </a:cubicBezTo>
                  <a:cubicBezTo>
                    <a:pt x="16370" y="7960"/>
                    <a:pt x="11417" y="7960"/>
                    <a:pt x="6369" y="7960"/>
                  </a:cubicBezTo>
                  <a:cubicBezTo>
                    <a:pt x="3988" y="7960"/>
                    <a:pt x="1035" y="7389"/>
                    <a:pt x="749" y="4627"/>
                  </a:cubicBezTo>
                  <a:cubicBezTo>
                    <a:pt x="749" y="436"/>
                    <a:pt x="4273" y="722"/>
                    <a:pt x="7131" y="245"/>
                  </a:cubicBezTo>
                  <a:cubicBezTo>
                    <a:pt x="9989" y="-231"/>
                    <a:pt x="10846" y="245"/>
                    <a:pt x="12751" y="245"/>
                  </a:cubicBezTo>
                  <a:cubicBezTo>
                    <a:pt x="46726" y="-536"/>
                    <a:pt x="80721" y="550"/>
                    <a:pt x="114573" y="3484"/>
                  </a:cubicBezTo>
                  <a:cubicBezTo>
                    <a:pt x="125717" y="4341"/>
                    <a:pt x="136957" y="3484"/>
                    <a:pt x="148196" y="3484"/>
                  </a:cubicBezTo>
                  <a:cubicBezTo>
                    <a:pt x="151149" y="3484"/>
                    <a:pt x="155245" y="3484"/>
                    <a:pt x="155149" y="7484"/>
                  </a:cubicBezTo>
                  <a:cubicBezTo>
                    <a:pt x="155054" y="11485"/>
                    <a:pt x="151244" y="11009"/>
                    <a:pt x="148101" y="10818"/>
                  </a:cubicBezTo>
                  <a:cubicBezTo>
                    <a:pt x="136481" y="10151"/>
                    <a:pt x="124860" y="10151"/>
                    <a:pt x="113430" y="8627"/>
                  </a:cubicBezTo>
                  <a:cubicBezTo>
                    <a:pt x="107324" y="7513"/>
                    <a:pt x="101114" y="9904"/>
                    <a:pt x="97333" y="14818"/>
                  </a:cubicBezTo>
                  <a:cubicBezTo>
                    <a:pt x="98095" y="21772"/>
                    <a:pt x="103810" y="18914"/>
                    <a:pt x="107334" y="18628"/>
                  </a:cubicBezTo>
                  <a:cubicBezTo>
                    <a:pt x="120002" y="17771"/>
                    <a:pt x="132385" y="13009"/>
                    <a:pt x="145434" y="19676"/>
                  </a:cubicBezTo>
                  <a:cubicBezTo>
                    <a:pt x="151339" y="22629"/>
                    <a:pt x="158007" y="17485"/>
                    <a:pt x="165341" y="18724"/>
                  </a:cubicBezTo>
                  <a:cubicBezTo>
                    <a:pt x="176581" y="20629"/>
                    <a:pt x="188296" y="19200"/>
                    <a:pt x="199917" y="21772"/>
                  </a:cubicBezTo>
                  <a:cubicBezTo>
                    <a:pt x="207356" y="22553"/>
                    <a:pt x="214795" y="20248"/>
                    <a:pt x="220491" y="15390"/>
                  </a:cubicBezTo>
                  <a:cubicBezTo>
                    <a:pt x="209442" y="13580"/>
                    <a:pt x="196774" y="19867"/>
                    <a:pt x="187249" y="9961"/>
                  </a:cubicBezTo>
                  <a:cubicBezTo>
                    <a:pt x="203060" y="4817"/>
                    <a:pt x="206299" y="5198"/>
                    <a:pt x="222015" y="13676"/>
                  </a:cubicBezTo>
                  <a:lnTo>
                    <a:pt x="225063" y="14342"/>
                  </a:lnTo>
                  <a:cubicBezTo>
                    <a:pt x="225063" y="14342"/>
                    <a:pt x="225634" y="13199"/>
                    <a:pt x="225825" y="13199"/>
                  </a:cubicBezTo>
                  <a:cubicBezTo>
                    <a:pt x="226015" y="13199"/>
                    <a:pt x="226682" y="13866"/>
                    <a:pt x="225253" y="14533"/>
                  </a:cubicBezTo>
                  <a:cubicBezTo>
                    <a:pt x="225253" y="18343"/>
                    <a:pt x="221443" y="24058"/>
                    <a:pt x="230206" y="24058"/>
                  </a:cubicBezTo>
                  <a:cubicBezTo>
                    <a:pt x="235731" y="24058"/>
                    <a:pt x="241160" y="24058"/>
                    <a:pt x="246589" y="24820"/>
                  </a:cubicBezTo>
                  <a:cubicBezTo>
                    <a:pt x="252019" y="25582"/>
                    <a:pt x="250781" y="20629"/>
                    <a:pt x="251542" y="17676"/>
                  </a:cubicBezTo>
                  <a:cubicBezTo>
                    <a:pt x="257162" y="17676"/>
                    <a:pt x="263449" y="18057"/>
                    <a:pt x="264973" y="24248"/>
                  </a:cubicBezTo>
                  <a:close/>
                  <a:moveTo>
                    <a:pt x="33610" y="29201"/>
                  </a:moveTo>
                  <a:lnTo>
                    <a:pt x="32944" y="28058"/>
                  </a:lnTo>
                  <a:lnTo>
                    <a:pt x="31801" y="27487"/>
                  </a:lnTo>
                  <a:lnTo>
                    <a:pt x="32658" y="28344"/>
                  </a:lnTo>
                  <a:close/>
                  <a:moveTo>
                    <a:pt x="101333" y="30249"/>
                  </a:moveTo>
                  <a:lnTo>
                    <a:pt x="100285" y="29677"/>
                  </a:lnTo>
                  <a:lnTo>
                    <a:pt x="100285" y="30439"/>
                  </a:lnTo>
                  <a:close/>
                  <a:moveTo>
                    <a:pt x="196583" y="35869"/>
                  </a:moveTo>
                  <a:lnTo>
                    <a:pt x="196583" y="34726"/>
                  </a:lnTo>
                  <a:lnTo>
                    <a:pt x="196012" y="35678"/>
                  </a:lnTo>
                  <a:close/>
                  <a:moveTo>
                    <a:pt x="256305" y="28344"/>
                  </a:moveTo>
                  <a:cubicBezTo>
                    <a:pt x="256305" y="28344"/>
                    <a:pt x="255352" y="28344"/>
                    <a:pt x="255257" y="28820"/>
                  </a:cubicBezTo>
                  <a:cubicBezTo>
                    <a:pt x="255162" y="29297"/>
                    <a:pt x="254781" y="30821"/>
                    <a:pt x="254495" y="31868"/>
                  </a:cubicBezTo>
                  <a:lnTo>
                    <a:pt x="253543" y="32726"/>
                  </a:lnTo>
                  <a:lnTo>
                    <a:pt x="254686" y="32059"/>
                  </a:lnTo>
                  <a:cubicBezTo>
                    <a:pt x="256114" y="30916"/>
                    <a:pt x="257829" y="30154"/>
                    <a:pt x="256781" y="28820"/>
                  </a:cubicBezTo>
                  <a:close/>
                </a:path>
              </a:pathLst>
            </a:custGeom>
            <a:grpFill/>
            <a:ln w="9525" cap="flat">
              <a:noFill/>
              <a:prstDash val="solid"/>
              <a:miter/>
            </a:ln>
          </p:spPr>
          <p:txBody>
            <a:bodyPr rtlCol="0" anchor="ctr"/>
            <a:lstStyle/>
            <a:p>
              <a:endParaRPr lang="en-US">
                <a:solidFill>
                  <a:schemeClr val="bg1"/>
                </a:solidFill>
              </a:endParaRPr>
            </a:p>
          </p:txBody>
        </p:sp>
        <p:sp>
          <p:nvSpPr>
            <p:cNvPr id="7" name="Freeform 6">
              <a:extLst>
                <a:ext uri="{FF2B5EF4-FFF2-40B4-BE49-F238E27FC236}">
                  <a16:creationId xmlns:a16="http://schemas.microsoft.com/office/drawing/2014/main" id="{FE5CE388-9C12-298F-0CF5-8B011320B200}"/>
                </a:ext>
              </a:extLst>
            </p:cNvPr>
            <p:cNvSpPr/>
            <p:nvPr/>
          </p:nvSpPr>
          <p:spPr>
            <a:xfrm>
              <a:off x="6245679" y="2723828"/>
              <a:ext cx="262976" cy="23844"/>
            </a:xfrm>
            <a:custGeom>
              <a:avLst/>
              <a:gdLst>
                <a:gd name="connsiteX0" fmla="*/ 258467 w 262976"/>
                <a:gd name="connsiteY0" fmla="*/ 322 h 23844"/>
                <a:gd name="connsiteX1" fmla="*/ 246084 w 262976"/>
                <a:gd name="connsiteY1" fmla="*/ 5846 h 23844"/>
                <a:gd name="connsiteX2" fmla="*/ 225415 w 262976"/>
                <a:gd name="connsiteY2" fmla="*/ 7275 h 23844"/>
                <a:gd name="connsiteX3" fmla="*/ 202269 w 262976"/>
                <a:gd name="connsiteY3" fmla="*/ 5370 h 23844"/>
                <a:gd name="connsiteX4" fmla="*/ 194173 w 262976"/>
                <a:gd name="connsiteY4" fmla="*/ 5370 h 23844"/>
                <a:gd name="connsiteX5" fmla="*/ 150358 w 262976"/>
                <a:gd name="connsiteY5" fmla="*/ 6799 h 23844"/>
                <a:gd name="connsiteX6" fmla="*/ 154454 w 262976"/>
                <a:gd name="connsiteY6" fmla="*/ 4037 h 23844"/>
                <a:gd name="connsiteX7" fmla="*/ 148834 w 262976"/>
                <a:gd name="connsiteY7" fmla="*/ 5084 h 23844"/>
                <a:gd name="connsiteX8" fmla="*/ 130832 w 262976"/>
                <a:gd name="connsiteY8" fmla="*/ 4132 h 23844"/>
                <a:gd name="connsiteX9" fmla="*/ 116735 w 262976"/>
                <a:gd name="connsiteY9" fmla="*/ 893 h 23844"/>
                <a:gd name="connsiteX10" fmla="*/ 111782 w 262976"/>
                <a:gd name="connsiteY10" fmla="*/ 893 h 23844"/>
                <a:gd name="connsiteX11" fmla="*/ 106734 w 262976"/>
                <a:gd name="connsiteY11" fmla="*/ 7561 h 23844"/>
                <a:gd name="connsiteX12" fmla="*/ 99494 w 262976"/>
                <a:gd name="connsiteY12" fmla="*/ 2989 h 23844"/>
                <a:gd name="connsiteX13" fmla="*/ 73586 w 262976"/>
                <a:gd name="connsiteY13" fmla="*/ 1941 h 23844"/>
                <a:gd name="connsiteX14" fmla="*/ 30534 w 262976"/>
                <a:gd name="connsiteY14" fmla="*/ 1941 h 23844"/>
                <a:gd name="connsiteX15" fmla="*/ 3006 w 262976"/>
                <a:gd name="connsiteY15" fmla="*/ 5084 h 23844"/>
                <a:gd name="connsiteX16" fmla="*/ 1196 w 262976"/>
                <a:gd name="connsiteY16" fmla="*/ 5084 h 23844"/>
                <a:gd name="connsiteX17" fmla="*/ 1959 w 262976"/>
                <a:gd name="connsiteY17" fmla="*/ 6132 h 23844"/>
                <a:gd name="connsiteX18" fmla="*/ 9102 w 262976"/>
                <a:gd name="connsiteY18" fmla="*/ 22706 h 23844"/>
                <a:gd name="connsiteX19" fmla="*/ 24056 w 262976"/>
                <a:gd name="connsiteY19" fmla="*/ 23753 h 23844"/>
                <a:gd name="connsiteX20" fmla="*/ 105686 w 262976"/>
                <a:gd name="connsiteY20" fmla="*/ 21563 h 23844"/>
                <a:gd name="connsiteX21" fmla="*/ 194078 w 262976"/>
                <a:gd name="connsiteY21" fmla="*/ 22325 h 23844"/>
                <a:gd name="connsiteX22" fmla="*/ 253895 w 262976"/>
                <a:gd name="connsiteY22" fmla="*/ 19086 h 23844"/>
                <a:gd name="connsiteX23" fmla="*/ 262848 w 262976"/>
                <a:gd name="connsiteY23" fmla="*/ 9561 h 23844"/>
                <a:gd name="connsiteX24" fmla="*/ 258467 w 262976"/>
                <a:gd name="connsiteY24" fmla="*/ 322 h 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62976" h="23844">
                  <a:moveTo>
                    <a:pt x="258467" y="322"/>
                  </a:moveTo>
                  <a:cubicBezTo>
                    <a:pt x="255228" y="3179"/>
                    <a:pt x="255800" y="11847"/>
                    <a:pt x="246084" y="5846"/>
                  </a:cubicBezTo>
                  <a:cubicBezTo>
                    <a:pt x="239474" y="2398"/>
                    <a:pt x="231482" y="2951"/>
                    <a:pt x="225415" y="7275"/>
                  </a:cubicBezTo>
                  <a:cubicBezTo>
                    <a:pt x="220748" y="10228"/>
                    <a:pt x="209127" y="15467"/>
                    <a:pt x="202269" y="5370"/>
                  </a:cubicBezTo>
                  <a:cubicBezTo>
                    <a:pt x="200078" y="2132"/>
                    <a:pt x="197316" y="4132"/>
                    <a:pt x="194173" y="5370"/>
                  </a:cubicBezTo>
                  <a:cubicBezTo>
                    <a:pt x="180000" y="9980"/>
                    <a:pt x="164807" y="10475"/>
                    <a:pt x="150358" y="6799"/>
                  </a:cubicBezTo>
                  <a:lnTo>
                    <a:pt x="154454" y="4037"/>
                  </a:lnTo>
                  <a:cubicBezTo>
                    <a:pt x="151882" y="1465"/>
                    <a:pt x="150358" y="3275"/>
                    <a:pt x="148834" y="5084"/>
                  </a:cubicBezTo>
                  <a:cubicBezTo>
                    <a:pt x="142833" y="4037"/>
                    <a:pt x="137023" y="1179"/>
                    <a:pt x="130832" y="4132"/>
                  </a:cubicBezTo>
                  <a:cubicBezTo>
                    <a:pt x="124640" y="7085"/>
                    <a:pt x="119021" y="11657"/>
                    <a:pt x="116735" y="893"/>
                  </a:cubicBezTo>
                  <a:cubicBezTo>
                    <a:pt x="116735" y="-345"/>
                    <a:pt x="113592" y="-250"/>
                    <a:pt x="111782" y="893"/>
                  </a:cubicBezTo>
                  <a:cubicBezTo>
                    <a:pt x="109972" y="2036"/>
                    <a:pt x="108734" y="6608"/>
                    <a:pt x="106734" y="7561"/>
                  </a:cubicBezTo>
                  <a:cubicBezTo>
                    <a:pt x="103304" y="9180"/>
                    <a:pt x="104257" y="1941"/>
                    <a:pt x="99494" y="2989"/>
                  </a:cubicBezTo>
                  <a:cubicBezTo>
                    <a:pt x="90827" y="4894"/>
                    <a:pt x="81873" y="10037"/>
                    <a:pt x="73586" y="1941"/>
                  </a:cubicBezTo>
                  <a:cubicBezTo>
                    <a:pt x="59375" y="4799"/>
                    <a:pt x="44745" y="4799"/>
                    <a:pt x="30534" y="1941"/>
                  </a:cubicBezTo>
                  <a:cubicBezTo>
                    <a:pt x="21265" y="1836"/>
                    <a:pt x="12017" y="2894"/>
                    <a:pt x="3006" y="5084"/>
                  </a:cubicBezTo>
                  <a:cubicBezTo>
                    <a:pt x="2054" y="4132"/>
                    <a:pt x="1292" y="4132"/>
                    <a:pt x="1196" y="5084"/>
                  </a:cubicBezTo>
                  <a:cubicBezTo>
                    <a:pt x="1101" y="6037"/>
                    <a:pt x="1673" y="5751"/>
                    <a:pt x="1959" y="6132"/>
                  </a:cubicBezTo>
                  <a:cubicBezTo>
                    <a:pt x="-1756" y="17372"/>
                    <a:pt x="-613" y="20515"/>
                    <a:pt x="9102" y="22706"/>
                  </a:cubicBezTo>
                  <a:cubicBezTo>
                    <a:pt x="14027" y="23677"/>
                    <a:pt x="19046" y="24030"/>
                    <a:pt x="24056" y="23753"/>
                  </a:cubicBezTo>
                  <a:cubicBezTo>
                    <a:pt x="51203" y="23182"/>
                    <a:pt x="78444" y="22039"/>
                    <a:pt x="105686" y="21563"/>
                  </a:cubicBezTo>
                  <a:cubicBezTo>
                    <a:pt x="135118" y="21563"/>
                    <a:pt x="164550" y="22896"/>
                    <a:pt x="194078" y="22325"/>
                  </a:cubicBezTo>
                  <a:cubicBezTo>
                    <a:pt x="214176" y="22325"/>
                    <a:pt x="233987" y="19658"/>
                    <a:pt x="253895" y="19086"/>
                  </a:cubicBezTo>
                  <a:cubicBezTo>
                    <a:pt x="262372" y="19086"/>
                    <a:pt x="263420" y="15371"/>
                    <a:pt x="262848" y="9561"/>
                  </a:cubicBezTo>
                  <a:cubicBezTo>
                    <a:pt x="262467" y="6513"/>
                    <a:pt x="263229" y="2513"/>
                    <a:pt x="258467" y="322"/>
                  </a:cubicBezTo>
                  <a:close/>
                </a:path>
              </a:pathLst>
            </a:custGeom>
            <a:grpFill/>
            <a:ln w="9525" cap="flat">
              <a:noFill/>
              <a:prstDash val="solid"/>
              <a:miter/>
            </a:ln>
          </p:spPr>
          <p:txBody>
            <a:bodyPr rtlCol="0" anchor="ctr"/>
            <a:lstStyle/>
            <a:p>
              <a:endParaRPr lang="en-US">
                <a:solidFill>
                  <a:schemeClr val="bg1"/>
                </a:solidFill>
              </a:endParaRPr>
            </a:p>
          </p:txBody>
        </p:sp>
        <p:sp>
          <p:nvSpPr>
            <p:cNvPr id="8" name="Freeform 7">
              <a:extLst>
                <a:ext uri="{FF2B5EF4-FFF2-40B4-BE49-F238E27FC236}">
                  <a16:creationId xmlns:a16="http://schemas.microsoft.com/office/drawing/2014/main" id="{34BF1CBC-411F-C0DE-DF48-A83338030636}"/>
                </a:ext>
              </a:extLst>
            </p:cNvPr>
            <p:cNvSpPr/>
            <p:nvPr/>
          </p:nvSpPr>
          <p:spPr>
            <a:xfrm>
              <a:off x="7269216" y="2716720"/>
              <a:ext cx="146373" cy="30121"/>
            </a:xfrm>
            <a:custGeom>
              <a:avLst/>
              <a:gdLst>
                <a:gd name="connsiteX0" fmla="*/ 131708 w 146373"/>
                <a:gd name="connsiteY0" fmla="*/ 16288 h 30121"/>
                <a:gd name="connsiteX1" fmla="*/ 137509 w 146373"/>
                <a:gd name="connsiteY1" fmla="*/ 23889 h 30121"/>
                <a:gd name="connsiteX2" fmla="*/ 141233 w 146373"/>
                <a:gd name="connsiteY2" fmla="*/ 23336 h 30121"/>
                <a:gd name="connsiteX3" fmla="*/ 145520 w 146373"/>
                <a:gd name="connsiteY3" fmla="*/ 8192 h 30121"/>
                <a:gd name="connsiteX4" fmla="*/ 139138 w 146373"/>
                <a:gd name="connsiteY4" fmla="*/ 2000 h 30121"/>
                <a:gd name="connsiteX5" fmla="*/ 101609 w 146373"/>
                <a:gd name="connsiteY5" fmla="*/ 0 h 30121"/>
                <a:gd name="connsiteX6" fmla="*/ 97037 w 146373"/>
                <a:gd name="connsiteY6" fmla="*/ 2286 h 30121"/>
                <a:gd name="connsiteX7" fmla="*/ 86655 w 146373"/>
                <a:gd name="connsiteY7" fmla="*/ 4763 h 30121"/>
                <a:gd name="connsiteX8" fmla="*/ 15694 w 146373"/>
                <a:gd name="connsiteY8" fmla="*/ 6191 h 30121"/>
                <a:gd name="connsiteX9" fmla="*/ 4740 w 146373"/>
                <a:gd name="connsiteY9" fmla="*/ 12192 h 30121"/>
                <a:gd name="connsiteX10" fmla="*/ 1787 w 146373"/>
                <a:gd name="connsiteY10" fmla="*/ 8192 h 30121"/>
                <a:gd name="connsiteX11" fmla="*/ 2835 w 146373"/>
                <a:gd name="connsiteY11" fmla="*/ 13525 h 30121"/>
                <a:gd name="connsiteX12" fmla="*/ 5026 w 146373"/>
                <a:gd name="connsiteY12" fmla="*/ 26289 h 30121"/>
                <a:gd name="connsiteX13" fmla="*/ 37220 w 146373"/>
                <a:gd name="connsiteY13" fmla="*/ 19907 h 30121"/>
                <a:gd name="connsiteX14" fmla="*/ 26933 w 146373"/>
                <a:gd name="connsiteY14" fmla="*/ 14383 h 30121"/>
                <a:gd name="connsiteX15" fmla="*/ 40554 w 146373"/>
                <a:gd name="connsiteY15" fmla="*/ 15812 h 30121"/>
                <a:gd name="connsiteX16" fmla="*/ 37792 w 146373"/>
                <a:gd name="connsiteY16" fmla="*/ 20193 h 30121"/>
                <a:gd name="connsiteX17" fmla="*/ 45983 w 146373"/>
                <a:gd name="connsiteY17" fmla="*/ 29242 h 30121"/>
                <a:gd name="connsiteX18" fmla="*/ 82655 w 146373"/>
                <a:gd name="connsiteY18" fmla="*/ 11811 h 30121"/>
                <a:gd name="connsiteX19" fmla="*/ 98371 w 146373"/>
                <a:gd name="connsiteY19" fmla="*/ 26765 h 30121"/>
                <a:gd name="connsiteX20" fmla="*/ 131137 w 146373"/>
                <a:gd name="connsiteY20" fmla="*/ 15907 h 30121"/>
                <a:gd name="connsiteX21" fmla="*/ 132851 w 146373"/>
                <a:gd name="connsiteY21" fmla="*/ 13049 h 30121"/>
                <a:gd name="connsiteX22" fmla="*/ 131708 w 146373"/>
                <a:gd name="connsiteY22" fmla="*/ 16288 h 30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6373" h="30121">
                  <a:moveTo>
                    <a:pt x="131708" y="16288"/>
                  </a:moveTo>
                  <a:cubicBezTo>
                    <a:pt x="131213" y="19993"/>
                    <a:pt x="133804" y="23393"/>
                    <a:pt x="137509" y="23889"/>
                  </a:cubicBezTo>
                  <a:cubicBezTo>
                    <a:pt x="138776" y="24060"/>
                    <a:pt x="140071" y="23870"/>
                    <a:pt x="141233" y="23336"/>
                  </a:cubicBezTo>
                  <a:cubicBezTo>
                    <a:pt x="150187" y="20669"/>
                    <a:pt x="142567" y="13145"/>
                    <a:pt x="145520" y="8192"/>
                  </a:cubicBezTo>
                  <a:cubicBezTo>
                    <a:pt x="148472" y="3238"/>
                    <a:pt x="143138" y="2667"/>
                    <a:pt x="139138" y="2000"/>
                  </a:cubicBezTo>
                  <a:cubicBezTo>
                    <a:pt x="126755" y="95"/>
                    <a:pt x="113706" y="8477"/>
                    <a:pt x="101609" y="0"/>
                  </a:cubicBezTo>
                  <a:cubicBezTo>
                    <a:pt x="101038" y="0"/>
                    <a:pt x="98275" y="1143"/>
                    <a:pt x="97037" y="2286"/>
                  </a:cubicBezTo>
                  <a:cubicBezTo>
                    <a:pt x="94189" y="4763"/>
                    <a:pt x="90312" y="5686"/>
                    <a:pt x="86655" y="4763"/>
                  </a:cubicBezTo>
                  <a:cubicBezTo>
                    <a:pt x="62842" y="667"/>
                    <a:pt x="39030" y="8192"/>
                    <a:pt x="15694" y="6191"/>
                  </a:cubicBezTo>
                  <a:cubicBezTo>
                    <a:pt x="10646" y="5715"/>
                    <a:pt x="8645" y="10573"/>
                    <a:pt x="4740" y="12192"/>
                  </a:cubicBezTo>
                  <a:lnTo>
                    <a:pt x="1787" y="8192"/>
                  </a:lnTo>
                  <a:cubicBezTo>
                    <a:pt x="-1070" y="10478"/>
                    <a:pt x="1121" y="12001"/>
                    <a:pt x="2835" y="13525"/>
                  </a:cubicBezTo>
                  <a:cubicBezTo>
                    <a:pt x="-404" y="18479"/>
                    <a:pt x="-2213" y="25051"/>
                    <a:pt x="5026" y="26289"/>
                  </a:cubicBezTo>
                  <a:cubicBezTo>
                    <a:pt x="16075" y="28194"/>
                    <a:pt x="28743" y="31528"/>
                    <a:pt x="37220" y="19907"/>
                  </a:cubicBezTo>
                  <a:cubicBezTo>
                    <a:pt x="35411" y="15621"/>
                    <a:pt x="30076" y="16954"/>
                    <a:pt x="26933" y="14383"/>
                  </a:cubicBezTo>
                  <a:cubicBezTo>
                    <a:pt x="31381" y="12249"/>
                    <a:pt x="36649" y="12802"/>
                    <a:pt x="40554" y="15812"/>
                  </a:cubicBezTo>
                  <a:cubicBezTo>
                    <a:pt x="43602" y="18669"/>
                    <a:pt x="39316" y="19050"/>
                    <a:pt x="37792" y="20193"/>
                  </a:cubicBezTo>
                  <a:cubicBezTo>
                    <a:pt x="36363" y="26575"/>
                    <a:pt x="39411" y="32385"/>
                    <a:pt x="45983" y="29242"/>
                  </a:cubicBezTo>
                  <a:cubicBezTo>
                    <a:pt x="58080" y="23431"/>
                    <a:pt x="75415" y="29813"/>
                    <a:pt x="82655" y="11811"/>
                  </a:cubicBezTo>
                  <a:cubicBezTo>
                    <a:pt x="85226" y="27718"/>
                    <a:pt x="85703" y="28480"/>
                    <a:pt x="98371" y="26765"/>
                  </a:cubicBezTo>
                  <a:cubicBezTo>
                    <a:pt x="110115" y="26413"/>
                    <a:pt x="121507" y="22641"/>
                    <a:pt x="131137" y="15907"/>
                  </a:cubicBezTo>
                  <a:lnTo>
                    <a:pt x="132851" y="13049"/>
                  </a:lnTo>
                  <a:cubicBezTo>
                    <a:pt x="135137" y="14954"/>
                    <a:pt x="132375" y="15240"/>
                    <a:pt x="131708" y="16288"/>
                  </a:cubicBezTo>
                  <a:close/>
                </a:path>
              </a:pathLst>
            </a:custGeom>
            <a:grpFill/>
            <a:ln w="9525" cap="flat">
              <a:noFill/>
              <a:prstDash val="solid"/>
              <a:miter/>
            </a:ln>
          </p:spPr>
          <p:txBody>
            <a:bodyPr rtlCol="0" anchor="ctr"/>
            <a:lstStyle/>
            <a:p>
              <a:endParaRPr lang="en-US">
                <a:solidFill>
                  <a:schemeClr val="bg1"/>
                </a:solidFill>
              </a:endParaRPr>
            </a:p>
          </p:txBody>
        </p:sp>
        <p:sp>
          <p:nvSpPr>
            <p:cNvPr id="9" name="Freeform 8">
              <a:extLst>
                <a:ext uri="{FF2B5EF4-FFF2-40B4-BE49-F238E27FC236}">
                  <a16:creationId xmlns:a16="http://schemas.microsoft.com/office/drawing/2014/main" id="{BB52FFCB-CC65-1642-C550-BB492DE3E16C}"/>
                </a:ext>
              </a:extLst>
            </p:cNvPr>
            <p:cNvSpPr/>
            <p:nvPr/>
          </p:nvSpPr>
          <p:spPr>
            <a:xfrm>
              <a:off x="8022621" y="2757505"/>
              <a:ext cx="52693" cy="19190"/>
            </a:xfrm>
            <a:custGeom>
              <a:avLst/>
              <a:gdLst>
                <a:gd name="connsiteX0" fmla="*/ 43910 w 52693"/>
                <a:gd name="connsiteY0" fmla="*/ 5601 h 19190"/>
                <a:gd name="connsiteX1" fmla="*/ 27718 w 52693"/>
                <a:gd name="connsiteY1" fmla="*/ 3030 h 19190"/>
                <a:gd name="connsiteX2" fmla="*/ 0 w 52693"/>
                <a:gd name="connsiteY2" fmla="*/ 15031 h 19190"/>
                <a:gd name="connsiteX3" fmla="*/ 23051 w 52693"/>
                <a:gd name="connsiteY3" fmla="*/ 11888 h 19190"/>
                <a:gd name="connsiteX4" fmla="*/ 28194 w 52693"/>
                <a:gd name="connsiteY4" fmla="*/ 12840 h 19190"/>
                <a:gd name="connsiteX5" fmla="*/ 42101 w 52693"/>
                <a:gd name="connsiteY5" fmla="*/ 18270 h 19190"/>
                <a:gd name="connsiteX6" fmla="*/ 52483 w 52693"/>
                <a:gd name="connsiteY6" fmla="*/ 14555 h 19190"/>
                <a:gd name="connsiteX7" fmla="*/ 43910 w 52693"/>
                <a:gd name="connsiteY7" fmla="*/ 5601 h 19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693" h="19190">
                  <a:moveTo>
                    <a:pt x="43910" y="5601"/>
                  </a:moveTo>
                  <a:cubicBezTo>
                    <a:pt x="38671" y="3411"/>
                    <a:pt x="33242" y="4935"/>
                    <a:pt x="27718" y="3030"/>
                  </a:cubicBezTo>
                  <a:cubicBezTo>
                    <a:pt x="12097" y="-2495"/>
                    <a:pt x="10668" y="-1542"/>
                    <a:pt x="0" y="15031"/>
                  </a:cubicBezTo>
                  <a:cubicBezTo>
                    <a:pt x="8382" y="16174"/>
                    <a:pt x="16478" y="21413"/>
                    <a:pt x="23051" y="11888"/>
                  </a:cubicBezTo>
                  <a:cubicBezTo>
                    <a:pt x="25337" y="8554"/>
                    <a:pt x="27527" y="10554"/>
                    <a:pt x="28194" y="12840"/>
                  </a:cubicBezTo>
                  <a:cubicBezTo>
                    <a:pt x="30290" y="20651"/>
                    <a:pt x="37719" y="16555"/>
                    <a:pt x="42101" y="18270"/>
                  </a:cubicBezTo>
                  <a:cubicBezTo>
                    <a:pt x="46482" y="19984"/>
                    <a:pt x="51149" y="19603"/>
                    <a:pt x="52483" y="14555"/>
                  </a:cubicBezTo>
                  <a:cubicBezTo>
                    <a:pt x="53816" y="9507"/>
                    <a:pt x="48578" y="7602"/>
                    <a:pt x="43910" y="5601"/>
                  </a:cubicBezTo>
                  <a:close/>
                </a:path>
              </a:pathLst>
            </a:custGeom>
            <a:grpFill/>
            <a:ln w="9525" cap="flat">
              <a:noFill/>
              <a:prstDash val="solid"/>
              <a:miter/>
            </a:ln>
          </p:spPr>
          <p:txBody>
            <a:bodyPr rtlCol="0" anchor="ctr"/>
            <a:lstStyle/>
            <a:p>
              <a:endParaRPr lang="en-US">
                <a:solidFill>
                  <a:schemeClr val="bg1"/>
                </a:solidFill>
              </a:endParaRPr>
            </a:p>
          </p:txBody>
        </p:sp>
        <p:sp>
          <p:nvSpPr>
            <p:cNvPr id="10" name="Freeform 9">
              <a:extLst>
                <a:ext uri="{FF2B5EF4-FFF2-40B4-BE49-F238E27FC236}">
                  <a16:creationId xmlns:a16="http://schemas.microsoft.com/office/drawing/2014/main" id="{53A9BB47-C0C1-D9E1-13AE-488FBB8F7CEB}"/>
                </a:ext>
              </a:extLst>
            </p:cNvPr>
            <p:cNvSpPr/>
            <p:nvPr/>
          </p:nvSpPr>
          <p:spPr>
            <a:xfrm>
              <a:off x="7119643" y="2760952"/>
              <a:ext cx="60205" cy="13954"/>
            </a:xfrm>
            <a:custGeom>
              <a:avLst/>
              <a:gdLst>
                <a:gd name="connsiteX0" fmla="*/ 57062 w 60205"/>
                <a:gd name="connsiteY0" fmla="*/ 250 h 13954"/>
                <a:gd name="connsiteX1" fmla="*/ 44013 w 60205"/>
                <a:gd name="connsiteY1" fmla="*/ 250 h 13954"/>
                <a:gd name="connsiteX2" fmla="*/ 16391 w 60205"/>
                <a:gd name="connsiteY2" fmla="*/ 3203 h 13954"/>
                <a:gd name="connsiteX3" fmla="*/ 6866 w 60205"/>
                <a:gd name="connsiteY3" fmla="*/ 2250 h 13954"/>
                <a:gd name="connsiteX4" fmla="*/ 8 w 60205"/>
                <a:gd name="connsiteY4" fmla="*/ 6822 h 13954"/>
                <a:gd name="connsiteX5" fmla="*/ 7056 w 60205"/>
                <a:gd name="connsiteY5" fmla="*/ 13490 h 13954"/>
                <a:gd name="connsiteX6" fmla="*/ 18296 w 60205"/>
                <a:gd name="connsiteY6" fmla="*/ 13490 h 13954"/>
                <a:gd name="connsiteX7" fmla="*/ 55824 w 60205"/>
                <a:gd name="connsiteY7" fmla="*/ 7870 h 13954"/>
                <a:gd name="connsiteX8" fmla="*/ 57444 w 60205"/>
                <a:gd name="connsiteY8" fmla="*/ 7394 h 13954"/>
                <a:gd name="connsiteX9" fmla="*/ 60206 w 60205"/>
                <a:gd name="connsiteY9" fmla="*/ 3108 h 13954"/>
                <a:gd name="connsiteX10" fmla="*/ 57062 w 60205"/>
                <a:gd name="connsiteY10" fmla="*/ 250 h 13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205" h="13954">
                  <a:moveTo>
                    <a:pt x="57062" y="250"/>
                  </a:moveTo>
                  <a:cubicBezTo>
                    <a:pt x="52719" y="-83"/>
                    <a:pt x="48357" y="-83"/>
                    <a:pt x="44013" y="250"/>
                  </a:cubicBezTo>
                  <a:cubicBezTo>
                    <a:pt x="34488" y="1107"/>
                    <a:pt x="24963" y="2250"/>
                    <a:pt x="16391" y="3203"/>
                  </a:cubicBezTo>
                  <a:cubicBezTo>
                    <a:pt x="13571" y="1317"/>
                    <a:pt x="10000" y="964"/>
                    <a:pt x="6866" y="2250"/>
                  </a:cubicBezTo>
                  <a:cubicBezTo>
                    <a:pt x="4008" y="3108"/>
                    <a:pt x="198" y="3108"/>
                    <a:pt x="8" y="6822"/>
                  </a:cubicBezTo>
                  <a:cubicBezTo>
                    <a:pt x="-183" y="10537"/>
                    <a:pt x="3151" y="13014"/>
                    <a:pt x="7056" y="13490"/>
                  </a:cubicBezTo>
                  <a:cubicBezTo>
                    <a:pt x="10781" y="14109"/>
                    <a:pt x="14571" y="14109"/>
                    <a:pt x="18296" y="13490"/>
                  </a:cubicBezTo>
                  <a:cubicBezTo>
                    <a:pt x="30469" y="9804"/>
                    <a:pt x="43108" y="7918"/>
                    <a:pt x="55824" y="7870"/>
                  </a:cubicBezTo>
                  <a:cubicBezTo>
                    <a:pt x="56396" y="7870"/>
                    <a:pt x="57253" y="7870"/>
                    <a:pt x="57444" y="7394"/>
                  </a:cubicBezTo>
                  <a:cubicBezTo>
                    <a:pt x="58720" y="6222"/>
                    <a:pt x="59663" y="4746"/>
                    <a:pt x="60206" y="3108"/>
                  </a:cubicBezTo>
                  <a:cubicBezTo>
                    <a:pt x="60101" y="1460"/>
                    <a:pt x="58710" y="193"/>
                    <a:pt x="57062" y="250"/>
                  </a:cubicBezTo>
                  <a:close/>
                </a:path>
              </a:pathLst>
            </a:custGeom>
            <a:grpFill/>
            <a:ln w="9525" cap="flat">
              <a:noFill/>
              <a:prstDash val="solid"/>
              <a:miter/>
            </a:ln>
          </p:spPr>
          <p:txBody>
            <a:bodyPr rtlCol="0" anchor="ctr"/>
            <a:lstStyle/>
            <a:p>
              <a:endParaRPr lang="en-US">
                <a:solidFill>
                  <a:schemeClr val="bg1"/>
                </a:solidFill>
              </a:endParaRPr>
            </a:p>
          </p:txBody>
        </p:sp>
        <p:sp>
          <p:nvSpPr>
            <p:cNvPr id="11" name="Freeform 10">
              <a:extLst>
                <a:ext uri="{FF2B5EF4-FFF2-40B4-BE49-F238E27FC236}">
                  <a16:creationId xmlns:a16="http://schemas.microsoft.com/office/drawing/2014/main" id="{886478C7-0730-9599-C0B9-BF1E4DD4229B}"/>
                </a:ext>
              </a:extLst>
            </p:cNvPr>
            <p:cNvSpPr/>
            <p:nvPr/>
          </p:nvSpPr>
          <p:spPr>
            <a:xfrm>
              <a:off x="6857904" y="2761350"/>
              <a:ext cx="70370" cy="10104"/>
            </a:xfrm>
            <a:custGeom>
              <a:avLst/>
              <a:gdLst>
                <a:gd name="connsiteX0" fmla="*/ 63341 w 70370"/>
                <a:gd name="connsiteY0" fmla="*/ 900 h 10104"/>
                <a:gd name="connsiteX1" fmla="*/ 45053 w 70370"/>
                <a:gd name="connsiteY1" fmla="*/ 423 h 10104"/>
                <a:gd name="connsiteX2" fmla="*/ 0 w 70370"/>
                <a:gd name="connsiteY2" fmla="*/ 423 h 10104"/>
                <a:gd name="connsiteX3" fmla="*/ 30671 w 70370"/>
                <a:gd name="connsiteY3" fmla="*/ 8520 h 10104"/>
                <a:gd name="connsiteX4" fmla="*/ 63818 w 70370"/>
                <a:gd name="connsiteY4" fmla="*/ 9377 h 10104"/>
                <a:gd name="connsiteX5" fmla="*/ 70295 w 70370"/>
                <a:gd name="connsiteY5" fmla="*/ 5376 h 10104"/>
                <a:gd name="connsiteX6" fmla="*/ 64189 w 70370"/>
                <a:gd name="connsiteY6" fmla="*/ 719 h 10104"/>
                <a:gd name="connsiteX7" fmla="*/ 63341 w 70370"/>
                <a:gd name="connsiteY7" fmla="*/ 900 h 10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370" h="10104">
                  <a:moveTo>
                    <a:pt x="63341" y="900"/>
                  </a:moveTo>
                  <a:cubicBezTo>
                    <a:pt x="57255" y="1690"/>
                    <a:pt x="51083" y="1538"/>
                    <a:pt x="45053" y="423"/>
                  </a:cubicBezTo>
                  <a:cubicBezTo>
                    <a:pt x="30099" y="-529"/>
                    <a:pt x="15050" y="423"/>
                    <a:pt x="0" y="423"/>
                  </a:cubicBezTo>
                  <a:cubicBezTo>
                    <a:pt x="8858" y="13663"/>
                    <a:pt x="20098" y="9948"/>
                    <a:pt x="30671" y="8520"/>
                  </a:cubicBezTo>
                  <a:cubicBezTo>
                    <a:pt x="41720" y="7615"/>
                    <a:pt x="52835" y="7900"/>
                    <a:pt x="63818" y="9377"/>
                  </a:cubicBezTo>
                  <a:cubicBezTo>
                    <a:pt x="65913" y="9377"/>
                    <a:pt x="71057" y="9377"/>
                    <a:pt x="70295" y="5376"/>
                  </a:cubicBezTo>
                  <a:cubicBezTo>
                    <a:pt x="69895" y="2405"/>
                    <a:pt x="67161" y="319"/>
                    <a:pt x="64189" y="719"/>
                  </a:cubicBezTo>
                  <a:cubicBezTo>
                    <a:pt x="63903" y="757"/>
                    <a:pt x="63618" y="814"/>
                    <a:pt x="63341" y="900"/>
                  </a:cubicBezTo>
                  <a:close/>
                </a:path>
              </a:pathLst>
            </a:custGeom>
            <a:grpFill/>
            <a:ln w="9525" cap="flat">
              <a:noFill/>
              <a:prstDash val="solid"/>
              <a:miter/>
            </a:ln>
          </p:spPr>
          <p:txBody>
            <a:bodyPr rtlCol="0" anchor="ctr"/>
            <a:lstStyle/>
            <a:p>
              <a:endParaRPr lang="en-US">
                <a:solidFill>
                  <a:schemeClr val="bg1"/>
                </a:solidFill>
              </a:endParaRPr>
            </a:p>
          </p:txBody>
        </p:sp>
        <p:sp>
          <p:nvSpPr>
            <p:cNvPr id="12" name="Freeform 11">
              <a:extLst>
                <a:ext uri="{FF2B5EF4-FFF2-40B4-BE49-F238E27FC236}">
                  <a16:creationId xmlns:a16="http://schemas.microsoft.com/office/drawing/2014/main" id="{67243C52-B938-980E-4C04-BC9B25F5F4F3}"/>
                </a:ext>
              </a:extLst>
            </p:cNvPr>
            <p:cNvSpPr/>
            <p:nvPr/>
          </p:nvSpPr>
          <p:spPr>
            <a:xfrm>
              <a:off x="7962982" y="2754527"/>
              <a:ext cx="58686" cy="18035"/>
            </a:xfrm>
            <a:custGeom>
              <a:avLst/>
              <a:gdLst>
                <a:gd name="connsiteX0" fmla="*/ 54781 w 58686"/>
                <a:gd name="connsiteY0" fmla="*/ 3341 h 18035"/>
                <a:gd name="connsiteX1" fmla="*/ 32874 w 58686"/>
                <a:gd name="connsiteY1" fmla="*/ 3341 h 18035"/>
                <a:gd name="connsiteX2" fmla="*/ 10966 w 58686"/>
                <a:gd name="connsiteY2" fmla="*/ 2865 h 18035"/>
                <a:gd name="connsiteX3" fmla="*/ 4870 w 58686"/>
                <a:gd name="connsiteY3" fmla="*/ 7 h 18035"/>
                <a:gd name="connsiteX4" fmla="*/ 13 w 58686"/>
                <a:gd name="connsiteY4" fmla="*/ 4198 h 18035"/>
                <a:gd name="connsiteX5" fmla="*/ 1822 w 58686"/>
                <a:gd name="connsiteY5" fmla="*/ 8199 h 18035"/>
                <a:gd name="connsiteX6" fmla="*/ 7823 w 58686"/>
                <a:gd name="connsiteY6" fmla="*/ 5913 h 18035"/>
                <a:gd name="connsiteX7" fmla="*/ 10395 w 58686"/>
                <a:gd name="connsiteY7" fmla="*/ 3722 h 18035"/>
                <a:gd name="connsiteX8" fmla="*/ 20901 w 58686"/>
                <a:gd name="connsiteY8" fmla="*/ 17905 h 18035"/>
                <a:gd name="connsiteX9" fmla="*/ 25063 w 58686"/>
                <a:gd name="connsiteY9" fmla="*/ 17819 h 18035"/>
                <a:gd name="connsiteX10" fmla="*/ 56496 w 58686"/>
                <a:gd name="connsiteY10" fmla="*/ 10675 h 18035"/>
                <a:gd name="connsiteX11" fmla="*/ 58591 w 58686"/>
                <a:gd name="connsiteY11" fmla="*/ 7913 h 18035"/>
                <a:gd name="connsiteX12" fmla="*/ 54781 w 58686"/>
                <a:gd name="connsiteY12" fmla="*/ 3341 h 18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8686" h="18035">
                  <a:moveTo>
                    <a:pt x="54781" y="3341"/>
                  </a:moveTo>
                  <a:cubicBezTo>
                    <a:pt x="47990" y="7198"/>
                    <a:pt x="39665" y="7198"/>
                    <a:pt x="32874" y="3341"/>
                  </a:cubicBezTo>
                  <a:cubicBezTo>
                    <a:pt x="25349" y="11342"/>
                    <a:pt x="18205" y="4388"/>
                    <a:pt x="10966" y="2865"/>
                  </a:cubicBezTo>
                  <a:cubicBezTo>
                    <a:pt x="9528" y="969"/>
                    <a:pt x="7251" y="-98"/>
                    <a:pt x="4870" y="7"/>
                  </a:cubicBezTo>
                  <a:cubicBezTo>
                    <a:pt x="2489" y="131"/>
                    <a:pt x="489" y="1855"/>
                    <a:pt x="13" y="4198"/>
                  </a:cubicBezTo>
                  <a:cubicBezTo>
                    <a:pt x="-102" y="5751"/>
                    <a:pt x="574" y="7265"/>
                    <a:pt x="1822" y="8199"/>
                  </a:cubicBezTo>
                  <a:cubicBezTo>
                    <a:pt x="4299" y="9437"/>
                    <a:pt x="6108" y="7532"/>
                    <a:pt x="7823" y="5913"/>
                  </a:cubicBezTo>
                  <a:lnTo>
                    <a:pt x="10395" y="3722"/>
                  </a:lnTo>
                  <a:cubicBezTo>
                    <a:pt x="9376" y="10542"/>
                    <a:pt x="14081" y="16885"/>
                    <a:pt x="20901" y="17905"/>
                  </a:cubicBezTo>
                  <a:cubicBezTo>
                    <a:pt x="22282" y="18105"/>
                    <a:pt x="23692" y="18076"/>
                    <a:pt x="25063" y="17819"/>
                  </a:cubicBezTo>
                  <a:cubicBezTo>
                    <a:pt x="35446" y="15914"/>
                    <a:pt x="48780" y="22486"/>
                    <a:pt x="56496" y="10675"/>
                  </a:cubicBezTo>
                  <a:cubicBezTo>
                    <a:pt x="57067" y="9627"/>
                    <a:pt x="58305" y="8865"/>
                    <a:pt x="58591" y="7913"/>
                  </a:cubicBezTo>
                  <a:cubicBezTo>
                    <a:pt x="59163" y="5055"/>
                    <a:pt x="57067" y="2484"/>
                    <a:pt x="54781" y="3341"/>
                  </a:cubicBezTo>
                  <a:close/>
                </a:path>
              </a:pathLst>
            </a:custGeom>
            <a:grpFill/>
            <a:ln w="9525" cap="flat">
              <a:noFill/>
              <a:prstDash val="solid"/>
              <a:miter/>
            </a:ln>
          </p:spPr>
          <p:txBody>
            <a:bodyPr rtlCol="0" anchor="ctr"/>
            <a:lstStyle/>
            <a:p>
              <a:endParaRPr lang="en-US">
                <a:solidFill>
                  <a:schemeClr val="bg1"/>
                </a:solidFill>
              </a:endParaRPr>
            </a:p>
          </p:txBody>
        </p:sp>
        <p:sp>
          <p:nvSpPr>
            <p:cNvPr id="13" name="Freeform 12">
              <a:extLst>
                <a:ext uri="{FF2B5EF4-FFF2-40B4-BE49-F238E27FC236}">
                  <a16:creationId xmlns:a16="http://schemas.microsoft.com/office/drawing/2014/main" id="{6BACC6FE-CCFD-B04E-D579-F1A2C8250C77}"/>
                </a:ext>
              </a:extLst>
            </p:cNvPr>
            <p:cNvSpPr/>
            <p:nvPr/>
          </p:nvSpPr>
          <p:spPr>
            <a:xfrm>
              <a:off x="6773608" y="2760787"/>
              <a:ext cx="77217" cy="9406"/>
            </a:xfrm>
            <a:custGeom>
              <a:avLst/>
              <a:gdLst>
                <a:gd name="connsiteX0" fmla="*/ 71914 w 77217"/>
                <a:gd name="connsiteY0" fmla="*/ 1462 h 9406"/>
                <a:gd name="connsiteX1" fmla="*/ 31718 w 77217"/>
                <a:gd name="connsiteY1" fmla="*/ 1462 h 9406"/>
                <a:gd name="connsiteX2" fmla="*/ 0 w 77217"/>
                <a:gd name="connsiteY2" fmla="*/ 2034 h 9406"/>
                <a:gd name="connsiteX3" fmla="*/ 4191 w 77217"/>
                <a:gd name="connsiteY3" fmla="*/ 7368 h 9406"/>
                <a:gd name="connsiteX4" fmla="*/ 72866 w 77217"/>
                <a:gd name="connsiteY4" fmla="*/ 9368 h 9406"/>
                <a:gd name="connsiteX5" fmla="*/ 77181 w 77217"/>
                <a:gd name="connsiteY5" fmla="*/ 6139 h 9406"/>
                <a:gd name="connsiteX6" fmla="*/ 77152 w 77217"/>
                <a:gd name="connsiteY6" fmla="*/ 4891 h 9406"/>
                <a:gd name="connsiteX7" fmla="*/ 71914 w 77217"/>
                <a:gd name="connsiteY7" fmla="*/ 1462 h 9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217" h="9406">
                  <a:moveTo>
                    <a:pt x="71914" y="1462"/>
                  </a:moveTo>
                  <a:cubicBezTo>
                    <a:pt x="58560" y="-109"/>
                    <a:pt x="45072" y="-109"/>
                    <a:pt x="31718" y="1462"/>
                  </a:cubicBezTo>
                  <a:cubicBezTo>
                    <a:pt x="21145" y="1938"/>
                    <a:pt x="10001" y="-2443"/>
                    <a:pt x="0" y="2034"/>
                  </a:cubicBezTo>
                  <a:cubicBezTo>
                    <a:pt x="0" y="5939"/>
                    <a:pt x="1524" y="6987"/>
                    <a:pt x="4191" y="7368"/>
                  </a:cubicBezTo>
                  <a:cubicBezTo>
                    <a:pt x="27051" y="10225"/>
                    <a:pt x="50101" y="6225"/>
                    <a:pt x="72866" y="9368"/>
                  </a:cubicBezTo>
                  <a:cubicBezTo>
                    <a:pt x="74952" y="9663"/>
                    <a:pt x="76876" y="8225"/>
                    <a:pt x="77181" y="6139"/>
                  </a:cubicBezTo>
                  <a:cubicBezTo>
                    <a:pt x="77238" y="5720"/>
                    <a:pt x="77228" y="5301"/>
                    <a:pt x="77152" y="4891"/>
                  </a:cubicBezTo>
                  <a:cubicBezTo>
                    <a:pt x="76962" y="1938"/>
                    <a:pt x="74866" y="1938"/>
                    <a:pt x="71914" y="1462"/>
                  </a:cubicBezTo>
                  <a:close/>
                </a:path>
              </a:pathLst>
            </a:custGeom>
            <a:grpFill/>
            <a:ln w="9525" cap="flat">
              <a:noFill/>
              <a:prstDash val="solid"/>
              <a:miter/>
            </a:ln>
          </p:spPr>
          <p:txBody>
            <a:bodyPr rtlCol="0" anchor="ctr"/>
            <a:lstStyle/>
            <a:p>
              <a:endParaRPr lang="en-US">
                <a:solidFill>
                  <a:schemeClr val="bg1"/>
                </a:solidFill>
              </a:endParaRPr>
            </a:p>
          </p:txBody>
        </p:sp>
        <p:sp>
          <p:nvSpPr>
            <p:cNvPr id="14" name="Freeform 13">
              <a:extLst>
                <a:ext uri="{FF2B5EF4-FFF2-40B4-BE49-F238E27FC236}">
                  <a16:creationId xmlns:a16="http://schemas.microsoft.com/office/drawing/2014/main" id="{988DC3AE-95CB-40DA-8B40-E57957E53D43}"/>
                </a:ext>
              </a:extLst>
            </p:cNvPr>
            <p:cNvSpPr/>
            <p:nvPr/>
          </p:nvSpPr>
          <p:spPr>
            <a:xfrm>
              <a:off x="6998911" y="2762821"/>
              <a:ext cx="114930" cy="12382"/>
            </a:xfrm>
            <a:custGeom>
              <a:avLst/>
              <a:gdLst>
                <a:gd name="connsiteX0" fmla="*/ 71211 w 114930"/>
                <a:gd name="connsiteY0" fmla="*/ 4572 h 12382"/>
                <a:gd name="connsiteX1" fmla="*/ 60828 w 114930"/>
                <a:gd name="connsiteY1" fmla="*/ 1619 h 12382"/>
                <a:gd name="connsiteX2" fmla="*/ 28158 w 114930"/>
                <a:gd name="connsiteY2" fmla="*/ 95 h 12382"/>
                <a:gd name="connsiteX3" fmla="*/ 4345 w 114930"/>
                <a:gd name="connsiteY3" fmla="*/ 2667 h 12382"/>
                <a:gd name="connsiteX4" fmla="*/ 78 w 114930"/>
                <a:gd name="connsiteY4" fmla="*/ 8724 h 12382"/>
                <a:gd name="connsiteX5" fmla="*/ 250 w 114930"/>
                <a:gd name="connsiteY5" fmla="*/ 9429 h 12382"/>
                <a:gd name="connsiteX6" fmla="*/ 6631 w 114930"/>
                <a:gd name="connsiteY6" fmla="*/ 11239 h 12382"/>
                <a:gd name="connsiteX7" fmla="*/ 38159 w 114930"/>
                <a:gd name="connsiteY7" fmla="*/ 11239 h 12382"/>
                <a:gd name="connsiteX8" fmla="*/ 69973 w 114930"/>
                <a:gd name="connsiteY8" fmla="*/ 6000 h 12382"/>
                <a:gd name="connsiteX9" fmla="*/ 70830 w 114930"/>
                <a:gd name="connsiteY9" fmla="*/ 9144 h 12382"/>
                <a:gd name="connsiteX10" fmla="*/ 102738 w 114930"/>
                <a:gd name="connsiteY10" fmla="*/ 12382 h 12382"/>
                <a:gd name="connsiteX11" fmla="*/ 114930 w 114930"/>
                <a:gd name="connsiteY11" fmla="*/ 1047 h 12382"/>
                <a:gd name="connsiteX12" fmla="*/ 71211 w 114930"/>
                <a:gd name="connsiteY12" fmla="*/ 4572 h 12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930" h="12382">
                  <a:moveTo>
                    <a:pt x="71211" y="4572"/>
                  </a:moveTo>
                  <a:cubicBezTo>
                    <a:pt x="68439" y="1952"/>
                    <a:pt x="64562" y="857"/>
                    <a:pt x="60828" y="1619"/>
                  </a:cubicBezTo>
                  <a:cubicBezTo>
                    <a:pt x="49960" y="3543"/>
                    <a:pt x="38797" y="3029"/>
                    <a:pt x="28158" y="95"/>
                  </a:cubicBezTo>
                  <a:cubicBezTo>
                    <a:pt x="20138" y="-305"/>
                    <a:pt x="12099" y="562"/>
                    <a:pt x="4345" y="2667"/>
                  </a:cubicBezTo>
                  <a:cubicBezTo>
                    <a:pt x="1497" y="3162"/>
                    <a:pt x="-417" y="5867"/>
                    <a:pt x="78" y="8724"/>
                  </a:cubicBezTo>
                  <a:cubicBezTo>
                    <a:pt x="116" y="8963"/>
                    <a:pt x="173" y="9201"/>
                    <a:pt x="250" y="9429"/>
                  </a:cubicBezTo>
                  <a:cubicBezTo>
                    <a:pt x="1202" y="12001"/>
                    <a:pt x="4059" y="11715"/>
                    <a:pt x="6631" y="11239"/>
                  </a:cubicBezTo>
                  <a:cubicBezTo>
                    <a:pt x="17033" y="9144"/>
                    <a:pt x="27758" y="9144"/>
                    <a:pt x="38159" y="11239"/>
                  </a:cubicBezTo>
                  <a:cubicBezTo>
                    <a:pt x="49046" y="13649"/>
                    <a:pt x="60438" y="11773"/>
                    <a:pt x="69973" y="6000"/>
                  </a:cubicBezTo>
                  <a:cubicBezTo>
                    <a:pt x="69973" y="7048"/>
                    <a:pt x="70449" y="9048"/>
                    <a:pt x="70830" y="9144"/>
                  </a:cubicBezTo>
                  <a:cubicBezTo>
                    <a:pt x="81393" y="10830"/>
                    <a:pt x="92052" y="11915"/>
                    <a:pt x="102738" y="12382"/>
                  </a:cubicBezTo>
                  <a:cubicBezTo>
                    <a:pt x="109082" y="12220"/>
                    <a:pt x="114311" y="7362"/>
                    <a:pt x="114930" y="1047"/>
                  </a:cubicBezTo>
                  <a:cubicBezTo>
                    <a:pt x="99309" y="-1715"/>
                    <a:pt x="85593" y="5334"/>
                    <a:pt x="71211" y="4572"/>
                  </a:cubicBezTo>
                  <a:close/>
                </a:path>
              </a:pathLst>
            </a:custGeom>
            <a:grpFill/>
            <a:ln w="9525" cap="flat">
              <a:noFill/>
              <a:prstDash val="solid"/>
              <a:miter/>
            </a:ln>
          </p:spPr>
          <p:txBody>
            <a:bodyPr rtlCol="0" anchor="ctr"/>
            <a:lstStyle/>
            <a:p>
              <a:endParaRPr lang="en-US">
                <a:solidFill>
                  <a:schemeClr val="bg1"/>
                </a:solidFill>
              </a:endParaRPr>
            </a:p>
          </p:txBody>
        </p:sp>
        <p:sp>
          <p:nvSpPr>
            <p:cNvPr id="15" name="Freeform 14">
              <a:extLst>
                <a:ext uri="{FF2B5EF4-FFF2-40B4-BE49-F238E27FC236}">
                  <a16:creationId xmlns:a16="http://schemas.microsoft.com/office/drawing/2014/main" id="{197C28C4-28DA-5F8C-CAFB-B00FCDAD2825}"/>
                </a:ext>
              </a:extLst>
            </p:cNvPr>
            <p:cNvSpPr/>
            <p:nvPr/>
          </p:nvSpPr>
          <p:spPr>
            <a:xfrm>
              <a:off x="7922514" y="2756820"/>
              <a:ext cx="35433" cy="15467"/>
            </a:xfrm>
            <a:custGeom>
              <a:avLst/>
              <a:gdLst>
                <a:gd name="connsiteX0" fmla="*/ 0 w 35433"/>
                <a:gd name="connsiteY0" fmla="*/ 11335 h 15467"/>
                <a:gd name="connsiteX1" fmla="*/ 35433 w 35433"/>
                <a:gd name="connsiteY1" fmla="*/ 0 h 15467"/>
                <a:gd name="connsiteX2" fmla="*/ 0 w 35433"/>
                <a:gd name="connsiteY2" fmla="*/ 11335 h 15467"/>
              </a:gdLst>
              <a:ahLst/>
              <a:cxnLst>
                <a:cxn ang="0">
                  <a:pos x="connsiteX0" y="connsiteY0"/>
                </a:cxn>
                <a:cxn ang="0">
                  <a:pos x="connsiteX1" y="connsiteY1"/>
                </a:cxn>
                <a:cxn ang="0">
                  <a:pos x="connsiteX2" y="connsiteY2"/>
                </a:cxn>
              </a:cxnLst>
              <a:rect l="l" t="t" r="r" b="b"/>
              <a:pathLst>
                <a:path w="35433" h="15467">
                  <a:moveTo>
                    <a:pt x="0" y="11335"/>
                  </a:moveTo>
                  <a:cubicBezTo>
                    <a:pt x="25051" y="18764"/>
                    <a:pt x="33718" y="16859"/>
                    <a:pt x="35433" y="0"/>
                  </a:cubicBezTo>
                  <a:cubicBezTo>
                    <a:pt x="25051" y="12668"/>
                    <a:pt x="8954" y="-2000"/>
                    <a:pt x="0" y="11335"/>
                  </a:cubicBezTo>
                  <a:close/>
                </a:path>
              </a:pathLst>
            </a:custGeom>
            <a:grpFill/>
            <a:ln w="9525" cap="flat">
              <a:noFill/>
              <a:prstDash val="solid"/>
              <a:miter/>
            </a:ln>
          </p:spPr>
          <p:txBody>
            <a:bodyPr rtlCol="0" anchor="ctr"/>
            <a:lstStyle/>
            <a:p>
              <a:endParaRPr lang="en-US">
                <a:solidFill>
                  <a:schemeClr val="bg1"/>
                </a:solidFill>
              </a:endParaRPr>
            </a:p>
          </p:txBody>
        </p:sp>
        <p:sp>
          <p:nvSpPr>
            <p:cNvPr id="16" name="Freeform 15">
              <a:extLst>
                <a:ext uri="{FF2B5EF4-FFF2-40B4-BE49-F238E27FC236}">
                  <a16:creationId xmlns:a16="http://schemas.microsoft.com/office/drawing/2014/main" id="{9B5874ED-E3D2-32FE-545A-9BB6AEACB0B5}"/>
                </a:ext>
              </a:extLst>
            </p:cNvPr>
            <p:cNvSpPr/>
            <p:nvPr/>
          </p:nvSpPr>
          <p:spPr>
            <a:xfrm>
              <a:off x="7281818" y="2758041"/>
              <a:ext cx="36715" cy="13508"/>
            </a:xfrm>
            <a:custGeom>
              <a:avLst/>
              <a:gdLst>
                <a:gd name="connsiteX0" fmla="*/ 8617 w 36715"/>
                <a:gd name="connsiteY0" fmla="*/ 4208 h 13508"/>
                <a:gd name="connsiteX1" fmla="*/ 140 w 36715"/>
                <a:gd name="connsiteY1" fmla="*/ 9828 h 13508"/>
                <a:gd name="connsiteX2" fmla="*/ 10808 w 36715"/>
                <a:gd name="connsiteY2" fmla="*/ 12400 h 13508"/>
                <a:gd name="connsiteX3" fmla="*/ 17475 w 36715"/>
                <a:gd name="connsiteY3" fmla="*/ 9542 h 13508"/>
                <a:gd name="connsiteX4" fmla="*/ 18523 w 36715"/>
                <a:gd name="connsiteY4" fmla="*/ 8780 h 13508"/>
                <a:gd name="connsiteX5" fmla="*/ 17666 w 36715"/>
                <a:gd name="connsiteY5" fmla="*/ 9638 h 13508"/>
                <a:gd name="connsiteX6" fmla="*/ 36716 w 36715"/>
                <a:gd name="connsiteY6" fmla="*/ 4208 h 13508"/>
                <a:gd name="connsiteX7" fmla="*/ 8617 w 36715"/>
                <a:gd name="connsiteY7" fmla="*/ 4208 h 13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715" h="13508">
                  <a:moveTo>
                    <a:pt x="8617" y="4208"/>
                  </a:moveTo>
                  <a:cubicBezTo>
                    <a:pt x="4140" y="5161"/>
                    <a:pt x="-908" y="4208"/>
                    <a:pt x="140" y="9828"/>
                  </a:cubicBezTo>
                  <a:cubicBezTo>
                    <a:pt x="1187" y="15448"/>
                    <a:pt x="6902" y="13162"/>
                    <a:pt x="10808" y="12400"/>
                  </a:cubicBezTo>
                  <a:cubicBezTo>
                    <a:pt x="13141" y="11724"/>
                    <a:pt x="15379" y="10771"/>
                    <a:pt x="17475" y="9542"/>
                  </a:cubicBezTo>
                  <a:lnTo>
                    <a:pt x="18523" y="8780"/>
                  </a:lnTo>
                  <a:lnTo>
                    <a:pt x="17666" y="9638"/>
                  </a:lnTo>
                  <a:cubicBezTo>
                    <a:pt x="26524" y="14305"/>
                    <a:pt x="30334" y="7256"/>
                    <a:pt x="36716" y="4208"/>
                  </a:cubicBezTo>
                  <a:cubicBezTo>
                    <a:pt x="26048" y="-4555"/>
                    <a:pt x="17666" y="2875"/>
                    <a:pt x="8617" y="4208"/>
                  </a:cubicBezTo>
                  <a:close/>
                </a:path>
              </a:pathLst>
            </a:custGeom>
            <a:grpFill/>
            <a:ln w="9525" cap="flat">
              <a:noFill/>
              <a:prstDash val="solid"/>
              <a:miter/>
            </a:ln>
          </p:spPr>
          <p:txBody>
            <a:bodyPr rtlCol="0" anchor="ctr"/>
            <a:lstStyle/>
            <a:p>
              <a:endParaRPr lang="en-US">
                <a:solidFill>
                  <a:schemeClr val="bg1"/>
                </a:solidFill>
              </a:endParaRPr>
            </a:p>
          </p:txBody>
        </p:sp>
        <p:sp>
          <p:nvSpPr>
            <p:cNvPr id="17" name="Freeform 16">
              <a:extLst>
                <a:ext uri="{FF2B5EF4-FFF2-40B4-BE49-F238E27FC236}">
                  <a16:creationId xmlns:a16="http://schemas.microsoft.com/office/drawing/2014/main" id="{61F5CE56-9A74-39CF-0D9C-1EDC013A6BE1}"/>
                </a:ext>
              </a:extLst>
            </p:cNvPr>
            <p:cNvSpPr/>
            <p:nvPr/>
          </p:nvSpPr>
          <p:spPr>
            <a:xfrm>
              <a:off x="7882699" y="2753487"/>
              <a:ext cx="23907" cy="17907"/>
            </a:xfrm>
            <a:custGeom>
              <a:avLst/>
              <a:gdLst>
                <a:gd name="connsiteX0" fmla="*/ 20288 w 23907"/>
                <a:gd name="connsiteY0" fmla="*/ 0 h 17907"/>
                <a:gd name="connsiteX1" fmla="*/ 0 w 23907"/>
                <a:gd name="connsiteY1" fmla="*/ 12954 h 17907"/>
                <a:gd name="connsiteX2" fmla="*/ 23908 w 23907"/>
                <a:gd name="connsiteY2" fmla="*/ 17907 h 17907"/>
                <a:gd name="connsiteX3" fmla="*/ 20288 w 23907"/>
                <a:gd name="connsiteY3" fmla="*/ 0 h 17907"/>
              </a:gdLst>
              <a:ahLst/>
              <a:cxnLst>
                <a:cxn ang="0">
                  <a:pos x="connsiteX0" y="connsiteY0"/>
                </a:cxn>
                <a:cxn ang="0">
                  <a:pos x="connsiteX1" y="connsiteY1"/>
                </a:cxn>
                <a:cxn ang="0">
                  <a:pos x="connsiteX2" y="connsiteY2"/>
                </a:cxn>
                <a:cxn ang="0">
                  <a:pos x="connsiteX3" y="connsiteY3"/>
                </a:cxn>
              </a:cxnLst>
              <a:rect l="l" t="t" r="r" b="b"/>
              <a:pathLst>
                <a:path w="23907" h="17907">
                  <a:moveTo>
                    <a:pt x="20288" y="0"/>
                  </a:moveTo>
                  <a:cubicBezTo>
                    <a:pt x="12459" y="2372"/>
                    <a:pt x="5449" y="6858"/>
                    <a:pt x="0" y="12954"/>
                  </a:cubicBezTo>
                  <a:lnTo>
                    <a:pt x="23908" y="17907"/>
                  </a:lnTo>
                  <a:cubicBezTo>
                    <a:pt x="19517" y="13049"/>
                    <a:pt x="18126" y="6182"/>
                    <a:pt x="20288" y="0"/>
                  </a:cubicBezTo>
                  <a:close/>
                </a:path>
              </a:pathLst>
            </a:custGeom>
            <a:grpFill/>
            <a:ln w="9525" cap="flat">
              <a:noFill/>
              <a:prstDash val="solid"/>
              <a:miter/>
            </a:ln>
          </p:spPr>
          <p:txBody>
            <a:bodyPr rtlCol="0" anchor="ctr"/>
            <a:lstStyle/>
            <a:p>
              <a:endParaRPr lang="en-US">
                <a:solidFill>
                  <a:schemeClr val="bg1"/>
                </a:solidFill>
              </a:endParaRPr>
            </a:p>
          </p:txBody>
        </p:sp>
        <p:sp>
          <p:nvSpPr>
            <p:cNvPr id="18" name="Freeform 17">
              <a:extLst>
                <a:ext uri="{FF2B5EF4-FFF2-40B4-BE49-F238E27FC236}">
                  <a16:creationId xmlns:a16="http://schemas.microsoft.com/office/drawing/2014/main" id="{379FE550-D9E7-230E-6CB0-204E562B3D2E}"/>
                </a:ext>
              </a:extLst>
            </p:cNvPr>
            <p:cNvSpPr/>
            <p:nvPr/>
          </p:nvSpPr>
          <p:spPr>
            <a:xfrm>
              <a:off x="6968680" y="2763391"/>
              <a:ext cx="24626" cy="10724"/>
            </a:xfrm>
            <a:custGeom>
              <a:avLst/>
              <a:gdLst>
                <a:gd name="connsiteX0" fmla="*/ 22670 w 24626"/>
                <a:gd name="connsiteY0" fmla="*/ 1145 h 10724"/>
                <a:gd name="connsiteX1" fmla="*/ 0 w 24626"/>
                <a:gd name="connsiteY1" fmla="*/ 8003 h 10724"/>
                <a:gd name="connsiteX2" fmla="*/ 24003 w 24626"/>
                <a:gd name="connsiteY2" fmla="*/ 5431 h 10724"/>
                <a:gd name="connsiteX3" fmla="*/ 23679 w 24626"/>
                <a:gd name="connsiteY3" fmla="*/ 1678 h 10724"/>
                <a:gd name="connsiteX4" fmla="*/ 22670 w 24626"/>
                <a:gd name="connsiteY4" fmla="*/ 1145 h 107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26" h="10724">
                  <a:moveTo>
                    <a:pt x="22670" y="1145"/>
                  </a:moveTo>
                  <a:cubicBezTo>
                    <a:pt x="14431" y="-1770"/>
                    <a:pt x="5248" y="1011"/>
                    <a:pt x="0" y="8003"/>
                  </a:cubicBezTo>
                  <a:cubicBezTo>
                    <a:pt x="7715" y="12422"/>
                    <a:pt x="17402" y="11384"/>
                    <a:pt x="24003" y="5431"/>
                  </a:cubicBezTo>
                  <a:cubicBezTo>
                    <a:pt x="24946" y="4307"/>
                    <a:pt x="24803" y="2621"/>
                    <a:pt x="23679" y="1678"/>
                  </a:cubicBezTo>
                  <a:cubicBezTo>
                    <a:pt x="23384" y="1431"/>
                    <a:pt x="23041" y="1250"/>
                    <a:pt x="22670" y="1145"/>
                  </a:cubicBezTo>
                  <a:close/>
                </a:path>
              </a:pathLst>
            </a:custGeom>
            <a:grpFill/>
            <a:ln w="9525" cap="flat">
              <a:noFill/>
              <a:prstDash val="solid"/>
              <a:miter/>
            </a:ln>
          </p:spPr>
          <p:txBody>
            <a:bodyPr rtlCol="0" anchor="ctr"/>
            <a:lstStyle/>
            <a:p>
              <a:endParaRPr lang="en-US">
                <a:solidFill>
                  <a:schemeClr val="bg1"/>
                </a:solidFill>
              </a:endParaRPr>
            </a:p>
          </p:txBody>
        </p:sp>
        <p:sp>
          <p:nvSpPr>
            <p:cNvPr id="19" name="Freeform 18">
              <a:extLst>
                <a:ext uri="{FF2B5EF4-FFF2-40B4-BE49-F238E27FC236}">
                  <a16:creationId xmlns:a16="http://schemas.microsoft.com/office/drawing/2014/main" id="{F6E41C5F-B344-A89A-FF97-5841508A4627}"/>
                </a:ext>
              </a:extLst>
            </p:cNvPr>
            <p:cNvSpPr/>
            <p:nvPr/>
          </p:nvSpPr>
          <p:spPr>
            <a:xfrm>
              <a:off x="7786116" y="2703449"/>
              <a:ext cx="35814" cy="6210"/>
            </a:xfrm>
            <a:custGeom>
              <a:avLst/>
              <a:gdLst>
                <a:gd name="connsiteX0" fmla="*/ 35814 w 35814"/>
                <a:gd name="connsiteY0" fmla="*/ 1650 h 6210"/>
                <a:gd name="connsiteX1" fmla="*/ 0 w 35814"/>
                <a:gd name="connsiteY1" fmla="*/ 3555 h 6210"/>
                <a:gd name="connsiteX2" fmla="*/ 35814 w 35814"/>
                <a:gd name="connsiteY2" fmla="*/ 1650 h 6210"/>
              </a:gdLst>
              <a:ahLst/>
              <a:cxnLst>
                <a:cxn ang="0">
                  <a:pos x="connsiteX0" y="connsiteY0"/>
                </a:cxn>
                <a:cxn ang="0">
                  <a:pos x="connsiteX1" y="connsiteY1"/>
                </a:cxn>
                <a:cxn ang="0">
                  <a:pos x="connsiteX2" y="connsiteY2"/>
                </a:cxn>
              </a:cxnLst>
              <a:rect l="l" t="t" r="r" b="b"/>
              <a:pathLst>
                <a:path w="35814" h="6210">
                  <a:moveTo>
                    <a:pt x="35814" y="1650"/>
                  </a:moveTo>
                  <a:cubicBezTo>
                    <a:pt x="23936" y="-1074"/>
                    <a:pt x="11525" y="-417"/>
                    <a:pt x="0" y="3555"/>
                  </a:cubicBezTo>
                  <a:cubicBezTo>
                    <a:pt x="25241" y="7365"/>
                    <a:pt x="25241" y="7365"/>
                    <a:pt x="35814" y="1650"/>
                  </a:cubicBezTo>
                  <a:close/>
                </a:path>
              </a:pathLst>
            </a:custGeom>
            <a:grpFill/>
            <a:ln w="9525" cap="flat">
              <a:noFill/>
              <a:prstDash val="solid"/>
              <a:miter/>
            </a:ln>
          </p:spPr>
          <p:txBody>
            <a:bodyPr rtlCol="0" anchor="ctr"/>
            <a:lstStyle/>
            <a:p>
              <a:endParaRPr lang="en-US">
                <a:solidFill>
                  <a:schemeClr val="bg1"/>
                </a:solidFill>
              </a:endParaRPr>
            </a:p>
          </p:txBody>
        </p:sp>
        <p:sp>
          <p:nvSpPr>
            <p:cNvPr id="20" name="Freeform 19">
              <a:extLst>
                <a:ext uri="{FF2B5EF4-FFF2-40B4-BE49-F238E27FC236}">
                  <a16:creationId xmlns:a16="http://schemas.microsoft.com/office/drawing/2014/main" id="{171C87C3-EB30-F46A-28AC-9BC4AC021F07}"/>
                </a:ext>
              </a:extLst>
            </p:cNvPr>
            <p:cNvSpPr/>
            <p:nvPr/>
          </p:nvSpPr>
          <p:spPr>
            <a:xfrm>
              <a:off x="7639518" y="2752535"/>
              <a:ext cx="15628" cy="16572"/>
            </a:xfrm>
            <a:custGeom>
              <a:avLst/>
              <a:gdLst>
                <a:gd name="connsiteX0" fmla="*/ 9056 w 15628"/>
                <a:gd name="connsiteY0" fmla="*/ 189 h 16572"/>
                <a:gd name="connsiteX1" fmla="*/ 198 w 15628"/>
                <a:gd name="connsiteY1" fmla="*/ 16572 h 16572"/>
                <a:gd name="connsiteX2" fmla="*/ 15629 w 15628"/>
                <a:gd name="connsiteY2" fmla="*/ 5047 h 16572"/>
                <a:gd name="connsiteX3" fmla="*/ 9056 w 15628"/>
                <a:gd name="connsiteY3" fmla="*/ 189 h 16572"/>
              </a:gdLst>
              <a:ahLst/>
              <a:cxnLst>
                <a:cxn ang="0">
                  <a:pos x="connsiteX0" y="connsiteY0"/>
                </a:cxn>
                <a:cxn ang="0">
                  <a:pos x="connsiteX1" y="connsiteY1"/>
                </a:cxn>
                <a:cxn ang="0">
                  <a:pos x="connsiteX2" y="connsiteY2"/>
                </a:cxn>
                <a:cxn ang="0">
                  <a:pos x="connsiteX3" y="connsiteY3"/>
                </a:cxn>
              </a:cxnLst>
              <a:rect l="l" t="t" r="r" b="b"/>
              <a:pathLst>
                <a:path w="15628" h="16572">
                  <a:moveTo>
                    <a:pt x="9056" y="189"/>
                  </a:moveTo>
                  <a:cubicBezTo>
                    <a:pt x="103" y="1237"/>
                    <a:pt x="-469" y="7047"/>
                    <a:pt x="198" y="16572"/>
                  </a:cubicBezTo>
                  <a:cubicBezTo>
                    <a:pt x="5913" y="11048"/>
                    <a:pt x="15533" y="14477"/>
                    <a:pt x="15629" y="5047"/>
                  </a:cubicBezTo>
                  <a:cubicBezTo>
                    <a:pt x="15247" y="951"/>
                    <a:pt x="11342" y="-573"/>
                    <a:pt x="9056" y="189"/>
                  </a:cubicBezTo>
                  <a:close/>
                </a:path>
              </a:pathLst>
            </a:custGeom>
            <a:grpFill/>
            <a:ln w="9525" cap="flat">
              <a:noFill/>
              <a:prstDash val="solid"/>
              <a:miter/>
            </a:ln>
          </p:spPr>
          <p:txBody>
            <a:bodyPr rtlCol="0" anchor="ctr"/>
            <a:lstStyle/>
            <a:p>
              <a:endParaRPr lang="en-US">
                <a:solidFill>
                  <a:schemeClr val="bg1"/>
                </a:solidFill>
              </a:endParaRPr>
            </a:p>
          </p:txBody>
        </p:sp>
        <p:sp>
          <p:nvSpPr>
            <p:cNvPr id="21" name="Freeform 20">
              <a:extLst>
                <a:ext uri="{FF2B5EF4-FFF2-40B4-BE49-F238E27FC236}">
                  <a16:creationId xmlns:a16="http://schemas.microsoft.com/office/drawing/2014/main" id="{3B186072-7866-C926-B511-ACF40361F40A}"/>
                </a:ext>
              </a:extLst>
            </p:cNvPr>
            <p:cNvSpPr/>
            <p:nvPr/>
          </p:nvSpPr>
          <p:spPr>
            <a:xfrm>
              <a:off x="7337012" y="2757133"/>
              <a:ext cx="37403" cy="14677"/>
            </a:xfrm>
            <a:custGeom>
              <a:avLst/>
              <a:gdLst>
                <a:gd name="connsiteX0" fmla="*/ 31242 w 37403"/>
                <a:gd name="connsiteY0" fmla="*/ 354 h 14677"/>
                <a:gd name="connsiteX1" fmla="*/ 18193 w 37403"/>
                <a:gd name="connsiteY1" fmla="*/ 6641 h 14677"/>
                <a:gd name="connsiteX2" fmla="*/ 0 w 37403"/>
                <a:gd name="connsiteY2" fmla="*/ 14451 h 14677"/>
                <a:gd name="connsiteX3" fmla="*/ 19050 w 37403"/>
                <a:gd name="connsiteY3" fmla="*/ 8069 h 14677"/>
                <a:gd name="connsiteX4" fmla="*/ 27813 w 37403"/>
                <a:gd name="connsiteY4" fmla="*/ 9974 h 14677"/>
                <a:gd name="connsiteX5" fmla="*/ 35528 w 37403"/>
                <a:gd name="connsiteY5" fmla="*/ 12070 h 14677"/>
                <a:gd name="connsiteX6" fmla="*/ 37052 w 37403"/>
                <a:gd name="connsiteY6" fmla="*/ 5688 h 14677"/>
                <a:gd name="connsiteX7" fmla="*/ 31242 w 37403"/>
                <a:gd name="connsiteY7" fmla="*/ 354 h 1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403" h="14677">
                  <a:moveTo>
                    <a:pt x="31242" y="354"/>
                  </a:moveTo>
                  <a:cubicBezTo>
                    <a:pt x="25051" y="-694"/>
                    <a:pt x="20193" y="354"/>
                    <a:pt x="18193" y="6641"/>
                  </a:cubicBezTo>
                  <a:cubicBezTo>
                    <a:pt x="11811" y="8165"/>
                    <a:pt x="1714" y="1592"/>
                    <a:pt x="0" y="14451"/>
                  </a:cubicBezTo>
                  <a:cubicBezTo>
                    <a:pt x="7715" y="15022"/>
                    <a:pt x="14764" y="15022"/>
                    <a:pt x="19050" y="8069"/>
                  </a:cubicBezTo>
                  <a:cubicBezTo>
                    <a:pt x="22098" y="7774"/>
                    <a:pt x="25165" y="8441"/>
                    <a:pt x="27813" y="9974"/>
                  </a:cubicBezTo>
                  <a:cubicBezTo>
                    <a:pt x="30099" y="11689"/>
                    <a:pt x="32290" y="14451"/>
                    <a:pt x="35528" y="12070"/>
                  </a:cubicBezTo>
                  <a:cubicBezTo>
                    <a:pt x="37262" y="10431"/>
                    <a:pt x="37852" y="7926"/>
                    <a:pt x="37052" y="5688"/>
                  </a:cubicBezTo>
                  <a:cubicBezTo>
                    <a:pt x="36519" y="2811"/>
                    <a:pt x="34147" y="640"/>
                    <a:pt x="31242" y="354"/>
                  </a:cubicBezTo>
                  <a:close/>
                </a:path>
              </a:pathLst>
            </a:custGeom>
            <a:grpFill/>
            <a:ln w="9525" cap="flat">
              <a:noFill/>
              <a:prstDash val="solid"/>
              <a:miter/>
            </a:ln>
          </p:spPr>
          <p:txBody>
            <a:bodyPr rtlCol="0" anchor="ctr"/>
            <a:lstStyle/>
            <a:p>
              <a:endParaRPr lang="en-US">
                <a:solidFill>
                  <a:schemeClr val="bg1"/>
                </a:solidFill>
              </a:endParaRPr>
            </a:p>
          </p:txBody>
        </p:sp>
        <p:sp>
          <p:nvSpPr>
            <p:cNvPr id="22" name="Freeform 21">
              <a:extLst>
                <a:ext uri="{FF2B5EF4-FFF2-40B4-BE49-F238E27FC236}">
                  <a16:creationId xmlns:a16="http://schemas.microsoft.com/office/drawing/2014/main" id="{6D4F27D6-DC8E-A76F-6EC7-CC0846734FD0}"/>
                </a:ext>
              </a:extLst>
            </p:cNvPr>
            <p:cNvSpPr/>
            <p:nvPr/>
          </p:nvSpPr>
          <p:spPr>
            <a:xfrm>
              <a:off x="7753895" y="2754677"/>
              <a:ext cx="17456" cy="10584"/>
            </a:xfrm>
            <a:custGeom>
              <a:avLst/>
              <a:gdLst>
                <a:gd name="connsiteX0" fmla="*/ 10313 w 17456"/>
                <a:gd name="connsiteY0" fmla="*/ 48 h 10584"/>
                <a:gd name="connsiteX1" fmla="*/ 26 w 17456"/>
                <a:gd name="connsiteY1" fmla="*/ 6906 h 10584"/>
                <a:gd name="connsiteX2" fmla="*/ 9075 w 17456"/>
                <a:gd name="connsiteY2" fmla="*/ 10240 h 10584"/>
                <a:gd name="connsiteX3" fmla="*/ 17457 w 17456"/>
                <a:gd name="connsiteY3" fmla="*/ 6334 h 10584"/>
                <a:gd name="connsiteX4" fmla="*/ 11027 w 17456"/>
                <a:gd name="connsiteY4" fmla="*/ 0 h 10584"/>
                <a:gd name="connsiteX5" fmla="*/ 10313 w 17456"/>
                <a:gd name="connsiteY5" fmla="*/ 48 h 10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456" h="10584">
                  <a:moveTo>
                    <a:pt x="10313" y="48"/>
                  </a:moveTo>
                  <a:cubicBezTo>
                    <a:pt x="5741" y="48"/>
                    <a:pt x="-450" y="1000"/>
                    <a:pt x="26" y="6906"/>
                  </a:cubicBezTo>
                  <a:cubicBezTo>
                    <a:pt x="26" y="11192"/>
                    <a:pt x="5836" y="9668"/>
                    <a:pt x="9075" y="10240"/>
                  </a:cubicBezTo>
                  <a:cubicBezTo>
                    <a:pt x="12313" y="10811"/>
                    <a:pt x="17361" y="11287"/>
                    <a:pt x="17457" y="6334"/>
                  </a:cubicBezTo>
                  <a:cubicBezTo>
                    <a:pt x="17428" y="2810"/>
                    <a:pt x="14551" y="-28"/>
                    <a:pt x="11027" y="0"/>
                  </a:cubicBezTo>
                  <a:cubicBezTo>
                    <a:pt x="10789" y="0"/>
                    <a:pt x="10551" y="19"/>
                    <a:pt x="10313" y="48"/>
                  </a:cubicBezTo>
                  <a:close/>
                </a:path>
              </a:pathLst>
            </a:custGeom>
            <a:grpFill/>
            <a:ln w="9525" cap="flat">
              <a:noFill/>
              <a:prstDash val="solid"/>
              <a:miter/>
            </a:ln>
          </p:spPr>
          <p:txBody>
            <a:bodyPr rtlCol="0" anchor="ctr"/>
            <a:lstStyle/>
            <a:p>
              <a:endParaRPr lang="en-US">
                <a:solidFill>
                  <a:schemeClr val="bg1"/>
                </a:solidFill>
              </a:endParaRPr>
            </a:p>
          </p:txBody>
        </p:sp>
        <p:sp>
          <p:nvSpPr>
            <p:cNvPr id="23" name="Freeform 22">
              <a:extLst>
                <a:ext uri="{FF2B5EF4-FFF2-40B4-BE49-F238E27FC236}">
                  <a16:creationId xmlns:a16="http://schemas.microsoft.com/office/drawing/2014/main" id="{F979209F-B119-4B76-69CD-05BB96D7C2AF}"/>
                </a:ext>
              </a:extLst>
            </p:cNvPr>
            <p:cNvSpPr/>
            <p:nvPr/>
          </p:nvSpPr>
          <p:spPr>
            <a:xfrm>
              <a:off x="7606569" y="2751772"/>
              <a:ext cx="20764" cy="11491"/>
            </a:xfrm>
            <a:custGeom>
              <a:avLst/>
              <a:gdLst>
                <a:gd name="connsiteX0" fmla="*/ 0 w 20764"/>
                <a:gd name="connsiteY0" fmla="*/ 10954 h 11491"/>
                <a:gd name="connsiteX1" fmla="*/ 20764 w 20764"/>
                <a:gd name="connsiteY1" fmla="*/ 0 h 11491"/>
                <a:gd name="connsiteX2" fmla="*/ 0 w 20764"/>
                <a:gd name="connsiteY2" fmla="*/ 10954 h 11491"/>
              </a:gdLst>
              <a:ahLst/>
              <a:cxnLst>
                <a:cxn ang="0">
                  <a:pos x="connsiteX0" y="connsiteY0"/>
                </a:cxn>
                <a:cxn ang="0">
                  <a:pos x="connsiteX1" y="connsiteY1"/>
                </a:cxn>
                <a:cxn ang="0">
                  <a:pos x="connsiteX2" y="connsiteY2"/>
                </a:cxn>
              </a:cxnLst>
              <a:rect l="l" t="t" r="r" b="b"/>
              <a:pathLst>
                <a:path w="20764" h="11491">
                  <a:moveTo>
                    <a:pt x="0" y="10954"/>
                  </a:moveTo>
                  <a:cubicBezTo>
                    <a:pt x="9525" y="12859"/>
                    <a:pt x="15145" y="9811"/>
                    <a:pt x="20764" y="0"/>
                  </a:cubicBezTo>
                  <a:cubicBezTo>
                    <a:pt x="10478" y="953"/>
                    <a:pt x="2096" y="381"/>
                    <a:pt x="0" y="10954"/>
                  </a:cubicBezTo>
                  <a:close/>
                </a:path>
              </a:pathLst>
            </a:custGeom>
            <a:grpFill/>
            <a:ln w="9525" cap="flat">
              <a:noFill/>
              <a:prstDash val="solid"/>
              <a:miter/>
            </a:ln>
          </p:spPr>
          <p:txBody>
            <a:bodyPr rtlCol="0" anchor="ctr"/>
            <a:lstStyle/>
            <a:p>
              <a:endParaRPr lang="en-US">
                <a:solidFill>
                  <a:schemeClr val="bg1"/>
                </a:solidFill>
              </a:endParaRPr>
            </a:p>
          </p:txBody>
        </p:sp>
        <p:sp>
          <p:nvSpPr>
            <p:cNvPr id="24" name="Freeform 23">
              <a:extLst>
                <a:ext uri="{FF2B5EF4-FFF2-40B4-BE49-F238E27FC236}">
                  <a16:creationId xmlns:a16="http://schemas.microsoft.com/office/drawing/2014/main" id="{4F45C756-D600-1D81-2A66-9C26FBC6F3EB}"/>
                </a:ext>
              </a:extLst>
            </p:cNvPr>
            <p:cNvSpPr/>
            <p:nvPr/>
          </p:nvSpPr>
          <p:spPr>
            <a:xfrm>
              <a:off x="7781075" y="2754982"/>
              <a:ext cx="19024" cy="10143"/>
            </a:xfrm>
            <a:custGeom>
              <a:avLst/>
              <a:gdLst>
                <a:gd name="connsiteX0" fmla="*/ 11042 w 19024"/>
                <a:gd name="connsiteY0" fmla="*/ 1933 h 10143"/>
                <a:gd name="connsiteX1" fmla="*/ 5898 w 19024"/>
                <a:gd name="connsiteY1" fmla="*/ 2790 h 10143"/>
                <a:gd name="connsiteX2" fmla="*/ 88 w 19024"/>
                <a:gd name="connsiteY2" fmla="*/ 7267 h 10143"/>
                <a:gd name="connsiteX3" fmla="*/ 6946 w 19024"/>
                <a:gd name="connsiteY3" fmla="*/ 10029 h 10143"/>
                <a:gd name="connsiteX4" fmla="*/ 13232 w 19024"/>
                <a:gd name="connsiteY4" fmla="*/ 9363 h 10143"/>
                <a:gd name="connsiteX5" fmla="*/ 18471 w 19024"/>
                <a:gd name="connsiteY5" fmla="*/ 2409 h 10143"/>
                <a:gd name="connsiteX6" fmla="*/ 11042 w 19024"/>
                <a:gd name="connsiteY6" fmla="*/ 1933 h 10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24" h="10143">
                  <a:moveTo>
                    <a:pt x="11042" y="1933"/>
                  </a:moveTo>
                  <a:cubicBezTo>
                    <a:pt x="9441" y="2695"/>
                    <a:pt x="7660" y="2990"/>
                    <a:pt x="5898" y="2790"/>
                  </a:cubicBezTo>
                  <a:cubicBezTo>
                    <a:pt x="2660" y="2790"/>
                    <a:pt x="-579" y="3362"/>
                    <a:pt x="88" y="7267"/>
                  </a:cubicBezTo>
                  <a:cubicBezTo>
                    <a:pt x="755" y="11172"/>
                    <a:pt x="3517" y="9934"/>
                    <a:pt x="6946" y="10029"/>
                  </a:cubicBezTo>
                  <a:cubicBezTo>
                    <a:pt x="9051" y="9944"/>
                    <a:pt x="11156" y="9724"/>
                    <a:pt x="13232" y="9363"/>
                  </a:cubicBezTo>
                  <a:cubicBezTo>
                    <a:pt x="17423" y="8696"/>
                    <a:pt x="20281" y="6410"/>
                    <a:pt x="18471" y="2409"/>
                  </a:cubicBezTo>
                  <a:cubicBezTo>
                    <a:pt x="16661" y="-1591"/>
                    <a:pt x="13804" y="219"/>
                    <a:pt x="11042" y="1933"/>
                  </a:cubicBezTo>
                  <a:close/>
                </a:path>
              </a:pathLst>
            </a:custGeom>
            <a:grpFill/>
            <a:ln w="9525" cap="flat">
              <a:noFill/>
              <a:prstDash val="solid"/>
              <a:miter/>
            </a:ln>
          </p:spPr>
          <p:txBody>
            <a:bodyPr rtlCol="0" anchor="ctr"/>
            <a:lstStyle/>
            <a:p>
              <a:endParaRPr lang="en-US">
                <a:solidFill>
                  <a:schemeClr val="bg1"/>
                </a:solidFill>
              </a:endParaRPr>
            </a:p>
          </p:txBody>
        </p:sp>
        <p:sp>
          <p:nvSpPr>
            <p:cNvPr id="25" name="Freeform 24">
              <a:extLst>
                <a:ext uri="{FF2B5EF4-FFF2-40B4-BE49-F238E27FC236}">
                  <a16:creationId xmlns:a16="http://schemas.microsoft.com/office/drawing/2014/main" id="{C20CCD8D-0E55-3580-F54A-5C3898DCC94B}"/>
                </a:ext>
              </a:extLst>
            </p:cNvPr>
            <p:cNvSpPr/>
            <p:nvPr/>
          </p:nvSpPr>
          <p:spPr>
            <a:xfrm>
              <a:off x="7533036" y="2754638"/>
              <a:ext cx="20823" cy="11318"/>
            </a:xfrm>
            <a:custGeom>
              <a:avLst/>
              <a:gdLst>
                <a:gd name="connsiteX0" fmla="*/ 9525 w 20823"/>
                <a:gd name="connsiteY0" fmla="*/ 3896 h 11318"/>
                <a:gd name="connsiteX1" fmla="*/ 0 w 20823"/>
                <a:gd name="connsiteY1" fmla="*/ 9516 h 11318"/>
                <a:gd name="connsiteX2" fmla="*/ 11525 w 20823"/>
                <a:gd name="connsiteY2" fmla="*/ 10183 h 11318"/>
                <a:gd name="connsiteX3" fmla="*/ 20193 w 20823"/>
                <a:gd name="connsiteY3" fmla="*/ 1991 h 11318"/>
                <a:gd name="connsiteX4" fmla="*/ 9525 w 20823"/>
                <a:gd name="connsiteY4" fmla="*/ 3896 h 113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23" h="11318">
                  <a:moveTo>
                    <a:pt x="9525" y="3896"/>
                  </a:moveTo>
                  <a:cubicBezTo>
                    <a:pt x="5620" y="3896"/>
                    <a:pt x="2000" y="3896"/>
                    <a:pt x="0" y="9516"/>
                  </a:cubicBezTo>
                  <a:cubicBezTo>
                    <a:pt x="4381" y="12755"/>
                    <a:pt x="8096" y="10754"/>
                    <a:pt x="11525" y="10183"/>
                  </a:cubicBezTo>
                  <a:cubicBezTo>
                    <a:pt x="14954" y="9611"/>
                    <a:pt x="23146" y="7325"/>
                    <a:pt x="20193" y="1991"/>
                  </a:cubicBezTo>
                  <a:cubicBezTo>
                    <a:pt x="17240" y="-3343"/>
                    <a:pt x="13335" y="3706"/>
                    <a:pt x="9525" y="3896"/>
                  </a:cubicBezTo>
                  <a:close/>
                </a:path>
              </a:pathLst>
            </a:custGeom>
            <a:grpFill/>
            <a:ln w="9525" cap="flat">
              <a:noFill/>
              <a:prstDash val="solid"/>
              <a:miter/>
            </a:ln>
          </p:spPr>
          <p:txBody>
            <a:bodyPr rtlCol="0" anchor="ctr"/>
            <a:lstStyle/>
            <a:p>
              <a:endParaRPr lang="en-US">
                <a:solidFill>
                  <a:schemeClr val="bg1"/>
                </a:solidFill>
              </a:endParaRPr>
            </a:p>
          </p:txBody>
        </p:sp>
        <p:sp>
          <p:nvSpPr>
            <p:cNvPr id="26" name="Freeform 25">
              <a:extLst>
                <a:ext uri="{FF2B5EF4-FFF2-40B4-BE49-F238E27FC236}">
                  <a16:creationId xmlns:a16="http://schemas.microsoft.com/office/drawing/2014/main" id="{60E6BAFF-7EF1-9018-9A47-537E255C0AA5}"/>
                </a:ext>
              </a:extLst>
            </p:cNvPr>
            <p:cNvSpPr/>
            <p:nvPr/>
          </p:nvSpPr>
          <p:spPr>
            <a:xfrm>
              <a:off x="7401164" y="2762029"/>
              <a:ext cx="17191" cy="9347"/>
            </a:xfrm>
            <a:custGeom>
              <a:avLst/>
              <a:gdLst>
                <a:gd name="connsiteX0" fmla="*/ 6143 w 17191"/>
                <a:gd name="connsiteY0" fmla="*/ 1173 h 9347"/>
                <a:gd name="connsiteX1" fmla="*/ 1447 w 17191"/>
                <a:gd name="connsiteY1" fmla="*/ 792 h 9347"/>
                <a:gd name="connsiteX2" fmla="*/ 427 w 17191"/>
                <a:gd name="connsiteY2" fmla="*/ 2316 h 9347"/>
                <a:gd name="connsiteX3" fmla="*/ 2647 w 17191"/>
                <a:gd name="connsiteY3" fmla="*/ 8393 h 9347"/>
                <a:gd name="connsiteX4" fmla="*/ 4142 w 17191"/>
                <a:gd name="connsiteY4" fmla="*/ 8793 h 9347"/>
                <a:gd name="connsiteX5" fmla="*/ 17191 w 17191"/>
                <a:gd name="connsiteY5" fmla="*/ 4316 h 9347"/>
                <a:gd name="connsiteX6" fmla="*/ 6143 w 17191"/>
                <a:gd name="connsiteY6" fmla="*/ 1173 h 9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91" h="9347">
                  <a:moveTo>
                    <a:pt x="6143" y="1173"/>
                  </a:moveTo>
                  <a:cubicBezTo>
                    <a:pt x="4952" y="-227"/>
                    <a:pt x="2847" y="-399"/>
                    <a:pt x="1447" y="792"/>
                  </a:cubicBezTo>
                  <a:cubicBezTo>
                    <a:pt x="970" y="1192"/>
                    <a:pt x="618" y="1726"/>
                    <a:pt x="427" y="2316"/>
                  </a:cubicBezTo>
                  <a:cubicBezTo>
                    <a:pt x="-639" y="4602"/>
                    <a:pt x="361" y="7326"/>
                    <a:pt x="2647" y="8393"/>
                  </a:cubicBezTo>
                  <a:cubicBezTo>
                    <a:pt x="3123" y="8603"/>
                    <a:pt x="3628" y="8745"/>
                    <a:pt x="4142" y="8793"/>
                  </a:cubicBezTo>
                  <a:cubicBezTo>
                    <a:pt x="9476" y="9746"/>
                    <a:pt x="14905" y="10127"/>
                    <a:pt x="17191" y="4316"/>
                  </a:cubicBezTo>
                  <a:cubicBezTo>
                    <a:pt x="14715" y="-1684"/>
                    <a:pt x="9286" y="4983"/>
                    <a:pt x="6143" y="1173"/>
                  </a:cubicBezTo>
                  <a:close/>
                </a:path>
              </a:pathLst>
            </a:custGeom>
            <a:grpFill/>
            <a:ln w="9525" cap="flat">
              <a:noFill/>
              <a:prstDash val="solid"/>
              <a:miter/>
            </a:ln>
          </p:spPr>
          <p:txBody>
            <a:bodyPr rtlCol="0" anchor="ctr"/>
            <a:lstStyle/>
            <a:p>
              <a:endParaRPr lang="en-US">
                <a:solidFill>
                  <a:schemeClr val="bg1"/>
                </a:solidFill>
              </a:endParaRPr>
            </a:p>
          </p:txBody>
        </p:sp>
        <p:sp>
          <p:nvSpPr>
            <p:cNvPr id="27" name="Freeform 26">
              <a:extLst>
                <a:ext uri="{FF2B5EF4-FFF2-40B4-BE49-F238E27FC236}">
                  <a16:creationId xmlns:a16="http://schemas.microsoft.com/office/drawing/2014/main" id="{2BA3D35D-3C8B-69D8-5181-034D202FCBF8}"/>
                </a:ext>
              </a:extLst>
            </p:cNvPr>
            <p:cNvSpPr/>
            <p:nvPr/>
          </p:nvSpPr>
          <p:spPr>
            <a:xfrm>
              <a:off x="7834693" y="2703825"/>
              <a:ext cx="23771" cy="7739"/>
            </a:xfrm>
            <a:custGeom>
              <a:avLst/>
              <a:gdLst>
                <a:gd name="connsiteX0" fmla="*/ 18193 w 23771"/>
                <a:gd name="connsiteY0" fmla="*/ 7466 h 7739"/>
                <a:gd name="connsiteX1" fmla="*/ 23489 w 23771"/>
                <a:gd name="connsiteY1" fmla="*/ 5113 h 7739"/>
                <a:gd name="connsiteX2" fmla="*/ 23717 w 23771"/>
                <a:gd name="connsiteY2" fmla="*/ 4227 h 7739"/>
                <a:gd name="connsiteX3" fmla="*/ 19050 w 23771"/>
                <a:gd name="connsiteY3" fmla="*/ 322 h 7739"/>
                <a:gd name="connsiteX4" fmla="*/ 0 w 23771"/>
                <a:gd name="connsiteY4" fmla="*/ 3751 h 7739"/>
                <a:gd name="connsiteX5" fmla="*/ 18193 w 23771"/>
                <a:gd name="connsiteY5" fmla="*/ 7466 h 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771" h="7739">
                  <a:moveTo>
                    <a:pt x="18193" y="7466"/>
                  </a:moveTo>
                  <a:cubicBezTo>
                    <a:pt x="20307" y="8275"/>
                    <a:pt x="22670" y="7228"/>
                    <a:pt x="23489" y="5113"/>
                  </a:cubicBezTo>
                  <a:cubicBezTo>
                    <a:pt x="23593" y="4827"/>
                    <a:pt x="23669" y="4532"/>
                    <a:pt x="23717" y="4227"/>
                  </a:cubicBezTo>
                  <a:cubicBezTo>
                    <a:pt x="24193" y="1370"/>
                    <a:pt x="21431" y="417"/>
                    <a:pt x="19050" y="322"/>
                  </a:cubicBezTo>
                  <a:cubicBezTo>
                    <a:pt x="12497" y="-640"/>
                    <a:pt x="5810" y="569"/>
                    <a:pt x="0" y="3751"/>
                  </a:cubicBezTo>
                  <a:cubicBezTo>
                    <a:pt x="7144" y="8704"/>
                    <a:pt x="13049" y="5180"/>
                    <a:pt x="18193" y="7466"/>
                  </a:cubicBezTo>
                  <a:close/>
                </a:path>
              </a:pathLst>
            </a:custGeom>
            <a:grpFill/>
            <a:ln w="9525" cap="flat">
              <a:noFill/>
              <a:prstDash val="solid"/>
              <a:miter/>
            </a:ln>
          </p:spPr>
          <p:txBody>
            <a:bodyPr rtlCol="0" anchor="ctr"/>
            <a:lstStyle/>
            <a:p>
              <a:endParaRPr lang="en-US">
                <a:solidFill>
                  <a:schemeClr val="bg1"/>
                </a:solidFill>
              </a:endParaRPr>
            </a:p>
          </p:txBody>
        </p:sp>
        <p:sp>
          <p:nvSpPr>
            <p:cNvPr id="28" name="Freeform 27">
              <a:extLst>
                <a:ext uri="{FF2B5EF4-FFF2-40B4-BE49-F238E27FC236}">
                  <a16:creationId xmlns:a16="http://schemas.microsoft.com/office/drawing/2014/main" id="{E876D361-D84E-5A9F-3889-BDFACB65B972}"/>
                </a:ext>
              </a:extLst>
            </p:cNvPr>
            <p:cNvSpPr/>
            <p:nvPr/>
          </p:nvSpPr>
          <p:spPr>
            <a:xfrm>
              <a:off x="7108888" y="2714625"/>
              <a:ext cx="28575" cy="6154"/>
            </a:xfrm>
            <a:custGeom>
              <a:avLst/>
              <a:gdLst>
                <a:gd name="connsiteX0" fmla="*/ 28575 w 28575"/>
                <a:gd name="connsiteY0" fmla="*/ 0 h 6154"/>
                <a:gd name="connsiteX1" fmla="*/ 0 w 28575"/>
                <a:gd name="connsiteY1" fmla="*/ 4763 h 6154"/>
                <a:gd name="connsiteX2" fmla="*/ 28575 w 28575"/>
                <a:gd name="connsiteY2" fmla="*/ 0 h 6154"/>
              </a:gdLst>
              <a:ahLst/>
              <a:cxnLst>
                <a:cxn ang="0">
                  <a:pos x="connsiteX0" y="connsiteY0"/>
                </a:cxn>
                <a:cxn ang="0">
                  <a:pos x="connsiteX1" y="connsiteY1"/>
                </a:cxn>
                <a:cxn ang="0">
                  <a:pos x="connsiteX2" y="connsiteY2"/>
                </a:cxn>
              </a:cxnLst>
              <a:rect l="l" t="t" r="r" b="b"/>
              <a:pathLst>
                <a:path w="28575" h="6154">
                  <a:moveTo>
                    <a:pt x="28575" y="0"/>
                  </a:moveTo>
                  <a:cubicBezTo>
                    <a:pt x="16764" y="1429"/>
                    <a:pt x="7906" y="-1905"/>
                    <a:pt x="0" y="4763"/>
                  </a:cubicBezTo>
                  <a:cubicBezTo>
                    <a:pt x="8572" y="4191"/>
                    <a:pt x="17717" y="10573"/>
                    <a:pt x="28575" y="0"/>
                  </a:cubicBezTo>
                  <a:close/>
                </a:path>
              </a:pathLst>
            </a:custGeom>
            <a:grpFill/>
            <a:ln w="9525" cap="flat">
              <a:noFill/>
              <a:prstDash val="solid"/>
              <a:miter/>
            </a:ln>
          </p:spPr>
          <p:txBody>
            <a:bodyPr rtlCol="0" anchor="ctr"/>
            <a:lstStyle/>
            <a:p>
              <a:endParaRPr lang="en-US">
                <a:solidFill>
                  <a:schemeClr val="bg1"/>
                </a:solidFill>
              </a:endParaRPr>
            </a:p>
          </p:txBody>
        </p:sp>
        <p:sp>
          <p:nvSpPr>
            <p:cNvPr id="29" name="Freeform 28">
              <a:extLst>
                <a:ext uri="{FF2B5EF4-FFF2-40B4-BE49-F238E27FC236}">
                  <a16:creationId xmlns:a16="http://schemas.microsoft.com/office/drawing/2014/main" id="{C5DCFB38-13CA-84A4-C4D0-58FFB1BFB3FE}"/>
                </a:ext>
              </a:extLst>
            </p:cNvPr>
            <p:cNvSpPr/>
            <p:nvPr/>
          </p:nvSpPr>
          <p:spPr>
            <a:xfrm>
              <a:off x="7381948" y="2758124"/>
              <a:ext cx="9098" cy="11716"/>
            </a:xfrm>
            <a:custGeom>
              <a:avLst/>
              <a:gdLst>
                <a:gd name="connsiteX0" fmla="*/ 5260 w 9098"/>
                <a:gd name="connsiteY0" fmla="*/ 29 h 11716"/>
                <a:gd name="connsiteX1" fmla="*/ 12 w 9098"/>
                <a:gd name="connsiteY1" fmla="*/ 6002 h 11716"/>
                <a:gd name="connsiteX2" fmla="*/ 21 w 9098"/>
                <a:gd name="connsiteY2" fmla="*/ 6125 h 11716"/>
                <a:gd name="connsiteX3" fmla="*/ 2974 w 9098"/>
                <a:gd name="connsiteY3" fmla="*/ 11650 h 11716"/>
                <a:gd name="connsiteX4" fmla="*/ 8880 w 9098"/>
                <a:gd name="connsiteY4" fmla="*/ 4697 h 11716"/>
                <a:gd name="connsiteX5" fmla="*/ 5260 w 9098"/>
                <a:gd name="connsiteY5" fmla="*/ 29 h 11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98" h="11716">
                  <a:moveTo>
                    <a:pt x="5260" y="29"/>
                  </a:moveTo>
                  <a:cubicBezTo>
                    <a:pt x="2164" y="229"/>
                    <a:pt x="-188" y="2896"/>
                    <a:pt x="12" y="6002"/>
                  </a:cubicBezTo>
                  <a:cubicBezTo>
                    <a:pt x="12" y="6040"/>
                    <a:pt x="21" y="6087"/>
                    <a:pt x="21" y="6125"/>
                  </a:cubicBezTo>
                  <a:cubicBezTo>
                    <a:pt x="21" y="8411"/>
                    <a:pt x="21" y="11269"/>
                    <a:pt x="2974" y="11650"/>
                  </a:cubicBezTo>
                  <a:cubicBezTo>
                    <a:pt x="8404" y="12317"/>
                    <a:pt x="8213" y="7840"/>
                    <a:pt x="8880" y="4697"/>
                  </a:cubicBezTo>
                  <a:cubicBezTo>
                    <a:pt x="9546" y="1553"/>
                    <a:pt x="8784" y="-256"/>
                    <a:pt x="5260" y="29"/>
                  </a:cubicBezTo>
                  <a:close/>
                </a:path>
              </a:pathLst>
            </a:custGeom>
            <a:grpFill/>
            <a:ln w="9525" cap="flat">
              <a:noFill/>
              <a:prstDash val="solid"/>
              <a:miter/>
            </a:ln>
          </p:spPr>
          <p:txBody>
            <a:bodyPr rtlCol="0" anchor="ctr"/>
            <a:lstStyle/>
            <a:p>
              <a:endParaRPr lang="en-US">
                <a:solidFill>
                  <a:schemeClr val="bg1"/>
                </a:solidFill>
              </a:endParaRPr>
            </a:p>
          </p:txBody>
        </p:sp>
        <p:sp>
          <p:nvSpPr>
            <p:cNvPr id="30" name="Freeform 29">
              <a:extLst>
                <a:ext uri="{FF2B5EF4-FFF2-40B4-BE49-F238E27FC236}">
                  <a16:creationId xmlns:a16="http://schemas.microsoft.com/office/drawing/2014/main" id="{7E219FC8-E1B6-F351-AD2B-DA20CABB6369}"/>
                </a:ext>
              </a:extLst>
            </p:cNvPr>
            <p:cNvSpPr/>
            <p:nvPr/>
          </p:nvSpPr>
          <p:spPr>
            <a:xfrm>
              <a:off x="7220902" y="2758741"/>
              <a:ext cx="23980" cy="12681"/>
            </a:xfrm>
            <a:custGeom>
              <a:avLst/>
              <a:gdLst>
                <a:gd name="connsiteX0" fmla="*/ 15716 w 23980"/>
                <a:gd name="connsiteY0" fmla="*/ 555 h 12681"/>
                <a:gd name="connsiteX1" fmla="*/ 9906 w 23980"/>
                <a:gd name="connsiteY1" fmla="*/ 4746 h 12681"/>
                <a:gd name="connsiteX2" fmla="*/ 6287 w 23980"/>
                <a:gd name="connsiteY2" fmla="*/ 4746 h 12681"/>
                <a:gd name="connsiteX3" fmla="*/ 0 w 23980"/>
                <a:gd name="connsiteY3" fmla="*/ 9223 h 12681"/>
                <a:gd name="connsiteX4" fmla="*/ 1429 w 23980"/>
                <a:gd name="connsiteY4" fmla="*/ 11985 h 12681"/>
                <a:gd name="connsiteX5" fmla="*/ 9144 w 23980"/>
                <a:gd name="connsiteY5" fmla="*/ 9699 h 12681"/>
                <a:gd name="connsiteX6" fmla="*/ 11335 w 23980"/>
                <a:gd name="connsiteY6" fmla="*/ 7032 h 12681"/>
                <a:gd name="connsiteX7" fmla="*/ 14478 w 23980"/>
                <a:gd name="connsiteY7" fmla="*/ 8842 h 12681"/>
                <a:gd name="connsiteX8" fmla="*/ 22098 w 23980"/>
                <a:gd name="connsiteY8" fmla="*/ 9795 h 12681"/>
                <a:gd name="connsiteX9" fmla="*/ 23527 w 23980"/>
                <a:gd name="connsiteY9" fmla="*/ 3508 h 12681"/>
                <a:gd name="connsiteX10" fmla="*/ 15888 w 23980"/>
                <a:gd name="connsiteY10" fmla="*/ 479 h 12681"/>
                <a:gd name="connsiteX11" fmla="*/ 15716 w 23980"/>
                <a:gd name="connsiteY11" fmla="*/ 555 h 12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980" h="12681">
                  <a:moveTo>
                    <a:pt x="15716" y="555"/>
                  </a:moveTo>
                  <a:cubicBezTo>
                    <a:pt x="13649" y="1756"/>
                    <a:pt x="11697" y="3156"/>
                    <a:pt x="9906" y="4746"/>
                  </a:cubicBezTo>
                  <a:cubicBezTo>
                    <a:pt x="8706" y="4651"/>
                    <a:pt x="7496" y="4651"/>
                    <a:pt x="6287" y="4746"/>
                  </a:cubicBezTo>
                  <a:cubicBezTo>
                    <a:pt x="2953" y="4746"/>
                    <a:pt x="476" y="5889"/>
                    <a:pt x="0" y="9223"/>
                  </a:cubicBezTo>
                  <a:cubicBezTo>
                    <a:pt x="38" y="10309"/>
                    <a:pt x="562" y="11328"/>
                    <a:pt x="1429" y="11985"/>
                  </a:cubicBezTo>
                  <a:cubicBezTo>
                    <a:pt x="4763" y="13700"/>
                    <a:pt x="7144" y="11985"/>
                    <a:pt x="9144" y="9699"/>
                  </a:cubicBezTo>
                  <a:cubicBezTo>
                    <a:pt x="11144" y="7413"/>
                    <a:pt x="10573" y="7890"/>
                    <a:pt x="11335" y="7032"/>
                  </a:cubicBezTo>
                  <a:lnTo>
                    <a:pt x="14478" y="8842"/>
                  </a:lnTo>
                  <a:cubicBezTo>
                    <a:pt x="16859" y="10176"/>
                    <a:pt x="19145" y="13319"/>
                    <a:pt x="22098" y="9795"/>
                  </a:cubicBezTo>
                  <a:cubicBezTo>
                    <a:pt x="23898" y="8242"/>
                    <a:pt x="24479" y="5689"/>
                    <a:pt x="23527" y="3508"/>
                  </a:cubicBezTo>
                  <a:cubicBezTo>
                    <a:pt x="22250" y="565"/>
                    <a:pt x="18831" y="-797"/>
                    <a:pt x="15888" y="479"/>
                  </a:cubicBezTo>
                  <a:cubicBezTo>
                    <a:pt x="15830" y="498"/>
                    <a:pt x="15773" y="527"/>
                    <a:pt x="15716" y="555"/>
                  </a:cubicBezTo>
                  <a:close/>
                </a:path>
              </a:pathLst>
            </a:custGeom>
            <a:grpFill/>
            <a:ln w="9525" cap="flat">
              <a:noFill/>
              <a:prstDash val="solid"/>
              <a:miter/>
            </a:ln>
          </p:spPr>
          <p:txBody>
            <a:bodyPr rtlCol="0" anchor="ctr"/>
            <a:lstStyle/>
            <a:p>
              <a:endParaRPr lang="en-US">
                <a:solidFill>
                  <a:schemeClr val="bg1"/>
                </a:solidFill>
              </a:endParaRPr>
            </a:p>
          </p:txBody>
        </p:sp>
        <p:sp>
          <p:nvSpPr>
            <p:cNvPr id="31" name="Freeform 30">
              <a:extLst>
                <a:ext uri="{FF2B5EF4-FFF2-40B4-BE49-F238E27FC236}">
                  <a16:creationId xmlns:a16="http://schemas.microsoft.com/office/drawing/2014/main" id="{9145F94C-0604-32FE-4CCF-EAEA17FDA66A}"/>
                </a:ext>
              </a:extLst>
            </p:cNvPr>
            <p:cNvSpPr/>
            <p:nvPr/>
          </p:nvSpPr>
          <p:spPr>
            <a:xfrm>
              <a:off x="7679142" y="2701320"/>
              <a:ext cx="13913" cy="8143"/>
            </a:xfrm>
            <a:custGeom>
              <a:avLst/>
              <a:gdLst>
                <a:gd name="connsiteX0" fmla="*/ 9818 w 13913"/>
                <a:gd name="connsiteY0" fmla="*/ 7685 h 8143"/>
                <a:gd name="connsiteX1" fmla="*/ 13819 w 13913"/>
                <a:gd name="connsiteY1" fmla="*/ 3113 h 8143"/>
                <a:gd name="connsiteX2" fmla="*/ 4294 w 13913"/>
                <a:gd name="connsiteY2" fmla="*/ 636 h 8143"/>
                <a:gd name="connsiteX3" fmla="*/ 198 w 13913"/>
                <a:gd name="connsiteY3" fmla="*/ 5208 h 8143"/>
                <a:gd name="connsiteX4" fmla="*/ 9818 w 13913"/>
                <a:gd name="connsiteY4" fmla="*/ 7685 h 81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13" h="8143">
                  <a:moveTo>
                    <a:pt x="9818" y="7685"/>
                  </a:moveTo>
                  <a:cubicBezTo>
                    <a:pt x="12295" y="7685"/>
                    <a:pt x="14390" y="6352"/>
                    <a:pt x="13819" y="3113"/>
                  </a:cubicBezTo>
                  <a:cubicBezTo>
                    <a:pt x="11571" y="227"/>
                    <a:pt x="7666" y="-783"/>
                    <a:pt x="4294" y="636"/>
                  </a:cubicBezTo>
                  <a:cubicBezTo>
                    <a:pt x="1912" y="1113"/>
                    <a:pt x="-755" y="2923"/>
                    <a:pt x="198" y="5208"/>
                  </a:cubicBezTo>
                  <a:cubicBezTo>
                    <a:pt x="2008" y="9114"/>
                    <a:pt x="6294" y="8161"/>
                    <a:pt x="9818" y="7685"/>
                  </a:cubicBezTo>
                  <a:close/>
                </a:path>
              </a:pathLst>
            </a:custGeom>
            <a:grpFill/>
            <a:ln w="9525" cap="flat">
              <a:noFill/>
              <a:prstDash val="solid"/>
              <a:miter/>
            </a:ln>
          </p:spPr>
          <p:txBody>
            <a:bodyPr rtlCol="0" anchor="ctr"/>
            <a:lstStyle/>
            <a:p>
              <a:endParaRPr lang="en-US">
                <a:solidFill>
                  <a:schemeClr val="bg1"/>
                </a:solidFill>
              </a:endParaRPr>
            </a:p>
          </p:txBody>
        </p:sp>
        <p:sp>
          <p:nvSpPr>
            <p:cNvPr id="32" name="Freeform 31">
              <a:extLst>
                <a:ext uri="{FF2B5EF4-FFF2-40B4-BE49-F238E27FC236}">
                  <a16:creationId xmlns:a16="http://schemas.microsoft.com/office/drawing/2014/main" id="{180208BB-12CD-4DDA-4DDD-9677137D4802}"/>
                </a:ext>
              </a:extLst>
            </p:cNvPr>
            <p:cNvSpPr/>
            <p:nvPr/>
          </p:nvSpPr>
          <p:spPr>
            <a:xfrm>
              <a:off x="7813721" y="2756505"/>
              <a:ext cx="28496" cy="11414"/>
            </a:xfrm>
            <a:custGeom>
              <a:avLst/>
              <a:gdLst>
                <a:gd name="connsiteX0" fmla="*/ 494 w 28496"/>
                <a:gd name="connsiteY0" fmla="*/ 7078 h 11414"/>
                <a:gd name="connsiteX1" fmla="*/ 5828 w 28496"/>
                <a:gd name="connsiteY1" fmla="*/ 11079 h 11414"/>
                <a:gd name="connsiteX2" fmla="*/ 12209 w 28496"/>
                <a:gd name="connsiteY2" fmla="*/ 5268 h 11414"/>
                <a:gd name="connsiteX3" fmla="*/ 28497 w 28496"/>
                <a:gd name="connsiteY3" fmla="*/ 1077 h 11414"/>
                <a:gd name="connsiteX4" fmla="*/ 13829 w 28496"/>
                <a:gd name="connsiteY4" fmla="*/ 3554 h 11414"/>
                <a:gd name="connsiteX5" fmla="*/ 494 w 28496"/>
                <a:gd name="connsiteY5" fmla="*/ 7078 h 11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496" h="11414">
                  <a:moveTo>
                    <a:pt x="494" y="7078"/>
                  </a:moveTo>
                  <a:cubicBezTo>
                    <a:pt x="-1411" y="9936"/>
                    <a:pt x="2589" y="12317"/>
                    <a:pt x="5828" y="11079"/>
                  </a:cubicBezTo>
                  <a:cubicBezTo>
                    <a:pt x="9066" y="9840"/>
                    <a:pt x="10114" y="7269"/>
                    <a:pt x="12209" y="5268"/>
                  </a:cubicBezTo>
                  <a:cubicBezTo>
                    <a:pt x="19924" y="12698"/>
                    <a:pt x="19924" y="12698"/>
                    <a:pt x="28497" y="1077"/>
                  </a:cubicBezTo>
                  <a:lnTo>
                    <a:pt x="13829" y="3554"/>
                  </a:lnTo>
                  <a:cubicBezTo>
                    <a:pt x="6780" y="-4352"/>
                    <a:pt x="3065" y="2792"/>
                    <a:pt x="494" y="7078"/>
                  </a:cubicBezTo>
                  <a:close/>
                </a:path>
              </a:pathLst>
            </a:custGeom>
            <a:grpFill/>
            <a:ln w="9525" cap="flat">
              <a:noFill/>
              <a:prstDash val="solid"/>
              <a:miter/>
            </a:ln>
          </p:spPr>
          <p:txBody>
            <a:bodyPr rtlCol="0" anchor="ctr"/>
            <a:lstStyle/>
            <a:p>
              <a:endParaRPr lang="en-US">
                <a:solidFill>
                  <a:schemeClr val="bg1"/>
                </a:solidFill>
              </a:endParaRPr>
            </a:p>
          </p:txBody>
        </p:sp>
        <p:sp>
          <p:nvSpPr>
            <p:cNvPr id="33" name="Freeform 32">
              <a:extLst>
                <a:ext uri="{FF2B5EF4-FFF2-40B4-BE49-F238E27FC236}">
                  <a16:creationId xmlns:a16="http://schemas.microsoft.com/office/drawing/2014/main" id="{CF56FB4C-B587-6927-D01D-10C3B801E31B}"/>
                </a:ext>
              </a:extLst>
            </p:cNvPr>
            <p:cNvSpPr/>
            <p:nvPr/>
          </p:nvSpPr>
          <p:spPr>
            <a:xfrm>
              <a:off x="7507834" y="2704625"/>
              <a:ext cx="24725" cy="5784"/>
            </a:xfrm>
            <a:custGeom>
              <a:avLst/>
              <a:gdLst>
                <a:gd name="connsiteX0" fmla="*/ 1294 w 24725"/>
                <a:gd name="connsiteY0" fmla="*/ 4284 h 5784"/>
                <a:gd name="connsiteX1" fmla="*/ 20344 w 24725"/>
                <a:gd name="connsiteY1" fmla="*/ 3617 h 5784"/>
                <a:gd name="connsiteX2" fmla="*/ 24726 w 24725"/>
                <a:gd name="connsiteY2" fmla="*/ 665 h 5784"/>
                <a:gd name="connsiteX3" fmla="*/ 19201 w 24725"/>
                <a:gd name="connsiteY3" fmla="*/ 665 h 5784"/>
                <a:gd name="connsiteX4" fmla="*/ 11962 w 24725"/>
                <a:gd name="connsiteY4" fmla="*/ 188 h 5784"/>
                <a:gd name="connsiteX5" fmla="*/ 1294 w 24725"/>
                <a:gd name="connsiteY5" fmla="*/ 4284 h 5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725" h="5784">
                  <a:moveTo>
                    <a:pt x="1294" y="4284"/>
                  </a:moveTo>
                  <a:cubicBezTo>
                    <a:pt x="7676" y="7713"/>
                    <a:pt x="14248" y="4284"/>
                    <a:pt x="20344" y="3617"/>
                  </a:cubicBezTo>
                  <a:cubicBezTo>
                    <a:pt x="21963" y="3617"/>
                    <a:pt x="23297" y="1713"/>
                    <a:pt x="24726" y="665"/>
                  </a:cubicBezTo>
                  <a:lnTo>
                    <a:pt x="19201" y="665"/>
                  </a:lnTo>
                  <a:lnTo>
                    <a:pt x="11962" y="188"/>
                  </a:lnTo>
                  <a:cubicBezTo>
                    <a:pt x="3389" y="-764"/>
                    <a:pt x="-2802" y="2093"/>
                    <a:pt x="1294" y="4284"/>
                  </a:cubicBezTo>
                  <a:close/>
                </a:path>
              </a:pathLst>
            </a:custGeom>
            <a:grpFill/>
            <a:ln w="9525" cap="flat">
              <a:noFill/>
              <a:prstDash val="solid"/>
              <a:miter/>
            </a:ln>
          </p:spPr>
          <p:txBody>
            <a:bodyPr rtlCol="0" anchor="ctr"/>
            <a:lstStyle/>
            <a:p>
              <a:endParaRPr lang="en-US">
                <a:solidFill>
                  <a:schemeClr val="bg1"/>
                </a:solidFill>
              </a:endParaRPr>
            </a:p>
          </p:txBody>
        </p:sp>
        <p:sp>
          <p:nvSpPr>
            <p:cNvPr id="34" name="Freeform 33">
              <a:extLst>
                <a:ext uri="{FF2B5EF4-FFF2-40B4-BE49-F238E27FC236}">
                  <a16:creationId xmlns:a16="http://schemas.microsoft.com/office/drawing/2014/main" id="{6736C21E-4769-5EA0-9946-1891E58F5B65}"/>
                </a:ext>
              </a:extLst>
            </p:cNvPr>
            <p:cNvSpPr/>
            <p:nvPr/>
          </p:nvSpPr>
          <p:spPr>
            <a:xfrm>
              <a:off x="7200328" y="2761311"/>
              <a:ext cx="13900" cy="9633"/>
            </a:xfrm>
            <a:custGeom>
              <a:avLst/>
              <a:gdLst>
                <a:gd name="connsiteX0" fmla="*/ 571 w 13900"/>
                <a:gd name="connsiteY0" fmla="*/ 6558 h 9633"/>
                <a:gd name="connsiteX1" fmla="*/ 0 w 13900"/>
                <a:gd name="connsiteY1" fmla="*/ 8844 h 9633"/>
                <a:gd name="connsiteX2" fmla="*/ 13335 w 13900"/>
                <a:gd name="connsiteY2" fmla="*/ 4177 h 9633"/>
                <a:gd name="connsiteX3" fmla="*/ 13059 w 13900"/>
                <a:gd name="connsiteY3" fmla="*/ 824 h 9633"/>
                <a:gd name="connsiteX4" fmla="*/ 11811 w 13900"/>
                <a:gd name="connsiteY4" fmla="*/ 272 h 9633"/>
                <a:gd name="connsiteX5" fmla="*/ 571 w 13900"/>
                <a:gd name="connsiteY5" fmla="*/ 6558 h 9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00" h="9633">
                  <a:moveTo>
                    <a:pt x="571" y="6558"/>
                  </a:moveTo>
                  <a:cubicBezTo>
                    <a:pt x="286" y="7292"/>
                    <a:pt x="95" y="8063"/>
                    <a:pt x="0" y="8844"/>
                  </a:cubicBezTo>
                  <a:cubicBezTo>
                    <a:pt x="4982" y="10873"/>
                    <a:pt x="10706" y="8873"/>
                    <a:pt x="13335" y="4177"/>
                  </a:cubicBezTo>
                  <a:cubicBezTo>
                    <a:pt x="14183" y="3177"/>
                    <a:pt x="14068" y="1672"/>
                    <a:pt x="13059" y="824"/>
                  </a:cubicBezTo>
                  <a:cubicBezTo>
                    <a:pt x="12706" y="519"/>
                    <a:pt x="12268" y="329"/>
                    <a:pt x="11811" y="272"/>
                  </a:cubicBezTo>
                  <a:cubicBezTo>
                    <a:pt x="5524" y="-1062"/>
                    <a:pt x="2762" y="2748"/>
                    <a:pt x="571" y="6558"/>
                  </a:cubicBezTo>
                  <a:close/>
                </a:path>
              </a:pathLst>
            </a:custGeom>
            <a:grpFill/>
            <a:ln w="9525" cap="flat">
              <a:noFill/>
              <a:prstDash val="solid"/>
              <a:miter/>
            </a:ln>
          </p:spPr>
          <p:txBody>
            <a:bodyPr rtlCol="0" anchor="ctr"/>
            <a:lstStyle/>
            <a:p>
              <a:endParaRPr lang="en-US">
                <a:solidFill>
                  <a:schemeClr val="bg1"/>
                </a:solidFill>
              </a:endParaRPr>
            </a:p>
          </p:txBody>
        </p:sp>
        <p:sp>
          <p:nvSpPr>
            <p:cNvPr id="35" name="Freeform 34">
              <a:extLst>
                <a:ext uri="{FF2B5EF4-FFF2-40B4-BE49-F238E27FC236}">
                  <a16:creationId xmlns:a16="http://schemas.microsoft.com/office/drawing/2014/main" id="{04228761-FCD5-A3D6-92D1-F85A54992055}"/>
                </a:ext>
              </a:extLst>
            </p:cNvPr>
            <p:cNvSpPr/>
            <p:nvPr/>
          </p:nvSpPr>
          <p:spPr>
            <a:xfrm>
              <a:off x="6939089" y="2763994"/>
              <a:ext cx="14731" cy="7803"/>
            </a:xfrm>
            <a:custGeom>
              <a:avLst/>
              <a:gdLst>
                <a:gd name="connsiteX0" fmla="*/ 5873 w 14731"/>
                <a:gd name="connsiteY0" fmla="*/ 256 h 7803"/>
                <a:gd name="connsiteX1" fmla="*/ 158 w 14731"/>
                <a:gd name="connsiteY1" fmla="*/ 5209 h 7803"/>
                <a:gd name="connsiteX2" fmla="*/ 6540 w 14731"/>
                <a:gd name="connsiteY2" fmla="*/ 7780 h 7803"/>
                <a:gd name="connsiteX3" fmla="*/ 14732 w 14731"/>
                <a:gd name="connsiteY3" fmla="*/ 2732 h 7803"/>
                <a:gd name="connsiteX4" fmla="*/ 5873 w 14731"/>
                <a:gd name="connsiteY4" fmla="*/ 256 h 78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31" h="7803">
                  <a:moveTo>
                    <a:pt x="5873" y="256"/>
                  </a:moveTo>
                  <a:cubicBezTo>
                    <a:pt x="2730" y="256"/>
                    <a:pt x="-794" y="1399"/>
                    <a:pt x="158" y="5209"/>
                  </a:cubicBezTo>
                  <a:cubicBezTo>
                    <a:pt x="730" y="7304"/>
                    <a:pt x="3968" y="7876"/>
                    <a:pt x="6540" y="7780"/>
                  </a:cubicBezTo>
                  <a:cubicBezTo>
                    <a:pt x="10074" y="8047"/>
                    <a:pt x="13379" y="6009"/>
                    <a:pt x="14732" y="2732"/>
                  </a:cubicBezTo>
                  <a:cubicBezTo>
                    <a:pt x="12398" y="437"/>
                    <a:pt x="9055" y="-497"/>
                    <a:pt x="5873" y="256"/>
                  </a:cubicBezTo>
                  <a:close/>
                </a:path>
              </a:pathLst>
            </a:custGeom>
            <a:grpFill/>
            <a:ln w="9525" cap="flat">
              <a:noFill/>
              <a:prstDash val="solid"/>
              <a:miter/>
            </a:ln>
          </p:spPr>
          <p:txBody>
            <a:bodyPr rtlCol="0" anchor="ctr"/>
            <a:lstStyle/>
            <a:p>
              <a:endParaRPr lang="en-US">
                <a:solidFill>
                  <a:schemeClr val="bg1"/>
                </a:solidFill>
              </a:endParaRPr>
            </a:p>
          </p:txBody>
        </p:sp>
        <p:sp>
          <p:nvSpPr>
            <p:cNvPr id="36" name="Freeform 35">
              <a:extLst>
                <a:ext uri="{FF2B5EF4-FFF2-40B4-BE49-F238E27FC236}">
                  <a16:creationId xmlns:a16="http://schemas.microsoft.com/office/drawing/2014/main" id="{23506395-70E9-A9B0-A595-EDE68159B0CD}"/>
                </a:ext>
              </a:extLst>
            </p:cNvPr>
            <p:cNvSpPr/>
            <p:nvPr/>
          </p:nvSpPr>
          <p:spPr>
            <a:xfrm>
              <a:off x="7716678" y="2703076"/>
              <a:ext cx="19812" cy="6149"/>
            </a:xfrm>
            <a:custGeom>
              <a:avLst/>
              <a:gdLst>
                <a:gd name="connsiteX0" fmla="*/ 19812 w 19812"/>
                <a:gd name="connsiteY0" fmla="*/ 3834 h 6149"/>
                <a:gd name="connsiteX1" fmla="*/ 0 w 19812"/>
                <a:gd name="connsiteY1" fmla="*/ 1929 h 6149"/>
                <a:gd name="connsiteX2" fmla="*/ 19812 w 19812"/>
                <a:gd name="connsiteY2" fmla="*/ 3834 h 6149"/>
              </a:gdLst>
              <a:ahLst/>
              <a:cxnLst>
                <a:cxn ang="0">
                  <a:pos x="connsiteX0" y="connsiteY0"/>
                </a:cxn>
                <a:cxn ang="0">
                  <a:pos x="connsiteX1" y="connsiteY1"/>
                </a:cxn>
                <a:cxn ang="0">
                  <a:pos x="connsiteX2" y="connsiteY2"/>
                </a:cxn>
              </a:cxnLst>
              <a:rect l="l" t="t" r="r" b="b"/>
              <a:pathLst>
                <a:path w="19812" h="6149">
                  <a:moveTo>
                    <a:pt x="19812" y="3834"/>
                  </a:moveTo>
                  <a:cubicBezTo>
                    <a:pt x="14088" y="-472"/>
                    <a:pt x="6439" y="-1215"/>
                    <a:pt x="0" y="1929"/>
                  </a:cubicBezTo>
                  <a:cubicBezTo>
                    <a:pt x="5505" y="6748"/>
                    <a:pt x="13488" y="7520"/>
                    <a:pt x="19812" y="3834"/>
                  </a:cubicBezTo>
                  <a:close/>
                </a:path>
              </a:pathLst>
            </a:custGeom>
            <a:grpFill/>
            <a:ln w="9525" cap="flat">
              <a:noFill/>
              <a:prstDash val="solid"/>
              <a:miter/>
            </a:ln>
          </p:spPr>
          <p:txBody>
            <a:bodyPr rtlCol="0" anchor="ctr"/>
            <a:lstStyle/>
            <a:p>
              <a:endParaRPr lang="en-US">
                <a:solidFill>
                  <a:schemeClr val="bg1"/>
                </a:solidFill>
              </a:endParaRPr>
            </a:p>
          </p:txBody>
        </p:sp>
        <p:sp>
          <p:nvSpPr>
            <p:cNvPr id="37" name="Freeform 36">
              <a:extLst>
                <a:ext uri="{FF2B5EF4-FFF2-40B4-BE49-F238E27FC236}">
                  <a16:creationId xmlns:a16="http://schemas.microsoft.com/office/drawing/2014/main" id="{B00E7777-39D2-3782-0E32-8551C1F74B09}"/>
                </a:ext>
              </a:extLst>
            </p:cNvPr>
            <p:cNvSpPr/>
            <p:nvPr/>
          </p:nvSpPr>
          <p:spPr>
            <a:xfrm>
              <a:off x="7606600" y="2701740"/>
              <a:ext cx="10646" cy="7204"/>
            </a:xfrm>
            <a:custGeom>
              <a:avLst/>
              <a:gdLst>
                <a:gd name="connsiteX0" fmla="*/ 5875 w 10646"/>
                <a:gd name="connsiteY0" fmla="*/ 7169 h 7204"/>
                <a:gd name="connsiteX1" fmla="*/ 10637 w 10646"/>
                <a:gd name="connsiteY1" fmla="*/ 3550 h 7204"/>
                <a:gd name="connsiteX2" fmla="*/ 5875 w 10646"/>
                <a:gd name="connsiteY2" fmla="*/ 26 h 7204"/>
                <a:gd name="connsiteX3" fmla="*/ 64 w 10646"/>
                <a:gd name="connsiteY3" fmla="*/ 2979 h 7204"/>
                <a:gd name="connsiteX4" fmla="*/ 5875 w 10646"/>
                <a:gd name="connsiteY4" fmla="*/ 7169 h 7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46" h="7204">
                  <a:moveTo>
                    <a:pt x="5875" y="7169"/>
                  </a:moveTo>
                  <a:cubicBezTo>
                    <a:pt x="8161" y="7169"/>
                    <a:pt x="10828" y="6598"/>
                    <a:pt x="10637" y="3550"/>
                  </a:cubicBezTo>
                  <a:cubicBezTo>
                    <a:pt x="10447" y="502"/>
                    <a:pt x="8065" y="216"/>
                    <a:pt x="5875" y="26"/>
                  </a:cubicBezTo>
                  <a:cubicBezTo>
                    <a:pt x="3684" y="-165"/>
                    <a:pt x="446" y="692"/>
                    <a:pt x="64" y="2979"/>
                  </a:cubicBezTo>
                  <a:cubicBezTo>
                    <a:pt x="-507" y="6884"/>
                    <a:pt x="2827" y="7360"/>
                    <a:pt x="5875" y="7169"/>
                  </a:cubicBezTo>
                  <a:close/>
                </a:path>
              </a:pathLst>
            </a:custGeom>
            <a:grpFill/>
            <a:ln w="9525" cap="flat">
              <a:noFill/>
              <a:prstDash val="solid"/>
              <a:miter/>
            </a:ln>
          </p:spPr>
          <p:txBody>
            <a:bodyPr rtlCol="0" anchor="ctr"/>
            <a:lstStyle/>
            <a:p>
              <a:endParaRPr lang="en-US">
                <a:solidFill>
                  <a:schemeClr val="bg1"/>
                </a:solidFill>
              </a:endParaRPr>
            </a:p>
          </p:txBody>
        </p:sp>
        <p:sp>
          <p:nvSpPr>
            <p:cNvPr id="38" name="Freeform 37">
              <a:extLst>
                <a:ext uri="{FF2B5EF4-FFF2-40B4-BE49-F238E27FC236}">
                  <a16:creationId xmlns:a16="http://schemas.microsoft.com/office/drawing/2014/main" id="{689E8630-7540-401D-DCC0-85B024C532ED}"/>
                </a:ext>
              </a:extLst>
            </p:cNvPr>
            <p:cNvSpPr/>
            <p:nvPr/>
          </p:nvSpPr>
          <p:spPr>
            <a:xfrm>
              <a:off x="7588376" y="2701956"/>
              <a:ext cx="10287" cy="7048"/>
            </a:xfrm>
            <a:custGeom>
              <a:avLst/>
              <a:gdLst>
                <a:gd name="connsiteX0" fmla="*/ 5048 w 10287"/>
                <a:gd name="connsiteY0" fmla="*/ 7049 h 7048"/>
                <a:gd name="connsiteX1" fmla="*/ 10287 w 10287"/>
                <a:gd name="connsiteY1" fmla="*/ 3620 h 7048"/>
                <a:gd name="connsiteX2" fmla="*/ 5144 w 10287"/>
                <a:gd name="connsiteY2" fmla="*/ 0 h 7048"/>
                <a:gd name="connsiteX3" fmla="*/ 0 w 10287"/>
                <a:gd name="connsiteY3" fmla="*/ 3429 h 7048"/>
                <a:gd name="connsiteX4" fmla="*/ 5048 w 10287"/>
                <a:gd name="connsiteY4" fmla="*/ 7049 h 7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87" h="7048">
                  <a:moveTo>
                    <a:pt x="5048" y="7049"/>
                  </a:moveTo>
                  <a:cubicBezTo>
                    <a:pt x="7525" y="7049"/>
                    <a:pt x="10287" y="7049"/>
                    <a:pt x="10287" y="3620"/>
                  </a:cubicBezTo>
                  <a:cubicBezTo>
                    <a:pt x="10287" y="191"/>
                    <a:pt x="7715" y="0"/>
                    <a:pt x="5144" y="0"/>
                  </a:cubicBezTo>
                  <a:cubicBezTo>
                    <a:pt x="2572" y="0"/>
                    <a:pt x="0" y="476"/>
                    <a:pt x="0" y="3429"/>
                  </a:cubicBezTo>
                  <a:cubicBezTo>
                    <a:pt x="0" y="6382"/>
                    <a:pt x="3048" y="6763"/>
                    <a:pt x="5048" y="7049"/>
                  </a:cubicBezTo>
                  <a:close/>
                </a:path>
              </a:pathLst>
            </a:custGeom>
            <a:grpFill/>
            <a:ln w="9525" cap="flat">
              <a:noFill/>
              <a:prstDash val="solid"/>
              <a:miter/>
            </a:ln>
          </p:spPr>
          <p:txBody>
            <a:bodyPr rtlCol="0" anchor="ctr"/>
            <a:lstStyle/>
            <a:p>
              <a:endParaRPr lang="en-US">
                <a:solidFill>
                  <a:schemeClr val="bg1"/>
                </a:solidFill>
              </a:endParaRPr>
            </a:p>
          </p:txBody>
        </p:sp>
        <p:sp>
          <p:nvSpPr>
            <p:cNvPr id="39" name="Freeform 38">
              <a:extLst>
                <a:ext uri="{FF2B5EF4-FFF2-40B4-BE49-F238E27FC236}">
                  <a16:creationId xmlns:a16="http://schemas.microsoft.com/office/drawing/2014/main" id="{C1AE187A-4BE0-4588-5067-2D36D4C2A579}"/>
                </a:ext>
              </a:extLst>
            </p:cNvPr>
            <p:cNvSpPr/>
            <p:nvPr/>
          </p:nvSpPr>
          <p:spPr>
            <a:xfrm>
              <a:off x="7566368" y="2701844"/>
              <a:ext cx="12599" cy="7506"/>
            </a:xfrm>
            <a:custGeom>
              <a:avLst/>
              <a:gdLst>
                <a:gd name="connsiteX0" fmla="*/ 7911 w 12599"/>
                <a:gd name="connsiteY0" fmla="*/ 7351 h 7506"/>
                <a:gd name="connsiteX1" fmla="*/ 12483 w 12599"/>
                <a:gd name="connsiteY1" fmla="*/ 3732 h 7506"/>
                <a:gd name="connsiteX2" fmla="*/ 5435 w 12599"/>
                <a:gd name="connsiteY2" fmla="*/ 17 h 7506"/>
                <a:gd name="connsiteX3" fmla="*/ 5 w 12599"/>
                <a:gd name="connsiteY3" fmla="*/ 3446 h 7506"/>
                <a:gd name="connsiteX4" fmla="*/ 7911 w 12599"/>
                <a:gd name="connsiteY4" fmla="*/ 7351 h 75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99" h="7506">
                  <a:moveTo>
                    <a:pt x="7911" y="7351"/>
                  </a:moveTo>
                  <a:cubicBezTo>
                    <a:pt x="10102" y="7351"/>
                    <a:pt x="13245" y="7351"/>
                    <a:pt x="12483" y="3732"/>
                  </a:cubicBezTo>
                  <a:cubicBezTo>
                    <a:pt x="11721" y="112"/>
                    <a:pt x="8673" y="-78"/>
                    <a:pt x="5435" y="17"/>
                  </a:cubicBezTo>
                  <a:cubicBezTo>
                    <a:pt x="2196" y="112"/>
                    <a:pt x="101" y="1160"/>
                    <a:pt x="5" y="3446"/>
                  </a:cubicBezTo>
                  <a:cubicBezTo>
                    <a:pt x="-185" y="8875"/>
                    <a:pt x="4673" y="7256"/>
                    <a:pt x="7911" y="7351"/>
                  </a:cubicBezTo>
                  <a:close/>
                </a:path>
              </a:pathLst>
            </a:custGeom>
            <a:grpFill/>
            <a:ln w="9525" cap="flat">
              <a:noFill/>
              <a:prstDash val="solid"/>
              <a:miter/>
            </a:ln>
          </p:spPr>
          <p:txBody>
            <a:bodyPr rtlCol="0" anchor="ctr"/>
            <a:lstStyle/>
            <a:p>
              <a:endParaRPr lang="en-US">
                <a:solidFill>
                  <a:schemeClr val="bg1"/>
                </a:solidFill>
              </a:endParaRPr>
            </a:p>
          </p:txBody>
        </p:sp>
        <p:sp>
          <p:nvSpPr>
            <p:cNvPr id="40" name="Freeform 39">
              <a:extLst>
                <a:ext uri="{FF2B5EF4-FFF2-40B4-BE49-F238E27FC236}">
                  <a16:creationId xmlns:a16="http://schemas.microsoft.com/office/drawing/2014/main" id="{1D6A8C2E-6DCA-C7C1-6DFD-4DD73BDD8BDF}"/>
                </a:ext>
              </a:extLst>
            </p:cNvPr>
            <p:cNvSpPr/>
            <p:nvPr/>
          </p:nvSpPr>
          <p:spPr>
            <a:xfrm>
              <a:off x="7851672" y="2755716"/>
              <a:ext cx="8391" cy="11439"/>
            </a:xfrm>
            <a:custGeom>
              <a:avLst/>
              <a:gdLst>
                <a:gd name="connsiteX0" fmla="*/ 5404 w 8391"/>
                <a:gd name="connsiteY0" fmla="*/ 56 h 11439"/>
                <a:gd name="connsiteX1" fmla="*/ 547 w 8391"/>
                <a:gd name="connsiteY1" fmla="*/ 5866 h 11439"/>
                <a:gd name="connsiteX2" fmla="*/ 2737 w 8391"/>
                <a:gd name="connsiteY2" fmla="*/ 11296 h 11439"/>
                <a:gd name="connsiteX3" fmla="*/ 8166 w 8391"/>
                <a:gd name="connsiteY3" fmla="*/ 5486 h 11439"/>
                <a:gd name="connsiteX4" fmla="*/ 5404 w 8391"/>
                <a:gd name="connsiteY4" fmla="*/ 56 h 11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91" h="11439">
                  <a:moveTo>
                    <a:pt x="5404" y="56"/>
                  </a:moveTo>
                  <a:cubicBezTo>
                    <a:pt x="1023" y="-515"/>
                    <a:pt x="1308" y="3390"/>
                    <a:pt x="547" y="5866"/>
                  </a:cubicBezTo>
                  <a:cubicBezTo>
                    <a:pt x="-216" y="8343"/>
                    <a:pt x="-692" y="10343"/>
                    <a:pt x="2737" y="11296"/>
                  </a:cubicBezTo>
                  <a:cubicBezTo>
                    <a:pt x="6166" y="12248"/>
                    <a:pt x="7595" y="8248"/>
                    <a:pt x="8166" y="5486"/>
                  </a:cubicBezTo>
                  <a:cubicBezTo>
                    <a:pt x="8738" y="2723"/>
                    <a:pt x="8357" y="437"/>
                    <a:pt x="5404" y="56"/>
                  </a:cubicBezTo>
                  <a:close/>
                </a:path>
              </a:pathLst>
            </a:custGeom>
            <a:grpFill/>
            <a:ln w="9525" cap="flat">
              <a:noFill/>
              <a:prstDash val="solid"/>
              <a:miter/>
            </a:ln>
          </p:spPr>
          <p:txBody>
            <a:bodyPr rtlCol="0" anchor="ctr"/>
            <a:lstStyle/>
            <a:p>
              <a:endParaRPr lang="en-US">
                <a:solidFill>
                  <a:schemeClr val="bg1"/>
                </a:solidFill>
              </a:endParaRPr>
            </a:p>
          </p:txBody>
        </p:sp>
        <p:sp>
          <p:nvSpPr>
            <p:cNvPr id="41" name="Freeform 40">
              <a:extLst>
                <a:ext uri="{FF2B5EF4-FFF2-40B4-BE49-F238E27FC236}">
                  <a16:creationId xmlns:a16="http://schemas.microsoft.com/office/drawing/2014/main" id="{A5818B0C-49FF-A983-546D-064752240FBC}"/>
                </a:ext>
              </a:extLst>
            </p:cNvPr>
            <p:cNvSpPr/>
            <p:nvPr/>
          </p:nvSpPr>
          <p:spPr>
            <a:xfrm>
              <a:off x="7475886" y="2760659"/>
              <a:ext cx="10203" cy="7489"/>
            </a:xfrm>
            <a:custGeom>
              <a:avLst/>
              <a:gdLst>
                <a:gd name="connsiteX0" fmla="*/ 5810 w 10203"/>
                <a:gd name="connsiteY0" fmla="*/ 257 h 7489"/>
                <a:gd name="connsiteX1" fmla="*/ 0 w 10203"/>
                <a:gd name="connsiteY1" fmla="*/ 2829 h 7489"/>
                <a:gd name="connsiteX2" fmla="*/ 4477 w 10203"/>
                <a:gd name="connsiteY2" fmla="*/ 7210 h 7489"/>
                <a:gd name="connsiteX3" fmla="*/ 10001 w 10203"/>
                <a:gd name="connsiteY3" fmla="*/ 4724 h 7489"/>
                <a:gd name="connsiteX4" fmla="*/ 10096 w 10203"/>
                <a:gd name="connsiteY4" fmla="*/ 4448 h 7489"/>
                <a:gd name="connsiteX5" fmla="*/ 5810 w 10203"/>
                <a:gd name="connsiteY5" fmla="*/ 257 h 7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03" h="7489">
                  <a:moveTo>
                    <a:pt x="5810" y="257"/>
                  </a:moveTo>
                  <a:cubicBezTo>
                    <a:pt x="3496" y="-543"/>
                    <a:pt x="962" y="581"/>
                    <a:pt x="0" y="2829"/>
                  </a:cubicBezTo>
                  <a:cubicBezTo>
                    <a:pt x="0" y="5591"/>
                    <a:pt x="2096" y="6639"/>
                    <a:pt x="4477" y="7210"/>
                  </a:cubicBezTo>
                  <a:cubicBezTo>
                    <a:pt x="6687" y="8049"/>
                    <a:pt x="9163" y="6934"/>
                    <a:pt x="10001" y="4724"/>
                  </a:cubicBezTo>
                  <a:cubicBezTo>
                    <a:pt x="10040" y="4629"/>
                    <a:pt x="10068" y="4543"/>
                    <a:pt x="10096" y="4448"/>
                  </a:cubicBezTo>
                  <a:cubicBezTo>
                    <a:pt x="10763" y="1591"/>
                    <a:pt x="8192" y="638"/>
                    <a:pt x="5810" y="257"/>
                  </a:cubicBezTo>
                  <a:close/>
                </a:path>
              </a:pathLst>
            </a:custGeom>
            <a:grpFill/>
            <a:ln w="9525" cap="flat">
              <a:noFill/>
              <a:prstDash val="solid"/>
              <a:miter/>
            </a:ln>
          </p:spPr>
          <p:txBody>
            <a:bodyPr rtlCol="0" anchor="ctr"/>
            <a:lstStyle/>
            <a:p>
              <a:endParaRPr lang="en-US">
                <a:solidFill>
                  <a:schemeClr val="bg1"/>
                </a:solidFill>
              </a:endParaRPr>
            </a:p>
          </p:txBody>
        </p:sp>
        <p:sp>
          <p:nvSpPr>
            <p:cNvPr id="42" name="Freeform 41">
              <a:extLst>
                <a:ext uri="{FF2B5EF4-FFF2-40B4-BE49-F238E27FC236}">
                  <a16:creationId xmlns:a16="http://schemas.microsoft.com/office/drawing/2014/main" id="{5215FB2F-8E75-F11E-8477-F339D3A2F3B3}"/>
                </a:ext>
              </a:extLst>
            </p:cNvPr>
            <p:cNvSpPr/>
            <p:nvPr/>
          </p:nvSpPr>
          <p:spPr>
            <a:xfrm>
              <a:off x="7915177" y="2754449"/>
              <a:ext cx="10098" cy="6692"/>
            </a:xfrm>
            <a:custGeom>
              <a:avLst/>
              <a:gdLst>
                <a:gd name="connsiteX0" fmla="*/ 10099 w 10098"/>
                <a:gd name="connsiteY0" fmla="*/ 4086 h 6692"/>
                <a:gd name="connsiteX1" fmla="*/ 5051 w 10098"/>
                <a:gd name="connsiteY1" fmla="*/ 85 h 6692"/>
                <a:gd name="connsiteX2" fmla="*/ 2 w 10098"/>
                <a:gd name="connsiteY2" fmla="*/ 3229 h 6692"/>
                <a:gd name="connsiteX3" fmla="*/ 4956 w 10098"/>
                <a:gd name="connsiteY3" fmla="*/ 6658 h 6692"/>
                <a:gd name="connsiteX4" fmla="*/ 10099 w 10098"/>
                <a:gd name="connsiteY4" fmla="*/ 4086 h 6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98" h="6692">
                  <a:moveTo>
                    <a:pt x="10099" y="4086"/>
                  </a:moveTo>
                  <a:cubicBezTo>
                    <a:pt x="9623" y="1228"/>
                    <a:pt x="7432" y="371"/>
                    <a:pt x="5051" y="85"/>
                  </a:cubicBezTo>
                  <a:cubicBezTo>
                    <a:pt x="2669" y="-200"/>
                    <a:pt x="98" y="85"/>
                    <a:pt x="2" y="3229"/>
                  </a:cubicBezTo>
                  <a:cubicBezTo>
                    <a:pt x="-93" y="6372"/>
                    <a:pt x="2669" y="6562"/>
                    <a:pt x="4956" y="6658"/>
                  </a:cubicBezTo>
                  <a:cubicBezTo>
                    <a:pt x="7241" y="6753"/>
                    <a:pt x="9623" y="6848"/>
                    <a:pt x="10099" y="4086"/>
                  </a:cubicBezTo>
                  <a:close/>
                </a:path>
              </a:pathLst>
            </a:custGeom>
            <a:grpFill/>
            <a:ln w="9525" cap="flat">
              <a:noFill/>
              <a:prstDash val="solid"/>
              <a:miter/>
            </a:ln>
          </p:spPr>
          <p:txBody>
            <a:bodyPr rtlCol="0" anchor="ctr"/>
            <a:lstStyle/>
            <a:p>
              <a:endParaRPr lang="en-US">
                <a:solidFill>
                  <a:schemeClr val="bg1"/>
                </a:solidFill>
              </a:endParaRPr>
            </a:p>
          </p:txBody>
        </p:sp>
        <p:sp>
          <p:nvSpPr>
            <p:cNvPr id="43" name="Freeform 42">
              <a:extLst>
                <a:ext uri="{FF2B5EF4-FFF2-40B4-BE49-F238E27FC236}">
                  <a16:creationId xmlns:a16="http://schemas.microsoft.com/office/drawing/2014/main" id="{F9DB8468-91D1-4B70-17E1-D7C730A81160}"/>
                </a:ext>
              </a:extLst>
            </p:cNvPr>
            <p:cNvSpPr/>
            <p:nvPr/>
          </p:nvSpPr>
          <p:spPr>
            <a:xfrm>
              <a:off x="8123205" y="2770329"/>
              <a:ext cx="9810" cy="8112"/>
            </a:xfrm>
            <a:custGeom>
              <a:avLst/>
              <a:gdLst>
                <a:gd name="connsiteX0" fmla="*/ 4763 w 9810"/>
                <a:gd name="connsiteY0" fmla="*/ 17 h 8112"/>
                <a:gd name="connsiteX1" fmla="*/ 19 w 9810"/>
                <a:gd name="connsiteY1" fmla="*/ 3998 h 8112"/>
                <a:gd name="connsiteX2" fmla="*/ 0 w 9810"/>
                <a:gd name="connsiteY2" fmla="*/ 4303 h 8112"/>
                <a:gd name="connsiteX3" fmla="*/ 4763 w 9810"/>
                <a:gd name="connsiteY3" fmla="*/ 8113 h 8112"/>
                <a:gd name="connsiteX4" fmla="*/ 9811 w 9810"/>
                <a:gd name="connsiteY4" fmla="*/ 3922 h 8112"/>
                <a:gd name="connsiteX5" fmla="*/ 4763 w 9810"/>
                <a:gd name="connsiteY5" fmla="*/ 17 h 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10" h="8112">
                  <a:moveTo>
                    <a:pt x="4763" y="17"/>
                  </a:moveTo>
                  <a:cubicBezTo>
                    <a:pt x="2353" y="-193"/>
                    <a:pt x="229" y="1588"/>
                    <a:pt x="19" y="3998"/>
                  </a:cubicBezTo>
                  <a:cubicBezTo>
                    <a:pt x="10" y="4103"/>
                    <a:pt x="0" y="4198"/>
                    <a:pt x="0" y="4303"/>
                  </a:cubicBezTo>
                  <a:cubicBezTo>
                    <a:pt x="0" y="7351"/>
                    <a:pt x="2000" y="8113"/>
                    <a:pt x="4763" y="8113"/>
                  </a:cubicBezTo>
                  <a:cubicBezTo>
                    <a:pt x="7525" y="8113"/>
                    <a:pt x="9811" y="6589"/>
                    <a:pt x="9811" y="3922"/>
                  </a:cubicBezTo>
                  <a:cubicBezTo>
                    <a:pt x="9811" y="1255"/>
                    <a:pt x="7334" y="112"/>
                    <a:pt x="4763" y="17"/>
                  </a:cubicBezTo>
                  <a:close/>
                </a:path>
              </a:pathLst>
            </a:custGeom>
            <a:grpFill/>
            <a:ln w="9525" cap="flat">
              <a:noFill/>
              <a:prstDash val="solid"/>
              <a:miter/>
            </a:ln>
          </p:spPr>
          <p:txBody>
            <a:bodyPr rtlCol="0" anchor="ctr"/>
            <a:lstStyle/>
            <a:p>
              <a:endParaRPr lang="en-US">
                <a:solidFill>
                  <a:schemeClr val="bg1"/>
                </a:solidFill>
              </a:endParaRPr>
            </a:p>
          </p:txBody>
        </p:sp>
        <p:sp>
          <p:nvSpPr>
            <p:cNvPr id="44" name="Freeform 43">
              <a:extLst>
                <a:ext uri="{FF2B5EF4-FFF2-40B4-BE49-F238E27FC236}">
                  <a16:creationId xmlns:a16="http://schemas.microsoft.com/office/drawing/2014/main" id="{D7600D9C-30CF-7709-6678-BBBE8F6FE7C6}"/>
                </a:ext>
              </a:extLst>
            </p:cNvPr>
            <p:cNvSpPr/>
            <p:nvPr/>
          </p:nvSpPr>
          <p:spPr>
            <a:xfrm>
              <a:off x="7289534" y="2708439"/>
              <a:ext cx="10449" cy="7420"/>
            </a:xfrm>
            <a:custGeom>
              <a:avLst/>
              <a:gdLst>
                <a:gd name="connsiteX0" fmla="*/ 4044 w 10449"/>
                <a:gd name="connsiteY0" fmla="*/ 7328 h 7420"/>
                <a:gd name="connsiteX1" fmla="*/ 10140 w 10449"/>
                <a:gd name="connsiteY1" fmla="*/ 4471 h 7420"/>
                <a:gd name="connsiteX2" fmla="*/ 6425 w 10449"/>
                <a:gd name="connsiteY2" fmla="*/ 89 h 7420"/>
                <a:gd name="connsiteX3" fmla="*/ 234 w 10449"/>
                <a:gd name="connsiteY3" fmla="*/ 2661 h 7420"/>
                <a:gd name="connsiteX4" fmla="*/ 4044 w 10449"/>
                <a:gd name="connsiteY4" fmla="*/ 7328 h 7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9" h="7420">
                  <a:moveTo>
                    <a:pt x="4044" y="7328"/>
                  </a:moveTo>
                  <a:cubicBezTo>
                    <a:pt x="6472" y="7766"/>
                    <a:pt x="8921" y="6623"/>
                    <a:pt x="10140" y="4471"/>
                  </a:cubicBezTo>
                  <a:cubicBezTo>
                    <a:pt x="11283" y="1708"/>
                    <a:pt x="9092" y="375"/>
                    <a:pt x="6425" y="89"/>
                  </a:cubicBezTo>
                  <a:cubicBezTo>
                    <a:pt x="3758" y="-196"/>
                    <a:pt x="1186" y="89"/>
                    <a:pt x="234" y="2661"/>
                  </a:cubicBezTo>
                  <a:cubicBezTo>
                    <a:pt x="-719" y="5233"/>
                    <a:pt x="1377" y="6662"/>
                    <a:pt x="4044" y="7328"/>
                  </a:cubicBezTo>
                  <a:close/>
                </a:path>
              </a:pathLst>
            </a:custGeom>
            <a:grpFill/>
            <a:ln w="9525" cap="flat">
              <a:noFill/>
              <a:prstDash val="solid"/>
              <a:miter/>
            </a:ln>
          </p:spPr>
          <p:txBody>
            <a:bodyPr rtlCol="0" anchor="ctr"/>
            <a:lstStyle/>
            <a:p>
              <a:endParaRPr lang="en-US">
                <a:solidFill>
                  <a:schemeClr val="bg1"/>
                </a:solidFill>
              </a:endParaRPr>
            </a:p>
          </p:txBody>
        </p:sp>
        <p:sp>
          <p:nvSpPr>
            <p:cNvPr id="45" name="Freeform 44">
              <a:extLst>
                <a:ext uri="{FF2B5EF4-FFF2-40B4-BE49-F238E27FC236}">
                  <a16:creationId xmlns:a16="http://schemas.microsoft.com/office/drawing/2014/main" id="{DE963402-45C9-C636-C52F-ADB48365CF0B}"/>
                </a:ext>
              </a:extLst>
            </p:cNvPr>
            <p:cNvSpPr/>
            <p:nvPr/>
          </p:nvSpPr>
          <p:spPr>
            <a:xfrm>
              <a:off x="7035069" y="2716321"/>
              <a:ext cx="12931" cy="7140"/>
            </a:xfrm>
            <a:custGeom>
              <a:avLst/>
              <a:gdLst>
                <a:gd name="connsiteX0" fmla="*/ 6858 w 12931"/>
                <a:gd name="connsiteY0" fmla="*/ 6971 h 7140"/>
                <a:gd name="connsiteX1" fmla="*/ 12763 w 12931"/>
                <a:gd name="connsiteY1" fmla="*/ 2780 h 7140"/>
                <a:gd name="connsiteX2" fmla="*/ 6668 w 12931"/>
                <a:gd name="connsiteY2" fmla="*/ 208 h 7140"/>
                <a:gd name="connsiteX3" fmla="*/ 0 w 12931"/>
                <a:gd name="connsiteY3" fmla="*/ 5161 h 7140"/>
                <a:gd name="connsiteX4" fmla="*/ 6858 w 12931"/>
                <a:gd name="connsiteY4" fmla="*/ 6971 h 71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31" h="7140">
                  <a:moveTo>
                    <a:pt x="6858" y="6971"/>
                  </a:moveTo>
                  <a:cubicBezTo>
                    <a:pt x="9715" y="6971"/>
                    <a:pt x="13811" y="6971"/>
                    <a:pt x="12763" y="2780"/>
                  </a:cubicBezTo>
                  <a:cubicBezTo>
                    <a:pt x="12287" y="494"/>
                    <a:pt x="9239" y="-458"/>
                    <a:pt x="6668" y="208"/>
                  </a:cubicBezTo>
                  <a:cubicBezTo>
                    <a:pt x="4096" y="875"/>
                    <a:pt x="667" y="1732"/>
                    <a:pt x="0" y="5161"/>
                  </a:cubicBezTo>
                  <a:cubicBezTo>
                    <a:pt x="1876" y="6809"/>
                    <a:pt x="4410" y="7486"/>
                    <a:pt x="6858" y="6971"/>
                  </a:cubicBezTo>
                  <a:close/>
                </a:path>
              </a:pathLst>
            </a:custGeom>
            <a:grpFill/>
            <a:ln w="9525" cap="flat">
              <a:noFill/>
              <a:prstDash val="solid"/>
              <a:miter/>
            </a:ln>
          </p:spPr>
          <p:txBody>
            <a:bodyPr rtlCol="0" anchor="ctr"/>
            <a:lstStyle/>
            <a:p>
              <a:endParaRPr lang="en-US">
                <a:solidFill>
                  <a:schemeClr val="bg1"/>
                </a:solidFill>
              </a:endParaRPr>
            </a:p>
          </p:txBody>
        </p:sp>
        <p:sp>
          <p:nvSpPr>
            <p:cNvPr id="46" name="Freeform 45">
              <a:extLst>
                <a:ext uri="{FF2B5EF4-FFF2-40B4-BE49-F238E27FC236}">
                  <a16:creationId xmlns:a16="http://schemas.microsoft.com/office/drawing/2014/main" id="{86E95D4B-7E59-ED0D-64E6-CDBA60392AE3}"/>
                </a:ext>
              </a:extLst>
            </p:cNvPr>
            <p:cNvSpPr/>
            <p:nvPr/>
          </p:nvSpPr>
          <p:spPr>
            <a:xfrm>
              <a:off x="7188161" y="2760069"/>
              <a:ext cx="8642" cy="9642"/>
            </a:xfrm>
            <a:custGeom>
              <a:avLst/>
              <a:gdLst>
                <a:gd name="connsiteX0" fmla="*/ 5023 w 8642"/>
                <a:gd name="connsiteY0" fmla="*/ 466 h 9642"/>
                <a:gd name="connsiteX1" fmla="*/ 70 w 8642"/>
                <a:gd name="connsiteY1" fmla="*/ 6943 h 9642"/>
                <a:gd name="connsiteX2" fmla="*/ 3623 w 8642"/>
                <a:gd name="connsiteY2" fmla="*/ 9610 h 9642"/>
                <a:gd name="connsiteX3" fmla="*/ 4070 w 8642"/>
                <a:gd name="connsiteY3" fmla="*/ 9515 h 9642"/>
                <a:gd name="connsiteX4" fmla="*/ 8642 w 8642"/>
                <a:gd name="connsiteY4" fmla="*/ 2657 h 9642"/>
                <a:gd name="connsiteX5" fmla="*/ 5023 w 8642"/>
                <a:gd name="connsiteY5" fmla="*/ 466 h 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42" h="9642">
                  <a:moveTo>
                    <a:pt x="5023" y="466"/>
                  </a:moveTo>
                  <a:cubicBezTo>
                    <a:pt x="2546" y="1990"/>
                    <a:pt x="-502" y="3514"/>
                    <a:pt x="70" y="6943"/>
                  </a:cubicBezTo>
                  <a:cubicBezTo>
                    <a:pt x="318" y="8657"/>
                    <a:pt x="1908" y="9857"/>
                    <a:pt x="3623" y="9610"/>
                  </a:cubicBezTo>
                  <a:cubicBezTo>
                    <a:pt x="3775" y="9591"/>
                    <a:pt x="3928" y="9562"/>
                    <a:pt x="4070" y="9515"/>
                  </a:cubicBezTo>
                  <a:cubicBezTo>
                    <a:pt x="6556" y="8038"/>
                    <a:pt x="8233" y="5514"/>
                    <a:pt x="8642" y="2657"/>
                  </a:cubicBezTo>
                  <a:cubicBezTo>
                    <a:pt x="8357" y="371"/>
                    <a:pt x="6928" y="-677"/>
                    <a:pt x="5023" y="466"/>
                  </a:cubicBezTo>
                  <a:close/>
                </a:path>
              </a:pathLst>
            </a:custGeom>
            <a:grpFill/>
            <a:ln w="9525" cap="flat">
              <a:noFill/>
              <a:prstDash val="solid"/>
              <a:miter/>
            </a:ln>
          </p:spPr>
          <p:txBody>
            <a:bodyPr rtlCol="0" anchor="ctr"/>
            <a:lstStyle/>
            <a:p>
              <a:endParaRPr lang="en-US">
                <a:solidFill>
                  <a:schemeClr val="bg1"/>
                </a:solidFill>
              </a:endParaRPr>
            </a:p>
          </p:txBody>
        </p:sp>
        <p:sp>
          <p:nvSpPr>
            <p:cNvPr id="47" name="Freeform 46">
              <a:extLst>
                <a:ext uri="{FF2B5EF4-FFF2-40B4-BE49-F238E27FC236}">
                  <a16:creationId xmlns:a16="http://schemas.microsoft.com/office/drawing/2014/main" id="{4FF742C9-D71E-001D-7487-E2B5DCD104CD}"/>
                </a:ext>
              </a:extLst>
            </p:cNvPr>
            <p:cNvSpPr/>
            <p:nvPr/>
          </p:nvSpPr>
          <p:spPr>
            <a:xfrm>
              <a:off x="7265749" y="2760345"/>
              <a:ext cx="7159" cy="8286"/>
            </a:xfrm>
            <a:custGeom>
              <a:avLst/>
              <a:gdLst>
                <a:gd name="connsiteX0" fmla="*/ 5255 w 7159"/>
                <a:gd name="connsiteY0" fmla="*/ 0 h 8286"/>
                <a:gd name="connsiteX1" fmla="*/ 16 w 7159"/>
                <a:gd name="connsiteY1" fmla="*/ 5239 h 8286"/>
                <a:gd name="connsiteX2" fmla="*/ 2464 w 7159"/>
                <a:gd name="connsiteY2" fmla="*/ 8287 h 8286"/>
                <a:gd name="connsiteX3" fmla="*/ 2492 w 7159"/>
                <a:gd name="connsiteY3" fmla="*/ 8287 h 8286"/>
                <a:gd name="connsiteX4" fmla="*/ 7160 w 7159"/>
                <a:gd name="connsiteY4" fmla="*/ 4000 h 8286"/>
                <a:gd name="connsiteX5" fmla="*/ 5255 w 7159"/>
                <a:gd name="connsiteY5" fmla="*/ 0 h 8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59" h="8286">
                  <a:moveTo>
                    <a:pt x="5255" y="0"/>
                  </a:moveTo>
                  <a:cubicBezTo>
                    <a:pt x="1635" y="0"/>
                    <a:pt x="302" y="2286"/>
                    <a:pt x="16" y="5239"/>
                  </a:cubicBezTo>
                  <a:cubicBezTo>
                    <a:pt x="-146" y="6753"/>
                    <a:pt x="949" y="8115"/>
                    <a:pt x="2464" y="8287"/>
                  </a:cubicBezTo>
                  <a:cubicBezTo>
                    <a:pt x="2473" y="8287"/>
                    <a:pt x="2483" y="8287"/>
                    <a:pt x="2492" y="8287"/>
                  </a:cubicBezTo>
                  <a:cubicBezTo>
                    <a:pt x="5826" y="8287"/>
                    <a:pt x="7160" y="6287"/>
                    <a:pt x="7160" y="4000"/>
                  </a:cubicBezTo>
                  <a:cubicBezTo>
                    <a:pt x="7160" y="1714"/>
                    <a:pt x="6017" y="95"/>
                    <a:pt x="5255" y="0"/>
                  </a:cubicBezTo>
                  <a:close/>
                </a:path>
              </a:pathLst>
            </a:custGeom>
            <a:grpFill/>
            <a:ln w="9525" cap="flat">
              <a:noFill/>
              <a:prstDash val="solid"/>
              <a:miter/>
            </a:ln>
          </p:spPr>
          <p:txBody>
            <a:bodyPr rtlCol="0" anchor="ctr"/>
            <a:lstStyle/>
            <a:p>
              <a:endParaRPr lang="en-US">
                <a:solidFill>
                  <a:schemeClr val="bg1"/>
                </a:solidFill>
              </a:endParaRPr>
            </a:p>
          </p:txBody>
        </p:sp>
        <p:sp>
          <p:nvSpPr>
            <p:cNvPr id="48" name="Freeform 47">
              <a:extLst>
                <a:ext uri="{FF2B5EF4-FFF2-40B4-BE49-F238E27FC236}">
                  <a16:creationId xmlns:a16="http://schemas.microsoft.com/office/drawing/2014/main" id="{EA169D31-3A81-9720-07A9-84560ED19C59}"/>
                </a:ext>
              </a:extLst>
            </p:cNvPr>
            <p:cNvSpPr/>
            <p:nvPr/>
          </p:nvSpPr>
          <p:spPr>
            <a:xfrm>
              <a:off x="7341660" y="2706959"/>
              <a:ext cx="11649" cy="6260"/>
            </a:xfrm>
            <a:custGeom>
              <a:avLst/>
              <a:gdLst>
                <a:gd name="connsiteX0" fmla="*/ 8782 w 11649"/>
                <a:gd name="connsiteY0" fmla="*/ 5665 h 6260"/>
                <a:gd name="connsiteX1" fmla="*/ 11449 w 11649"/>
                <a:gd name="connsiteY1" fmla="*/ 1950 h 6260"/>
                <a:gd name="connsiteX2" fmla="*/ 3258 w 11649"/>
                <a:gd name="connsiteY2" fmla="*/ 1283 h 6260"/>
                <a:gd name="connsiteX3" fmla="*/ 495 w 11649"/>
                <a:gd name="connsiteY3" fmla="*/ 4998 h 6260"/>
                <a:gd name="connsiteX4" fmla="*/ 8782 w 11649"/>
                <a:gd name="connsiteY4" fmla="*/ 5665 h 6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49" h="6260">
                  <a:moveTo>
                    <a:pt x="8782" y="5665"/>
                  </a:moveTo>
                  <a:cubicBezTo>
                    <a:pt x="10687" y="5665"/>
                    <a:pt x="12211" y="4236"/>
                    <a:pt x="11449" y="1950"/>
                  </a:cubicBezTo>
                  <a:cubicBezTo>
                    <a:pt x="9068" y="-1193"/>
                    <a:pt x="6115" y="140"/>
                    <a:pt x="3258" y="1283"/>
                  </a:cubicBezTo>
                  <a:cubicBezTo>
                    <a:pt x="400" y="2426"/>
                    <a:pt x="-743" y="3093"/>
                    <a:pt x="495" y="4998"/>
                  </a:cubicBezTo>
                  <a:cubicBezTo>
                    <a:pt x="1733" y="6903"/>
                    <a:pt x="6020" y="6236"/>
                    <a:pt x="8782" y="5665"/>
                  </a:cubicBezTo>
                  <a:close/>
                </a:path>
              </a:pathLst>
            </a:custGeom>
            <a:grpFill/>
            <a:ln w="9525" cap="flat">
              <a:noFill/>
              <a:prstDash val="solid"/>
              <a:miter/>
            </a:ln>
          </p:spPr>
          <p:txBody>
            <a:bodyPr rtlCol="0" anchor="ctr"/>
            <a:lstStyle/>
            <a:p>
              <a:endParaRPr lang="en-US">
                <a:solidFill>
                  <a:schemeClr val="bg1"/>
                </a:solidFill>
              </a:endParaRPr>
            </a:p>
          </p:txBody>
        </p:sp>
        <p:sp>
          <p:nvSpPr>
            <p:cNvPr id="49" name="Freeform 48">
              <a:extLst>
                <a:ext uri="{FF2B5EF4-FFF2-40B4-BE49-F238E27FC236}">
                  <a16:creationId xmlns:a16="http://schemas.microsoft.com/office/drawing/2014/main" id="{2D81054C-8B91-38E3-9CF3-EAC24BAEC4C7}"/>
                </a:ext>
              </a:extLst>
            </p:cNvPr>
            <p:cNvSpPr/>
            <p:nvPr/>
          </p:nvSpPr>
          <p:spPr>
            <a:xfrm>
              <a:off x="7388447" y="2706795"/>
              <a:ext cx="11008" cy="6599"/>
            </a:xfrm>
            <a:custGeom>
              <a:avLst/>
              <a:gdLst>
                <a:gd name="connsiteX0" fmla="*/ 9335 w 11008"/>
                <a:gd name="connsiteY0" fmla="*/ 6592 h 6599"/>
                <a:gd name="connsiteX1" fmla="*/ 11001 w 11008"/>
                <a:gd name="connsiteY1" fmla="*/ 5220 h 6599"/>
                <a:gd name="connsiteX2" fmla="*/ 10668 w 11008"/>
                <a:gd name="connsiteY2" fmla="*/ 4115 h 6599"/>
                <a:gd name="connsiteX3" fmla="*/ 1619 w 11008"/>
                <a:gd name="connsiteY3" fmla="*/ 400 h 6599"/>
                <a:gd name="connsiteX4" fmla="*/ 0 w 11008"/>
                <a:gd name="connsiteY4" fmla="*/ 3258 h 6599"/>
                <a:gd name="connsiteX5" fmla="*/ 9335 w 11008"/>
                <a:gd name="connsiteY5" fmla="*/ 6592 h 6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08" h="6599">
                  <a:moveTo>
                    <a:pt x="9335" y="6592"/>
                  </a:moveTo>
                  <a:cubicBezTo>
                    <a:pt x="10173" y="6677"/>
                    <a:pt x="10916" y="6058"/>
                    <a:pt x="11001" y="5220"/>
                  </a:cubicBezTo>
                  <a:cubicBezTo>
                    <a:pt x="11039" y="4829"/>
                    <a:pt x="10925" y="4429"/>
                    <a:pt x="10668" y="4115"/>
                  </a:cubicBezTo>
                  <a:cubicBezTo>
                    <a:pt x="8382" y="1639"/>
                    <a:pt x="5810" y="-1028"/>
                    <a:pt x="1619" y="400"/>
                  </a:cubicBezTo>
                  <a:cubicBezTo>
                    <a:pt x="857" y="400"/>
                    <a:pt x="571" y="2305"/>
                    <a:pt x="0" y="3258"/>
                  </a:cubicBezTo>
                  <a:cubicBezTo>
                    <a:pt x="1905" y="7163"/>
                    <a:pt x="6001" y="6211"/>
                    <a:pt x="9335" y="6592"/>
                  </a:cubicBezTo>
                  <a:close/>
                </a:path>
              </a:pathLst>
            </a:custGeom>
            <a:grpFill/>
            <a:ln w="9525" cap="flat">
              <a:noFill/>
              <a:prstDash val="solid"/>
              <a:miter/>
            </a:ln>
          </p:spPr>
          <p:txBody>
            <a:bodyPr rtlCol="0" anchor="ctr"/>
            <a:lstStyle/>
            <a:p>
              <a:endParaRPr lang="en-US">
                <a:solidFill>
                  <a:schemeClr val="bg1"/>
                </a:solidFill>
              </a:endParaRPr>
            </a:p>
          </p:txBody>
        </p:sp>
        <p:sp>
          <p:nvSpPr>
            <p:cNvPr id="50" name="Freeform 49">
              <a:extLst>
                <a:ext uri="{FF2B5EF4-FFF2-40B4-BE49-F238E27FC236}">
                  <a16:creationId xmlns:a16="http://schemas.microsoft.com/office/drawing/2014/main" id="{6A895B98-987A-1A0E-103C-24D48904E58F}"/>
                </a:ext>
              </a:extLst>
            </p:cNvPr>
            <p:cNvSpPr/>
            <p:nvPr/>
          </p:nvSpPr>
          <p:spPr>
            <a:xfrm>
              <a:off x="7199587" y="2712805"/>
              <a:ext cx="7356" cy="6119"/>
            </a:xfrm>
            <a:custGeom>
              <a:avLst/>
              <a:gdLst>
                <a:gd name="connsiteX0" fmla="*/ 3884 w 7356"/>
                <a:gd name="connsiteY0" fmla="*/ 6105 h 6119"/>
                <a:gd name="connsiteX1" fmla="*/ 7313 w 7356"/>
                <a:gd name="connsiteY1" fmla="*/ 3277 h 6119"/>
                <a:gd name="connsiteX2" fmla="*/ 7313 w 7356"/>
                <a:gd name="connsiteY2" fmla="*/ 3248 h 6119"/>
                <a:gd name="connsiteX3" fmla="*/ 5085 w 7356"/>
                <a:gd name="connsiteY3" fmla="*/ 38 h 6119"/>
                <a:gd name="connsiteX4" fmla="*/ 4361 w 7356"/>
                <a:gd name="connsiteY4" fmla="*/ 10 h 6119"/>
                <a:gd name="connsiteX5" fmla="*/ 170 w 7356"/>
                <a:gd name="connsiteY5" fmla="*/ 1819 h 6119"/>
                <a:gd name="connsiteX6" fmla="*/ 3884 w 7356"/>
                <a:gd name="connsiteY6" fmla="*/ 6105 h 6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6" h="6119">
                  <a:moveTo>
                    <a:pt x="3884" y="6105"/>
                  </a:moveTo>
                  <a:cubicBezTo>
                    <a:pt x="5608" y="6267"/>
                    <a:pt x="7142" y="5001"/>
                    <a:pt x="7313" y="3277"/>
                  </a:cubicBezTo>
                  <a:cubicBezTo>
                    <a:pt x="7313" y="3267"/>
                    <a:pt x="7313" y="3258"/>
                    <a:pt x="7313" y="3248"/>
                  </a:cubicBezTo>
                  <a:cubicBezTo>
                    <a:pt x="7580" y="1743"/>
                    <a:pt x="6580" y="314"/>
                    <a:pt x="5085" y="38"/>
                  </a:cubicBezTo>
                  <a:cubicBezTo>
                    <a:pt x="4846" y="0"/>
                    <a:pt x="4599" y="-10"/>
                    <a:pt x="4361" y="10"/>
                  </a:cubicBezTo>
                  <a:cubicBezTo>
                    <a:pt x="2837" y="10"/>
                    <a:pt x="360" y="867"/>
                    <a:pt x="170" y="1819"/>
                  </a:cubicBezTo>
                  <a:cubicBezTo>
                    <a:pt x="-592" y="4201"/>
                    <a:pt x="1313" y="5915"/>
                    <a:pt x="3884" y="6105"/>
                  </a:cubicBezTo>
                  <a:close/>
                </a:path>
              </a:pathLst>
            </a:custGeom>
            <a:grpFill/>
            <a:ln w="9525" cap="flat">
              <a:noFill/>
              <a:prstDash val="solid"/>
              <a:miter/>
            </a:ln>
          </p:spPr>
          <p:txBody>
            <a:bodyPr rtlCol="0" anchor="ctr"/>
            <a:lstStyle/>
            <a:p>
              <a:endParaRPr lang="en-US">
                <a:solidFill>
                  <a:schemeClr val="bg1"/>
                </a:solidFill>
              </a:endParaRPr>
            </a:p>
          </p:txBody>
        </p:sp>
        <p:sp>
          <p:nvSpPr>
            <p:cNvPr id="51" name="Freeform 50">
              <a:extLst>
                <a:ext uri="{FF2B5EF4-FFF2-40B4-BE49-F238E27FC236}">
                  <a16:creationId xmlns:a16="http://schemas.microsoft.com/office/drawing/2014/main" id="{6188F5D4-7206-2392-3D90-2C18C4D5A176}"/>
                </a:ext>
              </a:extLst>
            </p:cNvPr>
            <p:cNvSpPr/>
            <p:nvPr/>
          </p:nvSpPr>
          <p:spPr>
            <a:xfrm>
              <a:off x="7320062" y="2762250"/>
              <a:ext cx="8640" cy="8486"/>
            </a:xfrm>
            <a:custGeom>
              <a:avLst/>
              <a:gdLst>
                <a:gd name="connsiteX0" fmla="*/ 5520 w 8640"/>
                <a:gd name="connsiteY0" fmla="*/ 0 h 8486"/>
                <a:gd name="connsiteX1" fmla="*/ 281 w 8640"/>
                <a:gd name="connsiteY1" fmla="*/ 5429 h 8486"/>
                <a:gd name="connsiteX2" fmla="*/ 2853 w 8640"/>
                <a:gd name="connsiteY2" fmla="*/ 8477 h 8486"/>
                <a:gd name="connsiteX3" fmla="*/ 8568 w 8640"/>
                <a:gd name="connsiteY3" fmla="*/ 3334 h 8486"/>
                <a:gd name="connsiteX4" fmla="*/ 5520 w 8640"/>
                <a:gd name="connsiteY4" fmla="*/ 0 h 8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 h="8486">
                  <a:moveTo>
                    <a:pt x="5520" y="0"/>
                  </a:moveTo>
                  <a:cubicBezTo>
                    <a:pt x="1996" y="0"/>
                    <a:pt x="1234" y="2858"/>
                    <a:pt x="281" y="5429"/>
                  </a:cubicBezTo>
                  <a:cubicBezTo>
                    <a:pt x="-671" y="8001"/>
                    <a:pt x="948" y="8572"/>
                    <a:pt x="2853" y="8477"/>
                  </a:cubicBezTo>
                  <a:cubicBezTo>
                    <a:pt x="5787" y="8449"/>
                    <a:pt x="8235" y="6248"/>
                    <a:pt x="8568" y="3334"/>
                  </a:cubicBezTo>
                  <a:cubicBezTo>
                    <a:pt x="8949" y="1429"/>
                    <a:pt x="7806" y="0"/>
                    <a:pt x="5520" y="0"/>
                  </a:cubicBezTo>
                  <a:close/>
                </a:path>
              </a:pathLst>
            </a:custGeom>
            <a:grpFill/>
            <a:ln w="9525" cap="flat">
              <a:noFill/>
              <a:prstDash val="solid"/>
              <a:miter/>
            </a:ln>
          </p:spPr>
          <p:txBody>
            <a:bodyPr rtlCol="0" anchor="ctr"/>
            <a:lstStyle/>
            <a:p>
              <a:endParaRPr lang="en-US">
                <a:solidFill>
                  <a:schemeClr val="bg1"/>
                </a:solidFill>
              </a:endParaRPr>
            </a:p>
          </p:txBody>
        </p:sp>
        <p:sp>
          <p:nvSpPr>
            <p:cNvPr id="52" name="Freeform 51">
              <a:extLst>
                <a:ext uri="{FF2B5EF4-FFF2-40B4-BE49-F238E27FC236}">
                  <a16:creationId xmlns:a16="http://schemas.microsoft.com/office/drawing/2014/main" id="{CB138304-0243-77AF-8062-BB4B106C6B3B}"/>
                </a:ext>
              </a:extLst>
            </p:cNvPr>
            <p:cNvSpPr/>
            <p:nvPr/>
          </p:nvSpPr>
          <p:spPr>
            <a:xfrm>
              <a:off x="7252811" y="2710614"/>
              <a:ext cx="8369" cy="6468"/>
            </a:xfrm>
            <a:custGeom>
              <a:avLst/>
              <a:gdLst>
                <a:gd name="connsiteX0" fmla="*/ 3715 w 8369"/>
                <a:gd name="connsiteY0" fmla="*/ 6392 h 6468"/>
                <a:gd name="connsiteX1" fmla="*/ 8001 w 8369"/>
                <a:gd name="connsiteY1" fmla="*/ 3535 h 6468"/>
                <a:gd name="connsiteX2" fmla="*/ 7325 w 8369"/>
                <a:gd name="connsiteY2" fmla="*/ 372 h 6468"/>
                <a:gd name="connsiteX3" fmla="*/ 5905 w 8369"/>
                <a:gd name="connsiteY3" fmla="*/ 10 h 6468"/>
                <a:gd name="connsiteX4" fmla="*/ 0 w 8369"/>
                <a:gd name="connsiteY4" fmla="*/ 3439 h 6468"/>
                <a:gd name="connsiteX5" fmla="*/ 3067 w 8369"/>
                <a:gd name="connsiteY5" fmla="*/ 6468 h 6468"/>
                <a:gd name="connsiteX6" fmla="*/ 3715 w 8369"/>
                <a:gd name="connsiteY6" fmla="*/ 6392 h 6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69" h="6468">
                  <a:moveTo>
                    <a:pt x="3715" y="6392"/>
                  </a:moveTo>
                  <a:cubicBezTo>
                    <a:pt x="5448" y="6011"/>
                    <a:pt x="6982" y="4992"/>
                    <a:pt x="8001" y="3535"/>
                  </a:cubicBezTo>
                  <a:cubicBezTo>
                    <a:pt x="8687" y="2477"/>
                    <a:pt x="8391" y="1058"/>
                    <a:pt x="7325" y="372"/>
                  </a:cubicBezTo>
                  <a:cubicBezTo>
                    <a:pt x="6905" y="96"/>
                    <a:pt x="6410" y="-28"/>
                    <a:pt x="5905" y="10"/>
                  </a:cubicBezTo>
                  <a:cubicBezTo>
                    <a:pt x="3429" y="-133"/>
                    <a:pt x="1105" y="1220"/>
                    <a:pt x="0" y="3439"/>
                  </a:cubicBezTo>
                  <a:cubicBezTo>
                    <a:pt x="9" y="5125"/>
                    <a:pt x="1391" y="6478"/>
                    <a:pt x="3067" y="6468"/>
                  </a:cubicBezTo>
                  <a:cubicBezTo>
                    <a:pt x="3286" y="6468"/>
                    <a:pt x="3505" y="6440"/>
                    <a:pt x="3715" y="6392"/>
                  </a:cubicBezTo>
                  <a:close/>
                </a:path>
              </a:pathLst>
            </a:custGeom>
            <a:grpFill/>
            <a:ln w="9525" cap="flat">
              <a:noFill/>
              <a:prstDash val="solid"/>
              <a:miter/>
            </a:ln>
          </p:spPr>
          <p:txBody>
            <a:bodyPr rtlCol="0" anchor="ctr"/>
            <a:lstStyle/>
            <a:p>
              <a:endParaRPr lang="en-US">
                <a:solidFill>
                  <a:schemeClr val="bg1"/>
                </a:solidFill>
              </a:endParaRPr>
            </a:p>
          </p:txBody>
        </p:sp>
        <p:sp>
          <p:nvSpPr>
            <p:cNvPr id="53" name="Freeform 52">
              <a:extLst>
                <a:ext uri="{FF2B5EF4-FFF2-40B4-BE49-F238E27FC236}">
                  <a16:creationId xmlns:a16="http://schemas.microsoft.com/office/drawing/2014/main" id="{CB116721-A009-961E-5FCC-2B226AED9656}"/>
                </a:ext>
              </a:extLst>
            </p:cNvPr>
            <p:cNvSpPr/>
            <p:nvPr/>
          </p:nvSpPr>
          <p:spPr>
            <a:xfrm>
              <a:off x="8069320" y="2710053"/>
              <a:ext cx="7564" cy="5524"/>
            </a:xfrm>
            <a:custGeom>
              <a:avLst/>
              <a:gdLst>
                <a:gd name="connsiteX0" fmla="*/ 4736 w 7564"/>
                <a:gd name="connsiteY0" fmla="*/ 5525 h 5524"/>
                <a:gd name="connsiteX1" fmla="*/ 7117 w 7564"/>
                <a:gd name="connsiteY1" fmla="*/ 2286 h 5524"/>
                <a:gd name="connsiteX2" fmla="*/ 3307 w 7564"/>
                <a:gd name="connsiteY2" fmla="*/ 0 h 5524"/>
                <a:gd name="connsiteX3" fmla="*/ 259 w 7564"/>
                <a:gd name="connsiteY3" fmla="*/ 3715 h 5524"/>
                <a:gd name="connsiteX4" fmla="*/ 4736 w 7564"/>
                <a:gd name="connsiteY4" fmla="*/ 5525 h 5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64" h="5524">
                  <a:moveTo>
                    <a:pt x="4736" y="5525"/>
                  </a:moveTo>
                  <a:cubicBezTo>
                    <a:pt x="6546" y="5525"/>
                    <a:pt x="8451" y="4286"/>
                    <a:pt x="7117" y="2286"/>
                  </a:cubicBezTo>
                  <a:cubicBezTo>
                    <a:pt x="6012" y="1276"/>
                    <a:pt x="4717" y="505"/>
                    <a:pt x="3307" y="0"/>
                  </a:cubicBezTo>
                  <a:cubicBezTo>
                    <a:pt x="735" y="667"/>
                    <a:pt x="-598" y="2191"/>
                    <a:pt x="259" y="3715"/>
                  </a:cubicBezTo>
                  <a:cubicBezTo>
                    <a:pt x="1469" y="4858"/>
                    <a:pt x="3069" y="5505"/>
                    <a:pt x="4736" y="5525"/>
                  </a:cubicBezTo>
                  <a:close/>
                </a:path>
              </a:pathLst>
            </a:custGeom>
            <a:grpFill/>
            <a:ln w="9525" cap="flat">
              <a:noFill/>
              <a:prstDash val="solid"/>
              <a:miter/>
            </a:ln>
          </p:spPr>
          <p:txBody>
            <a:bodyPr rtlCol="0" anchor="ctr"/>
            <a:lstStyle/>
            <a:p>
              <a:endParaRPr lang="en-US">
                <a:solidFill>
                  <a:schemeClr val="bg1"/>
                </a:solidFill>
              </a:endParaRPr>
            </a:p>
          </p:txBody>
        </p:sp>
        <p:sp>
          <p:nvSpPr>
            <p:cNvPr id="54" name="Freeform 53">
              <a:extLst>
                <a:ext uri="{FF2B5EF4-FFF2-40B4-BE49-F238E27FC236}">
                  <a16:creationId xmlns:a16="http://schemas.microsoft.com/office/drawing/2014/main" id="{1C62A66F-85E7-192A-7D86-F07FBB112690}"/>
                </a:ext>
              </a:extLst>
            </p:cNvPr>
            <p:cNvSpPr/>
            <p:nvPr/>
          </p:nvSpPr>
          <p:spPr>
            <a:xfrm>
              <a:off x="7648967" y="2702830"/>
              <a:ext cx="6527" cy="5698"/>
            </a:xfrm>
            <a:custGeom>
              <a:avLst/>
              <a:gdLst>
                <a:gd name="connsiteX0" fmla="*/ 3322 w 6527"/>
                <a:gd name="connsiteY0" fmla="*/ 5698 h 5698"/>
                <a:gd name="connsiteX1" fmla="*/ 6466 w 6527"/>
                <a:gd name="connsiteY1" fmla="*/ 2174 h 5698"/>
                <a:gd name="connsiteX2" fmla="*/ 3989 w 6527"/>
                <a:gd name="connsiteY2" fmla="*/ 79 h 5698"/>
                <a:gd name="connsiteX3" fmla="*/ 122 w 6527"/>
                <a:gd name="connsiteY3" fmla="*/ 2536 h 5698"/>
                <a:gd name="connsiteX4" fmla="*/ 84 w 6527"/>
                <a:gd name="connsiteY4" fmla="*/ 2746 h 5698"/>
                <a:gd name="connsiteX5" fmla="*/ 3322 w 6527"/>
                <a:gd name="connsiteY5" fmla="*/ 5698 h 5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27" h="5698">
                  <a:moveTo>
                    <a:pt x="3322" y="5698"/>
                  </a:moveTo>
                  <a:cubicBezTo>
                    <a:pt x="5418" y="5698"/>
                    <a:pt x="6847" y="4174"/>
                    <a:pt x="6466" y="2174"/>
                  </a:cubicBezTo>
                  <a:cubicBezTo>
                    <a:pt x="6008" y="1136"/>
                    <a:pt x="5094" y="364"/>
                    <a:pt x="3989" y="79"/>
                  </a:cubicBezTo>
                  <a:cubicBezTo>
                    <a:pt x="2246" y="-312"/>
                    <a:pt x="512" y="793"/>
                    <a:pt x="122" y="2536"/>
                  </a:cubicBezTo>
                  <a:cubicBezTo>
                    <a:pt x="112" y="2603"/>
                    <a:pt x="93" y="2679"/>
                    <a:pt x="84" y="2746"/>
                  </a:cubicBezTo>
                  <a:cubicBezTo>
                    <a:pt x="-392" y="4841"/>
                    <a:pt x="1227" y="5603"/>
                    <a:pt x="3322" y="5698"/>
                  </a:cubicBezTo>
                  <a:close/>
                </a:path>
              </a:pathLst>
            </a:custGeom>
            <a:grpFill/>
            <a:ln w="9525" cap="flat">
              <a:noFill/>
              <a:prstDash val="solid"/>
              <a:miter/>
            </a:ln>
          </p:spPr>
          <p:txBody>
            <a:bodyPr rtlCol="0" anchor="ctr"/>
            <a:lstStyle/>
            <a:p>
              <a:endParaRPr lang="en-US">
                <a:solidFill>
                  <a:schemeClr val="bg1"/>
                </a:solidFill>
              </a:endParaRPr>
            </a:p>
          </p:txBody>
        </p:sp>
        <p:sp>
          <p:nvSpPr>
            <p:cNvPr id="55" name="Freeform 54">
              <a:extLst>
                <a:ext uri="{FF2B5EF4-FFF2-40B4-BE49-F238E27FC236}">
                  <a16:creationId xmlns:a16="http://schemas.microsoft.com/office/drawing/2014/main" id="{89690D78-DA3E-D63B-C5FE-FC6C17AE4D0D}"/>
                </a:ext>
              </a:extLst>
            </p:cNvPr>
            <p:cNvSpPr/>
            <p:nvPr/>
          </p:nvSpPr>
          <p:spPr>
            <a:xfrm>
              <a:off x="7865327" y="2703827"/>
              <a:ext cx="8337" cy="6117"/>
            </a:xfrm>
            <a:custGeom>
              <a:avLst/>
              <a:gdLst>
                <a:gd name="connsiteX0" fmla="*/ 5085 w 8337"/>
                <a:gd name="connsiteY0" fmla="*/ 5750 h 6117"/>
                <a:gd name="connsiteX1" fmla="*/ 8323 w 8337"/>
                <a:gd name="connsiteY1" fmla="*/ 2416 h 6117"/>
                <a:gd name="connsiteX2" fmla="*/ 4037 w 8337"/>
                <a:gd name="connsiteY2" fmla="*/ 130 h 6117"/>
                <a:gd name="connsiteX3" fmla="*/ 36 w 8337"/>
                <a:gd name="connsiteY3" fmla="*/ 3083 h 6117"/>
                <a:gd name="connsiteX4" fmla="*/ 5085 w 8337"/>
                <a:gd name="connsiteY4" fmla="*/ 5750 h 61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37" h="6117">
                  <a:moveTo>
                    <a:pt x="5085" y="5750"/>
                  </a:moveTo>
                  <a:cubicBezTo>
                    <a:pt x="6799" y="5750"/>
                    <a:pt x="8514" y="4511"/>
                    <a:pt x="8323" y="2416"/>
                  </a:cubicBezTo>
                  <a:cubicBezTo>
                    <a:pt x="7733" y="635"/>
                    <a:pt x="5847" y="-375"/>
                    <a:pt x="4037" y="130"/>
                  </a:cubicBezTo>
                  <a:cubicBezTo>
                    <a:pt x="2513" y="606"/>
                    <a:pt x="132" y="1940"/>
                    <a:pt x="36" y="3083"/>
                  </a:cubicBezTo>
                  <a:cubicBezTo>
                    <a:pt x="-345" y="6512"/>
                    <a:pt x="2322" y="6416"/>
                    <a:pt x="5085" y="5750"/>
                  </a:cubicBezTo>
                  <a:close/>
                </a:path>
              </a:pathLst>
            </a:custGeom>
            <a:grpFill/>
            <a:ln w="9525" cap="flat">
              <a:noFill/>
              <a:prstDash val="solid"/>
              <a:miter/>
            </a:ln>
          </p:spPr>
          <p:txBody>
            <a:bodyPr rtlCol="0" anchor="ctr"/>
            <a:lstStyle/>
            <a:p>
              <a:endParaRPr lang="en-US">
                <a:solidFill>
                  <a:schemeClr val="bg1"/>
                </a:solidFill>
              </a:endParaRPr>
            </a:p>
          </p:txBody>
        </p:sp>
        <p:sp>
          <p:nvSpPr>
            <p:cNvPr id="56" name="Freeform 55">
              <a:extLst>
                <a:ext uri="{FF2B5EF4-FFF2-40B4-BE49-F238E27FC236}">
                  <a16:creationId xmlns:a16="http://schemas.microsoft.com/office/drawing/2014/main" id="{E30914C7-C51C-4EA0-6E7D-DC575B1CD991}"/>
                </a:ext>
              </a:extLst>
            </p:cNvPr>
            <p:cNvSpPr/>
            <p:nvPr/>
          </p:nvSpPr>
          <p:spPr>
            <a:xfrm>
              <a:off x="7473886" y="2705708"/>
              <a:ext cx="6874" cy="5524"/>
            </a:xfrm>
            <a:custGeom>
              <a:avLst/>
              <a:gdLst>
                <a:gd name="connsiteX0" fmla="*/ 6382 w 6874"/>
                <a:gd name="connsiteY0" fmla="*/ 3582 h 5524"/>
                <a:gd name="connsiteX1" fmla="*/ 4286 w 6874"/>
                <a:gd name="connsiteY1" fmla="*/ 58 h 5524"/>
                <a:gd name="connsiteX2" fmla="*/ 0 w 6874"/>
                <a:gd name="connsiteY2" fmla="*/ 2439 h 5524"/>
                <a:gd name="connsiteX3" fmla="*/ 1524 w 6874"/>
                <a:gd name="connsiteY3" fmla="*/ 5201 h 5524"/>
                <a:gd name="connsiteX4" fmla="*/ 6382 w 6874"/>
                <a:gd name="connsiteY4" fmla="*/ 3582 h 5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4" h="5524">
                  <a:moveTo>
                    <a:pt x="6382" y="3582"/>
                  </a:moveTo>
                  <a:cubicBezTo>
                    <a:pt x="7620" y="1677"/>
                    <a:pt x="6382" y="344"/>
                    <a:pt x="4286" y="58"/>
                  </a:cubicBezTo>
                  <a:cubicBezTo>
                    <a:pt x="2477" y="-256"/>
                    <a:pt x="686" y="734"/>
                    <a:pt x="0" y="2439"/>
                  </a:cubicBezTo>
                  <a:cubicBezTo>
                    <a:pt x="571" y="3392"/>
                    <a:pt x="762" y="4820"/>
                    <a:pt x="1524" y="5201"/>
                  </a:cubicBezTo>
                  <a:cubicBezTo>
                    <a:pt x="3315" y="5992"/>
                    <a:pt x="5420" y="5287"/>
                    <a:pt x="6382" y="3582"/>
                  </a:cubicBezTo>
                  <a:close/>
                </a:path>
              </a:pathLst>
            </a:custGeom>
            <a:grpFill/>
            <a:ln w="9525" cap="flat">
              <a:noFill/>
              <a:prstDash val="solid"/>
              <a:miter/>
            </a:ln>
          </p:spPr>
          <p:txBody>
            <a:bodyPr rtlCol="0" anchor="ctr"/>
            <a:lstStyle/>
            <a:p>
              <a:endParaRPr lang="en-US">
                <a:solidFill>
                  <a:schemeClr val="bg1"/>
                </a:solidFill>
              </a:endParaRPr>
            </a:p>
          </p:txBody>
        </p:sp>
        <p:sp>
          <p:nvSpPr>
            <p:cNvPr id="57" name="Freeform 56">
              <a:extLst>
                <a:ext uri="{FF2B5EF4-FFF2-40B4-BE49-F238E27FC236}">
                  <a16:creationId xmlns:a16="http://schemas.microsoft.com/office/drawing/2014/main" id="{FB96C2F2-75FE-881C-B593-DE103F765BAC}"/>
                </a:ext>
              </a:extLst>
            </p:cNvPr>
            <p:cNvSpPr/>
            <p:nvPr/>
          </p:nvSpPr>
          <p:spPr>
            <a:xfrm>
              <a:off x="8077741" y="2759713"/>
              <a:ext cx="33272" cy="19157"/>
            </a:xfrm>
            <a:custGeom>
              <a:avLst/>
              <a:gdLst>
                <a:gd name="connsiteX0" fmla="*/ 24700 w 33272"/>
                <a:gd name="connsiteY0" fmla="*/ 7489 h 19157"/>
                <a:gd name="connsiteX1" fmla="*/ 1935 w 33272"/>
                <a:gd name="connsiteY1" fmla="*/ 822 h 19157"/>
                <a:gd name="connsiteX2" fmla="*/ 30 w 33272"/>
                <a:gd name="connsiteY2" fmla="*/ 822 h 19157"/>
                <a:gd name="connsiteX3" fmla="*/ 887 w 33272"/>
                <a:gd name="connsiteY3" fmla="*/ 1870 h 19157"/>
                <a:gd name="connsiteX4" fmla="*/ 887 w 33272"/>
                <a:gd name="connsiteY4" fmla="*/ 8728 h 19157"/>
                <a:gd name="connsiteX5" fmla="*/ 11413 w 33272"/>
                <a:gd name="connsiteY5" fmla="*/ 19157 h 19157"/>
                <a:gd name="connsiteX6" fmla="*/ 18604 w 33272"/>
                <a:gd name="connsiteY6" fmla="*/ 16252 h 19157"/>
                <a:gd name="connsiteX7" fmla="*/ 23462 w 33272"/>
                <a:gd name="connsiteY7" fmla="*/ 9013 h 19157"/>
                <a:gd name="connsiteX8" fmla="*/ 30986 w 33272"/>
                <a:gd name="connsiteY8" fmla="*/ 16062 h 19157"/>
                <a:gd name="connsiteX9" fmla="*/ 33272 w 33272"/>
                <a:gd name="connsiteY9" fmla="*/ 16919 h 19157"/>
                <a:gd name="connsiteX10" fmla="*/ 32320 w 33272"/>
                <a:gd name="connsiteY10" fmla="*/ 14824 h 19157"/>
                <a:gd name="connsiteX11" fmla="*/ 24700 w 33272"/>
                <a:gd name="connsiteY11" fmla="*/ 7489 h 19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272" h="19157">
                  <a:moveTo>
                    <a:pt x="24700" y="7489"/>
                  </a:moveTo>
                  <a:cubicBezTo>
                    <a:pt x="17794" y="3384"/>
                    <a:pt x="9965" y="1089"/>
                    <a:pt x="1935" y="822"/>
                  </a:cubicBezTo>
                  <a:cubicBezTo>
                    <a:pt x="983" y="-226"/>
                    <a:pt x="221" y="-321"/>
                    <a:pt x="30" y="822"/>
                  </a:cubicBezTo>
                  <a:cubicBezTo>
                    <a:pt x="-160" y="1965"/>
                    <a:pt x="602" y="1489"/>
                    <a:pt x="887" y="1870"/>
                  </a:cubicBezTo>
                  <a:cubicBezTo>
                    <a:pt x="745" y="4156"/>
                    <a:pt x="745" y="6442"/>
                    <a:pt x="887" y="8728"/>
                  </a:cubicBezTo>
                  <a:cubicBezTo>
                    <a:pt x="916" y="14519"/>
                    <a:pt x="5631" y="19186"/>
                    <a:pt x="11413" y="19157"/>
                  </a:cubicBezTo>
                  <a:cubicBezTo>
                    <a:pt x="14098" y="19138"/>
                    <a:pt x="16670" y="18100"/>
                    <a:pt x="18604" y="16252"/>
                  </a:cubicBezTo>
                  <a:cubicBezTo>
                    <a:pt x="21176" y="14538"/>
                    <a:pt x="16985" y="8728"/>
                    <a:pt x="23462" y="9013"/>
                  </a:cubicBezTo>
                  <a:cubicBezTo>
                    <a:pt x="24233" y="12719"/>
                    <a:pt x="27243" y="15538"/>
                    <a:pt x="30986" y="16062"/>
                  </a:cubicBezTo>
                  <a:lnTo>
                    <a:pt x="33272" y="16919"/>
                  </a:lnTo>
                  <a:lnTo>
                    <a:pt x="32320" y="14824"/>
                  </a:lnTo>
                  <a:cubicBezTo>
                    <a:pt x="32415" y="9966"/>
                    <a:pt x="32129" y="5394"/>
                    <a:pt x="24700" y="7489"/>
                  </a:cubicBezTo>
                  <a:close/>
                </a:path>
              </a:pathLst>
            </a:custGeom>
            <a:grpFill/>
            <a:ln w="9525" cap="flat">
              <a:noFill/>
              <a:prstDash val="solid"/>
              <a:miter/>
            </a:ln>
          </p:spPr>
          <p:txBody>
            <a:bodyPr rtlCol="0" anchor="ctr"/>
            <a:lstStyle/>
            <a:p>
              <a:endParaRPr lang="en-US">
                <a:solidFill>
                  <a:schemeClr val="bg1"/>
                </a:solidFill>
              </a:endParaRPr>
            </a:p>
          </p:txBody>
        </p:sp>
        <p:sp>
          <p:nvSpPr>
            <p:cNvPr id="58" name="Freeform 57">
              <a:extLst>
                <a:ext uri="{FF2B5EF4-FFF2-40B4-BE49-F238E27FC236}">
                  <a16:creationId xmlns:a16="http://schemas.microsoft.com/office/drawing/2014/main" id="{918A68BB-3904-B583-0992-B653A01763AD}"/>
                </a:ext>
              </a:extLst>
            </p:cNvPr>
            <p:cNvSpPr/>
            <p:nvPr/>
          </p:nvSpPr>
          <p:spPr>
            <a:xfrm>
              <a:off x="7493780" y="2761392"/>
              <a:ext cx="6453" cy="5429"/>
            </a:xfrm>
            <a:custGeom>
              <a:avLst/>
              <a:gdLst>
                <a:gd name="connsiteX0" fmla="*/ 2395 w 6453"/>
                <a:gd name="connsiteY0" fmla="*/ 0 h 5429"/>
                <a:gd name="connsiteX1" fmla="*/ 13 w 6453"/>
                <a:gd name="connsiteY1" fmla="*/ 1905 h 5429"/>
                <a:gd name="connsiteX2" fmla="*/ 2957 w 6453"/>
                <a:gd name="connsiteY2" fmla="*/ 5420 h 5429"/>
                <a:gd name="connsiteX3" fmla="*/ 3157 w 6453"/>
                <a:gd name="connsiteY3" fmla="*/ 5429 h 5429"/>
                <a:gd name="connsiteX4" fmla="*/ 6395 w 6453"/>
                <a:gd name="connsiteY4" fmla="*/ 2572 h 5429"/>
                <a:gd name="connsiteX5" fmla="*/ 2395 w 6453"/>
                <a:gd name="connsiteY5" fmla="*/ 0 h 5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53" h="5429">
                  <a:moveTo>
                    <a:pt x="2395" y="0"/>
                  </a:moveTo>
                  <a:cubicBezTo>
                    <a:pt x="1537" y="571"/>
                    <a:pt x="13" y="1238"/>
                    <a:pt x="13" y="1905"/>
                  </a:cubicBezTo>
                  <a:cubicBezTo>
                    <a:pt x="-149" y="3686"/>
                    <a:pt x="1176" y="5258"/>
                    <a:pt x="2957" y="5420"/>
                  </a:cubicBezTo>
                  <a:cubicBezTo>
                    <a:pt x="3023" y="5420"/>
                    <a:pt x="3090" y="5429"/>
                    <a:pt x="3157" y="5429"/>
                  </a:cubicBezTo>
                  <a:cubicBezTo>
                    <a:pt x="5252" y="5429"/>
                    <a:pt x="6776" y="4667"/>
                    <a:pt x="6395" y="2572"/>
                  </a:cubicBezTo>
                  <a:cubicBezTo>
                    <a:pt x="6014" y="476"/>
                    <a:pt x="4776" y="0"/>
                    <a:pt x="2395" y="0"/>
                  </a:cubicBezTo>
                  <a:close/>
                </a:path>
              </a:pathLst>
            </a:custGeom>
            <a:grpFill/>
            <a:ln w="9525" cap="flat">
              <a:noFill/>
              <a:prstDash val="solid"/>
              <a:miter/>
            </a:ln>
          </p:spPr>
          <p:txBody>
            <a:bodyPr rtlCol="0" anchor="ctr"/>
            <a:lstStyle/>
            <a:p>
              <a:endParaRPr lang="en-US">
                <a:solidFill>
                  <a:schemeClr val="bg1"/>
                </a:solidFill>
              </a:endParaRPr>
            </a:p>
          </p:txBody>
        </p:sp>
        <p:sp>
          <p:nvSpPr>
            <p:cNvPr id="59" name="Freeform 58">
              <a:extLst>
                <a:ext uri="{FF2B5EF4-FFF2-40B4-BE49-F238E27FC236}">
                  <a16:creationId xmlns:a16="http://schemas.microsoft.com/office/drawing/2014/main" id="{979F704F-F823-75B3-54E2-DD1A8D63B37C}"/>
                </a:ext>
              </a:extLst>
            </p:cNvPr>
            <p:cNvSpPr/>
            <p:nvPr/>
          </p:nvSpPr>
          <p:spPr>
            <a:xfrm>
              <a:off x="6931978" y="2720510"/>
              <a:ext cx="4792" cy="4413"/>
            </a:xfrm>
            <a:custGeom>
              <a:avLst/>
              <a:gdLst>
                <a:gd name="connsiteX0" fmla="*/ 4793 w 4792"/>
                <a:gd name="connsiteY0" fmla="*/ 2782 h 4413"/>
                <a:gd name="connsiteX1" fmla="*/ 3364 w 4792"/>
                <a:gd name="connsiteY1" fmla="*/ 20 h 4413"/>
                <a:gd name="connsiteX2" fmla="*/ 411 w 4792"/>
                <a:gd name="connsiteY2" fmla="*/ 1068 h 4413"/>
                <a:gd name="connsiteX3" fmla="*/ 840 w 4792"/>
                <a:gd name="connsiteY3" fmla="*/ 4001 h 4413"/>
                <a:gd name="connsiteX4" fmla="*/ 2317 w 4792"/>
                <a:gd name="connsiteY4" fmla="*/ 4401 h 4413"/>
                <a:gd name="connsiteX5" fmla="*/ 4793 w 4792"/>
                <a:gd name="connsiteY5" fmla="*/ 2782 h 4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92" h="4413">
                  <a:moveTo>
                    <a:pt x="4793" y="2782"/>
                  </a:moveTo>
                  <a:cubicBezTo>
                    <a:pt x="4793" y="1830"/>
                    <a:pt x="4126" y="306"/>
                    <a:pt x="3364" y="20"/>
                  </a:cubicBezTo>
                  <a:cubicBezTo>
                    <a:pt x="2269" y="-94"/>
                    <a:pt x="1183" y="287"/>
                    <a:pt x="411" y="1068"/>
                  </a:cubicBezTo>
                  <a:cubicBezTo>
                    <a:pt x="-274" y="1992"/>
                    <a:pt x="-84" y="3306"/>
                    <a:pt x="840" y="4001"/>
                  </a:cubicBezTo>
                  <a:cubicBezTo>
                    <a:pt x="1269" y="4316"/>
                    <a:pt x="1793" y="4459"/>
                    <a:pt x="2317" y="4401"/>
                  </a:cubicBezTo>
                  <a:cubicBezTo>
                    <a:pt x="3078" y="4497"/>
                    <a:pt x="3936" y="3639"/>
                    <a:pt x="4793" y="2782"/>
                  </a:cubicBezTo>
                  <a:close/>
                </a:path>
              </a:pathLst>
            </a:custGeom>
            <a:grpFill/>
            <a:ln w="9525" cap="flat">
              <a:noFill/>
              <a:prstDash val="solid"/>
              <a:miter/>
            </a:ln>
          </p:spPr>
          <p:txBody>
            <a:bodyPr rtlCol="0" anchor="ctr"/>
            <a:lstStyle/>
            <a:p>
              <a:endParaRPr lang="en-US">
                <a:solidFill>
                  <a:schemeClr val="bg1"/>
                </a:solidFill>
              </a:endParaRPr>
            </a:p>
          </p:txBody>
        </p:sp>
        <p:sp>
          <p:nvSpPr>
            <p:cNvPr id="60" name="Freeform 59">
              <a:extLst>
                <a:ext uri="{FF2B5EF4-FFF2-40B4-BE49-F238E27FC236}">
                  <a16:creationId xmlns:a16="http://schemas.microsoft.com/office/drawing/2014/main" id="{4D15F375-0A1A-05D2-EC14-3C0729749443}"/>
                </a:ext>
              </a:extLst>
            </p:cNvPr>
            <p:cNvSpPr/>
            <p:nvPr/>
          </p:nvSpPr>
          <p:spPr>
            <a:xfrm>
              <a:off x="7152227" y="2715532"/>
              <a:ext cx="7433" cy="3854"/>
            </a:xfrm>
            <a:custGeom>
              <a:avLst/>
              <a:gdLst>
                <a:gd name="connsiteX0" fmla="*/ 7429 w 7433"/>
                <a:gd name="connsiteY0" fmla="*/ 2331 h 3854"/>
                <a:gd name="connsiteX1" fmla="*/ 2286 w 7433"/>
                <a:gd name="connsiteY1" fmla="*/ 331 h 3854"/>
                <a:gd name="connsiteX2" fmla="*/ 0 w 7433"/>
                <a:gd name="connsiteY2" fmla="*/ 2712 h 3854"/>
                <a:gd name="connsiteX3" fmla="*/ 4858 w 7433"/>
                <a:gd name="connsiteY3" fmla="*/ 3855 h 3854"/>
                <a:gd name="connsiteX4" fmla="*/ 7429 w 7433"/>
                <a:gd name="connsiteY4" fmla="*/ 2331 h 3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33" h="3854">
                  <a:moveTo>
                    <a:pt x="7429" y="2331"/>
                  </a:moveTo>
                  <a:cubicBezTo>
                    <a:pt x="6858" y="-527"/>
                    <a:pt x="4381" y="-146"/>
                    <a:pt x="2286" y="331"/>
                  </a:cubicBezTo>
                  <a:cubicBezTo>
                    <a:pt x="190" y="807"/>
                    <a:pt x="1048" y="1664"/>
                    <a:pt x="0" y="2712"/>
                  </a:cubicBezTo>
                  <a:cubicBezTo>
                    <a:pt x="1571" y="3283"/>
                    <a:pt x="3200" y="3674"/>
                    <a:pt x="4858" y="3855"/>
                  </a:cubicBezTo>
                  <a:cubicBezTo>
                    <a:pt x="5810" y="3855"/>
                    <a:pt x="7525" y="2712"/>
                    <a:pt x="7429" y="2331"/>
                  </a:cubicBezTo>
                  <a:close/>
                </a:path>
              </a:pathLst>
            </a:custGeom>
            <a:grpFill/>
            <a:ln w="9525" cap="flat">
              <a:noFill/>
              <a:prstDash val="solid"/>
              <a:miter/>
            </a:ln>
          </p:spPr>
          <p:txBody>
            <a:bodyPr rtlCol="0" anchor="ctr"/>
            <a:lstStyle/>
            <a:p>
              <a:endParaRPr lang="en-US">
                <a:solidFill>
                  <a:schemeClr val="bg1"/>
                </a:solidFill>
              </a:endParaRPr>
            </a:p>
          </p:txBody>
        </p:sp>
        <p:sp>
          <p:nvSpPr>
            <p:cNvPr id="61" name="Freeform 60">
              <a:extLst>
                <a:ext uri="{FF2B5EF4-FFF2-40B4-BE49-F238E27FC236}">
                  <a16:creationId xmlns:a16="http://schemas.microsoft.com/office/drawing/2014/main" id="{C7FA022D-310A-99DD-16DD-697C1AD23BE9}"/>
                </a:ext>
              </a:extLst>
            </p:cNvPr>
            <p:cNvSpPr/>
            <p:nvPr/>
          </p:nvSpPr>
          <p:spPr>
            <a:xfrm>
              <a:off x="7316342" y="2710433"/>
              <a:ext cx="3619" cy="3530"/>
            </a:xfrm>
            <a:custGeom>
              <a:avLst/>
              <a:gdLst>
                <a:gd name="connsiteX0" fmla="*/ 1143 w 3619"/>
                <a:gd name="connsiteY0" fmla="*/ 3524 h 3530"/>
                <a:gd name="connsiteX1" fmla="*/ 3620 w 3619"/>
                <a:gd name="connsiteY1" fmla="*/ 2096 h 3530"/>
                <a:gd name="connsiteX2" fmla="*/ 1619 w 3619"/>
                <a:gd name="connsiteY2" fmla="*/ 0 h 3530"/>
                <a:gd name="connsiteX3" fmla="*/ 0 w 3619"/>
                <a:gd name="connsiteY3" fmla="*/ 2572 h 3530"/>
                <a:gd name="connsiteX4" fmla="*/ 1143 w 3619"/>
                <a:gd name="connsiteY4" fmla="*/ 3524 h 35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9" h="3530">
                  <a:moveTo>
                    <a:pt x="1143" y="3524"/>
                  </a:moveTo>
                  <a:cubicBezTo>
                    <a:pt x="2029" y="3162"/>
                    <a:pt x="2867" y="2686"/>
                    <a:pt x="3620" y="2096"/>
                  </a:cubicBezTo>
                  <a:lnTo>
                    <a:pt x="1619" y="0"/>
                  </a:lnTo>
                  <a:cubicBezTo>
                    <a:pt x="1000" y="800"/>
                    <a:pt x="457" y="1667"/>
                    <a:pt x="0" y="2572"/>
                  </a:cubicBezTo>
                  <a:cubicBezTo>
                    <a:pt x="0" y="2572"/>
                    <a:pt x="953" y="3620"/>
                    <a:pt x="1143" y="3524"/>
                  </a:cubicBezTo>
                  <a:close/>
                </a:path>
              </a:pathLst>
            </a:custGeom>
            <a:grpFill/>
            <a:ln w="9525" cap="flat">
              <a:noFill/>
              <a:prstDash val="solid"/>
              <a:miter/>
            </a:ln>
          </p:spPr>
          <p:txBody>
            <a:bodyPr rtlCol="0" anchor="ctr"/>
            <a:lstStyle/>
            <a:p>
              <a:endParaRPr lang="en-US">
                <a:solidFill>
                  <a:schemeClr val="bg1"/>
                </a:solidFill>
              </a:endParaRPr>
            </a:p>
          </p:txBody>
        </p:sp>
        <p:sp>
          <p:nvSpPr>
            <p:cNvPr id="62" name="Freeform 61">
              <a:extLst>
                <a:ext uri="{FF2B5EF4-FFF2-40B4-BE49-F238E27FC236}">
                  <a16:creationId xmlns:a16="http://schemas.microsoft.com/office/drawing/2014/main" id="{9117301B-2B90-2FD3-803B-54FDF3BA0C0D}"/>
                </a:ext>
              </a:extLst>
            </p:cNvPr>
            <p:cNvSpPr/>
            <p:nvPr/>
          </p:nvSpPr>
          <p:spPr>
            <a:xfrm>
              <a:off x="7489842" y="2705277"/>
              <a:ext cx="6538" cy="4871"/>
            </a:xfrm>
            <a:custGeom>
              <a:avLst/>
              <a:gdLst>
                <a:gd name="connsiteX0" fmla="*/ 3189 w 6538"/>
                <a:gd name="connsiteY0" fmla="*/ 4871 h 4871"/>
                <a:gd name="connsiteX1" fmla="*/ 6523 w 6538"/>
                <a:gd name="connsiteY1" fmla="*/ 2109 h 4871"/>
                <a:gd name="connsiteX2" fmla="*/ 2618 w 6538"/>
                <a:gd name="connsiteY2" fmla="*/ 13 h 4871"/>
                <a:gd name="connsiteX3" fmla="*/ 332 w 6538"/>
                <a:gd name="connsiteY3" fmla="*/ 3252 h 4871"/>
                <a:gd name="connsiteX4" fmla="*/ 3189 w 6538"/>
                <a:gd name="connsiteY4" fmla="*/ 4871 h 4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38" h="4871">
                  <a:moveTo>
                    <a:pt x="3189" y="4871"/>
                  </a:moveTo>
                  <a:cubicBezTo>
                    <a:pt x="5094" y="4871"/>
                    <a:pt x="6713" y="3919"/>
                    <a:pt x="6523" y="2109"/>
                  </a:cubicBezTo>
                  <a:cubicBezTo>
                    <a:pt x="6332" y="299"/>
                    <a:pt x="4332" y="-82"/>
                    <a:pt x="2618" y="13"/>
                  </a:cubicBezTo>
                  <a:cubicBezTo>
                    <a:pt x="903" y="109"/>
                    <a:pt x="-716" y="1442"/>
                    <a:pt x="332" y="3252"/>
                  </a:cubicBezTo>
                  <a:cubicBezTo>
                    <a:pt x="1027" y="4157"/>
                    <a:pt x="2056" y="4747"/>
                    <a:pt x="3189" y="4871"/>
                  </a:cubicBezTo>
                  <a:close/>
                </a:path>
              </a:pathLst>
            </a:custGeom>
            <a:grpFill/>
            <a:ln w="9525" cap="flat">
              <a:noFill/>
              <a:prstDash val="solid"/>
              <a:miter/>
            </a:ln>
          </p:spPr>
          <p:txBody>
            <a:bodyPr rtlCol="0" anchor="ctr"/>
            <a:lstStyle/>
            <a:p>
              <a:endParaRPr lang="en-US">
                <a:solidFill>
                  <a:schemeClr val="bg1"/>
                </a:solidFill>
              </a:endParaRPr>
            </a:p>
          </p:txBody>
        </p:sp>
        <p:sp>
          <p:nvSpPr>
            <p:cNvPr id="63" name="Freeform 62">
              <a:extLst>
                <a:ext uri="{FF2B5EF4-FFF2-40B4-BE49-F238E27FC236}">
                  <a16:creationId xmlns:a16="http://schemas.microsoft.com/office/drawing/2014/main" id="{7EFBA850-3D24-9A10-DABE-8E1137F25336}"/>
                </a:ext>
              </a:extLst>
            </p:cNvPr>
            <p:cNvSpPr/>
            <p:nvPr/>
          </p:nvSpPr>
          <p:spPr>
            <a:xfrm>
              <a:off x="7451216" y="2706264"/>
              <a:ext cx="4762" cy="5005"/>
            </a:xfrm>
            <a:custGeom>
              <a:avLst/>
              <a:gdLst>
                <a:gd name="connsiteX0" fmla="*/ 4572 w 4762"/>
                <a:gd name="connsiteY0" fmla="*/ 3407 h 5005"/>
                <a:gd name="connsiteX1" fmla="*/ 4001 w 4762"/>
                <a:gd name="connsiteY1" fmla="*/ 550 h 5005"/>
                <a:gd name="connsiteX2" fmla="*/ 515 w 4762"/>
                <a:gd name="connsiteY2" fmla="*/ 921 h 5005"/>
                <a:gd name="connsiteX3" fmla="*/ 0 w 4762"/>
                <a:gd name="connsiteY3" fmla="*/ 2074 h 5005"/>
                <a:gd name="connsiteX4" fmla="*/ 1524 w 4762"/>
                <a:gd name="connsiteY4" fmla="*/ 4741 h 5005"/>
                <a:gd name="connsiteX5" fmla="*/ 4572 w 4762"/>
                <a:gd name="connsiteY5" fmla="*/ 3407 h 5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62" h="5005">
                  <a:moveTo>
                    <a:pt x="4572" y="3407"/>
                  </a:moveTo>
                  <a:cubicBezTo>
                    <a:pt x="4962" y="2426"/>
                    <a:pt x="4744" y="1302"/>
                    <a:pt x="4001" y="550"/>
                  </a:cubicBezTo>
                  <a:cubicBezTo>
                    <a:pt x="2934" y="-308"/>
                    <a:pt x="1381" y="-146"/>
                    <a:pt x="515" y="921"/>
                  </a:cubicBezTo>
                  <a:cubicBezTo>
                    <a:pt x="248" y="1254"/>
                    <a:pt x="67" y="1655"/>
                    <a:pt x="0" y="2074"/>
                  </a:cubicBezTo>
                  <a:cubicBezTo>
                    <a:pt x="0" y="2836"/>
                    <a:pt x="953" y="3883"/>
                    <a:pt x="1524" y="4741"/>
                  </a:cubicBezTo>
                  <a:cubicBezTo>
                    <a:pt x="2096" y="5598"/>
                    <a:pt x="4096" y="4169"/>
                    <a:pt x="4572" y="3407"/>
                  </a:cubicBezTo>
                  <a:close/>
                </a:path>
              </a:pathLst>
            </a:custGeom>
            <a:grpFill/>
            <a:ln w="9525" cap="flat">
              <a:noFill/>
              <a:prstDash val="solid"/>
              <a:miter/>
            </a:ln>
          </p:spPr>
          <p:txBody>
            <a:bodyPr rtlCol="0" anchor="ctr"/>
            <a:lstStyle/>
            <a:p>
              <a:endParaRPr lang="en-US">
                <a:solidFill>
                  <a:schemeClr val="bg1"/>
                </a:solidFill>
              </a:endParaRPr>
            </a:p>
          </p:txBody>
        </p:sp>
        <p:sp>
          <p:nvSpPr>
            <p:cNvPr id="64" name="Freeform 63">
              <a:extLst>
                <a:ext uri="{FF2B5EF4-FFF2-40B4-BE49-F238E27FC236}">
                  <a16:creationId xmlns:a16="http://schemas.microsoft.com/office/drawing/2014/main" id="{5C987A34-A42D-66FD-13FB-50B158EBAFDA}"/>
                </a:ext>
              </a:extLst>
            </p:cNvPr>
            <p:cNvSpPr/>
            <p:nvPr/>
          </p:nvSpPr>
          <p:spPr>
            <a:xfrm>
              <a:off x="7752866" y="2703573"/>
              <a:ext cx="4960" cy="4356"/>
            </a:xfrm>
            <a:custGeom>
              <a:avLst/>
              <a:gdLst>
                <a:gd name="connsiteX0" fmla="*/ 4960 w 4960"/>
                <a:gd name="connsiteY0" fmla="*/ 2860 h 4356"/>
                <a:gd name="connsiteX1" fmla="*/ 3627 w 4960"/>
                <a:gd name="connsiteY1" fmla="*/ 98 h 4356"/>
                <a:gd name="connsiteX2" fmla="*/ 579 w 4960"/>
                <a:gd name="connsiteY2" fmla="*/ 860 h 4356"/>
                <a:gd name="connsiteX3" fmla="*/ 2103 w 4960"/>
                <a:gd name="connsiteY3" fmla="*/ 4289 h 4356"/>
                <a:gd name="connsiteX4" fmla="*/ 4960 w 4960"/>
                <a:gd name="connsiteY4" fmla="*/ 2860 h 4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60" h="4356">
                  <a:moveTo>
                    <a:pt x="4960" y="2860"/>
                  </a:moveTo>
                  <a:cubicBezTo>
                    <a:pt x="4960" y="1812"/>
                    <a:pt x="4389" y="384"/>
                    <a:pt x="3627" y="98"/>
                  </a:cubicBezTo>
                  <a:cubicBezTo>
                    <a:pt x="2550" y="-169"/>
                    <a:pt x="1407" y="117"/>
                    <a:pt x="579" y="860"/>
                  </a:cubicBezTo>
                  <a:cubicBezTo>
                    <a:pt x="-564" y="2384"/>
                    <a:pt x="7" y="3908"/>
                    <a:pt x="2103" y="4289"/>
                  </a:cubicBezTo>
                  <a:cubicBezTo>
                    <a:pt x="4198" y="4670"/>
                    <a:pt x="4008" y="3336"/>
                    <a:pt x="4960" y="2860"/>
                  </a:cubicBezTo>
                  <a:close/>
                </a:path>
              </a:pathLst>
            </a:custGeom>
            <a:grpFill/>
            <a:ln w="9525" cap="flat">
              <a:noFill/>
              <a:prstDash val="solid"/>
              <a:miter/>
            </a:ln>
          </p:spPr>
          <p:txBody>
            <a:bodyPr rtlCol="0" anchor="ctr"/>
            <a:lstStyle/>
            <a:p>
              <a:endParaRPr lang="en-US">
                <a:solidFill>
                  <a:schemeClr val="bg1"/>
                </a:solidFill>
              </a:endParaRPr>
            </a:p>
          </p:txBody>
        </p:sp>
        <p:sp>
          <p:nvSpPr>
            <p:cNvPr id="65" name="Freeform 64">
              <a:extLst>
                <a:ext uri="{FF2B5EF4-FFF2-40B4-BE49-F238E27FC236}">
                  <a16:creationId xmlns:a16="http://schemas.microsoft.com/office/drawing/2014/main" id="{E15A69F8-38AC-E391-574E-1448D54E0293}"/>
                </a:ext>
              </a:extLst>
            </p:cNvPr>
            <p:cNvSpPr/>
            <p:nvPr/>
          </p:nvSpPr>
          <p:spPr>
            <a:xfrm>
              <a:off x="7741642" y="2703470"/>
              <a:ext cx="4753" cy="4268"/>
            </a:xfrm>
            <a:custGeom>
              <a:avLst/>
              <a:gdLst>
                <a:gd name="connsiteX0" fmla="*/ 4754 w 4753"/>
                <a:gd name="connsiteY0" fmla="*/ 2772 h 4268"/>
                <a:gd name="connsiteX1" fmla="*/ 3516 w 4753"/>
                <a:gd name="connsiteY1" fmla="*/ 105 h 4268"/>
                <a:gd name="connsiteX2" fmla="*/ 563 w 4753"/>
                <a:gd name="connsiteY2" fmla="*/ 772 h 4268"/>
                <a:gd name="connsiteX3" fmla="*/ 1992 w 4753"/>
                <a:gd name="connsiteY3" fmla="*/ 4201 h 4268"/>
                <a:gd name="connsiteX4" fmla="*/ 4754 w 4753"/>
                <a:gd name="connsiteY4" fmla="*/ 2772 h 4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53" h="4268">
                  <a:moveTo>
                    <a:pt x="4754" y="2772"/>
                  </a:moveTo>
                  <a:cubicBezTo>
                    <a:pt x="4754" y="1820"/>
                    <a:pt x="4754" y="391"/>
                    <a:pt x="3516" y="105"/>
                  </a:cubicBezTo>
                  <a:cubicBezTo>
                    <a:pt x="2477" y="-162"/>
                    <a:pt x="1382" y="86"/>
                    <a:pt x="563" y="772"/>
                  </a:cubicBezTo>
                  <a:cubicBezTo>
                    <a:pt x="-485" y="2296"/>
                    <a:pt x="-104" y="3820"/>
                    <a:pt x="1992" y="4201"/>
                  </a:cubicBezTo>
                  <a:cubicBezTo>
                    <a:pt x="4087" y="4582"/>
                    <a:pt x="3802" y="3248"/>
                    <a:pt x="4754" y="2772"/>
                  </a:cubicBezTo>
                  <a:close/>
                </a:path>
              </a:pathLst>
            </a:custGeom>
            <a:grpFill/>
            <a:ln w="9525" cap="flat">
              <a:noFill/>
              <a:prstDash val="solid"/>
              <a:miter/>
            </a:ln>
          </p:spPr>
          <p:txBody>
            <a:bodyPr rtlCol="0" anchor="ctr"/>
            <a:lstStyle/>
            <a:p>
              <a:endParaRPr lang="en-US">
                <a:solidFill>
                  <a:schemeClr val="bg1"/>
                </a:solidFill>
              </a:endParaRPr>
            </a:p>
          </p:txBody>
        </p:sp>
        <p:sp>
          <p:nvSpPr>
            <p:cNvPr id="66" name="Freeform 65">
              <a:extLst>
                <a:ext uri="{FF2B5EF4-FFF2-40B4-BE49-F238E27FC236}">
                  <a16:creationId xmlns:a16="http://schemas.microsoft.com/office/drawing/2014/main" id="{0C922880-CA7F-1BBD-18DC-AD87E5CD797C}"/>
                </a:ext>
              </a:extLst>
            </p:cNvPr>
            <p:cNvSpPr/>
            <p:nvPr/>
          </p:nvSpPr>
          <p:spPr>
            <a:xfrm>
              <a:off x="7700018" y="2703241"/>
              <a:ext cx="5039" cy="4435"/>
            </a:xfrm>
            <a:custGeom>
              <a:avLst/>
              <a:gdLst>
                <a:gd name="connsiteX0" fmla="*/ 5040 w 5039"/>
                <a:gd name="connsiteY0" fmla="*/ 3001 h 4435"/>
                <a:gd name="connsiteX1" fmla="*/ 3706 w 5039"/>
                <a:gd name="connsiteY1" fmla="*/ 144 h 4435"/>
                <a:gd name="connsiteX2" fmla="*/ 658 w 5039"/>
                <a:gd name="connsiteY2" fmla="*/ 810 h 4435"/>
                <a:gd name="connsiteX3" fmla="*/ 572 w 5039"/>
                <a:gd name="connsiteY3" fmla="*/ 3773 h 4435"/>
                <a:gd name="connsiteX4" fmla="*/ 2182 w 5039"/>
                <a:gd name="connsiteY4" fmla="*/ 4430 h 4435"/>
                <a:gd name="connsiteX5" fmla="*/ 5040 w 5039"/>
                <a:gd name="connsiteY5" fmla="*/ 3001 h 4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39" h="4435">
                  <a:moveTo>
                    <a:pt x="5040" y="3001"/>
                  </a:moveTo>
                  <a:cubicBezTo>
                    <a:pt x="5040" y="1953"/>
                    <a:pt x="4468" y="525"/>
                    <a:pt x="3706" y="144"/>
                  </a:cubicBezTo>
                  <a:cubicBezTo>
                    <a:pt x="2640" y="-190"/>
                    <a:pt x="1487" y="67"/>
                    <a:pt x="658" y="810"/>
                  </a:cubicBezTo>
                  <a:cubicBezTo>
                    <a:pt x="-180" y="1601"/>
                    <a:pt x="-227" y="2934"/>
                    <a:pt x="572" y="3773"/>
                  </a:cubicBezTo>
                  <a:cubicBezTo>
                    <a:pt x="982" y="4220"/>
                    <a:pt x="1573" y="4458"/>
                    <a:pt x="2182" y="4430"/>
                  </a:cubicBezTo>
                  <a:cubicBezTo>
                    <a:pt x="3039" y="4525"/>
                    <a:pt x="4087" y="3477"/>
                    <a:pt x="5040" y="3001"/>
                  </a:cubicBezTo>
                  <a:close/>
                </a:path>
              </a:pathLst>
            </a:custGeom>
            <a:grpFill/>
            <a:ln w="9525" cap="flat">
              <a:noFill/>
              <a:prstDash val="solid"/>
              <a:miter/>
            </a:ln>
          </p:spPr>
          <p:txBody>
            <a:bodyPr rtlCol="0" anchor="ctr"/>
            <a:lstStyle/>
            <a:p>
              <a:endParaRPr lang="en-US">
                <a:solidFill>
                  <a:schemeClr val="bg1"/>
                </a:solidFill>
              </a:endParaRPr>
            </a:p>
          </p:txBody>
        </p:sp>
        <p:sp>
          <p:nvSpPr>
            <p:cNvPr id="67" name="Freeform 66">
              <a:extLst>
                <a:ext uri="{FF2B5EF4-FFF2-40B4-BE49-F238E27FC236}">
                  <a16:creationId xmlns:a16="http://schemas.microsoft.com/office/drawing/2014/main" id="{8DE0D388-44B6-B841-F971-BB61EDA44044}"/>
                </a:ext>
              </a:extLst>
            </p:cNvPr>
            <p:cNvSpPr/>
            <p:nvPr/>
          </p:nvSpPr>
          <p:spPr>
            <a:xfrm>
              <a:off x="7873079" y="2765681"/>
              <a:ext cx="5048" cy="4948"/>
            </a:xfrm>
            <a:custGeom>
              <a:avLst/>
              <a:gdLst>
                <a:gd name="connsiteX0" fmla="*/ 1524 w 5048"/>
                <a:gd name="connsiteY0" fmla="*/ 188 h 4948"/>
                <a:gd name="connsiteX1" fmla="*/ 0 w 5048"/>
                <a:gd name="connsiteY1" fmla="*/ 2665 h 4948"/>
                <a:gd name="connsiteX2" fmla="*/ 2838 w 5048"/>
                <a:gd name="connsiteY2" fmla="*/ 4932 h 4948"/>
                <a:gd name="connsiteX3" fmla="*/ 3524 w 5048"/>
                <a:gd name="connsiteY3" fmla="*/ 4760 h 4948"/>
                <a:gd name="connsiteX4" fmla="*/ 5048 w 5048"/>
                <a:gd name="connsiteY4" fmla="*/ 2284 h 4948"/>
                <a:gd name="connsiteX5" fmla="*/ 2210 w 5048"/>
                <a:gd name="connsiteY5" fmla="*/ 17 h 4948"/>
                <a:gd name="connsiteX6" fmla="*/ 1524 w 5048"/>
                <a:gd name="connsiteY6" fmla="*/ 188 h 4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8" h="4948">
                  <a:moveTo>
                    <a:pt x="1524" y="188"/>
                  </a:moveTo>
                  <a:cubicBezTo>
                    <a:pt x="762" y="188"/>
                    <a:pt x="476" y="1808"/>
                    <a:pt x="0" y="2665"/>
                  </a:cubicBezTo>
                  <a:cubicBezTo>
                    <a:pt x="162" y="4075"/>
                    <a:pt x="1429" y="5094"/>
                    <a:pt x="2838" y="4932"/>
                  </a:cubicBezTo>
                  <a:cubicBezTo>
                    <a:pt x="3077" y="4903"/>
                    <a:pt x="3305" y="4846"/>
                    <a:pt x="3524" y="4760"/>
                  </a:cubicBezTo>
                  <a:cubicBezTo>
                    <a:pt x="4419" y="4246"/>
                    <a:pt x="4991" y="3312"/>
                    <a:pt x="5048" y="2284"/>
                  </a:cubicBezTo>
                  <a:cubicBezTo>
                    <a:pt x="4886" y="874"/>
                    <a:pt x="3620" y="-145"/>
                    <a:pt x="2210" y="17"/>
                  </a:cubicBezTo>
                  <a:cubicBezTo>
                    <a:pt x="1972" y="46"/>
                    <a:pt x="1743" y="103"/>
                    <a:pt x="1524" y="188"/>
                  </a:cubicBezTo>
                  <a:close/>
                </a:path>
              </a:pathLst>
            </a:custGeom>
            <a:grpFill/>
            <a:ln w="9525" cap="flat">
              <a:noFill/>
              <a:prstDash val="solid"/>
              <a:miter/>
            </a:ln>
          </p:spPr>
          <p:txBody>
            <a:bodyPr rtlCol="0" anchor="ctr"/>
            <a:lstStyle/>
            <a:p>
              <a:endParaRPr lang="en-US">
                <a:solidFill>
                  <a:schemeClr val="bg1"/>
                </a:solidFill>
              </a:endParaRPr>
            </a:p>
          </p:txBody>
        </p:sp>
        <p:sp>
          <p:nvSpPr>
            <p:cNvPr id="68" name="Freeform 67">
              <a:extLst>
                <a:ext uri="{FF2B5EF4-FFF2-40B4-BE49-F238E27FC236}">
                  <a16:creationId xmlns:a16="http://schemas.microsoft.com/office/drawing/2014/main" id="{80943A33-C21C-C4FC-7E07-AE86B69E9B06}"/>
                </a:ext>
              </a:extLst>
            </p:cNvPr>
            <p:cNvSpPr/>
            <p:nvPr/>
          </p:nvSpPr>
          <p:spPr>
            <a:xfrm>
              <a:off x="7250620" y="2762512"/>
              <a:ext cx="4995" cy="5833"/>
            </a:xfrm>
            <a:custGeom>
              <a:avLst/>
              <a:gdLst>
                <a:gd name="connsiteX0" fmla="*/ 0 w 4995"/>
                <a:gd name="connsiteY0" fmla="*/ 3167 h 5833"/>
                <a:gd name="connsiteX1" fmla="*/ 1333 w 4995"/>
                <a:gd name="connsiteY1" fmla="*/ 5834 h 5833"/>
                <a:gd name="connsiteX2" fmla="*/ 4763 w 4995"/>
                <a:gd name="connsiteY2" fmla="*/ 2786 h 5833"/>
                <a:gd name="connsiteX3" fmla="*/ 3991 w 4995"/>
                <a:gd name="connsiteY3" fmla="*/ 204 h 5833"/>
                <a:gd name="connsiteX4" fmla="*/ 3524 w 4995"/>
                <a:gd name="connsiteY4" fmla="*/ 23 h 5833"/>
                <a:gd name="connsiteX5" fmla="*/ 19 w 4995"/>
                <a:gd name="connsiteY5" fmla="*/ 2766 h 5833"/>
                <a:gd name="connsiteX6" fmla="*/ 0 w 4995"/>
                <a:gd name="connsiteY6" fmla="*/ 3167 h 5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95" h="5833">
                  <a:moveTo>
                    <a:pt x="0" y="3167"/>
                  </a:moveTo>
                  <a:cubicBezTo>
                    <a:pt x="0" y="4024"/>
                    <a:pt x="762" y="5834"/>
                    <a:pt x="1333" y="5834"/>
                  </a:cubicBezTo>
                  <a:cubicBezTo>
                    <a:pt x="3524" y="5834"/>
                    <a:pt x="4191" y="4405"/>
                    <a:pt x="4763" y="2786"/>
                  </a:cubicBezTo>
                  <a:cubicBezTo>
                    <a:pt x="5267" y="1862"/>
                    <a:pt x="4924" y="709"/>
                    <a:pt x="3991" y="204"/>
                  </a:cubicBezTo>
                  <a:cubicBezTo>
                    <a:pt x="3848" y="118"/>
                    <a:pt x="3686" y="61"/>
                    <a:pt x="3524" y="23"/>
                  </a:cubicBezTo>
                  <a:cubicBezTo>
                    <a:pt x="1800" y="-186"/>
                    <a:pt x="238" y="1042"/>
                    <a:pt x="19" y="2766"/>
                  </a:cubicBezTo>
                  <a:cubicBezTo>
                    <a:pt x="10" y="2900"/>
                    <a:pt x="0" y="3033"/>
                    <a:pt x="0" y="3167"/>
                  </a:cubicBezTo>
                  <a:close/>
                </a:path>
              </a:pathLst>
            </a:custGeom>
            <a:grpFill/>
            <a:ln w="9525" cap="flat">
              <a:noFill/>
              <a:prstDash val="solid"/>
              <a:miter/>
            </a:ln>
          </p:spPr>
          <p:txBody>
            <a:bodyPr rtlCol="0" anchor="ctr"/>
            <a:lstStyle/>
            <a:p>
              <a:endParaRPr lang="en-US">
                <a:solidFill>
                  <a:schemeClr val="bg1"/>
                </a:solidFill>
              </a:endParaRPr>
            </a:p>
          </p:txBody>
        </p:sp>
        <p:sp>
          <p:nvSpPr>
            <p:cNvPr id="69" name="Freeform 68">
              <a:extLst>
                <a:ext uri="{FF2B5EF4-FFF2-40B4-BE49-F238E27FC236}">
                  <a16:creationId xmlns:a16="http://schemas.microsoft.com/office/drawing/2014/main" id="{F5222730-21B0-CE69-81E5-AC6ADAECFE6F}"/>
                </a:ext>
              </a:extLst>
            </p:cNvPr>
            <p:cNvSpPr/>
            <p:nvPr/>
          </p:nvSpPr>
          <p:spPr>
            <a:xfrm>
              <a:off x="7704391" y="2759583"/>
              <a:ext cx="4765" cy="4000"/>
            </a:xfrm>
            <a:custGeom>
              <a:avLst/>
              <a:gdLst>
                <a:gd name="connsiteX0" fmla="*/ 1334 w 4765"/>
                <a:gd name="connsiteY0" fmla="*/ 0 h 4000"/>
                <a:gd name="connsiteX1" fmla="*/ 0 w 4765"/>
                <a:gd name="connsiteY1" fmla="*/ 2858 h 4000"/>
                <a:gd name="connsiteX2" fmla="*/ 3239 w 4765"/>
                <a:gd name="connsiteY2" fmla="*/ 4000 h 4000"/>
                <a:gd name="connsiteX3" fmla="*/ 4382 w 4765"/>
                <a:gd name="connsiteY3" fmla="*/ 1238 h 4000"/>
                <a:gd name="connsiteX4" fmla="*/ 1334 w 4765"/>
                <a:gd name="connsiteY4" fmla="*/ 0 h 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5" h="4000">
                  <a:moveTo>
                    <a:pt x="1334" y="0"/>
                  </a:moveTo>
                  <a:lnTo>
                    <a:pt x="0" y="2858"/>
                  </a:lnTo>
                  <a:lnTo>
                    <a:pt x="3239" y="4000"/>
                  </a:lnTo>
                  <a:cubicBezTo>
                    <a:pt x="4572" y="3429"/>
                    <a:pt x="5239" y="2381"/>
                    <a:pt x="4382" y="1238"/>
                  </a:cubicBezTo>
                  <a:cubicBezTo>
                    <a:pt x="3524" y="95"/>
                    <a:pt x="2096" y="381"/>
                    <a:pt x="1334" y="0"/>
                  </a:cubicBezTo>
                  <a:close/>
                </a:path>
              </a:pathLst>
            </a:custGeom>
            <a:grpFill/>
            <a:ln w="9525" cap="flat">
              <a:noFill/>
              <a:prstDash val="solid"/>
              <a:miter/>
            </a:ln>
          </p:spPr>
          <p:txBody>
            <a:bodyPr rtlCol="0" anchor="ctr"/>
            <a:lstStyle/>
            <a:p>
              <a:endParaRPr lang="en-US">
                <a:solidFill>
                  <a:schemeClr val="bg1"/>
                </a:solidFill>
              </a:endParaRPr>
            </a:p>
          </p:txBody>
        </p:sp>
        <p:sp>
          <p:nvSpPr>
            <p:cNvPr id="70" name="Freeform 69">
              <a:extLst>
                <a:ext uri="{FF2B5EF4-FFF2-40B4-BE49-F238E27FC236}">
                  <a16:creationId xmlns:a16="http://schemas.microsoft.com/office/drawing/2014/main" id="{44A1D5AC-948C-1D2F-AF1D-660B152A4838}"/>
                </a:ext>
              </a:extLst>
            </p:cNvPr>
            <p:cNvSpPr/>
            <p:nvPr/>
          </p:nvSpPr>
          <p:spPr>
            <a:xfrm>
              <a:off x="7688515" y="2758993"/>
              <a:ext cx="4528" cy="4554"/>
            </a:xfrm>
            <a:custGeom>
              <a:avLst/>
              <a:gdLst>
                <a:gd name="connsiteX0" fmla="*/ 350 w 4528"/>
                <a:gd name="connsiteY0" fmla="*/ 1637 h 4554"/>
                <a:gd name="connsiteX1" fmla="*/ 1398 w 4528"/>
                <a:gd name="connsiteY1" fmla="*/ 4399 h 4554"/>
                <a:gd name="connsiteX2" fmla="*/ 4446 w 4528"/>
                <a:gd name="connsiteY2" fmla="*/ 3161 h 4554"/>
                <a:gd name="connsiteX3" fmla="*/ 3398 w 4528"/>
                <a:gd name="connsiteY3" fmla="*/ 304 h 4554"/>
                <a:gd name="connsiteX4" fmla="*/ 350 w 4528"/>
                <a:gd name="connsiteY4" fmla="*/ 1637 h 45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8" h="4554">
                  <a:moveTo>
                    <a:pt x="350" y="1637"/>
                  </a:moveTo>
                  <a:cubicBezTo>
                    <a:pt x="-507" y="2685"/>
                    <a:pt x="350" y="3828"/>
                    <a:pt x="1398" y="4399"/>
                  </a:cubicBezTo>
                  <a:cubicBezTo>
                    <a:pt x="2446" y="4971"/>
                    <a:pt x="4065" y="3828"/>
                    <a:pt x="4446" y="3161"/>
                  </a:cubicBezTo>
                  <a:cubicBezTo>
                    <a:pt x="4827" y="2494"/>
                    <a:pt x="3779" y="1256"/>
                    <a:pt x="3398" y="304"/>
                  </a:cubicBezTo>
                  <a:cubicBezTo>
                    <a:pt x="3017" y="-649"/>
                    <a:pt x="922" y="875"/>
                    <a:pt x="350" y="1637"/>
                  </a:cubicBezTo>
                  <a:close/>
                </a:path>
              </a:pathLst>
            </a:custGeom>
            <a:grpFill/>
            <a:ln w="9525" cap="flat">
              <a:noFill/>
              <a:prstDash val="solid"/>
              <a:miter/>
            </a:ln>
          </p:spPr>
          <p:txBody>
            <a:bodyPr rtlCol="0" anchor="ctr"/>
            <a:lstStyle/>
            <a:p>
              <a:endParaRPr lang="en-US">
                <a:solidFill>
                  <a:schemeClr val="bg1"/>
                </a:solidFill>
              </a:endParaRPr>
            </a:p>
          </p:txBody>
        </p:sp>
        <p:sp>
          <p:nvSpPr>
            <p:cNvPr id="71" name="Freeform 70">
              <a:extLst>
                <a:ext uri="{FF2B5EF4-FFF2-40B4-BE49-F238E27FC236}">
                  <a16:creationId xmlns:a16="http://schemas.microsoft.com/office/drawing/2014/main" id="{BF981109-AA40-5A0A-D896-2C5EC6570F22}"/>
                </a:ext>
              </a:extLst>
            </p:cNvPr>
            <p:cNvSpPr/>
            <p:nvPr/>
          </p:nvSpPr>
          <p:spPr>
            <a:xfrm>
              <a:off x="7581042" y="2759561"/>
              <a:ext cx="6772" cy="4875"/>
            </a:xfrm>
            <a:custGeom>
              <a:avLst/>
              <a:gdLst>
                <a:gd name="connsiteX0" fmla="*/ 3810 w 6772"/>
                <a:gd name="connsiteY0" fmla="*/ 402 h 4875"/>
                <a:gd name="connsiteX1" fmla="*/ 0 w 6772"/>
                <a:gd name="connsiteY1" fmla="*/ 3450 h 4875"/>
                <a:gd name="connsiteX2" fmla="*/ 3143 w 6772"/>
                <a:gd name="connsiteY2" fmla="*/ 4784 h 4875"/>
                <a:gd name="connsiteX3" fmla="*/ 6763 w 6772"/>
                <a:gd name="connsiteY3" fmla="*/ 1641 h 4875"/>
                <a:gd name="connsiteX4" fmla="*/ 3810 w 6772"/>
                <a:gd name="connsiteY4" fmla="*/ 402 h 4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72" h="4875">
                  <a:moveTo>
                    <a:pt x="3810" y="402"/>
                  </a:moveTo>
                  <a:cubicBezTo>
                    <a:pt x="2096" y="974"/>
                    <a:pt x="0" y="1355"/>
                    <a:pt x="0" y="3450"/>
                  </a:cubicBezTo>
                  <a:cubicBezTo>
                    <a:pt x="0" y="3450"/>
                    <a:pt x="2000" y="4308"/>
                    <a:pt x="3143" y="4784"/>
                  </a:cubicBezTo>
                  <a:cubicBezTo>
                    <a:pt x="4286" y="5260"/>
                    <a:pt x="6953" y="3831"/>
                    <a:pt x="6763" y="1641"/>
                  </a:cubicBezTo>
                  <a:cubicBezTo>
                    <a:pt x="6572" y="-550"/>
                    <a:pt x="5239" y="-74"/>
                    <a:pt x="3810" y="402"/>
                  </a:cubicBezTo>
                  <a:close/>
                </a:path>
              </a:pathLst>
            </a:custGeom>
            <a:grpFill/>
            <a:ln w="9525" cap="flat">
              <a:noFill/>
              <a:prstDash val="solid"/>
              <a:miter/>
            </a:ln>
          </p:spPr>
          <p:txBody>
            <a:bodyPr rtlCol="0" anchor="ctr"/>
            <a:lstStyle/>
            <a:p>
              <a:endParaRPr lang="en-US">
                <a:solidFill>
                  <a:schemeClr val="bg1"/>
                </a:solidFill>
              </a:endParaRPr>
            </a:p>
          </p:txBody>
        </p:sp>
        <p:sp>
          <p:nvSpPr>
            <p:cNvPr id="72" name="Freeform 71">
              <a:extLst>
                <a:ext uri="{FF2B5EF4-FFF2-40B4-BE49-F238E27FC236}">
                  <a16:creationId xmlns:a16="http://schemas.microsoft.com/office/drawing/2014/main" id="{C5090AFF-F331-50CD-2E70-097918515A51}"/>
                </a:ext>
              </a:extLst>
            </p:cNvPr>
            <p:cNvSpPr/>
            <p:nvPr/>
          </p:nvSpPr>
          <p:spPr>
            <a:xfrm>
              <a:off x="7509306" y="2752637"/>
              <a:ext cx="5974" cy="5231"/>
            </a:xfrm>
            <a:custGeom>
              <a:avLst/>
              <a:gdLst>
                <a:gd name="connsiteX0" fmla="*/ 2298 w 5974"/>
                <a:gd name="connsiteY0" fmla="*/ 88 h 5231"/>
                <a:gd name="connsiteX1" fmla="*/ 203 w 5974"/>
                <a:gd name="connsiteY1" fmla="*/ 3707 h 5231"/>
                <a:gd name="connsiteX2" fmla="*/ 2870 w 5974"/>
                <a:gd name="connsiteY2" fmla="*/ 5231 h 5231"/>
                <a:gd name="connsiteX3" fmla="*/ 5918 w 5974"/>
                <a:gd name="connsiteY3" fmla="*/ 2469 h 5231"/>
                <a:gd name="connsiteX4" fmla="*/ 2518 w 5974"/>
                <a:gd name="connsiteY4" fmla="*/ 40 h 5231"/>
                <a:gd name="connsiteX5" fmla="*/ 2298 w 5974"/>
                <a:gd name="connsiteY5" fmla="*/ 88 h 5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74" h="5231">
                  <a:moveTo>
                    <a:pt x="2298" y="88"/>
                  </a:moveTo>
                  <a:cubicBezTo>
                    <a:pt x="584" y="755"/>
                    <a:pt x="-464" y="1993"/>
                    <a:pt x="203" y="3707"/>
                  </a:cubicBezTo>
                  <a:cubicBezTo>
                    <a:pt x="851" y="4555"/>
                    <a:pt x="1813" y="5108"/>
                    <a:pt x="2870" y="5231"/>
                  </a:cubicBezTo>
                  <a:cubicBezTo>
                    <a:pt x="4680" y="5231"/>
                    <a:pt x="6299" y="4374"/>
                    <a:pt x="5918" y="2469"/>
                  </a:cubicBezTo>
                  <a:cubicBezTo>
                    <a:pt x="5651" y="859"/>
                    <a:pt x="4127" y="-226"/>
                    <a:pt x="2518" y="40"/>
                  </a:cubicBezTo>
                  <a:cubicBezTo>
                    <a:pt x="2441" y="59"/>
                    <a:pt x="2375" y="69"/>
                    <a:pt x="2298" y="88"/>
                  </a:cubicBezTo>
                  <a:close/>
                </a:path>
              </a:pathLst>
            </a:custGeom>
            <a:grpFill/>
            <a:ln w="9525" cap="flat">
              <a:noFill/>
              <a:prstDash val="solid"/>
              <a:miter/>
            </a:ln>
          </p:spPr>
          <p:txBody>
            <a:bodyPr rtlCol="0" anchor="ctr"/>
            <a:lstStyle/>
            <a:p>
              <a:endParaRPr lang="en-US">
                <a:solidFill>
                  <a:schemeClr val="bg1"/>
                </a:solidFill>
              </a:endParaRPr>
            </a:p>
          </p:txBody>
        </p:sp>
        <p:sp>
          <p:nvSpPr>
            <p:cNvPr id="73" name="Freeform 72">
              <a:extLst>
                <a:ext uri="{FF2B5EF4-FFF2-40B4-BE49-F238E27FC236}">
                  <a16:creationId xmlns:a16="http://schemas.microsoft.com/office/drawing/2014/main" id="{DEDF4D11-0C02-CDF4-C72D-2256F36EE762}"/>
                </a:ext>
              </a:extLst>
            </p:cNvPr>
            <p:cNvSpPr/>
            <p:nvPr/>
          </p:nvSpPr>
          <p:spPr>
            <a:xfrm>
              <a:off x="7625905" y="2704316"/>
              <a:ext cx="3679" cy="3361"/>
            </a:xfrm>
            <a:custGeom>
              <a:avLst/>
              <a:gdLst>
                <a:gd name="connsiteX0" fmla="*/ 1238 w 3679"/>
                <a:gd name="connsiteY0" fmla="*/ 3355 h 3361"/>
                <a:gd name="connsiteX1" fmla="*/ 3620 w 3679"/>
                <a:gd name="connsiteY1" fmla="*/ 1736 h 3361"/>
                <a:gd name="connsiteX2" fmla="*/ 1810 w 3679"/>
                <a:gd name="connsiteY2" fmla="*/ 21 h 3361"/>
                <a:gd name="connsiteX3" fmla="*/ 0 w 3679"/>
                <a:gd name="connsiteY3" fmla="*/ 2402 h 3361"/>
                <a:gd name="connsiteX4" fmla="*/ 1238 w 3679"/>
                <a:gd name="connsiteY4" fmla="*/ 3355 h 33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79" h="3361">
                  <a:moveTo>
                    <a:pt x="1238" y="3355"/>
                  </a:moveTo>
                  <a:cubicBezTo>
                    <a:pt x="2096" y="3355"/>
                    <a:pt x="3334" y="2498"/>
                    <a:pt x="3620" y="1736"/>
                  </a:cubicBezTo>
                  <a:cubicBezTo>
                    <a:pt x="3905" y="974"/>
                    <a:pt x="3143" y="-169"/>
                    <a:pt x="1810" y="21"/>
                  </a:cubicBezTo>
                  <a:cubicBezTo>
                    <a:pt x="1124" y="745"/>
                    <a:pt x="515" y="1545"/>
                    <a:pt x="0" y="2402"/>
                  </a:cubicBezTo>
                  <a:cubicBezTo>
                    <a:pt x="0" y="2402"/>
                    <a:pt x="953" y="3450"/>
                    <a:pt x="1238" y="3355"/>
                  </a:cubicBezTo>
                  <a:close/>
                </a:path>
              </a:pathLst>
            </a:custGeom>
            <a:grpFill/>
            <a:ln w="9525" cap="flat">
              <a:noFill/>
              <a:prstDash val="solid"/>
              <a:miter/>
            </a:ln>
          </p:spPr>
          <p:txBody>
            <a:bodyPr rtlCol="0" anchor="ctr"/>
            <a:lstStyle/>
            <a:p>
              <a:endParaRPr lang="en-US">
                <a:solidFill>
                  <a:schemeClr val="bg1"/>
                </a:solidFill>
              </a:endParaRPr>
            </a:p>
          </p:txBody>
        </p:sp>
        <p:sp>
          <p:nvSpPr>
            <p:cNvPr id="74" name="Freeform 73">
              <a:extLst>
                <a:ext uri="{FF2B5EF4-FFF2-40B4-BE49-F238E27FC236}">
                  <a16:creationId xmlns:a16="http://schemas.microsoft.com/office/drawing/2014/main" id="{6EFDB5E8-AD71-C1D2-CF8F-59BF99F8C23C}"/>
                </a:ext>
              </a:extLst>
            </p:cNvPr>
            <p:cNvSpPr/>
            <p:nvPr/>
          </p:nvSpPr>
          <p:spPr>
            <a:xfrm>
              <a:off x="7432382" y="2707862"/>
              <a:ext cx="3880" cy="3426"/>
            </a:xfrm>
            <a:custGeom>
              <a:avLst/>
              <a:gdLst>
                <a:gd name="connsiteX0" fmla="*/ 1404 w 3880"/>
                <a:gd name="connsiteY0" fmla="*/ 3334 h 3426"/>
                <a:gd name="connsiteX1" fmla="*/ 3881 w 3880"/>
                <a:gd name="connsiteY1" fmla="*/ 2000 h 3426"/>
                <a:gd name="connsiteX2" fmla="*/ 1595 w 3880"/>
                <a:gd name="connsiteY2" fmla="*/ 0 h 3426"/>
                <a:gd name="connsiteX3" fmla="*/ 166 w 3880"/>
                <a:gd name="connsiteY3" fmla="*/ 2381 h 3426"/>
                <a:gd name="connsiteX4" fmla="*/ 1404 w 3880"/>
                <a:gd name="connsiteY4" fmla="*/ 3334 h 3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0" h="3426">
                  <a:moveTo>
                    <a:pt x="1404" y="3334"/>
                  </a:moveTo>
                  <a:cubicBezTo>
                    <a:pt x="2271" y="2972"/>
                    <a:pt x="3100" y="2524"/>
                    <a:pt x="3881" y="2000"/>
                  </a:cubicBezTo>
                  <a:lnTo>
                    <a:pt x="1595" y="0"/>
                  </a:lnTo>
                  <a:cubicBezTo>
                    <a:pt x="261" y="0"/>
                    <a:pt x="-310" y="1048"/>
                    <a:pt x="166" y="2381"/>
                  </a:cubicBezTo>
                  <a:cubicBezTo>
                    <a:pt x="642" y="3715"/>
                    <a:pt x="1119" y="3429"/>
                    <a:pt x="1404" y="3334"/>
                  </a:cubicBezTo>
                  <a:close/>
                </a:path>
              </a:pathLst>
            </a:custGeom>
            <a:grpFill/>
            <a:ln w="9525" cap="flat">
              <a:noFill/>
              <a:prstDash val="solid"/>
              <a:miter/>
            </a:ln>
          </p:spPr>
          <p:txBody>
            <a:bodyPr rtlCol="0" anchor="ctr"/>
            <a:lstStyle/>
            <a:p>
              <a:endParaRPr lang="en-US">
                <a:solidFill>
                  <a:schemeClr val="bg1"/>
                </a:solidFill>
              </a:endParaRPr>
            </a:p>
          </p:txBody>
        </p:sp>
        <p:sp>
          <p:nvSpPr>
            <p:cNvPr id="75" name="Freeform 74">
              <a:extLst>
                <a:ext uri="{FF2B5EF4-FFF2-40B4-BE49-F238E27FC236}">
                  <a16:creationId xmlns:a16="http://schemas.microsoft.com/office/drawing/2014/main" id="{FC40DCF3-1AD2-07F4-72A8-2C27FFFE30A8}"/>
                </a:ext>
              </a:extLst>
            </p:cNvPr>
            <p:cNvSpPr/>
            <p:nvPr/>
          </p:nvSpPr>
          <p:spPr>
            <a:xfrm>
              <a:off x="7447567" y="2756344"/>
              <a:ext cx="3976" cy="3429"/>
            </a:xfrm>
            <a:custGeom>
              <a:avLst/>
              <a:gdLst>
                <a:gd name="connsiteX0" fmla="*/ 1554 w 3976"/>
                <a:gd name="connsiteY0" fmla="*/ 0 h 3429"/>
                <a:gd name="connsiteX1" fmla="*/ 221 w 3976"/>
                <a:gd name="connsiteY1" fmla="*/ 2381 h 3429"/>
                <a:gd name="connsiteX2" fmla="*/ 1554 w 3976"/>
                <a:gd name="connsiteY2" fmla="*/ 3429 h 3429"/>
                <a:gd name="connsiteX3" fmla="*/ 3935 w 3976"/>
                <a:gd name="connsiteY3" fmla="*/ 2191 h 3429"/>
                <a:gd name="connsiteX4" fmla="*/ 1554 w 3976"/>
                <a:gd name="connsiteY4" fmla="*/ 0 h 34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6" h="3429">
                  <a:moveTo>
                    <a:pt x="1554" y="0"/>
                  </a:moveTo>
                  <a:cubicBezTo>
                    <a:pt x="221" y="0"/>
                    <a:pt x="-351" y="1048"/>
                    <a:pt x="221" y="2381"/>
                  </a:cubicBezTo>
                  <a:cubicBezTo>
                    <a:pt x="497" y="2905"/>
                    <a:pt x="983" y="3286"/>
                    <a:pt x="1554" y="3429"/>
                  </a:cubicBezTo>
                  <a:cubicBezTo>
                    <a:pt x="2983" y="3429"/>
                    <a:pt x="4221" y="3429"/>
                    <a:pt x="3935" y="2191"/>
                  </a:cubicBezTo>
                  <a:cubicBezTo>
                    <a:pt x="3650" y="952"/>
                    <a:pt x="2411" y="762"/>
                    <a:pt x="1554" y="0"/>
                  </a:cubicBezTo>
                  <a:close/>
                </a:path>
              </a:pathLst>
            </a:custGeom>
            <a:grpFill/>
            <a:ln w="9525" cap="flat">
              <a:noFill/>
              <a:prstDash val="solid"/>
              <a:miter/>
            </a:ln>
          </p:spPr>
          <p:txBody>
            <a:bodyPr rtlCol="0" anchor="ctr"/>
            <a:lstStyle/>
            <a:p>
              <a:endParaRPr lang="en-US">
                <a:solidFill>
                  <a:schemeClr val="bg1"/>
                </a:solidFill>
              </a:endParaRPr>
            </a:p>
          </p:txBody>
        </p:sp>
        <p:sp>
          <p:nvSpPr>
            <p:cNvPr id="76" name="Freeform 75">
              <a:extLst>
                <a:ext uri="{FF2B5EF4-FFF2-40B4-BE49-F238E27FC236}">
                  <a16:creationId xmlns:a16="http://schemas.microsoft.com/office/drawing/2014/main" id="{876C4CC2-D211-8FB4-A034-FD8C4144CC93}"/>
                </a:ext>
              </a:extLst>
            </p:cNvPr>
            <p:cNvSpPr/>
            <p:nvPr/>
          </p:nvSpPr>
          <p:spPr>
            <a:xfrm>
              <a:off x="7671125" y="2755197"/>
              <a:ext cx="4034" cy="3626"/>
            </a:xfrm>
            <a:custGeom>
              <a:avLst/>
              <a:gdLst>
                <a:gd name="connsiteX0" fmla="*/ 786 w 4034"/>
                <a:gd name="connsiteY0" fmla="*/ 100 h 3626"/>
                <a:gd name="connsiteX1" fmla="*/ 786 w 4034"/>
                <a:gd name="connsiteY1" fmla="*/ 2862 h 3626"/>
                <a:gd name="connsiteX2" fmla="*/ 3310 w 4034"/>
                <a:gd name="connsiteY2" fmla="*/ 3290 h 3626"/>
                <a:gd name="connsiteX3" fmla="*/ 3739 w 4034"/>
                <a:gd name="connsiteY3" fmla="*/ 2862 h 3626"/>
                <a:gd name="connsiteX4" fmla="*/ 3281 w 4034"/>
                <a:gd name="connsiteY4" fmla="*/ 481 h 3626"/>
                <a:gd name="connsiteX5" fmla="*/ 2500 w 4034"/>
                <a:gd name="connsiteY5" fmla="*/ 195 h 3626"/>
                <a:gd name="connsiteX6" fmla="*/ 786 w 4034"/>
                <a:gd name="connsiteY6" fmla="*/ 100 h 3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34" h="3626">
                  <a:moveTo>
                    <a:pt x="786" y="100"/>
                  </a:moveTo>
                  <a:cubicBezTo>
                    <a:pt x="-262" y="862"/>
                    <a:pt x="-262" y="1909"/>
                    <a:pt x="786" y="2862"/>
                  </a:cubicBezTo>
                  <a:cubicBezTo>
                    <a:pt x="1367" y="3681"/>
                    <a:pt x="2491" y="3871"/>
                    <a:pt x="3310" y="3290"/>
                  </a:cubicBezTo>
                  <a:cubicBezTo>
                    <a:pt x="3472" y="3176"/>
                    <a:pt x="3624" y="3024"/>
                    <a:pt x="3739" y="2862"/>
                  </a:cubicBezTo>
                  <a:cubicBezTo>
                    <a:pt x="4272" y="2081"/>
                    <a:pt x="4062" y="1014"/>
                    <a:pt x="3281" y="481"/>
                  </a:cubicBezTo>
                  <a:cubicBezTo>
                    <a:pt x="3053" y="319"/>
                    <a:pt x="2777" y="223"/>
                    <a:pt x="2500" y="195"/>
                  </a:cubicBezTo>
                  <a:cubicBezTo>
                    <a:pt x="1957" y="-24"/>
                    <a:pt x="1348" y="-62"/>
                    <a:pt x="786" y="100"/>
                  </a:cubicBezTo>
                  <a:close/>
                </a:path>
              </a:pathLst>
            </a:custGeom>
            <a:grpFill/>
            <a:ln w="9525" cap="flat">
              <a:noFill/>
              <a:prstDash val="solid"/>
              <a:miter/>
            </a:ln>
          </p:spPr>
          <p:txBody>
            <a:bodyPr rtlCol="0" anchor="ctr"/>
            <a:lstStyle/>
            <a:p>
              <a:endParaRPr lang="en-US">
                <a:solidFill>
                  <a:schemeClr val="bg1"/>
                </a:solidFill>
              </a:endParaRPr>
            </a:p>
          </p:txBody>
        </p:sp>
        <p:sp>
          <p:nvSpPr>
            <p:cNvPr id="77" name="Freeform 76">
              <a:extLst>
                <a:ext uri="{FF2B5EF4-FFF2-40B4-BE49-F238E27FC236}">
                  <a16:creationId xmlns:a16="http://schemas.microsoft.com/office/drawing/2014/main" id="{F85B5F40-5AD6-F3C9-C903-71DDEC7FE945}"/>
                </a:ext>
              </a:extLst>
            </p:cNvPr>
            <p:cNvSpPr/>
            <p:nvPr/>
          </p:nvSpPr>
          <p:spPr>
            <a:xfrm>
              <a:off x="7723536" y="2755277"/>
              <a:ext cx="6572" cy="7172"/>
            </a:xfrm>
            <a:custGeom>
              <a:avLst/>
              <a:gdLst>
                <a:gd name="connsiteX0" fmla="*/ 4286 w 6572"/>
                <a:gd name="connsiteY0" fmla="*/ 20 h 7172"/>
                <a:gd name="connsiteX1" fmla="*/ 953 w 6572"/>
                <a:gd name="connsiteY1" fmla="*/ 5354 h 7172"/>
                <a:gd name="connsiteX2" fmla="*/ 0 w 6572"/>
                <a:gd name="connsiteY2" fmla="*/ 6592 h 7172"/>
                <a:gd name="connsiteX3" fmla="*/ 762 w 6572"/>
                <a:gd name="connsiteY3" fmla="*/ 7164 h 7172"/>
                <a:gd name="connsiteX4" fmla="*/ 2000 w 6572"/>
                <a:gd name="connsiteY4" fmla="*/ 6306 h 7172"/>
                <a:gd name="connsiteX5" fmla="*/ 6572 w 6572"/>
                <a:gd name="connsiteY5" fmla="*/ 1544 h 7172"/>
                <a:gd name="connsiteX6" fmla="*/ 4286 w 6572"/>
                <a:gd name="connsiteY6" fmla="*/ 20 h 7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72" h="7172">
                  <a:moveTo>
                    <a:pt x="4286" y="20"/>
                  </a:moveTo>
                  <a:cubicBezTo>
                    <a:pt x="1429" y="782"/>
                    <a:pt x="1334" y="3163"/>
                    <a:pt x="953" y="5354"/>
                  </a:cubicBezTo>
                  <a:cubicBezTo>
                    <a:pt x="581" y="5725"/>
                    <a:pt x="267" y="6144"/>
                    <a:pt x="0" y="6592"/>
                  </a:cubicBezTo>
                  <a:cubicBezTo>
                    <a:pt x="0" y="6592"/>
                    <a:pt x="571" y="7259"/>
                    <a:pt x="762" y="7164"/>
                  </a:cubicBezTo>
                  <a:cubicBezTo>
                    <a:pt x="1210" y="6935"/>
                    <a:pt x="1629" y="6649"/>
                    <a:pt x="2000" y="6306"/>
                  </a:cubicBezTo>
                  <a:cubicBezTo>
                    <a:pt x="4191" y="5259"/>
                    <a:pt x="6287" y="4020"/>
                    <a:pt x="6572" y="1544"/>
                  </a:cubicBezTo>
                  <a:cubicBezTo>
                    <a:pt x="6572" y="1068"/>
                    <a:pt x="4858" y="-171"/>
                    <a:pt x="4286" y="20"/>
                  </a:cubicBezTo>
                  <a:close/>
                </a:path>
              </a:pathLst>
            </a:custGeom>
            <a:grpFill/>
            <a:ln w="9525" cap="flat">
              <a:noFill/>
              <a:prstDash val="solid"/>
              <a:miter/>
            </a:ln>
          </p:spPr>
          <p:txBody>
            <a:bodyPr rtlCol="0" anchor="ctr"/>
            <a:lstStyle/>
            <a:p>
              <a:endParaRPr lang="en-US">
                <a:solidFill>
                  <a:schemeClr val="bg1"/>
                </a:solidFill>
              </a:endParaRPr>
            </a:p>
          </p:txBody>
        </p:sp>
        <p:sp>
          <p:nvSpPr>
            <p:cNvPr id="78" name="Freeform 77">
              <a:extLst>
                <a:ext uri="{FF2B5EF4-FFF2-40B4-BE49-F238E27FC236}">
                  <a16:creationId xmlns:a16="http://schemas.microsoft.com/office/drawing/2014/main" id="{1F5912FF-C718-08B5-3386-A67FA132833E}"/>
                </a:ext>
              </a:extLst>
            </p:cNvPr>
            <p:cNvSpPr/>
            <p:nvPr/>
          </p:nvSpPr>
          <p:spPr>
            <a:xfrm>
              <a:off x="7742251" y="2755321"/>
              <a:ext cx="3484" cy="2833"/>
            </a:xfrm>
            <a:custGeom>
              <a:avLst/>
              <a:gdLst>
                <a:gd name="connsiteX0" fmla="*/ 50 w 3484"/>
                <a:gd name="connsiteY0" fmla="*/ 166 h 2833"/>
                <a:gd name="connsiteX1" fmla="*/ 50 w 3484"/>
                <a:gd name="connsiteY1" fmla="*/ 2833 h 2833"/>
                <a:gd name="connsiteX2" fmla="*/ 3003 w 3484"/>
                <a:gd name="connsiteY2" fmla="*/ 2833 h 2833"/>
                <a:gd name="connsiteX3" fmla="*/ 2145 w 3484"/>
                <a:gd name="connsiteY3" fmla="*/ 357 h 2833"/>
                <a:gd name="connsiteX4" fmla="*/ 50 w 3484"/>
                <a:gd name="connsiteY4" fmla="*/ 166 h 2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84" h="2833">
                  <a:moveTo>
                    <a:pt x="50" y="166"/>
                  </a:moveTo>
                  <a:cubicBezTo>
                    <a:pt x="-17" y="1052"/>
                    <a:pt x="-17" y="1947"/>
                    <a:pt x="50" y="2833"/>
                  </a:cubicBezTo>
                  <a:lnTo>
                    <a:pt x="3003" y="2833"/>
                  </a:lnTo>
                  <a:cubicBezTo>
                    <a:pt x="3860" y="1595"/>
                    <a:pt x="3574" y="738"/>
                    <a:pt x="2145" y="357"/>
                  </a:cubicBezTo>
                  <a:cubicBezTo>
                    <a:pt x="717" y="-24"/>
                    <a:pt x="145" y="-120"/>
                    <a:pt x="50" y="166"/>
                  </a:cubicBezTo>
                  <a:close/>
                </a:path>
              </a:pathLst>
            </a:custGeom>
            <a:grpFill/>
            <a:ln w="9525" cap="flat">
              <a:noFill/>
              <a:prstDash val="solid"/>
              <a:miter/>
            </a:ln>
          </p:spPr>
          <p:txBody>
            <a:bodyPr rtlCol="0" anchor="ctr"/>
            <a:lstStyle/>
            <a:p>
              <a:endParaRPr lang="en-US">
                <a:solidFill>
                  <a:schemeClr val="bg1"/>
                </a:solidFill>
              </a:endParaRPr>
            </a:p>
          </p:txBody>
        </p:sp>
        <p:sp>
          <p:nvSpPr>
            <p:cNvPr id="79" name="Freeform 78">
              <a:extLst>
                <a:ext uri="{FF2B5EF4-FFF2-40B4-BE49-F238E27FC236}">
                  <a16:creationId xmlns:a16="http://schemas.microsoft.com/office/drawing/2014/main" id="{241BEC0A-4BE8-EB54-286E-EC939214D77B}"/>
                </a:ext>
              </a:extLst>
            </p:cNvPr>
            <p:cNvSpPr/>
            <p:nvPr/>
          </p:nvSpPr>
          <p:spPr>
            <a:xfrm>
              <a:off x="6618536" y="2723913"/>
              <a:ext cx="4100" cy="3932"/>
            </a:xfrm>
            <a:custGeom>
              <a:avLst/>
              <a:gdLst>
                <a:gd name="connsiteX0" fmla="*/ 2481 w 4100"/>
                <a:gd name="connsiteY0" fmla="*/ 3475 h 3932"/>
                <a:gd name="connsiteX1" fmla="*/ 4101 w 4100"/>
                <a:gd name="connsiteY1" fmla="*/ 903 h 3932"/>
                <a:gd name="connsiteX2" fmla="*/ 1243 w 4100"/>
                <a:gd name="connsiteY2" fmla="*/ 46 h 3932"/>
                <a:gd name="connsiteX3" fmla="*/ 5 w 4100"/>
                <a:gd name="connsiteY3" fmla="*/ 2522 h 3932"/>
                <a:gd name="connsiteX4" fmla="*/ 1453 w 4100"/>
                <a:gd name="connsiteY4" fmla="*/ 3932 h 3932"/>
                <a:gd name="connsiteX5" fmla="*/ 2481 w 4100"/>
                <a:gd name="connsiteY5" fmla="*/ 3475 h 3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0" h="3932">
                  <a:moveTo>
                    <a:pt x="2481" y="3475"/>
                  </a:moveTo>
                  <a:cubicBezTo>
                    <a:pt x="3243" y="2903"/>
                    <a:pt x="3529" y="1760"/>
                    <a:pt x="4101" y="903"/>
                  </a:cubicBezTo>
                  <a:cubicBezTo>
                    <a:pt x="3148" y="903"/>
                    <a:pt x="1910" y="-240"/>
                    <a:pt x="1243" y="46"/>
                  </a:cubicBezTo>
                  <a:cubicBezTo>
                    <a:pt x="415" y="589"/>
                    <a:pt x="-52" y="1532"/>
                    <a:pt x="5" y="2522"/>
                  </a:cubicBezTo>
                  <a:cubicBezTo>
                    <a:pt x="14" y="3313"/>
                    <a:pt x="662" y="3942"/>
                    <a:pt x="1453" y="3932"/>
                  </a:cubicBezTo>
                  <a:cubicBezTo>
                    <a:pt x="1843" y="3923"/>
                    <a:pt x="2215" y="3761"/>
                    <a:pt x="2481" y="3475"/>
                  </a:cubicBezTo>
                  <a:close/>
                </a:path>
              </a:pathLst>
            </a:custGeom>
            <a:grpFill/>
            <a:ln w="9525" cap="flat">
              <a:noFill/>
              <a:prstDash val="solid"/>
              <a:miter/>
            </a:ln>
          </p:spPr>
          <p:txBody>
            <a:bodyPr rtlCol="0" anchor="ctr"/>
            <a:lstStyle/>
            <a:p>
              <a:endParaRPr lang="en-US">
                <a:solidFill>
                  <a:schemeClr val="bg1"/>
                </a:solidFill>
              </a:endParaRPr>
            </a:p>
          </p:txBody>
        </p:sp>
        <p:sp>
          <p:nvSpPr>
            <p:cNvPr id="80" name="Freeform 79">
              <a:extLst>
                <a:ext uri="{FF2B5EF4-FFF2-40B4-BE49-F238E27FC236}">
                  <a16:creationId xmlns:a16="http://schemas.microsoft.com/office/drawing/2014/main" id="{B2BD848C-45E6-1E05-F343-543790C44B37}"/>
                </a:ext>
              </a:extLst>
            </p:cNvPr>
            <p:cNvSpPr/>
            <p:nvPr/>
          </p:nvSpPr>
          <p:spPr>
            <a:xfrm>
              <a:off x="6563486" y="2724290"/>
              <a:ext cx="4095" cy="3905"/>
            </a:xfrm>
            <a:custGeom>
              <a:avLst/>
              <a:gdLst>
                <a:gd name="connsiteX0" fmla="*/ 4096 w 4095"/>
                <a:gd name="connsiteY0" fmla="*/ 1383 h 3905"/>
                <a:gd name="connsiteX1" fmla="*/ 1524 w 4095"/>
                <a:gd name="connsiteY1" fmla="*/ 431 h 3905"/>
                <a:gd name="connsiteX2" fmla="*/ 0 w 4095"/>
                <a:gd name="connsiteY2" fmla="*/ 3002 h 3905"/>
                <a:gd name="connsiteX3" fmla="*/ 2667 w 4095"/>
                <a:gd name="connsiteY3" fmla="*/ 3860 h 3905"/>
                <a:gd name="connsiteX4" fmla="*/ 4096 w 4095"/>
                <a:gd name="connsiteY4" fmla="*/ 1383 h 3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5" h="3905">
                  <a:moveTo>
                    <a:pt x="4096" y="1383"/>
                  </a:moveTo>
                  <a:cubicBezTo>
                    <a:pt x="3620" y="50"/>
                    <a:pt x="2667" y="-427"/>
                    <a:pt x="1524" y="431"/>
                  </a:cubicBezTo>
                  <a:cubicBezTo>
                    <a:pt x="876" y="1193"/>
                    <a:pt x="353" y="2059"/>
                    <a:pt x="0" y="3002"/>
                  </a:cubicBezTo>
                  <a:cubicBezTo>
                    <a:pt x="953" y="3002"/>
                    <a:pt x="2191" y="4145"/>
                    <a:pt x="2667" y="3860"/>
                  </a:cubicBezTo>
                  <a:cubicBezTo>
                    <a:pt x="3143" y="3574"/>
                    <a:pt x="3620" y="2240"/>
                    <a:pt x="4096" y="1383"/>
                  </a:cubicBezTo>
                  <a:close/>
                </a:path>
              </a:pathLst>
            </a:custGeom>
            <a:grpFill/>
            <a:ln w="9525" cap="flat">
              <a:noFill/>
              <a:prstDash val="solid"/>
              <a:miter/>
            </a:ln>
          </p:spPr>
          <p:txBody>
            <a:bodyPr rtlCol="0" anchor="ctr"/>
            <a:lstStyle/>
            <a:p>
              <a:endParaRPr lang="en-US">
                <a:solidFill>
                  <a:schemeClr val="bg1"/>
                </a:solidFill>
              </a:endParaRPr>
            </a:p>
          </p:txBody>
        </p:sp>
        <p:sp>
          <p:nvSpPr>
            <p:cNvPr id="81" name="Freeform 80">
              <a:extLst>
                <a:ext uri="{FF2B5EF4-FFF2-40B4-BE49-F238E27FC236}">
                  <a16:creationId xmlns:a16="http://schemas.microsoft.com/office/drawing/2014/main" id="{CF97628E-2ACF-75B5-AEFE-0922D92235D9}"/>
                </a:ext>
              </a:extLst>
            </p:cNvPr>
            <p:cNvSpPr/>
            <p:nvPr/>
          </p:nvSpPr>
          <p:spPr>
            <a:xfrm>
              <a:off x="7886819" y="2705433"/>
              <a:ext cx="4452" cy="2667"/>
            </a:xfrm>
            <a:custGeom>
              <a:avLst/>
              <a:gdLst>
                <a:gd name="connsiteX0" fmla="*/ 4453 w 4452"/>
                <a:gd name="connsiteY0" fmla="*/ 2238 h 2667"/>
                <a:gd name="connsiteX1" fmla="*/ 2738 w 4452"/>
                <a:gd name="connsiteY1" fmla="*/ 143 h 2667"/>
                <a:gd name="connsiteX2" fmla="*/ 929 w 4452"/>
                <a:gd name="connsiteY2" fmla="*/ 143 h 2667"/>
                <a:gd name="connsiteX3" fmla="*/ 929 w 4452"/>
                <a:gd name="connsiteY3" fmla="*/ 2524 h 2667"/>
                <a:gd name="connsiteX4" fmla="*/ 4453 w 4452"/>
                <a:gd name="connsiteY4" fmla="*/ 2238 h 2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52" h="2667">
                  <a:moveTo>
                    <a:pt x="4453" y="2238"/>
                  </a:moveTo>
                  <a:cubicBezTo>
                    <a:pt x="4453" y="1095"/>
                    <a:pt x="4453" y="333"/>
                    <a:pt x="2738" y="143"/>
                  </a:cubicBezTo>
                  <a:cubicBezTo>
                    <a:pt x="2148" y="-48"/>
                    <a:pt x="1519" y="-48"/>
                    <a:pt x="929" y="143"/>
                  </a:cubicBezTo>
                  <a:cubicBezTo>
                    <a:pt x="-310" y="1000"/>
                    <a:pt x="-310" y="2143"/>
                    <a:pt x="929" y="2524"/>
                  </a:cubicBezTo>
                  <a:cubicBezTo>
                    <a:pt x="2167" y="2905"/>
                    <a:pt x="3405" y="2429"/>
                    <a:pt x="4453" y="2238"/>
                  </a:cubicBezTo>
                  <a:close/>
                </a:path>
              </a:pathLst>
            </a:custGeom>
            <a:grpFill/>
            <a:ln w="9525" cap="flat">
              <a:noFill/>
              <a:prstDash val="solid"/>
              <a:miter/>
            </a:ln>
          </p:spPr>
          <p:txBody>
            <a:bodyPr rtlCol="0" anchor="ctr"/>
            <a:lstStyle/>
            <a:p>
              <a:endParaRPr lang="en-US">
                <a:solidFill>
                  <a:schemeClr val="bg1"/>
                </a:solidFill>
              </a:endParaRPr>
            </a:p>
          </p:txBody>
        </p:sp>
        <p:sp>
          <p:nvSpPr>
            <p:cNvPr id="82" name="Freeform 81">
              <a:extLst>
                <a:ext uri="{FF2B5EF4-FFF2-40B4-BE49-F238E27FC236}">
                  <a16:creationId xmlns:a16="http://schemas.microsoft.com/office/drawing/2014/main" id="{F5B6C751-C38F-5447-1564-C06BEBD92F94}"/>
                </a:ext>
              </a:extLst>
            </p:cNvPr>
            <p:cNvSpPr/>
            <p:nvPr/>
          </p:nvSpPr>
          <p:spPr>
            <a:xfrm>
              <a:off x="8145875" y="2775966"/>
              <a:ext cx="2571" cy="1619"/>
            </a:xfrm>
            <a:custGeom>
              <a:avLst/>
              <a:gdLst>
                <a:gd name="connsiteX0" fmla="*/ 1334 w 2571"/>
                <a:gd name="connsiteY0" fmla="*/ 0 h 1619"/>
                <a:gd name="connsiteX1" fmla="*/ 0 w 2571"/>
                <a:gd name="connsiteY1" fmla="*/ 667 h 1619"/>
                <a:gd name="connsiteX2" fmla="*/ 1143 w 2571"/>
                <a:gd name="connsiteY2" fmla="*/ 1619 h 1619"/>
                <a:gd name="connsiteX3" fmla="*/ 2572 w 2571"/>
                <a:gd name="connsiteY3" fmla="*/ 952 h 1619"/>
                <a:gd name="connsiteX4" fmla="*/ 1334 w 2571"/>
                <a:gd name="connsiteY4" fmla="*/ 0 h 1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1" h="1619">
                  <a:moveTo>
                    <a:pt x="1334" y="0"/>
                  </a:moveTo>
                  <a:cubicBezTo>
                    <a:pt x="857" y="0"/>
                    <a:pt x="381" y="476"/>
                    <a:pt x="0" y="667"/>
                  </a:cubicBezTo>
                  <a:lnTo>
                    <a:pt x="1143" y="1619"/>
                  </a:lnTo>
                  <a:lnTo>
                    <a:pt x="2572" y="952"/>
                  </a:lnTo>
                  <a:cubicBezTo>
                    <a:pt x="2096" y="571"/>
                    <a:pt x="1810" y="95"/>
                    <a:pt x="1334" y="0"/>
                  </a:cubicBezTo>
                  <a:close/>
                </a:path>
              </a:pathLst>
            </a:custGeom>
            <a:grpFill/>
            <a:ln w="9525" cap="flat">
              <a:noFill/>
              <a:prstDash val="solid"/>
              <a:miter/>
            </a:ln>
          </p:spPr>
          <p:txBody>
            <a:bodyPr rtlCol="0" anchor="ctr"/>
            <a:lstStyle/>
            <a:p>
              <a:endParaRPr lang="en-US">
                <a:solidFill>
                  <a:schemeClr val="bg1"/>
                </a:solidFill>
              </a:endParaRPr>
            </a:p>
          </p:txBody>
        </p:sp>
        <p:sp>
          <p:nvSpPr>
            <p:cNvPr id="83" name="Freeform 82">
              <a:extLst>
                <a:ext uri="{FF2B5EF4-FFF2-40B4-BE49-F238E27FC236}">
                  <a16:creationId xmlns:a16="http://schemas.microsoft.com/office/drawing/2014/main" id="{5FCEA021-C46D-9107-C8B5-12FA5DE16A50}"/>
                </a:ext>
              </a:extLst>
            </p:cNvPr>
            <p:cNvSpPr/>
            <p:nvPr/>
          </p:nvSpPr>
          <p:spPr>
            <a:xfrm>
              <a:off x="8167020" y="2767203"/>
              <a:ext cx="1333" cy="1333"/>
            </a:xfrm>
            <a:custGeom>
              <a:avLst/>
              <a:gdLst>
                <a:gd name="connsiteX0" fmla="*/ 762 w 1333"/>
                <a:gd name="connsiteY0" fmla="*/ 0 h 1333"/>
                <a:gd name="connsiteX1" fmla="*/ 0 w 1333"/>
                <a:gd name="connsiteY1" fmla="*/ 1143 h 1333"/>
                <a:gd name="connsiteX2" fmla="*/ 1334 w 1333"/>
                <a:gd name="connsiteY2" fmla="*/ 1333 h 1333"/>
                <a:gd name="connsiteX3" fmla="*/ 762 w 1333"/>
                <a:gd name="connsiteY3" fmla="*/ 0 h 1333"/>
              </a:gdLst>
              <a:ahLst/>
              <a:cxnLst>
                <a:cxn ang="0">
                  <a:pos x="connsiteX0" y="connsiteY0"/>
                </a:cxn>
                <a:cxn ang="0">
                  <a:pos x="connsiteX1" y="connsiteY1"/>
                </a:cxn>
                <a:cxn ang="0">
                  <a:pos x="connsiteX2" y="connsiteY2"/>
                </a:cxn>
                <a:cxn ang="0">
                  <a:pos x="connsiteX3" y="connsiteY3"/>
                </a:cxn>
              </a:cxnLst>
              <a:rect l="l" t="t" r="r" b="b"/>
              <a:pathLst>
                <a:path w="1333" h="1333">
                  <a:moveTo>
                    <a:pt x="762" y="0"/>
                  </a:moveTo>
                  <a:lnTo>
                    <a:pt x="0" y="1143"/>
                  </a:lnTo>
                  <a:lnTo>
                    <a:pt x="1334" y="1333"/>
                  </a:lnTo>
                  <a:lnTo>
                    <a:pt x="762" y="0"/>
                  </a:lnTo>
                  <a:close/>
                </a:path>
              </a:pathLst>
            </a:custGeom>
            <a:grpFill/>
            <a:ln w="9525" cap="flat">
              <a:noFill/>
              <a:prstDash val="solid"/>
              <a:miter/>
            </a:ln>
          </p:spPr>
          <p:txBody>
            <a:bodyPr rtlCol="0" anchor="ctr"/>
            <a:lstStyle/>
            <a:p>
              <a:endParaRPr lang="en-US">
                <a:solidFill>
                  <a:schemeClr val="bg1"/>
                </a:solidFill>
              </a:endParaRPr>
            </a:p>
          </p:txBody>
        </p:sp>
        <p:sp>
          <p:nvSpPr>
            <p:cNvPr id="84" name="Freeform 83">
              <a:extLst>
                <a:ext uri="{FF2B5EF4-FFF2-40B4-BE49-F238E27FC236}">
                  <a16:creationId xmlns:a16="http://schemas.microsoft.com/office/drawing/2014/main" id="{03A03F01-BF47-B1DA-B952-85392BFD91A3}"/>
                </a:ext>
              </a:extLst>
            </p:cNvPr>
            <p:cNvSpPr/>
            <p:nvPr/>
          </p:nvSpPr>
          <p:spPr>
            <a:xfrm>
              <a:off x="7944883" y="2757106"/>
              <a:ext cx="1538" cy="2427"/>
            </a:xfrm>
            <a:custGeom>
              <a:avLst/>
              <a:gdLst>
                <a:gd name="connsiteX0" fmla="*/ 1538 w 1538"/>
                <a:gd name="connsiteY0" fmla="*/ 1429 h 2427"/>
                <a:gd name="connsiteX1" fmla="*/ 1538 w 1538"/>
                <a:gd name="connsiteY1" fmla="*/ 0 h 2427"/>
                <a:gd name="connsiteX2" fmla="*/ 586 w 1538"/>
                <a:gd name="connsiteY2" fmla="*/ 1714 h 2427"/>
                <a:gd name="connsiteX3" fmla="*/ 1538 w 1538"/>
                <a:gd name="connsiteY3" fmla="*/ 1429 h 2427"/>
              </a:gdLst>
              <a:ahLst/>
              <a:cxnLst>
                <a:cxn ang="0">
                  <a:pos x="connsiteX0" y="connsiteY0"/>
                </a:cxn>
                <a:cxn ang="0">
                  <a:pos x="connsiteX1" y="connsiteY1"/>
                </a:cxn>
                <a:cxn ang="0">
                  <a:pos x="connsiteX2" y="connsiteY2"/>
                </a:cxn>
                <a:cxn ang="0">
                  <a:pos x="connsiteX3" y="connsiteY3"/>
                </a:cxn>
              </a:cxnLst>
              <a:rect l="l" t="t" r="r" b="b"/>
              <a:pathLst>
                <a:path w="1538" h="2427">
                  <a:moveTo>
                    <a:pt x="1538" y="1429"/>
                  </a:moveTo>
                  <a:cubicBezTo>
                    <a:pt x="1538" y="952"/>
                    <a:pt x="1538" y="0"/>
                    <a:pt x="1538" y="0"/>
                  </a:cubicBezTo>
                  <a:cubicBezTo>
                    <a:pt x="-81" y="0"/>
                    <a:pt x="-462" y="0"/>
                    <a:pt x="586" y="1714"/>
                  </a:cubicBezTo>
                  <a:cubicBezTo>
                    <a:pt x="1634" y="3429"/>
                    <a:pt x="1062" y="1524"/>
                    <a:pt x="1538" y="1429"/>
                  </a:cubicBezTo>
                  <a:close/>
                </a:path>
              </a:pathLst>
            </a:custGeom>
            <a:grpFill/>
            <a:ln w="9525" cap="flat">
              <a:noFill/>
              <a:prstDash val="solid"/>
              <a:miter/>
            </a:ln>
          </p:spPr>
          <p:txBody>
            <a:bodyPr rtlCol="0" anchor="ctr"/>
            <a:lstStyle/>
            <a:p>
              <a:endParaRPr lang="en-US">
                <a:solidFill>
                  <a:schemeClr val="bg1"/>
                </a:solidFill>
              </a:endParaRPr>
            </a:p>
          </p:txBody>
        </p:sp>
        <p:sp>
          <p:nvSpPr>
            <p:cNvPr id="85" name="Freeform 84">
              <a:extLst>
                <a:ext uri="{FF2B5EF4-FFF2-40B4-BE49-F238E27FC236}">
                  <a16:creationId xmlns:a16="http://schemas.microsoft.com/office/drawing/2014/main" id="{7E1B33C2-62EB-7A34-D2B3-ACA57A4CB6AB}"/>
                </a:ext>
              </a:extLst>
            </p:cNvPr>
            <p:cNvSpPr/>
            <p:nvPr/>
          </p:nvSpPr>
          <p:spPr>
            <a:xfrm>
              <a:off x="7568074" y="2754608"/>
              <a:ext cx="11539" cy="10784"/>
            </a:xfrm>
            <a:custGeom>
              <a:avLst/>
              <a:gdLst>
                <a:gd name="connsiteX0" fmla="*/ 5634 w 11539"/>
                <a:gd name="connsiteY0" fmla="*/ 2212 h 10784"/>
                <a:gd name="connsiteX1" fmla="*/ 1824 w 11539"/>
                <a:gd name="connsiteY1" fmla="*/ 5451 h 10784"/>
                <a:gd name="connsiteX2" fmla="*/ 1824 w 11539"/>
                <a:gd name="connsiteY2" fmla="*/ 10784 h 10784"/>
                <a:gd name="connsiteX3" fmla="*/ 5920 w 11539"/>
                <a:gd name="connsiteY3" fmla="*/ 8498 h 10784"/>
                <a:gd name="connsiteX4" fmla="*/ 7444 w 11539"/>
                <a:gd name="connsiteY4" fmla="*/ 4022 h 10784"/>
                <a:gd name="connsiteX5" fmla="*/ 11540 w 11539"/>
                <a:gd name="connsiteY5" fmla="*/ 1259 h 10784"/>
                <a:gd name="connsiteX6" fmla="*/ 5634 w 11539"/>
                <a:gd name="connsiteY6" fmla="*/ 2212 h 10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39" h="10784">
                  <a:moveTo>
                    <a:pt x="5634" y="2212"/>
                  </a:moveTo>
                  <a:cubicBezTo>
                    <a:pt x="4263" y="3164"/>
                    <a:pt x="2986" y="4250"/>
                    <a:pt x="1824" y="5451"/>
                  </a:cubicBezTo>
                  <a:cubicBezTo>
                    <a:pt x="491" y="7070"/>
                    <a:pt x="-1509" y="9165"/>
                    <a:pt x="1824" y="10784"/>
                  </a:cubicBezTo>
                  <a:cubicBezTo>
                    <a:pt x="2586" y="10784"/>
                    <a:pt x="4968" y="9642"/>
                    <a:pt x="5920" y="8498"/>
                  </a:cubicBezTo>
                  <a:cubicBezTo>
                    <a:pt x="6701" y="7108"/>
                    <a:pt x="7216" y="5593"/>
                    <a:pt x="7444" y="4022"/>
                  </a:cubicBezTo>
                  <a:lnTo>
                    <a:pt x="11540" y="1259"/>
                  </a:lnTo>
                  <a:cubicBezTo>
                    <a:pt x="8778" y="-1312"/>
                    <a:pt x="7158" y="593"/>
                    <a:pt x="5634" y="2212"/>
                  </a:cubicBezTo>
                  <a:close/>
                </a:path>
              </a:pathLst>
            </a:custGeom>
            <a:grpFill/>
            <a:ln w="9525" cap="flat">
              <a:noFill/>
              <a:prstDash val="solid"/>
              <a:miter/>
            </a:ln>
          </p:spPr>
          <p:txBody>
            <a:bodyPr rtlCol="0" anchor="ctr"/>
            <a:lstStyle/>
            <a:p>
              <a:endParaRPr lang="en-US">
                <a:solidFill>
                  <a:schemeClr val="bg1"/>
                </a:solidFill>
              </a:endParaRPr>
            </a:p>
          </p:txBody>
        </p:sp>
        <p:sp>
          <p:nvSpPr>
            <p:cNvPr id="86" name="Freeform 85">
              <a:extLst>
                <a:ext uri="{FF2B5EF4-FFF2-40B4-BE49-F238E27FC236}">
                  <a16:creationId xmlns:a16="http://schemas.microsoft.com/office/drawing/2014/main" id="{66770A3F-C928-D7DB-784A-638F0F5DC225}"/>
                </a:ext>
              </a:extLst>
            </p:cNvPr>
            <p:cNvSpPr/>
            <p:nvPr/>
          </p:nvSpPr>
          <p:spPr>
            <a:xfrm>
              <a:off x="7490841" y="2755331"/>
              <a:ext cx="1365" cy="1468"/>
            </a:xfrm>
            <a:custGeom>
              <a:avLst/>
              <a:gdLst>
                <a:gd name="connsiteX0" fmla="*/ 0 w 1365"/>
                <a:gd name="connsiteY0" fmla="*/ 251 h 1468"/>
                <a:gd name="connsiteX1" fmla="*/ 0 w 1365"/>
                <a:gd name="connsiteY1" fmla="*/ 1299 h 1468"/>
                <a:gd name="connsiteX2" fmla="*/ 1238 w 1365"/>
                <a:gd name="connsiteY2" fmla="*/ 1299 h 1468"/>
                <a:gd name="connsiteX3" fmla="*/ 1238 w 1365"/>
                <a:gd name="connsiteY3" fmla="*/ 251 h 1468"/>
                <a:gd name="connsiteX4" fmla="*/ 0 w 1365"/>
                <a:gd name="connsiteY4" fmla="*/ 251 h 1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5" h="1468">
                  <a:moveTo>
                    <a:pt x="0" y="251"/>
                  </a:moveTo>
                  <a:cubicBezTo>
                    <a:pt x="0" y="251"/>
                    <a:pt x="0" y="918"/>
                    <a:pt x="0" y="1299"/>
                  </a:cubicBezTo>
                  <a:cubicBezTo>
                    <a:pt x="0" y="1680"/>
                    <a:pt x="953" y="1299"/>
                    <a:pt x="1238" y="1299"/>
                  </a:cubicBezTo>
                  <a:cubicBezTo>
                    <a:pt x="1524" y="1299"/>
                    <a:pt x="1238" y="632"/>
                    <a:pt x="1238" y="251"/>
                  </a:cubicBezTo>
                  <a:cubicBezTo>
                    <a:pt x="1238" y="-130"/>
                    <a:pt x="286" y="-34"/>
                    <a:pt x="0" y="251"/>
                  </a:cubicBezTo>
                  <a:close/>
                </a:path>
              </a:pathLst>
            </a:custGeom>
            <a:grpFill/>
            <a:ln w="9525" cap="flat">
              <a:noFill/>
              <a:prstDash val="solid"/>
              <a:miter/>
            </a:ln>
          </p:spPr>
          <p:txBody>
            <a:bodyPr rtlCol="0" anchor="ctr"/>
            <a:lstStyle/>
            <a:p>
              <a:endParaRPr lang="en-US">
                <a:solidFill>
                  <a:schemeClr val="bg1"/>
                </a:solidFill>
              </a:endParaRPr>
            </a:p>
          </p:txBody>
        </p:sp>
        <p:sp>
          <p:nvSpPr>
            <p:cNvPr id="87" name="Freeform 86">
              <a:extLst>
                <a:ext uri="{FF2B5EF4-FFF2-40B4-BE49-F238E27FC236}">
                  <a16:creationId xmlns:a16="http://schemas.microsoft.com/office/drawing/2014/main" id="{1B56FA5D-FAE0-3394-E8E0-ECD2E3A28BBA}"/>
                </a:ext>
              </a:extLst>
            </p:cNvPr>
            <p:cNvSpPr/>
            <p:nvPr/>
          </p:nvSpPr>
          <p:spPr>
            <a:xfrm>
              <a:off x="7191153" y="2714434"/>
              <a:ext cx="1650" cy="2190"/>
            </a:xfrm>
            <a:custGeom>
              <a:avLst/>
              <a:gdLst>
                <a:gd name="connsiteX0" fmla="*/ 1650 w 1650"/>
                <a:gd name="connsiteY0" fmla="*/ 1238 h 2190"/>
                <a:gd name="connsiteX1" fmla="*/ 984 w 1650"/>
                <a:gd name="connsiteY1" fmla="*/ 0 h 2190"/>
                <a:gd name="connsiteX2" fmla="*/ 31 w 1650"/>
                <a:gd name="connsiteY2" fmla="*/ 1048 h 2190"/>
                <a:gd name="connsiteX3" fmla="*/ 698 w 1650"/>
                <a:gd name="connsiteY3" fmla="*/ 2191 h 2190"/>
              </a:gdLst>
              <a:ahLst/>
              <a:cxnLst>
                <a:cxn ang="0">
                  <a:pos x="connsiteX0" y="connsiteY0"/>
                </a:cxn>
                <a:cxn ang="0">
                  <a:pos x="connsiteX1" y="connsiteY1"/>
                </a:cxn>
                <a:cxn ang="0">
                  <a:pos x="connsiteX2" y="connsiteY2"/>
                </a:cxn>
                <a:cxn ang="0">
                  <a:pos x="connsiteX3" y="connsiteY3"/>
                </a:cxn>
              </a:cxnLst>
              <a:rect l="l" t="t" r="r" b="b"/>
              <a:pathLst>
                <a:path w="1650" h="2190">
                  <a:moveTo>
                    <a:pt x="1650" y="1238"/>
                  </a:moveTo>
                  <a:lnTo>
                    <a:pt x="984" y="0"/>
                  </a:lnTo>
                  <a:cubicBezTo>
                    <a:pt x="984" y="0"/>
                    <a:pt x="126" y="667"/>
                    <a:pt x="31" y="1048"/>
                  </a:cubicBezTo>
                  <a:cubicBezTo>
                    <a:pt x="-64" y="1429"/>
                    <a:pt x="31" y="1810"/>
                    <a:pt x="698" y="2191"/>
                  </a:cubicBezTo>
                  <a:close/>
                </a:path>
              </a:pathLst>
            </a:custGeom>
            <a:grpFill/>
            <a:ln w="9525" cap="flat">
              <a:noFill/>
              <a:prstDash val="solid"/>
              <a:miter/>
            </a:ln>
          </p:spPr>
          <p:txBody>
            <a:bodyPr rtlCol="0" anchor="ctr"/>
            <a:lstStyle/>
            <a:p>
              <a:endParaRPr lang="en-US">
                <a:solidFill>
                  <a:schemeClr val="bg1"/>
                </a:solidFill>
              </a:endParaRPr>
            </a:p>
          </p:txBody>
        </p:sp>
        <p:sp>
          <p:nvSpPr>
            <p:cNvPr id="88" name="Freeform 87">
              <a:extLst>
                <a:ext uri="{FF2B5EF4-FFF2-40B4-BE49-F238E27FC236}">
                  <a16:creationId xmlns:a16="http://schemas.microsoft.com/office/drawing/2014/main" id="{3D61B202-1D35-016A-F2BC-2492C46B991C}"/>
                </a:ext>
              </a:extLst>
            </p:cNvPr>
            <p:cNvSpPr/>
            <p:nvPr/>
          </p:nvSpPr>
          <p:spPr>
            <a:xfrm>
              <a:off x="7772230" y="2706190"/>
              <a:ext cx="2264" cy="1672"/>
            </a:xfrm>
            <a:custGeom>
              <a:avLst/>
              <a:gdLst>
                <a:gd name="connsiteX0" fmla="*/ 2265 w 2264"/>
                <a:gd name="connsiteY0" fmla="*/ 1291 h 1672"/>
                <a:gd name="connsiteX1" fmla="*/ 550 w 2264"/>
                <a:gd name="connsiteY1" fmla="*/ 529 h 1672"/>
                <a:gd name="connsiteX2" fmla="*/ 550 w 2264"/>
                <a:gd name="connsiteY2" fmla="*/ 1672 h 1672"/>
              </a:gdLst>
              <a:ahLst/>
              <a:cxnLst>
                <a:cxn ang="0">
                  <a:pos x="connsiteX0" y="connsiteY0"/>
                </a:cxn>
                <a:cxn ang="0">
                  <a:pos x="connsiteX1" y="connsiteY1"/>
                </a:cxn>
                <a:cxn ang="0">
                  <a:pos x="connsiteX2" y="connsiteY2"/>
                </a:cxn>
              </a:cxnLst>
              <a:rect l="l" t="t" r="r" b="b"/>
              <a:pathLst>
                <a:path w="2264" h="1672">
                  <a:moveTo>
                    <a:pt x="2265" y="1291"/>
                  </a:moveTo>
                  <a:cubicBezTo>
                    <a:pt x="2265" y="-42"/>
                    <a:pt x="1789" y="-423"/>
                    <a:pt x="550" y="529"/>
                  </a:cubicBezTo>
                  <a:cubicBezTo>
                    <a:pt x="-688" y="1482"/>
                    <a:pt x="550" y="1196"/>
                    <a:pt x="550" y="1672"/>
                  </a:cubicBezTo>
                  <a:close/>
                </a:path>
              </a:pathLst>
            </a:custGeom>
            <a:grpFill/>
            <a:ln w="9525" cap="flat">
              <a:noFill/>
              <a:prstDash val="solid"/>
              <a:miter/>
            </a:ln>
          </p:spPr>
          <p:txBody>
            <a:bodyPr rtlCol="0" anchor="ctr"/>
            <a:lstStyle/>
            <a:p>
              <a:endParaRPr lang="en-US">
                <a:solidFill>
                  <a:schemeClr val="bg1"/>
                </a:solidFill>
              </a:endParaRPr>
            </a:p>
          </p:txBody>
        </p:sp>
        <p:sp>
          <p:nvSpPr>
            <p:cNvPr id="89" name="Freeform 88">
              <a:extLst>
                <a:ext uri="{FF2B5EF4-FFF2-40B4-BE49-F238E27FC236}">
                  <a16:creationId xmlns:a16="http://schemas.microsoft.com/office/drawing/2014/main" id="{16E66C37-3992-4C69-882A-A87437A24F19}"/>
                </a:ext>
              </a:extLst>
            </p:cNvPr>
            <p:cNvSpPr/>
            <p:nvPr/>
          </p:nvSpPr>
          <p:spPr>
            <a:xfrm>
              <a:off x="7421022" y="2708433"/>
              <a:ext cx="1619" cy="1142"/>
            </a:xfrm>
            <a:custGeom>
              <a:avLst/>
              <a:gdLst>
                <a:gd name="connsiteX0" fmla="*/ 1619 w 1619"/>
                <a:gd name="connsiteY0" fmla="*/ 0 h 1142"/>
                <a:gd name="connsiteX1" fmla="*/ 476 w 1619"/>
                <a:gd name="connsiteY1" fmla="*/ 0 h 1142"/>
                <a:gd name="connsiteX2" fmla="*/ 0 w 1619"/>
                <a:gd name="connsiteY2" fmla="*/ 1143 h 1142"/>
                <a:gd name="connsiteX3" fmla="*/ 1048 w 1619"/>
                <a:gd name="connsiteY3" fmla="*/ 1143 h 1142"/>
                <a:gd name="connsiteX4" fmla="*/ 1619 w 1619"/>
                <a:gd name="connsiteY4" fmla="*/ 0 h 1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 h="1142">
                  <a:moveTo>
                    <a:pt x="1619" y="0"/>
                  </a:moveTo>
                  <a:lnTo>
                    <a:pt x="476" y="0"/>
                  </a:lnTo>
                  <a:lnTo>
                    <a:pt x="0" y="1143"/>
                  </a:lnTo>
                  <a:cubicBezTo>
                    <a:pt x="0" y="1143"/>
                    <a:pt x="953" y="1143"/>
                    <a:pt x="1048" y="1143"/>
                  </a:cubicBezTo>
                  <a:cubicBezTo>
                    <a:pt x="1296" y="791"/>
                    <a:pt x="1486" y="410"/>
                    <a:pt x="1619" y="0"/>
                  </a:cubicBezTo>
                  <a:close/>
                </a:path>
              </a:pathLst>
            </a:custGeom>
            <a:grpFill/>
            <a:ln w="9525" cap="flat">
              <a:noFill/>
              <a:prstDash val="solid"/>
              <a:miter/>
            </a:ln>
          </p:spPr>
          <p:txBody>
            <a:bodyPr rtlCol="0" anchor="ctr"/>
            <a:lstStyle/>
            <a:p>
              <a:endParaRPr lang="en-US">
                <a:solidFill>
                  <a:schemeClr val="bg1"/>
                </a:solidFill>
              </a:endParaRPr>
            </a:p>
          </p:txBody>
        </p:sp>
        <p:sp>
          <p:nvSpPr>
            <p:cNvPr id="90" name="Freeform 89">
              <a:extLst>
                <a:ext uri="{FF2B5EF4-FFF2-40B4-BE49-F238E27FC236}">
                  <a16:creationId xmlns:a16="http://schemas.microsoft.com/office/drawing/2014/main" id="{E5D6AC8A-A8FC-A1CE-17CF-B1138CE8652C}"/>
                </a:ext>
              </a:extLst>
            </p:cNvPr>
            <p:cNvSpPr/>
            <p:nvPr/>
          </p:nvSpPr>
          <p:spPr>
            <a:xfrm>
              <a:off x="7479125" y="2734214"/>
              <a:ext cx="2286" cy="1460"/>
            </a:xfrm>
            <a:custGeom>
              <a:avLst/>
              <a:gdLst>
                <a:gd name="connsiteX0" fmla="*/ 2286 w 2286"/>
                <a:gd name="connsiteY0" fmla="*/ 889 h 1460"/>
                <a:gd name="connsiteX1" fmla="*/ 1238 w 2286"/>
                <a:gd name="connsiteY1" fmla="*/ 32 h 1460"/>
                <a:gd name="connsiteX2" fmla="*/ 0 w 2286"/>
                <a:gd name="connsiteY2" fmla="*/ 604 h 1460"/>
                <a:gd name="connsiteX3" fmla="*/ 1048 w 2286"/>
                <a:gd name="connsiteY3" fmla="*/ 1461 h 1460"/>
              </a:gdLst>
              <a:ahLst/>
              <a:cxnLst>
                <a:cxn ang="0">
                  <a:pos x="connsiteX0" y="connsiteY0"/>
                </a:cxn>
                <a:cxn ang="0">
                  <a:pos x="connsiteX1" y="connsiteY1"/>
                </a:cxn>
                <a:cxn ang="0">
                  <a:pos x="connsiteX2" y="connsiteY2"/>
                </a:cxn>
                <a:cxn ang="0">
                  <a:pos x="connsiteX3" y="connsiteY3"/>
                </a:cxn>
              </a:cxnLst>
              <a:rect l="l" t="t" r="r" b="b"/>
              <a:pathLst>
                <a:path w="2286" h="1460">
                  <a:moveTo>
                    <a:pt x="2286" y="889"/>
                  </a:moveTo>
                  <a:cubicBezTo>
                    <a:pt x="2286" y="889"/>
                    <a:pt x="1619" y="128"/>
                    <a:pt x="1238" y="32"/>
                  </a:cubicBezTo>
                  <a:cubicBezTo>
                    <a:pt x="857" y="-63"/>
                    <a:pt x="381" y="32"/>
                    <a:pt x="0" y="604"/>
                  </a:cubicBezTo>
                  <a:lnTo>
                    <a:pt x="1048" y="1461"/>
                  </a:lnTo>
                  <a:close/>
                </a:path>
              </a:pathLst>
            </a:custGeom>
            <a:grpFill/>
            <a:ln w="9525" cap="flat">
              <a:noFill/>
              <a:prstDash val="solid"/>
              <a:miter/>
            </a:ln>
          </p:spPr>
          <p:txBody>
            <a:bodyPr rtlCol="0" anchor="ctr"/>
            <a:lstStyle/>
            <a:p>
              <a:endParaRPr lang="en-US">
                <a:solidFill>
                  <a:schemeClr val="bg1"/>
                </a:solidFill>
              </a:endParaRPr>
            </a:p>
          </p:txBody>
        </p:sp>
        <p:sp>
          <p:nvSpPr>
            <p:cNvPr id="91" name="Freeform 90">
              <a:extLst>
                <a:ext uri="{FF2B5EF4-FFF2-40B4-BE49-F238E27FC236}">
                  <a16:creationId xmlns:a16="http://schemas.microsoft.com/office/drawing/2014/main" id="{8BE69237-B472-CEEF-DFB4-07D5ED5D5AAD}"/>
                </a:ext>
              </a:extLst>
            </p:cNvPr>
            <p:cNvSpPr/>
            <p:nvPr/>
          </p:nvSpPr>
          <p:spPr>
            <a:xfrm>
              <a:off x="6706268" y="2723925"/>
              <a:ext cx="2717" cy="1451"/>
            </a:xfrm>
            <a:custGeom>
              <a:avLst/>
              <a:gdLst>
                <a:gd name="connsiteX0" fmla="*/ 1427 w 2717"/>
                <a:gd name="connsiteY0" fmla="*/ 1272 h 1451"/>
                <a:gd name="connsiteX1" fmla="*/ 2666 w 2717"/>
                <a:gd name="connsiteY1" fmla="*/ 700 h 1451"/>
                <a:gd name="connsiteX2" fmla="*/ 284 w 2717"/>
                <a:gd name="connsiteY2" fmla="*/ 700 h 1451"/>
                <a:gd name="connsiteX3" fmla="*/ 1427 w 2717"/>
                <a:gd name="connsiteY3" fmla="*/ 1272 h 1451"/>
              </a:gdLst>
              <a:ahLst/>
              <a:cxnLst>
                <a:cxn ang="0">
                  <a:pos x="connsiteX0" y="connsiteY0"/>
                </a:cxn>
                <a:cxn ang="0">
                  <a:pos x="connsiteX1" y="connsiteY1"/>
                </a:cxn>
                <a:cxn ang="0">
                  <a:pos x="connsiteX2" y="connsiteY2"/>
                </a:cxn>
                <a:cxn ang="0">
                  <a:pos x="connsiteX3" y="connsiteY3"/>
                </a:cxn>
              </a:cxnLst>
              <a:rect l="l" t="t" r="r" b="b"/>
              <a:pathLst>
                <a:path w="2717" h="1451">
                  <a:moveTo>
                    <a:pt x="1427" y="1272"/>
                  </a:moveTo>
                  <a:cubicBezTo>
                    <a:pt x="1427" y="1272"/>
                    <a:pt x="2285" y="1272"/>
                    <a:pt x="2666" y="700"/>
                  </a:cubicBezTo>
                  <a:cubicBezTo>
                    <a:pt x="3047" y="129"/>
                    <a:pt x="1237" y="-538"/>
                    <a:pt x="284" y="700"/>
                  </a:cubicBezTo>
                  <a:cubicBezTo>
                    <a:pt x="-668" y="1938"/>
                    <a:pt x="1046" y="1272"/>
                    <a:pt x="1427" y="1272"/>
                  </a:cubicBezTo>
                  <a:close/>
                </a:path>
              </a:pathLst>
            </a:custGeom>
            <a:grpFill/>
            <a:ln w="9525" cap="flat">
              <a:noFill/>
              <a:prstDash val="solid"/>
              <a:miter/>
            </a:ln>
          </p:spPr>
          <p:txBody>
            <a:bodyPr rtlCol="0" anchor="ctr"/>
            <a:lstStyle/>
            <a:p>
              <a:endParaRPr lang="en-US">
                <a:solidFill>
                  <a:schemeClr val="bg1"/>
                </a:solidFill>
              </a:endParaRPr>
            </a:p>
          </p:txBody>
        </p:sp>
        <p:sp>
          <p:nvSpPr>
            <p:cNvPr id="92" name="Freeform 91">
              <a:extLst>
                <a:ext uri="{FF2B5EF4-FFF2-40B4-BE49-F238E27FC236}">
                  <a16:creationId xmlns:a16="http://schemas.microsoft.com/office/drawing/2014/main" id="{14D2B248-F6A2-71EB-4376-22CF2E348F76}"/>
                </a:ext>
              </a:extLst>
            </p:cNvPr>
            <p:cNvSpPr/>
            <p:nvPr/>
          </p:nvSpPr>
          <p:spPr>
            <a:xfrm>
              <a:off x="6675119" y="2725292"/>
              <a:ext cx="1333" cy="1428"/>
            </a:xfrm>
            <a:custGeom>
              <a:avLst/>
              <a:gdLst>
                <a:gd name="connsiteX0" fmla="*/ 858 w 1333"/>
                <a:gd name="connsiteY0" fmla="*/ 0 h 1428"/>
                <a:gd name="connsiteX1" fmla="*/ 0 w 1333"/>
                <a:gd name="connsiteY1" fmla="*/ 1238 h 1428"/>
                <a:gd name="connsiteX2" fmla="*/ 1334 w 1333"/>
                <a:gd name="connsiteY2" fmla="*/ 1429 h 1428"/>
                <a:gd name="connsiteX3" fmla="*/ 858 w 1333"/>
                <a:gd name="connsiteY3" fmla="*/ 0 h 1428"/>
              </a:gdLst>
              <a:ahLst/>
              <a:cxnLst>
                <a:cxn ang="0">
                  <a:pos x="connsiteX0" y="connsiteY0"/>
                </a:cxn>
                <a:cxn ang="0">
                  <a:pos x="connsiteX1" y="connsiteY1"/>
                </a:cxn>
                <a:cxn ang="0">
                  <a:pos x="connsiteX2" y="connsiteY2"/>
                </a:cxn>
                <a:cxn ang="0">
                  <a:pos x="connsiteX3" y="connsiteY3"/>
                </a:cxn>
              </a:cxnLst>
              <a:rect l="l" t="t" r="r" b="b"/>
              <a:pathLst>
                <a:path w="1333" h="1428">
                  <a:moveTo>
                    <a:pt x="858" y="0"/>
                  </a:moveTo>
                  <a:lnTo>
                    <a:pt x="0" y="1238"/>
                  </a:lnTo>
                  <a:lnTo>
                    <a:pt x="1334" y="1429"/>
                  </a:lnTo>
                  <a:lnTo>
                    <a:pt x="858" y="0"/>
                  </a:lnTo>
                  <a:close/>
                </a:path>
              </a:pathLst>
            </a:custGeom>
            <a:grpFill/>
            <a:ln w="9525" cap="flat">
              <a:noFill/>
              <a:prstDash val="solid"/>
              <a:miter/>
            </a:ln>
          </p:spPr>
          <p:txBody>
            <a:bodyPr rtlCol="0" anchor="ctr"/>
            <a:lstStyle/>
            <a:p>
              <a:endParaRPr lang="en-US">
                <a:solidFill>
                  <a:schemeClr val="bg1"/>
                </a:solidFill>
              </a:endParaRPr>
            </a:p>
          </p:txBody>
        </p:sp>
        <p:sp>
          <p:nvSpPr>
            <p:cNvPr id="93" name="Freeform 92">
              <a:extLst>
                <a:ext uri="{FF2B5EF4-FFF2-40B4-BE49-F238E27FC236}">
                  <a16:creationId xmlns:a16="http://schemas.microsoft.com/office/drawing/2014/main" id="{CEFCCAC7-2C1A-6342-9776-49A105800611}"/>
                </a:ext>
              </a:extLst>
            </p:cNvPr>
            <p:cNvSpPr/>
            <p:nvPr/>
          </p:nvSpPr>
          <p:spPr>
            <a:xfrm>
              <a:off x="6993255" y="2720435"/>
              <a:ext cx="1523" cy="1238"/>
            </a:xfrm>
            <a:custGeom>
              <a:avLst/>
              <a:gdLst>
                <a:gd name="connsiteX0" fmla="*/ 1524 w 1523"/>
                <a:gd name="connsiteY0" fmla="*/ 0 h 1238"/>
                <a:gd name="connsiteX1" fmla="*/ 0 w 1523"/>
                <a:gd name="connsiteY1" fmla="*/ 476 h 1238"/>
                <a:gd name="connsiteX2" fmla="*/ 1238 w 1523"/>
                <a:gd name="connsiteY2" fmla="*/ 1238 h 1238"/>
                <a:gd name="connsiteX3" fmla="*/ 1524 w 1523"/>
                <a:gd name="connsiteY3" fmla="*/ 0 h 1238"/>
              </a:gdLst>
              <a:ahLst/>
              <a:cxnLst>
                <a:cxn ang="0">
                  <a:pos x="connsiteX0" y="connsiteY0"/>
                </a:cxn>
                <a:cxn ang="0">
                  <a:pos x="connsiteX1" y="connsiteY1"/>
                </a:cxn>
                <a:cxn ang="0">
                  <a:pos x="connsiteX2" y="connsiteY2"/>
                </a:cxn>
                <a:cxn ang="0">
                  <a:pos x="connsiteX3" y="connsiteY3"/>
                </a:cxn>
              </a:cxnLst>
              <a:rect l="l" t="t" r="r" b="b"/>
              <a:pathLst>
                <a:path w="1523" h="1238">
                  <a:moveTo>
                    <a:pt x="1524" y="0"/>
                  </a:moveTo>
                  <a:lnTo>
                    <a:pt x="0" y="476"/>
                  </a:lnTo>
                  <a:lnTo>
                    <a:pt x="1238" y="1238"/>
                  </a:lnTo>
                  <a:lnTo>
                    <a:pt x="1524" y="0"/>
                  </a:lnTo>
                  <a:close/>
                </a:path>
              </a:pathLst>
            </a:custGeom>
            <a:grpFill/>
            <a:ln w="9525" cap="flat">
              <a:noFill/>
              <a:prstDash val="solid"/>
              <a:miter/>
            </a:ln>
          </p:spPr>
          <p:txBody>
            <a:bodyPr rtlCol="0" anchor="ctr"/>
            <a:lstStyle/>
            <a:p>
              <a:endParaRPr lang="en-US">
                <a:solidFill>
                  <a:schemeClr val="bg1"/>
                </a:solidFill>
              </a:endParaRPr>
            </a:p>
          </p:txBody>
        </p:sp>
        <p:sp>
          <p:nvSpPr>
            <p:cNvPr id="94" name="Freeform 93">
              <a:extLst>
                <a:ext uri="{FF2B5EF4-FFF2-40B4-BE49-F238E27FC236}">
                  <a16:creationId xmlns:a16="http://schemas.microsoft.com/office/drawing/2014/main" id="{70DF6081-116C-61E6-949A-3870B36FE304}"/>
                </a:ext>
              </a:extLst>
            </p:cNvPr>
            <p:cNvSpPr/>
            <p:nvPr/>
          </p:nvSpPr>
          <p:spPr>
            <a:xfrm>
              <a:off x="7275004" y="2713660"/>
              <a:ext cx="2666" cy="1821"/>
            </a:xfrm>
            <a:custGeom>
              <a:avLst/>
              <a:gdLst>
                <a:gd name="connsiteX0" fmla="*/ 2667 w 2666"/>
                <a:gd name="connsiteY0" fmla="*/ 965 h 1821"/>
                <a:gd name="connsiteX1" fmla="*/ 0 w 2666"/>
                <a:gd name="connsiteY1" fmla="*/ 965 h 1821"/>
                <a:gd name="connsiteX2" fmla="*/ 1334 w 2666"/>
                <a:gd name="connsiteY2" fmla="*/ 1822 h 1821"/>
                <a:gd name="connsiteX3" fmla="*/ 2667 w 2666"/>
                <a:gd name="connsiteY3" fmla="*/ 965 h 1821"/>
              </a:gdLst>
              <a:ahLst/>
              <a:cxnLst>
                <a:cxn ang="0">
                  <a:pos x="connsiteX0" y="connsiteY0"/>
                </a:cxn>
                <a:cxn ang="0">
                  <a:pos x="connsiteX1" y="connsiteY1"/>
                </a:cxn>
                <a:cxn ang="0">
                  <a:pos x="connsiteX2" y="connsiteY2"/>
                </a:cxn>
                <a:cxn ang="0">
                  <a:pos x="connsiteX3" y="connsiteY3"/>
                </a:cxn>
              </a:cxnLst>
              <a:rect l="l" t="t" r="r" b="b"/>
              <a:pathLst>
                <a:path w="2666" h="1821">
                  <a:moveTo>
                    <a:pt x="2667" y="965"/>
                  </a:moveTo>
                  <a:cubicBezTo>
                    <a:pt x="1905" y="-274"/>
                    <a:pt x="1048" y="-369"/>
                    <a:pt x="0" y="965"/>
                  </a:cubicBezTo>
                  <a:cubicBezTo>
                    <a:pt x="0" y="965"/>
                    <a:pt x="857" y="1822"/>
                    <a:pt x="1334" y="1822"/>
                  </a:cubicBezTo>
                  <a:cubicBezTo>
                    <a:pt x="1810" y="1822"/>
                    <a:pt x="2096" y="965"/>
                    <a:pt x="2667" y="965"/>
                  </a:cubicBezTo>
                  <a:close/>
                </a:path>
              </a:pathLst>
            </a:custGeom>
            <a:grpFill/>
            <a:ln w="9525" cap="flat">
              <a:noFill/>
              <a:prstDash val="solid"/>
              <a:miter/>
            </a:ln>
          </p:spPr>
          <p:txBody>
            <a:bodyPr rtlCol="0" anchor="ctr"/>
            <a:lstStyle/>
            <a:p>
              <a:endParaRPr lang="en-US">
                <a:solidFill>
                  <a:schemeClr val="bg1"/>
                </a:solidFill>
              </a:endParaRPr>
            </a:p>
          </p:txBody>
        </p:sp>
        <p:sp>
          <p:nvSpPr>
            <p:cNvPr id="95" name="Freeform 94">
              <a:extLst>
                <a:ext uri="{FF2B5EF4-FFF2-40B4-BE49-F238E27FC236}">
                  <a16:creationId xmlns:a16="http://schemas.microsoft.com/office/drawing/2014/main" id="{C5CA2510-1F76-7AD2-6C76-FAEF25BE1956}"/>
                </a:ext>
              </a:extLst>
            </p:cNvPr>
            <p:cNvSpPr/>
            <p:nvPr/>
          </p:nvSpPr>
          <p:spPr>
            <a:xfrm>
              <a:off x="7242143" y="2713196"/>
              <a:ext cx="1943" cy="1714"/>
            </a:xfrm>
            <a:custGeom>
              <a:avLst/>
              <a:gdLst>
                <a:gd name="connsiteX0" fmla="*/ 1905 w 1943"/>
                <a:gd name="connsiteY0" fmla="*/ 571 h 1714"/>
                <a:gd name="connsiteX1" fmla="*/ 476 w 1943"/>
                <a:gd name="connsiteY1" fmla="*/ 0 h 1714"/>
                <a:gd name="connsiteX2" fmla="*/ 0 w 1943"/>
                <a:gd name="connsiteY2" fmla="*/ 1238 h 1714"/>
                <a:gd name="connsiteX3" fmla="*/ 1524 w 1943"/>
                <a:gd name="connsiteY3" fmla="*/ 1714 h 1714"/>
                <a:gd name="connsiteX4" fmla="*/ 1905 w 1943"/>
                <a:gd name="connsiteY4" fmla="*/ 571 h 1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3" h="1714">
                  <a:moveTo>
                    <a:pt x="1905" y="571"/>
                  </a:moveTo>
                  <a:cubicBezTo>
                    <a:pt x="1905" y="571"/>
                    <a:pt x="953" y="571"/>
                    <a:pt x="476" y="0"/>
                  </a:cubicBezTo>
                  <a:lnTo>
                    <a:pt x="0" y="1238"/>
                  </a:lnTo>
                  <a:lnTo>
                    <a:pt x="1524" y="1714"/>
                  </a:lnTo>
                  <a:cubicBezTo>
                    <a:pt x="1524" y="1714"/>
                    <a:pt x="2096" y="667"/>
                    <a:pt x="1905" y="571"/>
                  </a:cubicBezTo>
                  <a:close/>
                </a:path>
              </a:pathLst>
            </a:custGeom>
            <a:grpFill/>
            <a:ln w="9525" cap="flat">
              <a:noFill/>
              <a:prstDash val="solid"/>
              <a:miter/>
            </a:ln>
          </p:spPr>
          <p:txBody>
            <a:bodyPr rtlCol="0" anchor="ctr"/>
            <a:lstStyle/>
            <a:p>
              <a:endParaRPr lang="en-US">
                <a:solidFill>
                  <a:schemeClr val="bg1"/>
                </a:solidFill>
              </a:endParaRPr>
            </a:p>
          </p:txBody>
        </p:sp>
        <p:sp>
          <p:nvSpPr>
            <p:cNvPr id="96" name="Freeform 95">
              <a:extLst>
                <a:ext uri="{FF2B5EF4-FFF2-40B4-BE49-F238E27FC236}">
                  <a16:creationId xmlns:a16="http://schemas.microsoft.com/office/drawing/2014/main" id="{70F2DDE9-B452-B209-FF1A-7F8737D12AA8}"/>
                </a:ext>
              </a:extLst>
            </p:cNvPr>
            <p:cNvSpPr/>
            <p:nvPr/>
          </p:nvSpPr>
          <p:spPr>
            <a:xfrm>
              <a:off x="7222438" y="2713456"/>
              <a:ext cx="2940" cy="2387"/>
            </a:xfrm>
            <a:custGeom>
              <a:avLst/>
              <a:gdLst>
                <a:gd name="connsiteX0" fmla="*/ 2940 w 2940"/>
                <a:gd name="connsiteY0" fmla="*/ 1169 h 2387"/>
                <a:gd name="connsiteX1" fmla="*/ 1797 w 2940"/>
                <a:gd name="connsiteY1" fmla="*/ 26 h 2387"/>
                <a:gd name="connsiteX2" fmla="*/ 83 w 2940"/>
                <a:gd name="connsiteY2" fmla="*/ 1645 h 2387"/>
                <a:gd name="connsiteX3" fmla="*/ 1607 w 2940"/>
                <a:gd name="connsiteY3" fmla="*/ 2216 h 2387"/>
              </a:gdLst>
              <a:ahLst/>
              <a:cxnLst>
                <a:cxn ang="0">
                  <a:pos x="connsiteX0" y="connsiteY0"/>
                </a:cxn>
                <a:cxn ang="0">
                  <a:pos x="connsiteX1" y="connsiteY1"/>
                </a:cxn>
                <a:cxn ang="0">
                  <a:pos x="connsiteX2" y="connsiteY2"/>
                </a:cxn>
                <a:cxn ang="0">
                  <a:pos x="connsiteX3" y="connsiteY3"/>
                </a:cxn>
              </a:cxnLst>
              <a:rect l="l" t="t" r="r" b="b"/>
              <a:pathLst>
                <a:path w="2940" h="2387">
                  <a:moveTo>
                    <a:pt x="2940" y="1169"/>
                  </a:moveTo>
                  <a:cubicBezTo>
                    <a:pt x="2940" y="1169"/>
                    <a:pt x="2274" y="121"/>
                    <a:pt x="1797" y="26"/>
                  </a:cubicBezTo>
                  <a:cubicBezTo>
                    <a:pt x="1321" y="-70"/>
                    <a:pt x="-393" y="26"/>
                    <a:pt x="83" y="1645"/>
                  </a:cubicBezTo>
                  <a:cubicBezTo>
                    <a:pt x="559" y="3264"/>
                    <a:pt x="1131" y="1645"/>
                    <a:pt x="1607" y="2216"/>
                  </a:cubicBezTo>
                  <a:close/>
                </a:path>
              </a:pathLst>
            </a:custGeom>
            <a:grpFill/>
            <a:ln w="9525" cap="flat">
              <a:noFill/>
              <a:prstDash val="solid"/>
              <a:miter/>
            </a:ln>
          </p:spPr>
          <p:txBody>
            <a:bodyPr rtlCol="0" anchor="ctr"/>
            <a:lstStyle/>
            <a:p>
              <a:endParaRPr lang="en-US">
                <a:solidFill>
                  <a:schemeClr val="bg1"/>
                </a:solidFill>
              </a:endParaRPr>
            </a:p>
          </p:txBody>
        </p:sp>
        <p:sp>
          <p:nvSpPr>
            <p:cNvPr id="97" name="Freeform 96">
              <a:extLst>
                <a:ext uri="{FF2B5EF4-FFF2-40B4-BE49-F238E27FC236}">
                  <a16:creationId xmlns:a16="http://schemas.microsoft.com/office/drawing/2014/main" id="{05C81349-A1D6-94FC-ACC5-64A60811312D}"/>
                </a:ext>
              </a:extLst>
            </p:cNvPr>
            <p:cNvSpPr/>
            <p:nvPr/>
          </p:nvSpPr>
          <p:spPr>
            <a:xfrm>
              <a:off x="8149590" y="2722054"/>
              <a:ext cx="1238" cy="666"/>
            </a:xfrm>
            <a:custGeom>
              <a:avLst/>
              <a:gdLst>
                <a:gd name="connsiteX0" fmla="*/ 0 w 1238"/>
                <a:gd name="connsiteY0" fmla="*/ 0 h 666"/>
                <a:gd name="connsiteX1" fmla="*/ 1238 w 1238"/>
                <a:gd name="connsiteY1" fmla="*/ 667 h 666"/>
                <a:gd name="connsiteX2" fmla="*/ 1238 w 1238"/>
                <a:gd name="connsiteY2" fmla="*/ 667 h 666"/>
              </a:gdLst>
              <a:ahLst/>
              <a:cxnLst>
                <a:cxn ang="0">
                  <a:pos x="connsiteX0" y="connsiteY0"/>
                </a:cxn>
                <a:cxn ang="0">
                  <a:pos x="connsiteX1" y="connsiteY1"/>
                </a:cxn>
                <a:cxn ang="0">
                  <a:pos x="connsiteX2" y="connsiteY2"/>
                </a:cxn>
              </a:cxnLst>
              <a:rect l="l" t="t" r="r" b="b"/>
              <a:pathLst>
                <a:path w="1238" h="666">
                  <a:moveTo>
                    <a:pt x="0" y="0"/>
                  </a:moveTo>
                  <a:lnTo>
                    <a:pt x="1238" y="667"/>
                  </a:lnTo>
                  <a:lnTo>
                    <a:pt x="1238" y="667"/>
                  </a:lnTo>
                  <a:close/>
                </a:path>
              </a:pathLst>
            </a:custGeom>
            <a:grpFill/>
            <a:ln w="9525" cap="flat">
              <a:noFill/>
              <a:prstDash val="solid"/>
              <a:miter/>
            </a:ln>
          </p:spPr>
          <p:txBody>
            <a:bodyPr rtlCol="0" anchor="ctr"/>
            <a:lstStyle/>
            <a:p>
              <a:endParaRPr lang="en-US">
                <a:solidFill>
                  <a:schemeClr val="bg1"/>
                </a:solidFill>
              </a:endParaRPr>
            </a:p>
          </p:txBody>
        </p:sp>
        <p:sp>
          <p:nvSpPr>
            <p:cNvPr id="98" name="Freeform 97">
              <a:extLst>
                <a:ext uri="{FF2B5EF4-FFF2-40B4-BE49-F238E27FC236}">
                  <a16:creationId xmlns:a16="http://schemas.microsoft.com/office/drawing/2014/main" id="{0DCAF72A-840A-4353-8D7C-7CCC0C41175D}"/>
                </a:ext>
              </a:extLst>
            </p:cNvPr>
            <p:cNvSpPr/>
            <p:nvPr/>
          </p:nvSpPr>
          <p:spPr>
            <a:xfrm>
              <a:off x="6513498" y="2721932"/>
              <a:ext cx="750601" cy="29445"/>
            </a:xfrm>
            <a:custGeom>
              <a:avLst/>
              <a:gdLst>
                <a:gd name="connsiteX0" fmla="*/ 748933 w 750601"/>
                <a:gd name="connsiteY0" fmla="*/ 11743 h 29445"/>
                <a:gd name="connsiteX1" fmla="*/ 720358 w 750601"/>
                <a:gd name="connsiteY1" fmla="*/ 19172 h 29445"/>
                <a:gd name="connsiteX2" fmla="*/ 706452 w 750601"/>
                <a:gd name="connsiteY2" fmla="*/ 21268 h 29445"/>
                <a:gd name="connsiteX3" fmla="*/ 680544 w 750601"/>
                <a:gd name="connsiteY3" fmla="*/ 21839 h 29445"/>
                <a:gd name="connsiteX4" fmla="*/ 691593 w 750601"/>
                <a:gd name="connsiteY4" fmla="*/ 18410 h 29445"/>
                <a:gd name="connsiteX5" fmla="*/ 692736 w 750601"/>
                <a:gd name="connsiteY5" fmla="*/ 19172 h 29445"/>
                <a:gd name="connsiteX6" fmla="*/ 691783 w 750601"/>
                <a:gd name="connsiteY6" fmla="*/ 18315 h 29445"/>
                <a:gd name="connsiteX7" fmla="*/ 692640 w 750601"/>
                <a:gd name="connsiteY7" fmla="*/ 10695 h 29445"/>
                <a:gd name="connsiteX8" fmla="*/ 685211 w 750601"/>
                <a:gd name="connsiteY8" fmla="*/ 12886 h 29445"/>
                <a:gd name="connsiteX9" fmla="*/ 680163 w 750601"/>
                <a:gd name="connsiteY9" fmla="*/ 21554 h 29445"/>
                <a:gd name="connsiteX10" fmla="*/ 668256 w 750601"/>
                <a:gd name="connsiteY10" fmla="*/ 23078 h 29445"/>
                <a:gd name="connsiteX11" fmla="*/ 647025 w 750601"/>
                <a:gd name="connsiteY11" fmla="*/ 20258 h 29445"/>
                <a:gd name="connsiteX12" fmla="*/ 646921 w 750601"/>
                <a:gd name="connsiteY12" fmla="*/ 20125 h 29445"/>
                <a:gd name="connsiteX13" fmla="*/ 638729 w 750601"/>
                <a:gd name="connsiteY13" fmla="*/ 25745 h 29445"/>
                <a:gd name="connsiteX14" fmla="*/ 583960 w 750601"/>
                <a:gd name="connsiteY14" fmla="*/ 27459 h 29445"/>
                <a:gd name="connsiteX15" fmla="*/ 574435 w 750601"/>
                <a:gd name="connsiteY15" fmla="*/ 17934 h 29445"/>
                <a:gd name="connsiteX16" fmla="*/ 573483 w 750601"/>
                <a:gd name="connsiteY16" fmla="*/ 17267 h 29445"/>
                <a:gd name="connsiteX17" fmla="*/ 574149 w 750601"/>
                <a:gd name="connsiteY17" fmla="*/ 18220 h 29445"/>
                <a:gd name="connsiteX18" fmla="*/ 545536 w 750601"/>
                <a:gd name="connsiteY18" fmla="*/ 26450 h 29445"/>
                <a:gd name="connsiteX19" fmla="*/ 539288 w 750601"/>
                <a:gd name="connsiteY19" fmla="*/ 21173 h 29445"/>
                <a:gd name="connsiteX20" fmla="*/ 535764 w 750601"/>
                <a:gd name="connsiteY20" fmla="*/ 15743 h 29445"/>
                <a:gd name="connsiteX21" fmla="*/ 531001 w 750601"/>
                <a:gd name="connsiteY21" fmla="*/ 18601 h 29445"/>
                <a:gd name="connsiteX22" fmla="*/ 523000 w 750601"/>
                <a:gd name="connsiteY22" fmla="*/ 28793 h 29445"/>
                <a:gd name="connsiteX23" fmla="*/ 487186 w 750601"/>
                <a:gd name="connsiteY23" fmla="*/ 21839 h 29445"/>
                <a:gd name="connsiteX24" fmla="*/ 479662 w 750601"/>
                <a:gd name="connsiteY24" fmla="*/ 19458 h 29445"/>
                <a:gd name="connsiteX25" fmla="*/ 428417 w 750601"/>
                <a:gd name="connsiteY25" fmla="*/ 23173 h 29445"/>
                <a:gd name="connsiteX26" fmla="*/ 397080 w 750601"/>
                <a:gd name="connsiteY26" fmla="*/ 26316 h 29445"/>
                <a:gd name="connsiteX27" fmla="*/ 390127 w 750601"/>
                <a:gd name="connsiteY27" fmla="*/ 26983 h 29445"/>
                <a:gd name="connsiteX28" fmla="*/ 371077 w 750601"/>
                <a:gd name="connsiteY28" fmla="*/ 24887 h 29445"/>
                <a:gd name="connsiteX29" fmla="*/ 323452 w 750601"/>
                <a:gd name="connsiteY29" fmla="*/ 24887 h 29445"/>
                <a:gd name="connsiteX30" fmla="*/ 279446 w 750601"/>
                <a:gd name="connsiteY30" fmla="*/ 24887 h 29445"/>
                <a:gd name="connsiteX31" fmla="*/ 235155 w 750601"/>
                <a:gd name="connsiteY31" fmla="*/ 22506 h 29445"/>
                <a:gd name="connsiteX32" fmla="*/ 190863 w 750601"/>
                <a:gd name="connsiteY32" fmla="*/ 25745 h 29445"/>
                <a:gd name="connsiteX33" fmla="*/ 134571 w 750601"/>
                <a:gd name="connsiteY33" fmla="*/ 22792 h 29445"/>
                <a:gd name="connsiteX34" fmla="*/ 73515 w 750601"/>
                <a:gd name="connsiteY34" fmla="*/ 21649 h 29445"/>
                <a:gd name="connsiteX35" fmla="*/ 16365 w 750601"/>
                <a:gd name="connsiteY35" fmla="*/ 21649 h 29445"/>
                <a:gd name="connsiteX36" fmla="*/ 745 w 750601"/>
                <a:gd name="connsiteY36" fmla="*/ 19077 h 29445"/>
                <a:gd name="connsiteX37" fmla="*/ 8745 w 750601"/>
                <a:gd name="connsiteY37" fmla="*/ 5171 h 29445"/>
                <a:gd name="connsiteX38" fmla="*/ 13603 w 750601"/>
                <a:gd name="connsiteY38" fmla="*/ 3170 h 29445"/>
                <a:gd name="connsiteX39" fmla="*/ 17318 w 750601"/>
                <a:gd name="connsiteY39" fmla="*/ 12695 h 29445"/>
                <a:gd name="connsiteX40" fmla="*/ 22080 w 750601"/>
                <a:gd name="connsiteY40" fmla="*/ 11076 h 29445"/>
                <a:gd name="connsiteX41" fmla="*/ 28843 w 750601"/>
                <a:gd name="connsiteY41" fmla="*/ 2408 h 29445"/>
                <a:gd name="connsiteX42" fmla="*/ 43036 w 750601"/>
                <a:gd name="connsiteY42" fmla="*/ 8123 h 29445"/>
                <a:gd name="connsiteX43" fmla="*/ 51256 w 750601"/>
                <a:gd name="connsiteY43" fmla="*/ 11838 h 29445"/>
                <a:gd name="connsiteX44" fmla="*/ 52561 w 750601"/>
                <a:gd name="connsiteY44" fmla="*/ 11171 h 29445"/>
                <a:gd name="connsiteX45" fmla="*/ 85327 w 750601"/>
                <a:gd name="connsiteY45" fmla="*/ 11171 h 29445"/>
                <a:gd name="connsiteX46" fmla="*/ 94852 w 750601"/>
                <a:gd name="connsiteY46" fmla="*/ 11171 h 29445"/>
                <a:gd name="connsiteX47" fmla="*/ 132285 w 750601"/>
                <a:gd name="connsiteY47" fmla="*/ 12695 h 29445"/>
                <a:gd name="connsiteX48" fmla="*/ 154669 w 750601"/>
                <a:gd name="connsiteY48" fmla="*/ 12695 h 29445"/>
                <a:gd name="connsiteX49" fmla="*/ 198864 w 750601"/>
                <a:gd name="connsiteY49" fmla="*/ 11552 h 29445"/>
                <a:gd name="connsiteX50" fmla="*/ 215247 w 750601"/>
                <a:gd name="connsiteY50" fmla="*/ 6314 h 29445"/>
                <a:gd name="connsiteX51" fmla="*/ 232202 w 750601"/>
                <a:gd name="connsiteY51" fmla="*/ 9838 h 29445"/>
                <a:gd name="connsiteX52" fmla="*/ 238107 w 750601"/>
                <a:gd name="connsiteY52" fmla="*/ 21363 h 29445"/>
                <a:gd name="connsiteX53" fmla="*/ 258301 w 750601"/>
                <a:gd name="connsiteY53" fmla="*/ 10505 h 29445"/>
                <a:gd name="connsiteX54" fmla="*/ 281446 w 750601"/>
                <a:gd name="connsiteY54" fmla="*/ 4218 h 29445"/>
                <a:gd name="connsiteX55" fmla="*/ 283828 w 750601"/>
                <a:gd name="connsiteY55" fmla="*/ 599 h 29445"/>
                <a:gd name="connsiteX56" fmla="*/ 284970 w 750601"/>
                <a:gd name="connsiteY56" fmla="*/ 1551 h 29445"/>
                <a:gd name="connsiteX57" fmla="*/ 282780 w 750601"/>
                <a:gd name="connsiteY57" fmla="*/ 5171 h 29445"/>
                <a:gd name="connsiteX58" fmla="*/ 289638 w 750601"/>
                <a:gd name="connsiteY58" fmla="*/ 15362 h 29445"/>
                <a:gd name="connsiteX59" fmla="*/ 290781 w 750601"/>
                <a:gd name="connsiteY59" fmla="*/ 16124 h 29445"/>
                <a:gd name="connsiteX60" fmla="*/ 289733 w 750601"/>
                <a:gd name="connsiteY60" fmla="*/ 15172 h 29445"/>
                <a:gd name="connsiteX61" fmla="*/ 298115 w 750601"/>
                <a:gd name="connsiteY61" fmla="*/ 6314 h 29445"/>
                <a:gd name="connsiteX62" fmla="*/ 305068 w 750601"/>
                <a:gd name="connsiteY62" fmla="*/ 4123 h 29445"/>
                <a:gd name="connsiteX63" fmla="*/ 316974 w 750601"/>
                <a:gd name="connsiteY63" fmla="*/ 6885 h 29445"/>
                <a:gd name="connsiteX64" fmla="*/ 365552 w 750601"/>
                <a:gd name="connsiteY64" fmla="*/ 6885 h 29445"/>
                <a:gd name="connsiteX65" fmla="*/ 451277 w 750601"/>
                <a:gd name="connsiteY65" fmla="*/ 6885 h 29445"/>
                <a:gd name="connsiteX66" fmla="*/ 465660 w 750601"/>
                <a:gd name="connsiteY66" fmla="*/ 3647 h 29445"/>
                <a:gd name="connsiteX67" fmla="*/ 466517 w 750601"/>
                <a:gd name="connsiteY67" fmla="*/ 884 h 29445"/>
                <a:gd name="connsiteX68" fmla="*/ 465374 w 750601"/>
                <a:gd name="connsiteY68" fmla="*/ 313 h 29445"/>
                <a:gd name="connsiteX69" fmla="*/ 466612 w 750601"/>
                <a:gd name="connsiteY69" fmla="*/ 884 h 29445"/>
                <a:gd name="connsiteX70" fmla="*/ 468041 w 750601"/>
                <a:gd name="connsiteY70" fmla="*/ 3456 h 29445"/>
                <a:gd name="connsiteX71" fmla="*/ 467279 w 750601"/>
                <a:gd name="connsiteY71" fmla="*/ 4885 h 29445"/>
                <a:gd name="connsiteX72" fmla="*/ 474042 w 750601"/>
                <a:gd name="connsiteY72" fmla="*/ 14410 h 29445"/>
                <a:gd name="connsiteX73" fmla="*/ 473089 w 750601"/>
                <a:gd name="connsiteY73" fmla="*/ 15362 h 29445"/>
                <a:gd name="connsiteX74" fmla="*/ 474137 w 750601"/>
                <a:gd name="connsiteY74" fmla="*/ 14505 h 29445"/>
                <a:gd name="connsiteX75" fmla="*/ 486615 w 750601"/>
                <a:gd name="connsiteY75" fmla="*/ 7361 h 29445"/>
                <a:gd name="connsiteX76" fmla="*/ 534240 w 750601"/>
                <a:gd name="connsiteY76" fmla="*/ 6314 h 29445"/>
                <a:gd name="connsiteX77" fmla="*/ 543765 w 750601"/>
                <a:gd name="connsiteY77" fmla="*/ 6314 h 29445"/>
                <a:gd name="connsiteX78" fmla="*/ 640824 w 750601"/>
                <a:gd name="connsiteY78" fmla="*/ 1551 h 29445"/>
                <a:gd name="connsiteX79" fmla="*/ 645778 w 750601"/>
                <a:gd name="connsiteY79" fmla="*/ 16886 h 29445"/>
                <a:gd name="connsiteX80" fmla="*/ 665875 w 750601"/>
                <a:gd name="connsiteY80" fmla="*/ 2408 h 29445"/>
                <a:gd name="connsiteX81" fmla="*/ 686163 w 750601"/>
                <a:gd name="connsiteY81" fmla="*/ 1265 h 29445"/>
                <a:gd name="connsiteX82" fmla="*/ 737122 w 750601"/>
                <a:gd name="connsiteY82" fmla="*/ 27 h 29445"/>
                <a:gd name="connsiteX83" fmla="*/ 749410 w 750601"/>
                <a:gd name="connsiteY83" fmla="*/ 6695 h 29445"/>
                <a:gd name="connsiteX84" fmla="*/ 748933 w 750601"/>
                <a:gd name="connsiteY84" fmla="*/ 11743 h 29445"/>
                <a:gd name="connsiteX85" fmla="*/ 90946 w 750601"/>
                <a:gd name="connsiteY85" fmla="*/ 12314 h 29445"/>
                <a:gd name="connsiteX86" fmla="*/ 86374 w 750601"/>
                <a:gd name="connsiteY86" fmla="*/ 12314 h 29445"/>
                <a:gd name="connsiteX87" fmla="*/ 90946 w 750601"/>
                <a:gd name="connsiteY87" fmla="*/ 12314 h 29445"/>
                <a:gd name="connsiteX88" fmla="*/ 341549 w 750601"/>
                <a:gd name="connsiteY88" fmla="*/ 16124 h 29445"/>
                <a:gd name="connsiteX89" fmla="*/ 340501 w 750601"/>
                <a:gd name="connsiteY89" fmla="*/ 16124 h 29445"/>
                <a:gd name="connsiteX90" fmla="*/ 341549 w 750601"/>
                <a:gd name="connsiteY90" fmla="*/ 16124 h 29445"/>
                <a:gd name="connsiteX91" fmla="*/ 398699 w 750601"/>
                <a:gd name="connsiteY91" fmla="*/ 16124 h 29445"/>
                <a:gd name="connsiteX92" fmla="*/ 397461 w 750601"/>
                <a:gd name="connsiteY92" fmla="*/ 16124 h 29445"/>
                <a:gd name="connsiteX93" fmla="*/ 398509 w 750601"/>
                <a:gd name="connsiteY93" fmla="*/ 16696 h 29445"/>
                <a:gd name="connsiteX94" fmla="*/ 600343 w 750601"/>
                <a:gd name="connsiteY94" fmla="*/ 14505 h 29445"/>
                <a:gd name="connsiteX95" fmla="*/ 599391 w 750601"/>
                <a:gd name="connsiteY95" fmla="*/ 14505 h 29445"/>
                <a:gd name="connsiteX96" fmla="*/ 599391 w 750601"/>
                <a:gd name="connsiteY96" fmla="*/ 15648 h 29445"/>
                <a:gd name="connsiteX97" fmla="*/ 735408 w 750601"/>
                <a:gd name="connsiteY97" fmla="*/ 15267 h 29445"/>
                <a:gd name="connsiteX98" fmla="*/ 734646 w 750601"/>
                <a:gd name="connsiteY98" fmla="*/ 14219 h 29445"/>
                <a:gd name="connsiteX99" fmla="*/ 733217 w 750601"/>
                <a:gd name="connsiteY99" fmla="*/ 14981 h 29445"/>
                <a:gd name="connsiteX100" fmla="*/ 733217 w 750601"/>
                <a:gd name="connsiteY100" fmla="*/ 16220 h 29445"/>
                <a:gd name="connsiteX101" fmla="*/ 735027 w 750601"/>
                <a:gd name="connsiteY101" fmla="*/ 15267 h 29445"/>
                <a:gd name="connsiteX102" fmla="*/ 747409 w 750601"/>
                <a:gd name="connsiteY102" fmla="*/ 9647 h 29445"/>
                <a:gd name="connsiteX103" fmla="*/ 747886 w 750601"/>
                <a:gd name="connsiteY103" fmla="*/ 8409 h 29445"/>
                <a:gd name="connsiteX104" fmla="*/ 746933 w 750601"/>
                <a:gd name="connsiteY104" fmla="*/ 8409 h 29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750601" h="29445">
                  <a:moveTo>
                    <a:pt x="748933" y="11743"/>
                  </a:moveTo>
                  <a:cubicBezTo>
                    <a:pt x="741313" y="25078"/>
                    <a:pt x="736360" y="25840"/>
                    <a:pt x="720358" y="19172"/>
                  </a:cubicBezTo>
                  <a:cubicBezTo>
                    <a:pt x="715672" y="17401"/>
                    <a:pt x="710405" y="18201"/>
                    <a:pt x="706452" y="21268"/>
                  </a:cubicBezTo>
                  <a:cubicBezTo>
                    <a:pt x="699298" y="28212"/>
                    <a:pt x="688002" y="28459"/>
                    <a:pt x="680544" y="21839"/>
                  </a:cubicBezTo>
                  <a:cubicBezTo>
                    <a:pt x="683525" y="19096"/>
                    <a:pt x="687583" y="17839"/>
                    <a:pt x="691593" y="18410"/>
                  </a:cubicBezTo>
                  <a:lnTo>
                    <a:pt x="692736" y="19172"/>
                  </a:lnTo>
                  <a:lnTo>
                    <a:pt x="691783" y="18315"/>
                  </a:lnTo>
                  <a:cubicBezTo>
                    <a:pt x="692545" y="15743"/>
                    <a:pt x="695117" y="12886"/>
                    <a:pt x="692640" y="10695"/>
                  </a:cubicBezTo>
                  <a:cubicBezTo>
                    <a:pt x="690164" y="8504"/>
                    <a:pt x="687306" y="11267"/>
                    <a:pt x="685211" y="12886"/>
                  </a:cubicBezTo>
                  <a:cubicBezTo>
                    <a:pt x="682706" y="15210"/>
                    <a:pt x="680944" y="18229"/>
                    <a:pt x="680163" y="21554"/>
                  </a:cubicBezTo>
                  <a:cubicBezTo>
                    <a:pt x="676219" y="19839"/>
                    <a:pt x="671647" y="20420"/>
                    <a:pt x="668256" y="23078"/>
                  </a:cubicBezTo>
                  <a:cubicBezTo>
                    <a:pt x="661618" y="28164"/>
                    <a:pt x="652112" y="26907"/>
                    <a:pt x="647025" y="20258"/>
                  </a:cubicBezTo>
                  <a:cubicBezTo>
                    <a:pt x="646987" y="20220"/>
                    <a:pt x="646959" y="20172"/>
                    <a:pt x="646921" y="20125"/>
                  </a:cubicBezTo>
                  <a:cubicBezTo>
                    <a:pt x="646111" y="23868"/>
                    <a:pt x="642520" y="26335"/>
                    <a:pt x="638729" y="25745"/>
                  </a:cubicBezTo>
                  <a:cubicBezTo>
                    <a:pt x="620470" y="24221"/>
                    <a:pt x="602086" y="24792"/>
                    <a:pt x="583960" y="27459"/>
                  </a:cubicBezTo>
                  <a:cubicBezTo>
                    <a:pt x="577293" y="28983"/>
                    <a:pt x="578531" y="20792"/>
                    <a:pt x="574435" y="17934"/>
                  </a:cubicBezTo>
                  <a:lnTo>
                    <a:pt x="573483" y="17267"/>
                  </a:lnTo>
                  <a:lnTo>
                    <a:pt x="574149" y="18220"/>
                  </a:lnTo>
                  <a:cubicBezTo>
                    <a:pt x="568520" y="28393"/>
                    <a:pt x="555709" y="32079"/>
                    <a:pt x="545536" y="26450"/>
                  </a:cubicBezTo>
                  <a:cubicBezTo>
                    <a:pt x="543127" y="25116"/>
                    <a:pt x="541003" y="23325"/>
                    <a:pt x="539288" y="21173"/>
                  </a:cubicBezTo>
                  <a:cubicBezTo>
                    <a:pt x="538050" y="19553"/>
                    <a:pt x="538526" y="16315"/>
                    <a:pt x="535764" y="15743"/>
                  </a:cubicBezTo>
                  <a:cubicBezTo>
                    <a:pt x="533002" y="15172"/>
                    <a:pt x="528620" y="12886"/>
                    <a:pt x="531001" y="18601"/>
                  </a:cubicBezTo>
                  <a:cubicBezTo>
                    <a:pt x="534240" y="26221"/>
                    <a:pt x="528811" y="28126"/>
                    <a:pt x="523000" y="28793"/>
                  </a:cubicBezTo>
                  <a:cubicBezTo>
                    <a:pt x="510618" y="30745"/>
                    <a:pt x="497940" y="28288"/>
                    <a:pt x="487186" y="21839"/>
                  </a:cubicBezTo>
                  <a:cubicBezTo>
                    <a:pt x="485186" y="20506"/>
                    <a:pt x="484138" y="17553"/>
                    <a:pt x="479662" y="19458"/>
                  </a:cubicBezTo>
                  <a:cubicBezTo>
                    <a:pt x="463431" y="26211"/>
                    <a:pt x="445448" y="27516"/>
                    <a:pt x="428417" y="23173"/>
                  </a:cubicBezTo>
                  <a:cubicBezTo>
                    <a:pt x="417654" y="21077"/>
                    <a:pt x="407843" y="27364"/>
                    <a:pt x="397080" y="26316"/>
                  </a:cubicBezTo>
                  <a:cubicBezTo>
                    <a:pt x="394698" y="26316"/>
                    <a:pt x="390222" y="27364"/>
                    <a:pt x="390127" y="26983"/>
                  </a:cubicBezTo>
                  <a:cubicBezTo>
                    <a:pt x="385173" y="11838"/>
                    <a:pt x="377363" y="25078"/>
                    <a:pt x="371077" y="24887"/>
                  </a:cubicBezTo>
                  <a:cubicBezTo>
                    <a:pt x="355074" y="24887"/>
                    <a:pt x="339263" y="29364"/>
                    <a:pt x="323452" y="24887"/>
                  </a:cubicBezTo>
                  <a:cubicBezTo>
                    <a:pt x="309069" y="20982"/>
                    <a:pt x="294114" y="24887"/>
                    <a:pt x="279446" y="24887"/>
                  </a:cubicBezTo>
                  <a:cubicBezTo>
                    <a:pt x="264778" y="24887"/>
                    <a:pt x="249633" y="28221"/>
                    <a:pt x="235155" y="22506"/>
                  </a:cubicBezTo>
                  <a:cubicBezTo>
                    <a:pt x="221058" y="30698"/>
                    <a:pt x="204675" y="27935"/>
                    <a:pt x="190863" y="25745"/>
                  </a:cubicBezTo>
                  <a:cubicBezTo>
                    <a:pt x="172251" y="22830"/>
                    <a:pt x="153383" y="21839"/>
                    <a:pt x="134571" y="22792"/>
                  </a:cubicBezTo>
                  <a:cubicBezTo>
                    <a:pt x="113902" y="23840"/>
                    <a:pt x="93804" y="20982"/>
                    <a:pt x="73515" y="21649"/>
                  </a:cubicBezTo>
                  <a:cubicBezTo>
                    <a:pt x="53227" y="22316"/>
                    <a:pt x="35415" y="21649"/>
                    <a:pt x="16365" y="21649"/>
                  </a:cubicBezTo>
                  <a:cubicBezTo>
                    <a:pt x="10841" y="21649"/>
                    <a:pt x="3507" y="24221"/>
                    <a:pt x="745" y="19077"/>
                  </a:cubicBezTo>
                  <a:cubicBezTo>
                    <a:pt x="-2018" y="13934"/>
                    <a:pt x="3412" y="8600"/>
                    <a:pt x="8745" y="5171"/>
                  </a:cubicBezTo>
                  <a:cubicBezTo>
                    <a:pt x="10270" y="4218"/>
                    <a:pt x="11317" y="2504"/>
                    <a:pt x="13603" y="3170"/>
                  </a:cubicBezTo>
                  <a:cubicBezTo>
                    <a:pt x="17985" y="5075"/>
                    <a:pt x="13603" y="9933"/>
                    <a:pt x="17318" y="12695"/>
                  </a:cubicBezTo>
                  <a:cubicBezTo>
                    <a:pt x="19318" y="13267"/>
                    <a:pt x="20652" y="12124"/>
                    <a:pt x="22080" y="11076"/>
                  </a:cubicBezTo>
                  <a:cubicBezTo>
                    <a:pt x="25414" y="8600"/>
                    <a:pt x="27129" y="218"/>
                    <a:pt x="28843" y="2408"/>
                  </a:cubicBezTo>
                  <a:cubicBezTo>
                    <a:pt x="33034" y="7742"/>
                    <a:pt x="40369" y="2408"/>
                    <a:pt x="43036" y="8123"/>
                  </a:cubicBezTo>
                  <a:cubicBezTo>
                    <a:pt x="44283" y="11419"/>
                    <a:pt x="47960" y="13086"/>
                    <a:pt x="51256" y="11838"/>
                  </a:cubicBezTo>
                  <a:cubicBezTo>
                    <a:pt x="51713" y="11667"/>
                    <a:pt x="52151" y="11448"/>
                    <a:pt x="52561" y="11171"/>
                  </a:cubicBezTo>
                  <a:cubicBezTo>
                    <a:pt x="63514" y="6028"/>
                    <a:pt x="74468" y="11171"/>
                    <a:pt x="85327" y="11171"/>
                  </a:cubicBezTo>
                  <a:cubicBezTo>
                    <a:pt x="88374" y="8028"/>
                    <a:pt x="91327" y="3837"/>
                    <a:pt x="94852" y="11171"/>
                  </a:cubicBezTo>
                  <a:cubicBezTo>
                    <a:pt x="107044" y="12886"/>
                    <a:pt x="119236" y="6980"/>
                    <a:pt x="132285" y="12695"/>
                  </a:cubicBezTo>
                  <a:cubicBezTo>
                    <a:pt x="139705" y="13772"/>
                    <a:pt x="147248" y="13772"/>
                    <a:pt x="154669" y="12695"/>
                  </a:cubicBezTo>
                  <a:cubicBezTo>
                    <a:pt x="169385" y="14362"/>
                    <a:pt x="184253" y="13972"/>
                    <a:pt x="198864" y="11552"/>
                  </a:cubicBezTo>
                  <a:cubicBezTo>
                    <a:pt x="204113" y="9200"/>
                    <a:pt x="209609" y="7438"/>
                    <a:pt x="215247" y="6314"/>
                  </a:cubicBezTo>
                  <a:cubicBezTo>
                    <a:pt x="221344" y="6314"/>
                    <a:pt x="223725" y="13648"/>
                    <a:pt x="232202" y="9838"/>
                  </a:cubicBezTo>
                  <a:cubicBezTo>
                    <a:pt x="238870" y="6885"/>
                    <a:pt x="235821" y="17363"/>
                    <a:pt x="238107" y="21363"/>
                  </a:cubicBezTo>
                  <a:cubicBezTo>
                    <a:pt x="243079" y="15143"/>
                    <a:pt x="250376" y="11229"/>
                    <a:pt x="258301" y="10505"/>
                  </a:cubicBezTo>
                  <a:cubicBezTo>
                    <a:pt x="266149" y="8923"/>
                    <a:pt x="273874" y="6818"/>
                    <a:pt x="281446" y="4218"/>
                  </a:cubicBezTo>
                  <a:lnTo>
                    <a:pt x="283828" y="599"/>
                  </a:lnTo>
                  <a:cubicBezTo>
                    <a:pt x="284304" y="599"/>
                    <a:pt x="285066" y="1456"/>
                    <a:pt x="284970" y="1551"/>
                  </a:cubicBezTo>
                  <a:cubicBezTo>
                    <a:pt x="284875" y="1646"/>
                    <a:pt x="283542" y="4028"/>
                    <a:pt x="282780" y="5171"/>
                  </a:cubicBezTo>
                  <a:cubicBezTo>
                    <a:pt x="282780" y="10028"/>
                    <a:pt x="283542" y="14124"/>
                    <a:pt x="289638" y="15362"/>
                  </a:cubicBezTo>
                  <a:lnTo>
                    <a:pt x="290781" y="16124"/>
                  </a:lnTo>
                  <a:lnTo>
                    <a:pt x="289733" y="15172"/>
                  </a:lnTo>
                  <a:cubicBezTo>
                    <a:pt x="292686" y="12314"/>
                    <a:pt x="297162" y="9743"/>
                    <a:pt x="298115" y="6314"/>
                  </a:cubicBezTo>
                  <a:cubicBezTo>
                    <a:pt x="299734" y="1075"/>
                    <a:pt x="301639" y="694"/>
                    <a:pt x="305068" y="4123"/>
                  </a:cubicBezTo>
                  <a:cubicBezTo>
                    <a:pt x="308097" y="7400"/>
                    <a:pt x="312812" y="8495"/>
                    <a:pt x="316974" y="6885"/>
                  </a:cubicBezTo>
                  <a:cubicBezTo>
                    <a:pt x="333357" y="313"/>
                    <a:pt x="349360" y="6885"/>
                    <a:pt x="365552" y="6885"/>
                  </a:cubicBezTo>
                  <a:cubicBezTo>
                    <a:pt x="394127" y="7457"/>
                    <a:pt x="422702" y="7361"/>
                    <a:pt x="451277" y="6885"/>
                  </a:cubicBezTo>
                  <a:cubicBezTo>
                    <a:pt x="456173" y="6342"/>
                    <a:pt x="461002" y="5256"/>
                    <a:pt x="465660" y="3647"/>
                  </a:cubicBezTo>
                  <a:cubicBezTo>
                    <a:pt x="466041" y="2761"/>
                    <a:pt x="466336" y="1837"/>
                    <a:pt x="466517" y="884"/>
                  </a:cubicBezTo>
                  <a:lnTo>
                    <a:pt x="465374" y="313"/>
                  </a:lnTo>
                  <a:lnTo>
                    <a:pt x="466612" y="884"/>
                  </a:lnTo>
                  <a:cubicBezTo>
                    <a:pt x="467165" y="1704"/>
                    <a:pt x="467641" y="2561"/>
                    <a:pt x="468041" y="3456"/>
                  </a:cubicBezTo>
                  <a:cubicBezTo>
                    <a:pt x="468041" y="3456"/>
                    <a:pt x="467565" y="4409"/>
                    <a:pt x="467279" y="4885"/>
                  </a:cubicBezTo>
                  <a:cubicBezTo>
                    <a:pt x="469565" y="8219"/>
                    <a:pt x="471756" y="11552"/>
                    <a:pt x="474042" y="14410"/>
                  </a:cubicBezTo>
                  <a:lnTo>
                    <a:pt x="473089" y="15362"/>
                  </a:lnTo>
                  <a:lnTo>
                    <a:pt x="474137" y="14505"/>
                  </a:lnTo>
                  <a:cubicBezTo>
                    <a:pt x="478233" y="11933"/>
                    <a:pt x="481376" y="6695"/>
                    <a:pt x="486615" y="7361"/>
                  </a:cubicBezTo>
                  <a:cubicBezTo>
                    <a:pt x="502712" y="9552"/>
                    <a:pt x="518523" y="3837"/>
                    <a:pt x="534240" y="6314"/>
                  </a:cubicBezTo>
                  <a:cubicBezTo>
                    <a:pt x="537393" y="6809"/>
                    <a:pt x="540612" y="6809"/>
                    <a:pt x="543765" y="6314"/>
                  </a:cubicBezTo>
                  <a:cubicBezTo>
                    <a:pt x="576150" y="1265"/>
                    <a:pt x="609106" y="7838"/>
                    <a:pt x="640824" y="1551"/>
                  </a:cubicBezTo>
                  <a:cubicBezTo>
                    <a:pt x="646159" y="6314"/>
                    <a:pt x="642729" y="12410"/>
                    <a:pt x="645778" y="16886"/>
                  </a:cubicBezTo>
                  <a:cubicBezTo>
                    <a:pt x="650445" y="2789"/>
                    <a:pt x="651873" y="1646"/>
                    <a:pt x="665875" y="2408"/>
                  </a:cubicBezTo>
                  <a:cubicBezTo>
                    <a:pt x="672733" y="2408"/>
                    <a:pt x="679877" y="789"/>
                    <a:pt x="686163" y="1265"/>
                  </a:cubicBezTo>
                  <a:cubicBezTo>
                    <a:pt x="703137" y="2808"/>
                    <a:pt x="720244" y="2389"/>
                    <a:pt x="737122" y="27"/>
                  </a:cubicBezTo>
                  <a:cubicBezTo>
                    <a:pt x="742161" y="-297"/>
                    <a:pt x="746933" y="2294"/>
                    <a:pt x="749410" y="6695"/>
                  </a:cubicBezTo>
                  <a:cubicBezTo>
                    <a:pt x="750934" y="8695"/>
                    <a:pt x="751219" y="10219"/>
                    <a:pt x="748933" y="11743"/>
                  </a:cubicBezTo>
                  <a:close/>
                  <a:moveTo>
                    <a:pt x="90946" y="12314"/>
                  </a:moveTo>
                  <a:lnTo>
                    <a:pt x="86374" y="12314"/>
                  </a:lnTo>
                  <a:cubicBezTo>
                    <a:pt x="87327" y="14124"/>
                    <a:pt x="89232" y="14410"/>
                    <a:pt x="90946" y="12314"/>
                  </a:cubicBezTo>
                  <a:close/>
                  <a:moveTo>
                    <a:pt x="341549" y="16124"/>
                  </a:moveTo>
                  <a:lnTo>
                    <a:pt x="340501" y="16124"/>
                  </a:lnTo>
                  <a:lnTo>
                    <a:pt x="341549" y="16124"/>
                  </a:lnTo>
                  <a:close/>
                  <a:moveTo>
                    <a:pt x="398699" y="16124"/>
                  </a:moveTo>
                  <a:lnTo>
                    <a:pt x="397461" y="16124"/>
                  </a:lnTo>
                  <a:lnTo>
                    <a:pt x="398509" y="16696"/>
                  </a:lnTo>
                  <a:close/>
                  <a:moveTo>
                    <a:pt x="600343" y="14505"/>
                  </a:moveTo>
                  <a:lnTo>
                    <a:pt x="599391" y="14505"/>
                  </a:lnTo>
                  <a:lnTo>
                    <a:pt x="599391" y="15648"/>
                  </a:lnTo>
                  <a:close/>
                  <a:moveTo>
                    <a:pt x="735408" y="15267"/>
                  </a:moveTo>
                  <a:cubicBezTo>
                    <a:pt x="735408" y="15267"/>
                    <a:pt x="734836" y="14219"/>
                    <a:pt x="734646" y="14219"/>
                  </a:cubicBezTo>
                  <a:cubicBezTo>
                    <a:pt x="734131" y="14400"/>
                    <a:pt x="733655" y="14658"/>
                    <a:pt x="733217" y="14981"/>
                  </a:cubicBezTo>
                  <a:cubicBezTo>
                    <a:pt x="733217" y="14981"/>
                    <a:pt x="733217" y="16124"/>
                    <a:pt x="733217" y="16220"/>
                  </a:cubicBezTo>
                  <a:cubicBezTo>
                    <a:pt x="733217" y="16315"/>
                    <a:pt x="735027" y="16696"/>
                    <a:pt x="735027" y="15267"/>
                  </a:cubicBezTo>
                  <a:close/>
                  <a:moveTo>
                    <a:pt x="747409" y="9647"/>
                  </a:moveTo>
                  <a:lnTo>
                    <a:pt x="747886" y="8409"/>
                  </a:lnTo>
                  <a:lnTo>
                    <a:pt x="746933" y="8409"/>
                  </a:lnTo>
                  <a:close/>
                </a:path>
              </a:pathLst>
            </a:custGeom>
            <a:grpFill/>
            <a:ln w="9525" cap="flat">
              <a:noFill/>
              <a:prstDash val="solid"/>
              <a:miter/>
            </a:ln>
          </p:spPr>
          <p:txBody>
            <a:bodyPr rtlCol="0" anchor="ctr"/>
            <a:lstStyle/>
            <a:p>
              <a:endParaRPr lang="en-US">
                <a:solidFill>
                  <a:schemeClr val="bg1"/>
                </a:solidFill>
              </a:endParaRPr>
            </a:p>
          </p:txBody>
        </p:sp>
        <p:sp>
          <p:nvSpPr>
            <p:cNvPr id="99" name="Freeform 98">
              <a:extLst>
                <a:ext uri="{FF2B5EF4-FFF2-40B4-BE49-F238E27FC236}">
                  <a16:creationId xmlns:a16="http://schemas.microsoft.com/office/drawing/2014/main" id="{16455184-9C86-D749-AD1B-B97EFBE2F23E}"/>
                </a:ext>
              </a:extLst>
            </p:cNvPr>
            <p:cNvSpPr/>
            <p:nvPr/>
          </p:nvSpPr>
          <p:spPr>
            <a:xfrm>
              <a:off x="7422040" y="2759546"/>
              <a:ext cx="18318" cy="10147"/>
            </a:xfrm>
            <a:custGeom>
              <a:avLst/>
              <a:gdLst>
                <a:gd name="connsiteX0" fmla="*/ 17461 w 18318"/>
                <a:gd name="connsiteY0" fmla="*/ 3560 h 10147"/>
                <a:gd name="connsiteX1" fmla="*/ 16127 w 18318"/>
                <a:gd name="connsiteY1" fmla="*/ 4322 h 10147"/>
                <a:gd name="connsiteX2" fmla="*/ 2126 w 18318"/>
                <a:gd name="connsiteY2" fmla="*/ 893 h 10147"/>
                <a:gd name="connsiteX3" fmla="*/ 30 w 18318"/>
                <a:gd name="connsiteY3" fmla="*/ 893 h 10147"/>
                <a:gd name="connsiteX4" fmla="*/ 983 w 18318"/>
                <a:gd name="connsiteY4" fmla="*/ 2132 h 10147"/>
                <a:gd name="connsiteX5" fmla="*/ 17366 w 18318"/>
                <a:gd name="connsiteY5" fmla="*/ 5656 h 10147"/>
                <a:gd name="connsiteX6" fmla="*/ 18318 w 18318"/>
                <a:gd name="connsiteY6" fmla="*/ 4322 h 10147"/>
                <a:gd name="connsiteX7" fmla="*/ 17461 w 18318"/>
                <a:gd name="connsiteY7" fmla="*/ 3560 h 10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318" h="10147">
                  <a:moveTo>
                    <a:pt x="17461" y="3560"/>
                  </a:moveTo>
                  <a:cubicBezTo>
                    <a:pt x="16975" y="3741"/>
                    <a:pt x="16527" y="3999"/>
                    <a:pt x="16127" y="4322"/>
                  </a:cubicBezTo>
                  <a:lnTo>
                    <a:pt x="2126" y="893"/>
                  </a:lnTo>
                  <a:cubicBezTo>
                    <a:pt x="1078" y="-250"/>
                    <a:pt x="220" y="-345"/>
                    <a:pt x="30" y="893"/>
                  </a:cubicBezTo>
                  <a:cubicBezTo>
                    <a:pt x="-160" y="2132"/>
                    <a:pt x="602" y="1751"/>
                    <a:pt x="983" y="2132"/>
                  </a:cubicBezTo>
                  <a:cubicBezTo>
                    <a:pt x="6602" y="11657"/>
                    <a:pt x="9174" y="12514"/>
                    <a:pt x="17366" y="5656"/>
                  </a:cubicBezTo>
                  <a:cubicBezTo>
                    <a:pt x="17746" y="5256"/>
                    <a:pt x="18061" y="4808"/>
                    <a:pt x="18318" y="4322"/>
                  </a:cubicBezTo>
                  <a:cubicBezTo>
                    <a:pt x="18318" y="4322"/>
                    <a:pt x="17651" y="3465"/>
                    <a:pt x="17461" y="3560"/>
                  </a:cubicBezTo>
                  <a:close/>
                </a:path>
              </a:pathLst>
            </a:custGeom>
            <a:grpFill/>
            <a:ln w="9525" cap="flat">
              <a:noFill/>
              <a:prstDash val="solid"/>
              <a:miter/>
            </a:ln>
          </p:spPr>
          <p:txBody>
            <a:bodyPr rtlCol="0" anchor="ctr"/>
            <a:lstStyle/>
            <a:p>
              <a:endParaRPr lang="en-US">
                <a:solidFill>
                  <a:schemeClr val="bg1"/>
                </a:solidFill>
              </a:endParaRPr>
            </a:p>
          </p:txBody>
        </p:sp>
        <p:sp>
          <p:nvSpPr>
            <p:cNvPr id="100" name="Freeform 99">
              <a:extLst>
                <a:ext uri="{FF2B5EF4-FFF2-40B4-BE49-F238E27FC236}">
                  <a16:creationId xmlns:a16="http://schemas.microsoft.com/office/drawing/2014/main" id="{99C1778E-B2B1-A716-6E84-B9DBE25C85E8}"/>
                </a:ext>
              </a:extLst>
            </p:cNvPr>
            <p:cNvSpPr/>
            <p:nvPr/>
          </p:nvSpPr>
          <p:spPr>
            <a:xfrm>
              <a:off x="7375874" y="2710148"/>
              <a:ext cx="1047" cy="857"/>
            </a:xfrm>
            <a:custGeom>
              <a:avLst/>
              <a:gdLst>
                <a:gd name="connsiteX0" fmla="*/ 1048 w 1047"/>
                <a:gd name="connsiteY0" fmla="*/ 0 h 857"/>
                <a:gd name="connsiteX1" fmla="*/ 0 w 1047"/>
                <a:gd name="connsiteY1" fmla="*/ 286 h 857"/>
                <a:gd name="connsiteX2" fmla="*/ 857 w 1047"/>
                <a:gd name="connsiteY2" fmla="*/ 857 h 857"/>
                <a:gd name="connsiteX3" fmla="*/ 1048 w 1047"/>
                <a:gd name="connsiteY3" fmla="*/ 0 h 857"/>
              </a:gdLst>
              <a:ahLst/>
              <a:cxnLst>
                <a:cxn ang="0">
                  <a:pos x="connsiteX0" y="connsiteY0"/>
                </a:cxn>
                <a:cxn ang="0">
                  <a:pos x="connsiteX1" y="connsiteY1"/>
                </a:cxn>
                <a:cxn ang="0">
                  <a:pos x="connsiteX2" y="connsiteY2"/>
                </a:cxn>
                <a:cxn ang="0">
                  <a:pos x="connsiteX3" y="connsiteY3"/>
                </a:cxn>
              </a:cxnLst>
              <a:rect l="l" t="t" r="r" b="b"/>
              <a:pathLst>
                <a:path w="1047" h="857">
                  <a:moveTo>
                    <a:pt x="1048" y="0"/>
                  </a:moveTo>
                  <a:lnTo>
                    <a:pt x="0" y="286"/>
                  </a:lnTo>
                  <a:lnTo>
                    <a:pt x="857" y="857"/>
                  </a:lnTo>
                  <a:lnTo>
                    <a:pt x="1048" y="0"/>
                  </a:lnTo>
                  <a:close/>
                </a:path>
              </a:pathLst>
            </a:custGeom>
            <a:grpFill/>
            <a:ln w="9525" cap="flat">
              <a:noFill/>
              <a:prstDash val="solid"/>
              <a:miter/>
            </a:ln>
          </p:spPr>
          <p:txBody>
            <a:bodyPr rtlCol="0" anchor="ctr"/>
            <a:lstStyle/>
            <a:p>
              <a:endParaRPr lang="en-US">
                <a:solidFill>
                  <a:schemeClr val="bg1"/>
                </a:solidFill>
              </a:endParaRPr>
            </a:p>
          </p:txBody>
        </p:sp>
        <p:sp>
          <p:nvSpPr>
            <p:cNvPr id="101" name="Freeform 100">
              <a:extLst>
                <a:ext uri="{FF2B5EF4-FFF2-40B4-BE49-F238E27FC236}">
                  <a16:creationId xmlns:a16="http://schemas.microsoft.com/office/drawing/2014/main" id="{5373B70A-FC45-233A-E79D-9F4D710F4879}"/>
                </a:ext>
              </a:extLst>
            </p:cNvPr>
            <p:cNvSpPr/>
            <p:nvPr/>
          </p:nvSpPr>
          <p:spPr>
            <a:xfrm>
              <a:off x="7331011" y="2710053"/>
              <a:ext cx="1047" cy="952"/>
            </a:xfrm>
            <a:custGeom>
              <a:avLst/>
              <a:gdLst>
                <a:gd name="connsiteX0" fmla="*/ 190 w 1047"/>
                <a:gd name="connsiteY0" fmla="*/ 0 h 952"/>
                <a:gd name="connsiteX1" fmla="*/ 0 w 1047"/>
                <a:gd name="connsiteY1" fmla="*/ 952 h 952"/>
                <a:gd name="connsiteX2" fmla="*/ 1048 w 1047"/>
                <a:gd name="connsiteY2" fmla="*/ 571 h 952"/>
                <a:gd name="connsiteX3" fmla="*/ 190 w 1047"/>
                <a:gd name="connsiteY3" fmla="*/ 0 h 952"/>
              </a:gdLst>
              <a:ahLst/>
              <a:cxnLst>
                <a:cxn ang="0">
                  <a:pos x="connsiteX0" y="connsiteY0"/>
                </a:cxn>
                <a:cxn ang="0">
                  <a:pos x="connsiteX1" y="connsiteY1"/>
                </a:cxn>
                <a:cxn ang="0">
                  <a:pos x="connsiteX2" y="connsiteY2"/>
                </a:cxn>
                <a:cxn ang="0">
                  <a:pos x="connsiteX3" y="connsiteY3"/>
                </a:cxn>
              </a:cxnLst>
              <a:rect l="l" t="t" r="r" b="b"/>
              <a:pathLst>
                <a:path w="1047" h="952">
                  <a:moveTo>
                    <a:pt x="190" y="0"/>
                  </a:moveTo>
                  <a:lnTo>
                    <a:pt x="0" y="952"/>
                  </a:lnTo>
                  <a:lnTo>
                    <a:pt x="1048" y="571"/>
                  </a:lnTo>
                  <a:lnTo>
                    <a:pt x="190" y="0"/>
                  </a:lnTo>
                  <a:close/>
                </a:path>
              </a:pathLst>
            </a:custGeom>
            <a:grpFill/>
            <a:ln w="9525" cap="flat">
              <a:noFill/>
              <a:prstDash val="solid"/>
              <a:miter/>
            </a:ln>
          </p:spPr>
          <p:txBody>
            <a:bodyPr rtlCol="0" anchor="ctr"/>
            <a:lstStyle/>
            <a:p>
              <a:endParaRPr lang="en-US">
                <a:solidFill>
                  <a:schemeClr val="bg1"/>
                </a:solidFill>
              </a:endParaRPr>
            </a:p>
          </p:txBody>
        </p:sp>
        <p:sp>
          <p:nvSpPr>
            <p:cNvPr id="102" name="Freeform 101">
              <a:extLst>
                <a:ext uri="{FF2B5EF4-FFF2-40B4-BE49-F238E27FC236}">
                  <a16:creationId xmlns:a16="http://schemas.microsoft.com/office/drawing/2014/main" id="{627E37FE-92C3-9B1E-A3BF-9E59E5352775}"/>
                </a:ext>
              </a:extLst>
            </p:cNvPr>
            <p:cNvSpPr/>
            <p:nvPr/>
          </p:nvSpPr>
          <p:spPr>
            <a:xfrm>
              <a:off x="7532941" y="2704337"/>
              <a:ext cx="666" cy="952"/>
            </a:xfrm>
            <a:custGeom>
              <a:avLst/>
              <a:gdLst>
                <a:gd name="connsiteX0" fmla="*/ 667 w 666"/>
                <a:gd name="connsiteY0" fmla="*/ 0 h 952"/>
                <a:gd name="connsiteX1" fmla="*/ 0 w 666"/>
                <a:gd name="connsiteY1" fmla="*/ 953 h 952"/>
                <a:gd name="connsiteX2" fmla="*/ 0 w 666"/>
                <a:gd name="connsiteY2" fmla="*/ 953 h 952"/>
              </a:gdLst>
              <a:ahLst/>
              <a:cxnLst>
                <a:cxn ang="0">
                  <a:pos x="connsiteX0" y="connsiteY0"/>
                </a:cxn>
                <a:cxn ang="0">
                  <a:pos x="connsiteX1" y="connsiteY1"/>
                </a:cxn>
                <a:cxn ang="0">
                  <a:pos x="connsiteX2" y="connsiteY2"/>
                </a:cxn>
              </a:cxnLst>
              <a:rect l="l" t="t" r="r" b="b"/>
              <a:pathLst>
                <a:path w="666" h="952">
                  <a:moveTo>
                    <a:pt x="667" y="0"/>
                  </a:moveTo>
                  <a:lnTo>
                    <a:pt x="0" y="953"/>
                  </a:lnTo>
                  <a:lnTo>
                    <a:pt x="0" y="953"/>
                  </a:lnTo>
                  <a:close/>
                </a:path>
              </a:pathLst>
            </a:custGeom>
            <a:grpFill/>
            <a:ln w="9525" cap="flat">
              <a:noFill/>
              <a:prstDash val="solid"/>
              <a:miter/>
            </a:ln>
          </p:spPr>
          <p:txBody>
            <a:bodyPr rtlCol="0" anchor="ctr"/>
            <a:lstStyle/>
            <a:p>
              <a:endParaRPr lang="en-US">
                <a:solidFill>
                  <a:schemeClr val="bg1"/>
                </a:solidFill>
              </a:endParaRPr>
            </a:p>
          </p:txBody>
        </p:sp>
      </p:grpSp>
    </p:spTree>
    <p:extLst>
      <p:ext uri="{BB962C8B-B14F-4D97-AF65-F5344CB8AC3E}">
        <p14:creationId xmlns:p14="http://schemas.microsoft.com/office/powerpoint/2010/main" val="9811173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TITLE ONLY">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283DC9D-F634-98FE-C6CA-34FA31A9A9CB}"/>
              </a:ext>
            </a:extLst>
          </p:cNvPr>
          <p:cNvSpPr>
            <a:spLocks noGrp="1"/>
          </p:cNvSpPr>
          <p:nvPr>
            <p:ph type="sldNum" sz="quarter" idx="12"/>
          </p:nvPr>
        </p:nvSpPr>
        <p:spPr/>
        <p:txBody>
          <a:bodyPr/>
          <a:lstStyle>
            <a:lvl1pPr>
              <a:defRPr>
                <a:solidFill>
                  <a:schemeClr val="bg1"/>
                </a:solidFill>
              </a:defRPr>
            </a:lvl1pPr>
          </a:lstStyle>
          <a:p>
            <a:fld id="{CB4D8987-FD1A-BB48-B0A7-01FEA247E1BB}" type="slidenum">
              <a:rPr lang="en-US" smtClean="0"/>
              <a:pPr/>
              <a:t>‹#›</a:t>
            </a:fld>
            <a:endParaRPr lang="en-US"/>
          </a:p>
        </p:txBody>
      </p:sp>
      <p:grpSp>
        <p:nvGrpSpPr>
          <p:cNvPr id="104" name="Group 103">
            <a:extLst>
              <a:ext uri="{FF2B5EF4-FFF2-40B4-BE49-F238E27FC236}">
                <a16:creationId xmlns:a16="http://schemas.microsoft.com/office/drawing/2014/main" id="{2CB791A6-E799-0380-FCD8-505CC5BCB3FB}"/>
              </a:ext>
            </a:extLst>
          </p:cNvPr>
          <p:cNvGrpSpPr/>
          <p:nvPr userDrawn="1"/>
        </p:nvGrpSpPr>
        <p:grpSpPr>
          <a:xfrm>
            <a:off x="5439712" y="890517"/>
            <a:ext cx="1312576" cy="194766"/>
            <a:chOff x="2964873" y="4364182"/>
            <a:chExt cx="1588217" cy="235667"/>
          </a:xfrm>
          <a:solidFill>
            <a:schemeClr val="accent2"/>
          </a:solidFill>
        </p:grpSpPr>
        <p:sp>
          <p:nvSpPr>
            <p:cNvPr id="105" name="5-Point Star 104">
              <a:extLst>
                <a:ext uri="{FF2B5EF4-FFF2-40B4-BE49-F238E27FC236}">
                  <a16:creationId xmlns:a16="http://schemas.microsoft.com/office/drawing/2014/main" id="{334ED552-7325-2BBA-5A9D-7CDCBE4F21E4}"/>
                </a:ext>
              </a:extLst>
            </p:cNvPr>
            <p:cNvSpPr/>
            <p:nvPr/>
          </p:nvSpPr>
          <p:spPr>
            <a:xfrm>
              <a:off x="2964873" y="4364182"/>
              <a:ext cx="235667" cy="235667"/>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5-Point Star 105">
              <a:extLst>
                <a:ext uri="{FF2B5EF4-FFF2-40B4-BE49-F238E27FC236}">
                  <a16:creationId xmlns:a16="http://schemas.microsoft.com/office/drawing/2014/main" id="{63B38AA0-0A46-3159-5659-034948BB6B4F}"/>
                </a:ext>
              </a:extLst>
            </p:cNvPr>
            <p:cNvSpPr/>
            <p:nvPr/>
          </p:nvSpPr>
          <p:spPr>
            <a:xfrm>
              <a:off x="3303011" y="4364182"/>
              <a:ext cx="235667" cy="235667"/>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5-Point Star 106">
              <a:extLst>
                <a:ext uri="{FF2B5EF4-FFF2-40B4-BE49-F238E27FC236}">
                  <a16:creationId xmlns:a16="http://schemas.microsoft.com/office/drawing/2014/main" id="{A1300D4E-8E19-1EF8-8A5E-56CFE719E1B3}"/>
                </a:ext>
              </a:extLst>
            </p:cNvPr>
            <p:cNvSpPr/>
            <p:nvPr/>
          </p:nvSpPr>
          <p:spPr>
            <a:xfrm>
              <a:off x="3641148" y="4364182"/>
              <a:ext cx="235667" cy="235667"/>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5-Point Star 107">
              <a:extLst>
                <a:ext uri="{FF2B5EF4-FFF2-40B4-BE49-F238E27FC236}">
                  <a16:creationId xmlns:a16="http://schemas.microsoft.com/office/drawing/2014/main" id="{812B0FFF-5272-9DA6-23E5-A5366E92D512}"/>
                </a:ext>
              </a:extLst>
            </p:cNvPr>
            <p:cNvSpPr/>
            <p:nvPr/>
          </p:nvSpPr>
          <p:spPr>
            <a:xfrm>
              <a:off x="3979285" y="4364182"/>
              <a:ext cx="235667" cy="235667"/>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5-Point Star 108">
              <a:extLst>
                <a:ext uri="{FF2B5EF4-FFF2-40B4-BE49-F238E27FC236}">
                  <a16:creationId xmlns:a16="http://schemas.microsoft.com/office/drawing/2014/main" id="{49E9135D-B5F7-8605-7B78-DD2D81B12A7F}"/>
                </a:ext>
              </a:extLst>
            </p:cNvPr>
            <p:cNvSpPr/>
            <p:nvPr/>
          </p:nvSpPr>
          <p:spPr>
            <a:xfrm>
              <a:off x="4317423" y="4364182"/>
              <a:ext cx="235667" cy="235667"/>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Title 1">
            <a:extLst>
              <a:ext uri="{FF2B5EF4-FFF2-40B4-BE49-F238E27FC236}">
                <a16:creationId xmlns:a16="http://schemas.microsoft.com/office/drawing/2014/main" id="{A95C5DC8-7BE9-902D-8EDD-D55E38232061}"/>
              </a:ext>
            </a:extLst>
          </p:cNvPr>
          <p:cNvSpPr>
            <a:spLocks noGrp="1"/>
          </p:cNvSpPr>
          <p:nvPr>
            <p:ph type="title"/>
          </p:nvPr>
        </p:nvSpPr>
        <p:spPr>
          <a:xfrm>
            <a:off x="2192578" y="186267"/>
            <a:ext cx="7806844" cy="604071"/>
          </a:xfrm>
        </p:spPr>
        <p:txBody>
          <a:bodyPr vert="horz" lIns="0" tIns="0" rIns="0" bIns="0" rtlCol="0" anchor="b">
            <a:noAutofit/>
          </a:bodyPr>
          <a:lstStyle>
            <a:lvl1pPr algn="ctr">
              <a:defRPr lang="en-US">
                <a:solidFill>
                  <a:schemeClr val="bg1"/>
                </a:solidFill>
              </a:defRPr>
            </a:lvl1pPr>
          </a:lstStyle>
          <a:p>
            <a:pPr marL="0" lvl="0" algn="ctr"/>
            <a:r>
              <a:rPr lang="en-US" dirty="0"/>
              <a:t>Click to edit Master title style</a:t>
            </a:r>
          </a:p>
        </p:txBody>
      </p:sp>
      <p:pic>
        <p:nvPicPr>
          <p:cNvPr id="111" name="Picture 110">
            <a:extLst>
              <a:ext uri="{FF2B5EF4-FFF2-40B4-BE49-F238E27FC236}">
                <a16:creationId xmlns:a16="http://schemas.microsoft.com/office/drawing/2014/main" id="{E1A22434-A0DD-0C1E-43A4-F021328CCB0C}"/>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100000"/>
                    </a14:imgEffect>
                  </a14:imgLayer>
                </a14:imgProps>
              </a:ext>
            </a:extLst>
          </a:blip>
          <a:stretch>
            <a:fillRect/>
          </a:stretch>
        </p:blipFill>
        <p:spPr>
          <a:xfrm>
            <a:off x="11127142" y="146433"/>
            <a:ext cx="931862" cy="714179"/>
          </a:xfrm>
          <a:prstGeom prst="rect">
            <a:avLst/>
          </a:prstGeom>
        </p:spPr>
      </p:pic>
    </p:spTree>
    <p:extLst>
      <p:ext uri="{BB962C8B-B14F-4D97-AF65-F5344CB8AC3E}">
        <p14:creationId xmlns:p14="http://schemas.microsoft.com/office/powerpoint/2010/main" val="8486375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48143A8-8892-E889-BA02-5609A0500D2C}"/>
              </a:ext>
            </a:extLst>
          </p:cNvPr>
          <p:cNvSpPr>
            <a:spLocks noGrp="1"/>
          </p:cNvSpPr>
          <p:nvPr>
            <p:ph type="sldNum" sz="quarter" idx="12"/>
          </p:nvPr>
        </p:nvSpPr>
        <p:spPr/>
        <p:txBody>
          <a:bodyPr/>
          <a:lstStyle/>
          <a:p>
            <a:fld id="{CB4D8987-FD1A-BB48-B0A7-01FEA247E1BB}" type="slidenum">
              <a:rPr lang="en-US" smtClean="0"/>
              <a:t>‹#›</a:t>
            </a:fld>
            <a:endParaRPr lang="en-US"/>
          </a:p>
        </p:txBody>
      </p:sp>
    </p:spTree>
    <p:extLst>
      <p:ext uri="{BB962C8B-B14F-4D97-AF65-F5344CB8AC3E}">
        <p14:creationId xmlns:p14="http://schemas.microsoft.com/office/powerpoint/2010/main" val="102397090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469CFBD-2E19-27AB-4685-6CE4EB1DDBBB}"/>
              </a:ext>
            </a:extLst>
          </p:cNvPr>
          <p:cNvSpPr>
            <a:spLocks noGrp="1"/>
          </p:cNvSpPr>
          <p:nvPr>
            <p:ph type="title"/>
          </p:nvPr>
        </p:nvSpPr>
        <p:spPr>
          <a:xfrm>
            <a:off x="381000" y="501833"/>
            <a:ext cx="11430000" cy="883527"/>
          </a:xfrm>
          <a:prstGeom prst="rect">
            <a:avLst/>
          </a:prstGeom>
        </p:spPr>
        <p:txBody>
          <a:bodyPr vert="horz" lIns="0" tIns="0" rIns="0" bIns="0" rtlCol="0" anchor="b">
            <a:noAutofit/>
          </a:bodyPr>
          <a:lstStyle/>
          <a:p>
            <a:pPr lvl="0"/>
            <a:r>
              <a:rPr lang="en-US" dirty="0"/>
              <a:t>Click to edit Master title style</a:t>
            </a:r>
          </a:p>
        </p:txBody>
      </p:sp>
      <p:sp>
        <p:nvSpPr>
          <p:cNvPr id="3" name="Text Placeholder 2">
            <a:extLst>
              <a:ext uri="{FF2B5EF4-FFF2-40B4-BE49-F238E27FC236}">
                <a16:creationId xmlns:a16="http://schemas.microsoft.com/office/drawing/2014/main" id="{93A52136-A0A9-E218-7280-6E0FA247C177}"/>
              </a:ext>
            </a:extLst>
          </p:cNvPr>
          <p:cNvSpPr>
            <a:spLocks noGrp="1"/>
          </p:cNvSpPr>
          <p:nvPr>
            <p:ph type="body" idx="1"/>
          </p:nvPr>
        </p:nvSpPr>
        <p:spPr>
          <a:xfrm>
            <a:off x="381000" y="1757081"/>
            <a:ext cx="11430000" cy="4075187"/>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215FCCF7-7E95-DFCF-E088-3160C966B819}"/>
              </a:ext>
            </a:extLst>
          </p:cNvPr>
          <p:cNvSpPr>
            <a:spLocks noGrp="1"/>
          </p:cNvSpPr>
          <p:nvPr>
            <p:ph type="sldNum" sz="quarter" idx="4"/>
          </p:nvPr>
        </p:nvSpPr>
        <p:spPr>
          <a:xfrm>
            <a:off x="9065320" y="6356350"/>
            <a:ext cx="2743200" cy="365125"/>
          </a:xfrm>
          <a:prstGeom prst="rect">
            <a:avLst/>
          </a:prstGeom>
        </p:spPr>
        <p:txBody>
          <a:bodyPr vert="horz" lIns="0" tIns="0" rIns="0" bIns="0" rtlCol="0" anchor="ctr"/>
          <a:lstStyle>
            <a:lvl1pPr algn="r">
              <a:defRPr sz="1200">
                <a:solidFill>
                  <a:schemeClr val="accent1"/>
                </a:solidFill>
                <a:latin typeface="Arial" panose="020B0604020202020204" pitchFamily="34" charset="0"/>
                <a:cs typeface="Arial" panose="020B0604020202020204" pitchFamily="34" charset="0"/>
              </a:defRPr>
            </a:lvl1pPr>
          </a:lstStyle>
          <a:p>
            <a:fld id="{CB4D8987-FD1A-BB48-B0A7-01FEA247E1BB}" type="slidenum">
              <a:rPr lang="en-US" smtClean="0"/>
              <a:pPr/>
              <a:t>‹#›</a:t>
            </a:fld>
            <a:endParaRPr lang="en-US"/>
          </a:p>
        </p:txBody>
      </p:sp>
      <p:grpSp>
        <p:nvGrpSpPr>
          <p:cNvPr id="4" name="Group 3">
            <a:extLst>
              <a:ext uri="{FF2B5EF4-FFF2-40B4-BE49-F238E27FC236}">
                <a16:creationId xmlns:a16="http://schemas.microsoft.com/office/drawing/2014/main" id="{919D9786-60E4-E477-D08D-965DDA66FB91}"/>
              </a:ext>
            </a:extLst>
          </p:cNvPr>
          <p:cNvGrpSpPr/>
          <p:nvPr userDrawn="1"/>
        </p:nvGrpSpPr>
        <p:grpSpPr>
          <a:xfrm>
            <a:off x="432788" y="1345520"/>
            <a:ext cx="1922674" cy="77550"/>
            <a:chOff x="6245679" y="2701320"/>
            <a:chExt cx="1922674" cy="77550"/>
          </a:xfrm>
          <a:solidFill>
            <a:schemeClr val="tx1"/>
          </a:solidFill>
        </p:grpSpPr>
        <p:sp>
          <p:nvSpPr>
            <p:cNvPr id="7" name="Freeform 6">
              <a:extLst>
                <a:ext uri="{FF2B5EF4-FFF2-40B4-BE49-F238E27FC236}">
                  <a16:creationId xmlns:a16="http://schemas.microsoft.com/office/drawing/2014/main" id="{7239FBD0-D1F7-ABCF-BD38-1DEBEEED28D6}"/>
                </a:ext>
              </a:extLst>
            </p:cNvPr>
            <p:cNvSpPr/>
            <p:nvPr/>
          </p:nvSpPr>
          <p:spPr>
            <a:xfrm>
              <a:off x="7423276" y="2713689"/>
              <a:ext cx="471709" cy="28281"/>
            </a:xfrm>
            <a:custGeom>
              <a:avLst/>
              <a:gdLst>
                <a:gd name="connsiteX0" fmla="*/ 437610 w 471709"/>
                <a:gd name="connsiteY0" fmla="*/ 23033 h 28281"/>
                <a:gd name="connsiteX1" fmla="*/ 442468 w 471709"/>
                <a:gd name="connsiteY1" fmla="*/ 20747 h 28281"/>
                <a:gd name="connsiteX2" fmla="*/ 441135 w 471709"/>
                <a:gd name="connsiteY2" fmla="*/ 19128 h 28281"/>
                <a:gd name="connsiteX3" fmla="*/ 437229 w 471709"/>
                <a:gd name="connsiteY3" fmla="*/ 22747 h 28281"/>
                <a:gd name="connsiteX4" fmla="*/ 423228 w 471709"/>
                <a:gd name="connsiteY4" fmla="*/ 24271 h 28281"/>
                <a:gd name="connsiteX5" fmla="*/ 396558 w 471709"/>
                <a:gd name="connsiteY5" fmla="*/ 26176 h 28281"/>
                <a:gd name="connsiteX6" fmla="*/ 392557 w 471709"/>
                <a:gd name="connsiteY6" fmla="*/ 19604 h 28281"/>
                <a:gd name="connsiteX7" fmla="*/ 393224 w 471709"/>
                <a:gd name="connsiteY7" fmla="*/ 18556 h 28281"/>
                <a:gd name="connsiteX8" fmla="*/ 392271 w 471709"/>
                <a:gd name="connsiteY8" fmla="*/ 19318 h 28281"/>
                <a:gd name="connsiteX9" fmla="*/ 373221 w 471709"/>
                <a:gd name="connsiteY9" fmla="*/ 22461 h 28281"/>
                <a:gd name="connsiteX10" fmla="*/ 354171 w 471709"/>
                <a:gd name="connsiteY10" fmla="*/ 27034 h 28281"/>
                <a:gd name="connsiteX11" fmla="*/ 341503 w 471709"/>
                <a:gd name="connsiteY11" fmla="*/ 16842 h 28281"/>
                <a:gd name="connsiteX12" fmla="*/ 329121 w 471709"/>
                <a:gd name="connsiteY12" fmla="*/ 17413 h 28281"/>
                <a:gd name="connsiteX13" fmla="*/ 272542 w 471709"/>
                <a:gd name="connsiteY13" fmla="*/ 22843 h 28281"/>
                <a:gd name="connsiteX14" fmla="*/ 241491 w 471709"/>
                <a:gd name="connsiteY14" fmla="*/ 18271 h 28281"/>
                <a:gd name="connsiteX15" fmla="*/ 213392 w 471709"/>
                <a:gd name="connsiteY15" fmla="*/ 22747 h 28281"/>
                <a:gd name="connsiteX16" fmla="*/ 187960 w 471709"/>
                <a:gd name="connsiteY16" fmla="*/ 21890 h 28281"/>
                <a:gd name="connsiteX17" fmla="*/ 185579 w 471709"/>
                <a:gd name="connsiteY17" fmla="*/ 16175 h 28281"/>
                <a:gd name="connsiteX18" fmla="*/ 186246 w 471709"/>
                <a:gd name="connsiteY18" fmla="*/ 15032 h 28281"/>
                <a:gd name="connsiteX19" fmla="*/ 185293 w 471709"/>
                <a:gd name="connsiteY19" fmla="*/ 15889 h 28281"/>
                <a:gd name="connsiteX20" fmla="*/ 157956 w 471709"/>
                <a:gd name="connsiteY20" fmla="*/ 21604 h 28281"/>
                <a:gd name="connsiteX21" fmla="*/ 141859 w 471709"/>
                <a:gd name="connsiteY21" fmla="*/ 24938 h 28281"/>
                <a:gd name="connsiteX22" fmla="*/ 131667 w 471709"/>
                <a:gd name="connsiteY22" fmla="*/ 16651 h 28281"/>
                <a:gd name="connsiteX23" fmla="*/ 122142 w 471709"/>
                <a:gd name="connsiteY23" fmla="*/ 11889 h 28281"/>
                <a:gd name="connsiteX24" fmla="*/ 116904 w 471709"/>
                <a:gd name="connsiteY24" fmla="*/ 20461 h 28281"/>
                <a:gd name="connsiteX25" fmla="*/ 102807 w 471709"/>
                <a:gd name="connsiteY25" fmla="*/ 26081 h 28281"/>
                <a:gd name="connsiteX26" fmla="*/ 71946 w 471709"/>
                <a:gd name="connsiteY26" fmla="*/ 25128 h 28281"/>
                <a:gd name="connsiteX27" fmla="*/ 65659 w 471709"/>
                <a:gd name="connsiteY27" fmla="*/ 24081 h 28281"/>
                <a:gd name="connsiteX28" fmla="*/ 50419 w 471709"/>
                <a:gd name="connsiteY28" fmla="*/ 17604 h 28281"/>
                <a:gd name="connsiteX29" fmla="*/ 27273 w 471709"/>
                <a:gd name="connsiteY29" fmla="*/ 23319 h 28281"/>
                <a:gd name="connsiteX30" fmla="*/ 8223 w 471709"/>
                <a:gd name="connsiteY30" fmla="*/ 25986 h 28281"/>
                <a:gd name="connsiteX31" fmla="*/ 1079 w 471709"/>
                <a:gd name="connsiteY31" fmla="*/ 11698 h 28281"/>
                <a:gd name="connsiteX32" fmla="*/ 4128 w 471709"/>
                <a:gd name="connsiteY32" fmla="*/ 7412 h 28281"/>
                <a:gd name="connsiteX33" fmla="*/ 39846 w 471709"/>
                <a:gd name="connsiteY33" fmla="*/ 9127 h 28281"/>
                <a:gd name="connsiteX34" fmla="*/ 44990 w 471709"/>
                <a:gd name="connsiteY34" fmla="*/ 10079 h 28281"/>
                <a:gd name="connsiteX35" fmla="*/ 99568 w 471709"/>
                <a:gd name="connsiteY35" fmla="*/ 4745 h 28281"/>
                <a:gd name="connsiteX36" fmla="*/ 112236 w 471709"/>
                <a:gd name="connsiteY36" fmla="*/ 2364 h 28281"/>
                <a:gd name="connsiteX37" fmla="*/ 131286 w 471709"/>
                <a:gd name="connsiteY37" fmla="*/ 2935 h 28281"/>
                <a:gd name="connsiteX38" fmla="*/ 147574 w 471709"/>
                <a:gd name="connsiteY38" fmla="*/ 4364 h 28281"/>
                <a:gd name="connsiteX39" fmla="*/ 207677 w 471709"/>
                <a:gd name="connsiteY39" fmla="*/ 3602 h 28281"/>
                <a:gd name="connsiteX40" fmla="*/ 251396 w 471709"/>
                <a:gd name="connsiteY40" fmla="*/ 4840 h 28281"/>
                <a:gd name="connsiteX41" fmla="*/ 293688 w 471709"/>
                <a:gd name="connsiteY41" fmla="*/ 2649 h 28281"/>
                <a:gd name="connsiteX42" fmla="*/ 325120 w 471709"/>
                <a:gd name="connsiteY42" fmla="*/ 744 h 28281"/>
                <a:gd name="connsiteX43" fmla="*/ 344932 w 471709"/>
                <a:gd name="connsiteY43" fmla="*/ 4840 h 28281"/>
                <a:gd name="connsiteX44" fmla="*/ 356076 w 471709"/>
                <a:gd name="connsiteY44" fmla="*/ 3411 h 28281"/>
                <a:gd name="connsiteX45" fmla="*/ 370173 w 471709"/>
                <a:gd name="connsiteY45" fmla="*/ 2554 h 28281"/>
                <a:gd name="connsiteX46" fmla="*/ 384270 w 471709"/>
                <a:gd name="connsiteY46" fmla="*/ 4745 h 28281"/>
                <a:gd name="connsiteX47" fmla="*/ 419322 w 471709"/>
                <a:gd name="connsiteY47" fmla="*/ 4745 h 28281"/>
                <a:gd name="connsiteX48" fmla="*/ 463709 w 471709"/>
                <a:gd name="connsiteY48" fmla="*/ 2935 h 28281"/>
                <a:gd name="connsiteX49" fmla="*/ 470748 w 471709"/>
                <a:gd name="connsiteY49" fmla="*/ 6907 h 28281"/>
                <a:gd name="connsiteX50" fmla="*/ 470471 w 471709"/>
                <a:gd name="connsiteY50" fmla="*/ 10746 h 28281"/>
                <a:gd name="connsiteX51" fmla="*/ 471710 w 471709"/>
                <a:gd name="connsiteY51" fmla="*/ 26367 h 28281"/>
                <a:gd name="connsiteX52" fmla="*/ 437610 w 471709"/>
                <a:gd name="connsiteY52" fmla="*/ 23033 h 28281"/>
                <a:gd name="connsiteX53" fmla="*/ 106426 w 471709"/>
                <a:gd name="connsiteY53" fmla="*/ 16461 h 28281"/>
                <a:gd name="connsiteX54" fmla="*/ 105188 w 471709"/>
                <a:gd name="connsiteY54" fmla="*/ 15508 h 28281"/>
                <a:gd name="connsiteX55" fmla="*/ 104426 w 471709"/>
                <a:gd name="connsiteY55" fmla="*/ 17413 h 28281"/>
                <a:gd name="connsiteX56" fmla="*/ 105950 w 471709"/>
                <a:gd name="connsiteY56" fmla="*/ 17413 h 28281"/>
                <a:gd name="connsiteX57" fmla="*/ 106426 w 471709"/>
                <a:gd name="connsiteY57" fmla="*/ 16461 h 28281"/>
                <a:gd name="connsiteX58" fmla="*/ 208344 w 471709"/>
                <a:gd name="connsiteY58" fmla="*/ 13318 h 28281"/>
                <a:gd name="connsiteX59" fmla="*/ 207677 w 471709"/>
                <a:gd name="connsiteY59" fmla="*/ 12270 h 28281"/>
                <a:gd name="connsiteX60" fmla="*/ 206438 w 471709"/>
                <a:gd name="connsiteY60" fmla="*/ 11603 h 28281"/>
                <a:gd name="connsiteX61" fmla="*/ 207391 w 471709"/>
                <a:gd name="connsiteY61" fmla="*/ 12556 h 28281"/>
                <a:gd name="connsiteX62" fmla="*/ 290925 w 471709"/>
                <a:gd name="connsiteY62" fmla="*/ 14746 h 28281"/>
                <a:gd name="connsiteX63" fmla="*/ 287401 w 471709"/>
                <a:gd name="connsiteY63" fmla="*/ 13698 h 28281"/>
                <a:gd name="connsiteX64" fmla="*/ 283115 w 471709"/>
                <a:gd name="connsiteY64" fmla="*/ 15985 h 28281"/>
                <a:gd name="connsiteX65" fmla="*/ 284353 w 471709"/>
                <a:gd name="connsiteY65" fmla="*/ 17794 h 28281"/>
                <a:gd name="connsiteX66" fmla="*/ 290925 w 471709"/>
                <a:gd name="connsiteY66" fmla="*/ 14746 h 28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471709" h="28281">
                  <a:moveTo>
                    <a:pt x="437610" y="23033"/>
                  </a:moveTo>
                  <a:cubicBezTo>
                    <a:pt x="439344" y="22547"/>
                    <a:pt x="440982" y="21776"/>
                    <a:pt x="442468" y="20747"/>
                  </a:cubicBezTo>
                  <a:cubicBezTo>
                    <a:pt x="443516" y="19794"/>
                    <a:pt x="442468" y="18461"/>
                    <a:pt x="441135" y="19128"/>
                  </a:cubicBezTo>
                  <a:cubicBezTo>
                    <a:pt x="439677" y="20157"/>
                    <a:pt x="438363" y="21366"/>
                    <a:pt x="437229" y="22747"/>
                  </a:cubicBezTo>
                  <a:cubicBezTo>
                    <a:pt x="432657" y="23605"/>
                    <a:pt x="427704" y="21033"/>
                    <a:pt x="423228" y="24271"/>
                  </a:cubicBezTo>
                  <a:cubicBezTo>
                    <a:pt x="415131" y="29701"/>
                    <a:pt x="405511" y="26843"/>
                    <a:pt x="396558" y="26176"/>
                  </a:cubicBezTo>
                  <a:cubicBezTo>
                    <a:pt x="393033" y="26176"/>
                    <a:pt x="392271" y="22652"/>
                    <a:pt x="392557" y="19604"/>
                  </a:cubicBezTo>
                  <a:lnTo>
                    <a:pt x="393224" y="18556"/>
                  </a:lnTo>
                  <a:lnTo>
                    <a:pt x="392271" y="19318"/>
                  </a:lnTo>
                  <a:cubicBezTo>
                    <a:pt x="385889" y="16270"/>
                    <a:pt x="378279" y="17518"/>
                    <a:pt x="373221" y="22461"/>
                  </a:cubicBezTo>
                  <a:cubicBezTo>
                    <a:pt x="367611" y="26186"/>
                    <a:pt x="360858" y="27805"/>
                    <a:pt x="354171" y="27034"/>
                  </a:cubicBezTo>
                  <a:cubicBezTo>
                    <a:pt x="346170" y="27034"/>
                    <a:pt x="344646" y="22461"/>
                    <a:pt x="341503" y="16842"/>
                  </a:cubicBezTo>
                  <a:cubicBezTo>
                    <a:pt x="338360" y="11222"/>
                    <a:pt x="333312" y="14842"/>
                    <a:pt x="329121" y="17413"/>
                  </a:cubicBezTo>
                  <a:cubicBezTo>
                    <a:pt x="311309" y="28367"/>
                    <a:pt x="291497" y="22461"/>
                    <a:pt x="272542" y="22843"/>
                  </a:cubicBezTo>
                  <a:cubicBezTo>
                    <a:pt x="263779" y="12270"/>
                    <a:pt x="251301" y="22843"/>
                    <a:pt x="241491" y="18271"/>
                  </a:cubicBezTo>
                  <a:cubicBezTo>
                    <a:pt x="233489" y="26938"/>
                    <a:pt x="222441" y="21985"/>
                    <a:pt x="213392" y="22747"/>
                  </a:cubicBezTo>
                  <a:cubicBezTo>
                    <a:pt x="204343" y="23509"/>
                    <a:pt x="196628" y="19794"/>
                    <a:pt x="187960" y="21890"/>
                  </a:cubicBezTo>
                  <a:cubicBezTo>
                    <a:pt x="185864" y="22366"/>
                    <a:pt x="185293" y="18556"/>
                    <a:pt x="185579" y="16175"/>
                  </a:cubicBezTo>
                  <a:lnTo>
                    <a:pt x="186246" y="15032"/>
                  </a:lnTo>
                  <a:lnTo>
                    <a:pt x="185293" y="15889"/>
                  </a:lnTo>
                  <a:cubicBezTo>
                    <a:pt x="175768" y="15889"/>
                    <a:pt x="166243" y="12841"/>
                    <a:pt x="157956" y="21604"/>
                  </a:cubicBezTo>
                  <a:cubicBezTo>
                    <a:pt x="155004" y="24652"/>
                    <a:pt x="147384" y="24367"/>
                    <a:pt x="141859" y="24938"/>
                  </a:cubicBezTo>
                  <a:cubicBezTo>
                    <a:pt x="136335" y="25510"/>
                    <a:pt x="134620" y="20176"/>
                    <a:pt x="131667" y="16651"/>
                  </a:cubicBezTo>
                  <a:cubicBezTo>
                    <a:pt x="128714" y="13127"/>
                    <a:pt x="125286" y="13318"/>
                    <a:pt x="122142" y="11889"/>
                  </a:cubicBezTo>
                  <a:cubicBezTo>
                    <a:pt x="116332" y="13127"/>
                    <a:pt x="118618" y="17794"/>
                    <a:pt x="116904" y="20461"/>
                  </a:cubicBezTo>
                  <a:cubicBezTo>
                    <a:pt x="114275" y="25605"/>
                    <a:pt x="108245" y="28005"/>
                    <a:pt x="102807" y="26081"/>
                  </a:cubicBezTo>
                  <a:cubicBezTo>
                    <a:pt x="92786" y="23052"/>
                    <a:pt x="82137" y="22728"/>
                    <a:pt x="71946" y="25128"/>
                  </a:cubicBezTo>
                  <a:cubicBezTo>
                    <a:pt x="69374" y="25890"/>
                    <a:pt x="65469" y="26081"/>
                    <a:pt x="65659" y="24081"/>
                  </a:cubicBezTo>
                  <a:cubicBezTo>
                    <a:pt x="67088" y="8936"/>
                    <a:pt x="54896" y="16461"/>
                    <a:pt x="50419" y="17604"/>
                  </a:cubicBezTo>
                  <a:cubicBezTo>
                    <a:pt x="42704" y="19509"/>
                    <a:pt x="33846" y="17604"/>
                    <a:pt x="27273" y="23319"/>
                  </a:cubicBezTo>
                  <a:cubicBezTo>
                    <a:pt x="21777" y="27357"/>
                    <a:pt x="14615" y="28357"/>
                    <a:pt x="8223" y="25986"/>
                  </a:cubicBezTo>
                  <a:cubicBezTo>
                    <a:pt x="508" y="23986"/>
                    <a:pt x="9080" y="14746"/>
                    <a:pt x="1079" y="11698"/>
                  </a:cubicBezTo>
                  <a:cubicBezTo>
                    <a:pt x="-2159" y="10460"/>
                    <a:pt x="2794" y="7317"/>
                    <a:pt x="4128" y="7412"/>
                  </a:cubicBezTo>
                  <a:cubicBezTo>
                    <a:pt x="16034" y="8365"/>
                    <a:pt x="28512" y="-113"/>
                    <a:pt x="39846" y="9127"/>
                  </a:cubicBezTo>
                  <a:cubicBezTo>
                    <a:pt x="41189" y="10489"/>
                    <a:pt x="43247" y="10870"/>
                    <a:pt x="44990" y="10079"/>
                  </a:cubicBezTo>
                  <a:cubicBezTo>
                    <a:pt x="62421" y="1792"/>
                    <a:pt x="81375" y="6745"/>
                    <a:pt x="99568" y="4745"/>
                  </a:cubicBezTo>
                  <a:cubicBezTo>
                    <a:pt x="103835" y="4202"/>
                    <a:pt x="108064" y="3402"/>
                    <a:pt x="112236" y="2364"/>
                  </a:cubicBezTo>
                  <a:cubicBezTo>
                    <a:pt x="118523" y="744"/>
                    <a:pt x="124524" y="-2303"/>
                    <a:pt x="131286" y="2935"/>
                  </a:cubicBezTo>
                  <a:cubicBezTo>
                    <a:pt x="136344" y="5450"/>
                    <a:pt x="142154" y="5955"/>
                    <a:pt x="147574" y="4364"/>
                  </a:cubicBezTo>
                  <a:cubicBezTo>
                    <a:pt x="167767" y="-875"/>
                    <a:pt x="187865" y="5126"/>
                    <a:pt x="207677" y="3602"/>
                  </a:cubicBezTo>
                  <a:cubicBezTo>
                    <a:pt x="222726" y="2459"/>
                    <a:pt x="236919" y="4650"/>
                    <a:pt x="251396" y="4840"/>
                  </a:cubicBezTo>
                  <a:cubicBezTo>
                    <a:pt x="265522" y="6212"/>
                    <a:pt x="279781" y="5479"/>
                    <a:pt x="293688" y="2649"/>
                  </a:cubicBezTo>
                  <a:cubicBezTo>
                    <a:pt x="304451" y="-589"/>
                    <a:pt x="315309" y="8174"/>
                    <a:pt x="325120" y="744"/>
                  </a:cubicBezTo>
                  <a:cubicBezTo>
                    <a:pt x="330359" y="7984"/>
                    <a:pt x="338169" y="3888"/>
                    <a:pt x="344932" y="4840"/>
                  </a:cubicBezTo>
                  <a:cubicBezTo>
                    <a:pt x="349218" y="5507"/>
                    <a:pt x="350647" y="-4685"/>
                    <a:pt x="356076" y="3411"/>
                  </a:cubicBezTo>
                  <a:cubicBezTo>
                    <a:pt x="360077" y="9698"/>
                    <a:pt x="364363" y="-1351"/>
                    <a:pt x="370173" y="2554"/>
                  </a:cubicBezTo>
                  <a:cubicBezTo>
                    <a:pt x="374707" y="4116"/>
                    <a:pt x="379479" y="4859"/>
                    <a:pt x="384270" y="4745"/>
                  </a:cubicBezTo>
                  <a:cubicBezTo>
                    <a:pt x="395919" y="6078"/>
                    <a:pt x="407673" y="6078"/>
                    <a:pt x="419322" y="4745"/>
                  </a:cubicBezTo>
                  <a:cubicBezTo>
                    <a:pt x="434086" y="3411"/>
                    <a:pt x="448945" y="7603"/>
                    <a:pt x="463709" y="2935"/>
                  </a:cubicBezTo>
                  <a:cubicBezTo>
                    <a:pt x="466747" y="2088"/>
                    <a:pt x="469900" y="3869"/>
                    <a:pt x="470748" y="6907"/>
                  </a:cubicBezTo>
                  <a:cubicBezTo>
                    <a:pt x="471100" y="8184"/>
                    <a:pt x="471005" y="9536"/>
                    <a:pt x="470471" y="10746"/>
                  </a:cubicBezTo>
                  <a:cubicBezTo>
                    <a:pt x="468995" y="15937"/>
                    <a:pt x="469433" y="21480"/>
                    <a:pt x="471710" y="26367"/>
                  </a:cubicBezTo>
                  <a:cubicBezTo>
                    <a:pt x="459804" y="24938"/>
                    <a:pt x="447897" y="33415"/>
                    <a:pt x="437610" y="23033"/>
                  </a:cubicBezTo>
                  <a:close/>
                  <a:moveTo>
                    <a:pt x="106426" y="16461"/>
                  </a:moveTo>
                  <a:cubicBezTo>
                    <a:pt x="106426" y="16461"/>
                    <a:pt x="105569" y="15508"/>
                    <a:pt x="105188" y="15508"/>
                  </a:cubicBezTo>
                  <a:cubicBezTo>
                    <a:pt x="104807" y="15508"/>
                    <a:pt x="103283" y="16175"/>
                    <a:pt x="104426" y="17413"/>
                  </a:cubicBezTo>
                  <a:cubicBezTo>
                    <a:pt x="104912" y="17613"/>
                    <a:pt x="105464" y="17613"/>
                    <a:pt x="105950" y="17413"/>
                  </a:cubicBezTo>
                  <a:cubicBezTo>
                    <a:pt x="105950" y="17413"/>
                    <a:pt x="106236" y="16937"/>
                    <a:pt x="106426" y="16461"/>
                  </a:cubicBezTo>
                  <a:close/>
                  <a:moveTo>
                    <a:pt x="208344" y="13318"/>
                  </a:moveTo>
                  <a:lnTo>
                    <a:pt x="207677" y="12270"/>
                  </a:lnTo>
                  <a:lnTo>
                    <a:pt x="206438" y="11603"/>
                  </a:lnTo>
                  <a:lnTo>
                    <a:pt x="207391" y="12556"/>
                  </a:lnTo>
                  <a:close/>
                  <a:moveTo>
                    <a:pt x="290925" y="14746"/>
                  </a:moveTo>
                  <a:cubicBezTo>
                    <a:pt x="289211" y="14175"/>
                    <a:pt x="288068" y="13508"/>
                    <a:pt x="287401" y="13698"/>
                  </a:cubicBezTo>
                  <a:cubicBezTo>
                    <a:pt x="285820" y="14127"/>
                    <a:pt x="284353" y="14908"/>
                    <a:pt x="283115" y="15985"/>
                  </a:cubicBezTo>
                  <a:cubicBezTo>
                    <a:pt x="282162" y="16842"/>
                    <a:pt x="283115" y="18175"/>
                    <a:pt x="284353" y="17794"/>
                  </a:cubicBezTo>
                  <a:cubicBezTo>
                    <a:pt x="286630" y="16966"/>
                    <a:pt x="288820" y="15946"/>
                    <a:pt x="290925" y="14746"/>
                  </a:cubicBezTo>
                  <a:close/>
                </a:path>
              </a:pathLst>
            </a:custGeom>
            <a:grpFill/>
            <a:ln w="9525" cap="flat">
              <a:noFill/>
              <a:prstDash val="solid"/>
              <a:miter/>
            </a:ln>
          </p:spPr>
          <p:txBody>
            <a:bodyPr rtlCol="0" anchor="ctr"/>
            <a:lstStyle/>
            <a:p>
              <a:endParaRPr lang="en-US">
                <a:solidFill>
                  <a:schemeClr val="bg1"/>
                </a:solidFill>
              </a:endParaRPr>
            </a:p>
          </p:txBody>
        </p:sp>
        <p:sp>
          <p:nvSpPr>
            <p:cNvPr id="8" name="Freeform 7">
              <a:extLst>
                <a:ext uri="{FF2B5EF4-FFF2-40B4-BE49-F238E27FC236}">
                  <a16:creationId xmlns:a16="http://schemas.microsoft.com/office/drawing/2014/main" id="{DD232014-C673-2054-3A45-5CB9A4C6DD64}"/>
                </a:ext>
              </a:extLst>
            </p:cNvPr>
            <p:cNvSpPr/>
            <p:nvPr/>
          </p:nvSpPr>
          <p:spPr>
            <a:xfrm>
              <a:off x="7899476" y="2704854"/>
              <a:ext cx="265179" cy="45073"/>
            </a:xfrm>
            <a:custGeom>
              <a:avLst/>
              <a:gdLst>
                <a:gd name="connsiteX0" fmla="*/ 264973 w 265179"/>
                <a:gd name="connsiteY0" fmla="*/ 24248 h 45073"/>
                <a:gd name="connsiteX1" fmla="*/ 255448 w 265179"/>
                <a:gd name="connsiteY1" fmla="*/ 40155 h 45073"/>
                <a:gd name="connsiteX2" fmla="*/ 248590 w 265179"/>
                <a:gd name="connsiteY2" fmla="*/ 40155 h 45073"/>
                <a:gd name="connsiteX3" fmla="*/ 218967 w 265179"/>
                <a:gd name="connsiteY3" fmla="*/ 42441 h 45073"/>
                <a:gd name="connsiteX4" fmla="*/ 206584 w 265179"/>
                <a:gd name="connsiteY4" fmla="*/ 44441 h 45073"/>
                <a:gd name="connsiteX5" fmla="*/ 148672 w 265179"/>
                <a:gd name="connsiteY5" fmla="*/ 42917 h 45073"/>
                <a:gd name="connsiteX6" fmla="*/ 99142 w 265179"/>
                <a:gd name="connsiteY6" fmla="*/ 41965 h 45073"/>
                <a:gd name="connsiteX7" fmla="*/ 57614 w 265179"/>
                <a:gd name="connsiteY7" fmla="*/ 39679 h 45073"/>
                <a:gd name="connsiteX8" fmla="*/ 11131 w 265179"/>
                <a:gd name="connsiteY8" fmla="*/ 35488 h 45073"/>
                <a:gd name="connsiteX9" fmla="*/ 82 w 265179"/>
                <a:gd name="connsiteY9" fmla="*/ 21867 h 45073"/>
                <a:gd name="connsiteX10" fmla="*/ 10084 w 265179"/>
                <a:gd name="connsiteY10" fmla="*/ 13771 h 45073"/>
                <a:gd name="connsiteX11" fmla="*/ 44469 w 265179"/>
                <a:gd name="connsiteY11" fmla="*/ 15771 h 45073"/>
                <a:gd name="connsiteX12" fmla="*/ 70282 w 265179"/>
                <a:gd name="connsiteY12" fmla="*/ 15200 h 45073"/>
                <a:gd name="connsiteX13" fmla="*/ 75520 w 265179"/>
                <a:gd name="connsiteY13" fmla="*/ 14247 h 45073"/>
                <a:gd name="connsiteX14" fmla="*/ 95618 w 265179"/>
                <a:gd name="connsiteY14" fmla="*/ 13676 h 45073"/>
                <a:gd name="connsiteX15" fmla="*/ 86665 w 265179"/>
                <a:gd name="connsiteY15" fmla="*/ 8913 h 45073"/>
                <a:gd name="connsiteX16" fmla="*/ 21418 w 265179"/>
                <a:gd name="connsiteY16" fmla="*/ 7960 h 45073"/>
                <a:gd name="connsiteX17" fmla="*/ 6369 w 265179"/>
                <a:gd name="connsiteY17" fmla="*/ 7960 h 45073"/>
                <a:gd name="connsiteX18" fmla="*/ 749 w 265179"/>
                <a:gd name="connsiteY18" fmla="*/ 4627 h 45073"/>
                <a:gd name="connsiteX19" fmla="*/ 7131 w 265179"/>
                <a:gd name="connsiteY19" fmla="*/ 245 h 45073"/>
                <a:gd name="connsiteX20" fmla="*/ 12751 w 265179"/>
                <a:gd name="connsiteY20" fmla="*/ 245 h 45073"/>
                <a:gd name="connsiteX21" fmla="*/ 114573 w 265179"/>
                <a:gd name="connsiteY21" fmla="*/ 3484 h 45073"/>
                <a:gd name="connsiteX22" fmla="*/ 148196 w 265179"/>
                <a:gd name="connsiteY22" fmla="*/ 3484 h 45073"/>
                <a:gd name="connsiteX23" fmla="*/ 155149 w 265179"/>
                <a:gd name="connsiteY23" fmla="*/ 7484 h 45073"/>
                <a:gd name="connsiteX24" fmla="*/ 148101 w 265179"/>
                <a:gd name="connsiteY24" fmla="*/ 10818 h 45073"/>
                <a:gd name="connsiteX25" fmla="*/ 113430 w 265179"/>
                <a:gd name="connsiteY25" fmla="*/ 8627 h 45073"/>
                <a:gd name="connsiteX26" fmla="*/ 97333 w 265179"/>
                <a:gd name="connsiteY26" fmla="*/ 14818 h 45073"/>
                <a:gd name="connsiteX27" fmla="*/ 107334 w 265179"/>
                <a:gd name="connsiteY27" fmla="*/ 18628 h 45073"/>
                <a:gd name="connsiteX28" fmla="*/ 145434 w 265179"/>
                <a:gd name="connsiteY28" fmla="*/ 19676 h 45073"/>
                <a:gd name="connsiteX29" fmla="*/ 165341 w 265179"/>
                <a:gd name="connsiteY29" fmla="*/ 18724 h 45073"/>
                <a:gd name="connsiteX30" fmla="*/ 199917 w 265179"/>
                <a:gd name="connsiteY30" fmla="*/ 21772 h 45073"/>
                <a:gd name="connsiteX31" fmla="*/ 220491 w 265179"/>
                <a:gd name="connsiteY31" fmla="*/ 15390 h 45073"/>
                <a:gd name="connsiteX32" fmla="*/ 187249 w 265179"/>
                <a:gd name="connsiteY32" fmla="*/ 9961 h 45073"/>
                <a:gd name="connsiteX33" fmla="*/ 222015 w 265179"/>
                <a:gd name="connsiteY33" fmla="*/ 13676 h 45073"/>
                <a:gd name="connsiteX34" fmla="*/ 225063 w 265179"/>
                <a:gd name="connsiteY34" fmla="*/ 14342 h 45073"/>
                <a:gd name="connsiteX35" fmla="*/ 225825 w 265179"/>
                <a:gd name="connsiteY35" fmla="*/ 13199 h 45073"/>
                <a:gd name="connsiteX36" fmla="*/ 225253 w 265179"/>
                <a:gd name="connsiteY36" fmla="*/ 14533 h 45073"/>
                <a:gd name="connsiteX37" fmla="*/ 230206 w 265179"/>
                <a:gd name="connsiteY37" fmla="*/ 24058 h 45073"/>
                <a:gd name="connsiteX38" fmla="*/ 246589 w 265179"/>
                <a:gd name="connsiteY38" fmla="*/ 24820 h 45073"/>
                <a:gd name="connsiteX39" fmla="*/ 251542 w 265179"/>
                <a:gd name="connsiteY39" fmla="*/ 17676 h 45073"/>
                <a:gd name="connsiteX40" fmla="*/ 264973 w 265179"/>
                <a:gd name="connsiteY40" fmla="*/ 24248 h 45073"/>
                <a:gd name="connsiteX41" fmla="*/ 33610 w 265179"/>
                <a:gd name="connsiteY41" fmla="*/ 29201 h 45073"/>
                <a:gd name="connsiteX42" fmla="*/ 32944 w 265179"/>
                <a:gd name="connsiteY42" fmla="*/ 28058 h 45073"/>
                <a:gd name="connsiteX43" fmla="*/ 31801 w 265179"/>
                <a:gd name="connsiteY43" fmla="*/ 27487 h 45073"/>
                <a:gd name="connsiteX44" fmla="*/ 32658 w 265179"/>
                <a:gd name="connsiteY44" fmla="*/ 28344 h 45073"/>
                <a:gd name="connsiteX45" fmla="*/ 101333 w 265179"/>
                <a:gd name="connsiteY45" fmla="*/ 30249 h 45073"/>
                <a:gd name="connsiteX46" fmla="*/ 100285 w 265179"/>
                <a:gd name="connsiteY46" fmla="*/ 29677 h 45073"/>
                <a:gd name="connsiteX47" fmla="*/ 100285 w 265179"/>
                <a:gd name="connsiteY47" fmla="*/ 30439 h 45073"/>
                <a:gd name="connsiteX48" fmla="*/ 196583 w 265179"/>
                <a:gd name="connsiteY48" fmla="*/ 35869 h 45073"/>
                <a:gd name="connsiteX49" fmla="*/ 196583 w 265179"/>
                <a:gd name="connsiteY49" fmla="*/ 34726 h 45073"/>
                <a:gd name="connsiteX50" fmla="*/ 196012 w 265179"/>
                <a:gd name="connsiteY50" fmla="*/ 35678 h 45073"/>
                <a:gd name="connsiteX51" fmla="*/ 256305 w 265179"/>
                <a:gd name="connsiteY51" fmla="*/ 28344 h 45073"/>
                <a:gd name="connsiteX52" fmla="*/ 255257 w 265179"/>
                <a:gd name="connsiteY52" fmla="*/ 28820 h 45073"/>
                <a:gd name="connsiteX53" fmla="*/ 254495 w 265179"/>
                <a:gd name="connsiteY53" fmla="*/ 31868 h 45073"/>
                <a:gd name="connsiteX54" fmla="*/ 253543 w 265179"/>
                <a:gd name="connsiteY54" fmla="*/ 32726 h 45073"/>
                <a:gd name="connsiteX55" fmla="*/ 254686 w 265179"/>
                <a:gd name="connsiteY55" fmla="*/ 32059 h 45073"/>
                <a:gd name="connsiteX56" fmla="*/ 256781 w 265179"/>
                <a:gd name="connsiteY56" fmla="*/ 28820 h 45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65179" h="45073">
                  <a:moveTo>
                    <a:pt x="264973" y="24248"/>
                  </a:moveTo>
                  <a:cubicBezTo>
                    <a:pt x="266306" y="31106"/>
                    <a:pt x="260972" y="36059"/>
                    <a:pt x="255448" y="40155"/>
                  </a:cubicBezTo>
                  <a:cubicBezTo>
                    <a:pt x="253390" y="41593"/>
                    <a:pt x="250647" y="41593"/>
                    <a:pt x="248590" y="40155"/>
                  </a:cubicBezTo>
                  <a:cubicBezTo>
                    <a:pt x="238112" y="34440"/>
                    <a:pt x="228111" y="31964"/>
                    <a:pt x="218967" y="42441"/>
                  </a:cubicBezTo>
                  <a:cubicBezTo>
                    <a:pt x="215824" y="46060"/>
                    <a:pt x="210394" y="45108"/>
                    <a:pt x="206584" y="44441"/>
                  </a:cubicBezTo>
                  <a:cubicBezTo>
                    <a:pt x="187353" y="42365"/>
                    <a:pt x="167989" y="41850"/>
                    <a:pt x="148672" y="42917"/>
                  </a:cubicBezTo>
                  <a:cubicBezTo>
                    <a:pt x="132099" y="42917"/>
                    <a:pt x="115716" y="37964"/>
                    <a:pt x="99142" y="41965"/>
                  </a:cubicBezTo>
                  <a:cubicBezTo>
                    <a:pt x="86093" y="30821"/>
                    <a:pt x="71329" y="39584"/>
                    <a:pt x="57614" y="39679"/>
                  </a:cubicBezTo>
                  <a:cubicBezTo>
                    <a:pt x="41802" y="39679"/>
                    <a:pt x="26848" y="35583"/>
                    <a:pt x="11131" y="35488"/>
                  </a:cubicBezTo>
                  <a:cubicBezTo>
                    <a:pt x="1606" y="35488"/>
                    <a:pt x="940" y="27868"/>
                    <a:pt x="82" y="21867"/>
                  </a:cubicBezTo>
                  <a:cubicBezTo>
                    <a:pt x="-775" y="15866"/>
                    <a:pt x="5226" y="15104"/>
                    <a:pt x="10084" y="13771"/>
                  </a:cubicBezTo>
                  <a:cubicBezTo>
                    <a:pt x="21799" y="10723"/>
                    <a:pt x="32944" y="15581"/>
                    <a:pt x="44469" y="15771"/>
                  </a:cubicBezTo>
                  <a:cubicBezTo>
                    <a:pt x="53051" y="16962"/>
                    <a:pt x="61766" y="16771"/>
                    <a:pt x="70282" y="15200"/>
                  </a:cubicBezTo>
                  <a:cubicBezTo>
                    <a:pt x="71996" y="14723"/>
                    <a:pt x="75044" y="13676"/>
                    <a:pt x="75520" y="14247"/>
                  </a:cubicBezTo>
                  <a:cubicBezTo>
                    <a:pt x="82759" y="23201"/>
                    <a:pt x="89046" y="15009"/>
                    <a:pt x="95618" y="13676"/>
                  </a:cubicBezTo>
                  <a:cubicBezTo>
                    <a:pt x="93951" y="10351"/>
                    <a:pt x="90360" y="8437"/>
                    <a:pt x="86665" y="8913"/>
                  </a:cubicBezTo>
                  <a:cubicBezTo>
                    <a:pt x="64948" y="8913"/>
                    <a:pt x="43135" y="8246"/>
                    <a:pt x="21418" y="7960"/>
                  </a:cubicBezTo>
                  <a:cubicBezTo>
                    <a:pt x="16370" y="7960"/>
                    <a:pt x="11417" y="7960"/>
                    <a:pt x="6369" y="7960"/>
                  </a:cubicBezTo>
                  <a:cubicBezTo>
                    <a:pt x="3988" y="7960"/>
                    <a:pt x="1035" y="7389"/>
                    <a:pt x="749" y="4627"/>
                  </a:cubicBezTo>
                  <a:cubicBezTo>
                    <a:pt x="749" y="436"/>
                    <a:pt x="4273" y="722"/>
                    <a:pt x="7131" y="245"/>
                  </a:cubicBezTo>
                  <a:cubicBezTo>
                    <a:pt x="9989" y="-231"/>
                    <a:pt x="10846" y="245"/>
                    <a:pt x="12751" y="245"/>
                  </a:cubicBezTo>
                  <a:cubicBezTo>
                    <a:pt x="46726" y="-536"/>
                    <a:pt x="80721" y="550"/>
                    <a:pt x="114573" y="3484"/>
                  </a:cubicBezTo>
                  <a:cubicBezTo>
                    <a:pt x="125717" y="4341"/>
                    <a:pt x="136957" y="3484"/>
                    <a:pt x="148196" y="3484"/>
                  </a:cubicBezTo>
                  <a:cubicBezTo>
                    <a:pt x="151149" y="3484"/>
                    <a:pt x="155245" y="3484"/>
                    <a:pt x="155149" y="7484"/>
                  </a:cubicBezTo>
                  <a:cubicBezTo>
                    <a:pt x="155054" y="11485"/>
                    <a:pt x="151244" y="11009"/>
                    <a:pt x="148101" y="10818"/>
                  </a:cubicBezTo>
                  <a:cubicBezTo>
                    <a:pt x="136481" y="10151"/>
                    <a:pt x="124860" y="10151"/>
                    <a:pt x="113430" y="8627"/>
                  </a:cubicBezTo>
                  <a:cubicBezTo>
                    <a:pt x="107324" y="7513"/>
                    <a:pt x="101114" y="9904"/>
                    <a:pt x="97333" y="14818"/>
                  </a:cubicBezTo>
                  <a:cubicBezTo>
                    <a:pt x="98095" y="21772"/>
                    <a:pt x="103810" y="18914"/>
                    <a:pt x="107334" y="18628"/>
                  </a:cubicBezTo>
                  <a:cubicBezTo>
                    <a:pt x="120002" y="17771"/>
                    <a:pt x="132385" y="13009"/>
                    <a:pt x="145434" y="19676"/>
                  </a:cubicBezTo>
                  <a:cubicBezTo>
                    <a:pt x="151339" y="22629"/>
                    <a:pt x="158007" y="17485"/>
                    <a:pt x="165341" y="18724"/>
                  </a:cubicBezTo>
                  <a:cubicBezTo>
                    <a:pt x="176581" y="20629"/>
                    <a:pt x="188296" y="19200"/>
                    <a:pt x="199917" y="21772"/>
                  </a:cubicBezTo>
                  <a:cubicBezTo>
                    <a:pt x="207356" y="22553"/>
                    <a:pt x="214795" y="20248"/>
                    <a:pt x="220491" y="15390"/>
                  </a:cubicBezTo>
                  <a:cubicBezTo>
                    <a:pt x="209442" y="13580"/>
                    <a:pt x="196774" y="19867"/>
                    <a:pt x="187249" y="9961"/>
                  </a:cubicBezTo>
                  <a:cubicBezTo>
                    <a:pt x="203060" y="4817"/>
                    <a:pt x="206299" y="5198"/>
                    <a:pt x="222015" y="13676"/>
                  </a:cubicBezTo>
                  <a:lnTo>
                    <a:pt x="225063" y="14342"/>
                  </a:lnTo>
                  <a:cubicBezTo>
                    <a:pt x="225063" y="14342"/>
                    <a:pt x="225634" y="13199"/>
                    <a:pt x="225825" y="13199"/>
                  </a:cubicBezTo>
                  <a:cubicBezTo>
                    <a:pt x="226015" y="13199"/>
                    <a:pt x="226682" y="13866"/>
                    <a:pt x="225253" y="14533"/>
                  </a:cubicBezTo>
                  <a:cubicBezTo>
                    <a:pt x="225253" y="18343"/>
                    <a:pt x="221443" y="24058"/>
                    <a:pt x="230206" y="24058"/>
                  </a:cubicBezTo>
                  <a:cubicBezTo>
                    <a:pt x="235731" y="24058"/>
                    <a:pt x="241160" y="24058"/>
                    <a:pt x="246589" y="24820"/>
                  </a:cubicBezTo>
                  <a:cubicBezTo>
                    <a:pt x="252019" y="25582"/>
                    <a:pt x="250781" y="20629"/>
                    <a:pt x="251542" y="17676"/>
                  </a:cubicBezTo>
                  <a:cubicBezTo>
                    <a:pt x="257162" y="17676"/>
                    <a:pt x="263449" y="18057"/>
                    <a:pt x="264973" y="24248"/>
                  </a:cubicBezTo>
                  <a:close/>
                  <a:moveTo>
                    <a:pt x="33610" y="29201"/>
                  </a:moveTo>
                  <a:lnTo>
                    <a:pt x="32944" y="28058"/>
                  </a:lnTo>
                  <a:lnTo>
                    <a:pt x="31801" y="27487"/>
                  </a:lnTo>
                  <a:lnTo>
                    <a:pt x="32658" y="28344"/>
                  </a:lnTo>
                  <a:close/>
                  <a:moveTo>
                    <a:pt x="101333" y="30249"/>
                  </a:moveTo>
                  <a:lnTo>
                    <a:pt x="100285" y="29677"/>
                  </a:lnTo>
                  <a:lnTo>
                    <a:pt x="100285" y="30439"/>
                  </a:lnTo>
                  <a:close/>
                  <a:moveTo>
                    <a:pt x="196583" y="35869"/>
                  </a:moveTo>
                  <a:lnTo>
                    <a:pt x="196583" y="34726"/>
                  </a:lnTo>
                  <a:lnTo>
                    <a:pt x="196012" y="35678"/>
                  </a:lnTo>
                  <a:close/>
                  <a:moveTo>
                    <a:pt x="256305" y="28344"/>
                  </a:moveTo>
                  <a:cubicBezTo>
                    <a:pt x="256305" y="28344"/>
                    <a:pt x="255352" y="28344"/>
                    <a:pt x="255257" y="28820"/>
                  </a:cubicBezTo>
                  <a:cubicBezTo>
                    <a:pt x="255162" y="29297"/>
                    <a:pt x="254781" y="30821"/>
                    <a:pt x="254495" y="31868"/>
                  </a:cubicBezTo>
                  <a:lnTo>
                    <a:pt x="253543" y="32726"/>
                  </a:lnTo>
                  <a:lnTo>
                    <a:pt x="254686" y="32059"/>
                  </a:lnTo>
                  <a:cubicBezTo>
                    <a:pt x="256114" y="30916"/>
                    <a:pt x="257829" y="30154"/>
                    <a:pt x="256781" y="28820"/>
                  </a:cubicBezTo>
                  <a:close/>
                </a:path>
              </a:pathLst>
            </a:custGeom>
            <a:grpFill/>
            <a:ln w="9525" cap="flat">
              <a:noFill/>
              <a:prstDash val="solid"/>
              <a:miter/>
            </a:ln>
          </p:spPr>
          <p:txBody>
            <a:bodyPr rtlCol="0" anchor="ctr"/>
            <a:lstStyle/>
            <a:p>
              <a:endParaRPr lang="en-US">
                <a:solidFill>
                  <a:schemeClr val="bg1"/>
                </a:solidFill>
              </a:endParaRPr>
            </a:p>
          </p:txBody>
        </p:sp>
        <p:sp>
          <p:nvSpPr>
            <p:cNvPr id="9" name="Freeform 8">
              <a:extLst>
                <a:ext uri="{FF2B5EF4-FFF2-40B4-BE49-F238E27FC236}">
                  <a16:creationId xmlns:a16="http://schemas.microsoft.com/office/drawing/2014/main" id="{9ED33851-3E2C-1301-B6B3-B6750B1AC780}"/>
                </a:ext>
              </a:extLst>
            </p:cNvPr>
            <p:cNvSpPr/>
            <p:nvPr/>
          </p:nvSpPr>
          <p:spPr>
            <a:xfrm>
              <a:off x="6245679" y="2723828"/>
              <a:ext cx="262976" cy="23844"/>
            </a:xfrm>
            <a:custGeom>
              <a:avLst/>
              <a:gdLst>
                <a:gd name="connsiteX0" fmla="*/ 258467 w 262976"/>
                <a:gd name="connsiteY0" fmla="*/ 322 h 23844"/>
                <a:gd name="connsiteX1" fmla="*/ 246084 w 262976"/>
                <a:gd name="connsiteY1" fmla="*/ 5846 h 23844"/>
                <a:gd name="connsiteX2" fmla="*/ 225415 w 262976"/>
                <a:gd name="connsiteY2" fmla="*/ 7275 h 23844"/>
                <a:gd name="connsiteX3" fmla="*/ 202269 w 262976"/>
                <a:gd name="connsiteY3" fmla="*/ 5370 h 23844"/>
                <a:gd name="connsiteX4" fmla="*/ 194173 w 262976"/>
                <a:gd name="connsiteY4" fmla="*/ 5370 h 23844"/>
                <a:gd name="connsiteX5" fmla="*/ 150358 w 262976"/>
                <a:gd name="connsiteY5" fmla="*/ 6799 h 23844"/>
                <a:gd name="connsiteX6" fmla="*/ 154454 w 262976"/>
                <a:gd name="connsiteY6" fmla="*/ 4037 h 23844"/>
                <a:gd name="connsiteX7" fmla="*/ 148834 w 262976"/>
                <a:gd name="connsiteY7" fmla="*/ 5084 h 23844"/>
                <a:gd name="connsiteX8" fmla="*/ 130832 w 262976"/>
                <a:gd name="connsiteY8" fmla="*/ 4132 h 23844"/>
                <a:gd name="connsiteX9" fmla="*/ 116735 w 262976"/>
                <a:gd name="connsiteY9" fmla="*/ 893 h 23844"/>
                <a:gd name="connsiteX10" fmla="*/ 111782 w 262976"/>
                <a:gd name="connsiteY10" fmla="*/ 893 h 23844"/>
                <a:gd name="connsiteX11" fmla="*/ 106734 w 262976"/>
                <a:gd name="connsiteY11" fmla="*/ 7561 h 23844"/>
                <a:gd name="connsiteX12" fmla="*/ 99494 w 262976"/>
                <a:gd name="connsiteY12" fmla="*/ 2989 h 23844"/>
                <a:gd name="connsiteX13" fmla="*/ 73586 w 262976"/>
                <a:gd name="connsiteY13" fmla="*/ 1941 h 23844"/>
                <a:gd name="connsiteX14" fmla="*/ 30534 w 262976"/>
                <a:gd name="connsiteY14" fmla="*/ 1941 h 23844"/>
                <a:gd name="connsiteX15" fmla="*/ 3006 w 262976"/>
                <a:gd name="connsiteY15" fmla="*/ 5084 h 23844"/>
                <a:gd name="connsiteX16" fmla="*/ 1196 w 262976"/>
                <a:gd name="connsiteY16" fmla="*/ 5084 h 23844"/>
                <a:gd name="connsiteX17" fmla="*/ 1959 w 262976"/>
                <a:gd name="connsiteY17" fmla="*/ 6132 h 23844"/>
                <a:gd name="connsiteX18" fmla="*/ 9102 w 262976"/>
                <a:gd name="connsiteY18" fmla="*/ 22706 h 23844"/>
                <a:gd name="connsiteX19" fmla="*/ 24056 w 262976"/>
                <a:gd name="connsiteY19" fmla="*/ 23753 h 23844"/>
                <a:gd name="connsiteX20" fmla="*/ 105686 w 262976"/>
                <a:gd name="connsiteY20" fmla="*/ 21563 h 23844"/>
                <a:gd name="connsiteX21" fmla="*/ 194078 w 262976"/>
                <a:gd name="connsiteY21" fmla="*/ 22325 h 23844"/>
                <a:gd name="connsiteX22" fmla="*/ 253895 w 262976"/>
                <a:gd name="connsiteY22" fmla="*/ 19086 h 23844"/>
                <a:gd name="connsiteX23" fmla="*/ 262848 w 262976"/>
                <a:gd name="connsiteY23" fmla="*/ 9561 h 23844"/>
                <a:gd name="connsiteX24" fmla="*/ 258467 w 262976"/>
                <a:gd name="connsiteY24" fmla="*/ 322 h 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62976" h="23844">
                  <a:moveTo>
                    <a:pt x="258467" y="322"/>
                  </a:moveTo>
                  <a:cubicBezTo>
                    <a:pt x="255228" y="3179"/>
                    <a:pt x="255800" y="11847"/>
                    <a:pt x="246084" y="5846"/>
                  </a:cubicBezTo>
                  <a:cubicBezTo>
                    <a:pt x="239474" y="2398"/>
                    <a:pt x="231482" y="2951"/>
                    <a:pt x="225415" y="7275"/>
                  </a:cubicBezTo>
                  <a:cubicBezTo>
                    <a:pt x="220748" y="10228"/>
                    <a:pt x="209127" y="15467"/>
                    <a:pt x="202269" y="5370"/>
                  </a:cubicBezTo>
                  <a:cubicBezTo>
                    <a:pt x="200078" y="2132"/>
                    <a:pt x="197316" y="4132"/>
                    <a:pt x="194173" y="5370"/>
                  </a:cubicBezTo>
                  <a:cubicBezTo>
                    <a:pt x="180000" y="9980"/>
                    <a:pt x="164807" y="10475"/>
                    <a:pt x="150358" y="6799"/>
                  </a:cubicBezTo>
                  <a:lnTo>
                    <a:pt x="154454" y="4037"/>
                  </a:lnTo>
                  <a:cubicBezTo>
                    <a:pt x="151882" y="1465"/>
                    <a:pt x="150358" y="3275"/>
                    <a:pt x="148834" y="5084"/>
                  </a:cubicBezTo>
                  <a:cubicBezTo>
                    <a:pt x="142833" y="4037"/>
                    <a:pt x="137023" y="1179"/>
                    <a:pt x="130832" y="4132"/>
                  </a:cubicBezTo>
                  <a:cubicBezTo>
                    <a:pt x="124640" y="7085"/>
                    <a:pt x="119021" y="11657"/>
                    <a:pt x="116735" y="893"/>
                  </a:cubicBezTo>
                  <a:cubicBezTo>
                    <a:pt x="116735" y="-345"/>
                    <a:pt x="113592" y="-250"/>
                    <a:pt x="111782" y="893"/>
                  </a:cubicBezTo>
                  <a:cubicBezTo>
                    <a:pt x="109972" y="2036"/>
                    <a:pt x="108734" y="6608"/>
                    <a:pt x="106734" y="7561"/>
                  </a:cubicBezTo>
                  <a:cubicBezTo>
                    <a:pt x="103304" y="9180"/>
                    <a:pt x="104257" y="1941"/>
                    <a:pt x="99494" y="2989"/>
                  </a:cubicBezTo>
                  <a:cubicBezTo>
                    <a:pt x="90827" y="4894"/>
                    <a:pt x="81873" y="10037"/>
                    <a:pt x="73586" y="1941"/>
                  </a:cubicBezTo>
                  <a:cubicBezTo>
                    <a:pt x="59375" y="4799"/>
                    <a:pt x="44745" y="4799"/>
                    <a:pt x="30534" y="1941"/>
                  </a:cubicBezTo>
                  <a:cubicBezTo>
                    <a:pt x="21265" y="1836"/>
                    <a:pt x="12017" y="2894"/>
                    <a:pt x="3006" y="5084"/>
                  </a:cubicBezTo>
                  <a:cubicBezTo>
                    <a:pt x="2054" y="4132"/>
                    <a:pt x="1292" y="4132"/>
                    <a:pt x="1196" y="5084"/>
                  </a:cubicBezTo>
                  <a:cubicBezTo>
                    <a:pt x="1101" y="6037"/>
                    <a:pt x="1673" y="5751"/>
                    <a:pt x="1959" y="6132"/>
                  </a:cubicBezTo>
                  <a:cubicBezTo>
                    <a:pt x="-1756" y="17372"/>
                    <a:pt x="-613" y="20515"/>
                    <a:pt x="9102" y="22706"/>
                  </a:cubicBezTo>
                  <a:cubicBezTo>
                    <a:pt x="14027" y="23677"/>
                    <a:pt x="19046" y="24030"/>
                    <a:pt x="24056" y="23753"/>
                  </a:cubicBezTo>
                  <a:cubicBezTo>
                    <a:pt x="51203" y="23182"/>
                    <a:pt x="78444" y="22039"/>
                    <a:pt x="105686" y="21563"/>
                  </a:cubicBezTo>
                  <a:cubicBezTo>
                    <a:pt x="135118" y="21563"/>
                    <a:pt x="164550" y="22896"/>
                    <a:pt x="194078" y="22325"/>
                  </a:cubicBezTo>
                  <a:cubicBezTo>
                    <a:pt x="214176" y="22325"/>
                    <a:pt x="233987" y="19658"/>
                    <a:pt x="253895" y="19086"/>
                  </a:cubicBezTo>
                  <a:cubicBezTo>
                    <a:pt x="262372" y="19086"/>
                    <a:pt x="263420" y="15371"/>
                    <a:pt x="262848" y="9561"/>
                  </a:cubicBezTo>
                  <a:cubicBezTo>
                    <a:pt x="262467" y="6513"/>
                    <a:pt x="263229" y="2513"/>
                    <a:pt x="258467" y="322"/>
                  </a:cubicBezTo>
                  <a:close/>
                </a:path>
              </a:pathLst>
            </a:custGeom>
            <a:grpFill/>
            <a:ln w="9525" cap="flat">
              <a:noFill/>
              <a:prstDash val="solid"/>
              <a:miter/>
            </a:ln>
          </p:spPr>
          <p:txBody>
            <a:bodyPr rtlCol="0" anchor="ctr"/>
            <a:lstStyle/>
            <a:p>
              <a:endParaRPr lang="en-US">
                <a:solidFill>
                  <a:schemeClr val="bg1"/>
                </a:solidFill>
              </a:endParaRPr>
            </a:p>
          </p:txBody>
        </p:sp>
        <p:sp>
          <p:nvSpPr>
            <p:cNvPr id="10" name="Freeform 9">
              <a:extLst>
                <a:ext uri="{FF2B5EF4-FFF2-40B4-BE49-F238E27FC236}">
                  <a16:creationId xmlns:a16="http://schemas.microsoft.com/office/drawing/2014/main" id="{BE0C6B44-2B44-0C55-B756-2C264C25F906}"/>
                </a:ext>
              </a:extLst>
            </p:cNvPr>
            <p:cNvSpPr/>
            <p:nvPr/>
          </p:nvSpPr>
          <p:spPr>
            <a:xfrm>
              <a:off x="7269216" y="2716720"/>
              <a:ext cx="146373" cy="30121"/>
            </a:xfrm>
            <a:custGeom>
              <a:avLst/>
              <a:gdLst>
                <a:gd name="connsiteX0" fmla="*/ 131708 w 146373"/>
                <a:gd name="connsiteY0" fmla="*/ 16288 h 30121"/>
                <a:gd name="connsiteX1" fmla="*/ 137509 w 146373"/>
                <a:gd name="connsiteY1" fmla="*/ 23889 h 30121"/>
                <a:gd name="connsiteX2" fmla="*/ 141233 w 146373"/>
                <a:gd name="connsiteY2" fmla="*/ 23336 h 30121"/>
                <a:gd name="connsiteX3" fmla="*/ 145520 w 146373"/>
                <a:gd name="connsiteY3" fmla="*/ 8192 h 30121"/>
                <a:gd name="connsiteX4" fmla="*/ 139138 w 146373"/>
                <a:gd name="connsiteY4" fmla="*/ 2000 h 30121"/>
                <a:gd name="connsiteX5" fmla="*/ 101609 w 146373"/>
                <a:gd name="connsiteY5" fmla="*/ 0 h 30121"/>
                <a:gd name="connsiteX6" fmla="*/ 97037 w 146373"/>
                <a:gd name="connsiteY6" fmla="*/ 2286 h 30121"/>
                <a:gd name="connsiteX7" fmla="*/ 86655 w 146373"/>
                <a:gd name="connsiteY7" fmla="*/ 4763 h 30121"/>
                <a:gd name="connsiteX8" fmla="*/ 15694 w 146373"/>
                <a:gd name="connsiteY8" fmla="*/ 6191 h 30121"/>
                <a:gd name="connsiteX9" fmla="*/ 4740 w 146373"/>
                <a:gd name="connsiteY9" fmla="*/ 12192 h 30121"/>
                <a:gd name="connsiteX10" fmla="*/ 1787 w 146373"/>
                <a:gd name="connsiteY10" fmla="*/ 8192 h 30121"/>
                <a:gd name="connsiteX11" fmla="*/ 2835 w 146373"/>
                <a:gd name="connsiteY11" fmla="*/ 13525 h 30121"/>
                <a:gd name="connsiteX12" fmla="*/ 5026 w 146373"/>
                <a:gd name="connsiteY12" fmla="*/ 26289 h 30121"/>
                <a:gd name="connsiteX13" fmla="*/ 37220 w 146373"/>
                <a:gd name="connsiteY13" fmla="*/ 19907 h 30121"/>
                <a:gd name="connsiteX14" fmla="*/ 26933 w 146373"/>
                <a:gd name="connsiteY14" fmla="*/ 14383 h 30121"/>
                <a:gd name="connsiteX15" fmla="*/ 40554 w 146373"/>
                <a:gd name="connsiteY15" fmla="*/ 15812 h 30121"/>
                <a:gd name="connsiteX16" fmla="*/ 37792 w 146373"/>
                <a:gd name="connsiteY16" fmla="*/ 20193 h 30121"/>
                <a:gd name="connsiteX17" fmla="*/ 45983 w 146373"/>
                <a:gd name="connsiteY17" fmla="*/ 29242 h 30121"/>
                <a:gd name="connsiteX18" fmla="*/ 82655 w 146373"/>
                <a:gd name="connsiteY18" fmla="*/ 11811 h 30121"/>
                <a:gd name="connsiteX19" fmla="*/ 98371 w 146373"/>
                <a:gd name="connsiteY19" fmla="*/ 26765 h 30121"/>
                <a:gd name="connsiteX20" fmla="*/ 131137 w 146373"/>
                <a:gd name="connsiteY20" fmla="*/ 15907 h 30121"/>
                <a:gd name="connsiteX21" fmla="*/ 132851 w 146373"/>
                <a:gd name="connsiteY21" fmla="*/ 13049 h 30121"/>
                <a:gd name="connsiteX22" fmla="*/ 131708 w 146373"/>
                <a:gd name="connsiteY22" fmla="*/ 16288 h 30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6373" h="30121">
                  <a:moveTo>
                    <a:pt x="131708" y="16288"/>
                  </a:moveTo>
                  <a:cubicBezTo>
                    <a:pt x="131213" y="19993"/>
                    <a:pt x="133804" y="23393"/>
                    <a:pt x="137509" y="23889"/>
                  </a:cubicBezTo>
                  <a:cubicBezTo>
                    <a:pt x="138776" y="24060"/>
                    <a:pt x="140071" y="23870"/>
                    <a:pt x="141233" y="23336"/>
                  </a:cubicBezTo>
                  <a:cubicBezTo>
                    <a:pt x="150187" y="20669"/>
                    <a:pt x="142567" y="13145"/>
                    <a:pt x="145520" y="8192"/>
                  </a:cubicBezTo>
                  <a:cubicBezTo>
                    <a:pt x="148472" y="3238"/>
                    <a:pt x="143138" y="2667"/>
                    <a:pt x="139138" y="2000"/>
                  </a:cubicBezTo>
                  <a:cubicBezTo>
                    <a:pt x="126755" y="95"/>
                    <a:pt x="113706" y="8477"/>
                    <a:pt x="101609" y="0"/>
                  </a:cubicBezTo>
                  <a:cubicBezTo>
                    <a:pt x="101038" y="0"/>
                    <a:pt x="98275" y="1143"/>
                    <a:pt x="97037" y="2286"/>
                  </a:cubicBezTo>
                  <a:cubicBezTo>
                    <a:pt x="94189" y="4763"/>
                    <a:pt x="90312" y="5686"/>
                    <a:pt x="86655" y="4763"/>
                  </a:cubicBezTo>
                  <a:cubicBezTo>
                    <a:pt x="62842" y="667"/>
                    <a:pt x="39030" y="8192"/>
                    <a:pt x="15694" y="6191"/>
                  </a:cubicBezTo>
                  <a:cubicBezTo>
                    <a:pt x="10646" y="5715"/>
                    <a:pt x="8645" y="10573"/>
                    <a:pt x="4740" y="12192"/>
                  </a:cubicBezTo>
                  <a:lnTo>
                    <a:pt x="1787" y="8192"/>
                  </a:lnTo>
                  <a:cubicBezTo>
                    <a:pt x="-1070" y="10478"/>
                    <a:pt x="1121" y="12001"/>
                    <a:pt x="2835" y="13525"/>
                  </a:cubicBezTo>
                  <a:cubicBezTo>
                    <a:pt x="-404" y="18479"/>
                    <a:pt x="-2213" y="25051"/>
                    <a:pt x="5026" y="26289"/>
                  </a:cubicBezTo>
                  <a:cubicBezTo>
                    <a:pt x="16075" y="28194"/>
                    <a:pt x="28743" y="31528"/>
                    <a:pt x="37220" y="19907"/>
                  </a:cubicBezTo>
                  <a:cubicBezTo>
                    <a:pt x="35411" y="15621"/>
                    <a:pt x="30076" y="16954"/>
                    <a:pt x="26933" y="14383"/>
                  </a:cubicBezTo>
                  <a:cubicBezTo>
                    <a:pt x="31381" y="12249"/>
                    <a:pt x="36649" y="12802"/>
                    <a:pt x="40554" y="15812"/>
                  </a:cubicBezTo>
                  <a:cubicBezTo>
                    <a:pt x="43602" y="18669"/>
                    <a:pt x="39316" y="19050"/>
                    <a:pt x="37792" y="20193"/>
                  </a:cubicBezTo>
                  <a:cubicBezTo>
                    <a:pt x="36363" y="26575"/>
                    <a:pt x="39411" y="32385"/>
                    <a:pt x="45983" y="29242"/>
                  </a:cubicBezTo>
                  <a:cubicBezTo>
                    <a:pt x="58080" y="23431"/>
                    <a:pt x="75415" y="29813"/>
                    <a:pt x="82655" y="11811"/>
                  </a:cubicBezTo>
                  <a:cubicBezTo>
                    <a:pt x="85226" y="27718"/>
                    <a:pt x="85703" y="28480"/>
                    <a:pt x="98371" y="26765"/>
                  </a:cubicBezTo>
                  <a:cubicBezTo>
                    <a:pt x="110115" y="26413"/>
                    <a:pt x="121507" y="22641"/>
                    <a:pt x="131137" y="15907"/>
                  </a:cubicBezTo>
                  <a:lnTo>
                    <a:pt x="132851" y="13049"/>
                  </a:lnTo>
                  <a:cubicBezTo>
                    <a:pt x="135137" y="14954"/>
                    <a:pt x="132375" y="15240"/>
                    <a:pt x="131708" y="16288"/>
                  </a:cubicBezTo>
                  <a:close/>
                </a:path>
              </a:pathLst>
            </a:custGeom>
            <a:grpFill/>
            <a:ln w="9525" cap="flat">
              <a:noFill/>
              <a:prstDash val="solid"/>
              <a:miter/>
            </a:ln>
          </p:spPr>
          <p:txBody>
            <a:bodyPr rtlCol="0" anchor="ctr"/>
            <a:lstStyle/>
            <a:p>
              <a:endParaRPr lang="en-US">
                <a:solidFill>
                  <a:schemeClr val="bg1"/>
                </a:solidFill>
              </a:endParaRPr>
            </a:p>
          </p:txBody>
        </p:sp>
        <p:sp>
          <p:nvSpPr>
            <p:cNvPr id="11" name="Freeform 10">
              <a:extLst>
                <a:ext uri="{FF2B5EF4-FFF2-40B4-BE49-F238E27FC236}">
                  <a16:creationId xmlns:a16="http://schemas.microsoft.com/office/drawing/2014/main" id="{1BE60B4F-1EBC-802F-FF86-B825BCA240D1}"/>
                </a:ext>
              </a:extLst>
            </p:cNvPr>
            <p:cNvSpPr/>
            <p:nvPr/>
          </p:nvSpPr>
          <p:spPr>
            <a:xfrm>
              <a:off x="8022621" y="2757505"/>
              <a:ext cx="52693" cy="19190"/>
            </a:xfrm>
            <a:custGeom>
              <a:avLst/>
              <a:gdLst>
                <a:gd name="connsiteX0" fmla="*/ 43910 w 52693"/>
                <a:gd name="connsiteY0" fmla="*/ 5601 h 19190"/>
                <a:gd name="connsiteX1" fmla="*/ 27718 w 52693"/>
                <a:gd name="connsiteY1" fmla="*/ 3030 h 19190"/>
                <a:gd name="connsiteX2" fmla="*/ 0 w 52693"/>
                <a:gd name="connsiteY2" fmla="*/ 15031 h 19190"/>
                <a:gd name="connsiteX3" fmla="*/ 23051 w 52693"/>
                <a:gd name="connsiteY3" fmla="*/ 11888 h 19190"/>
                <a:gd name="connsiteX4" fmla="*/ 28194 w 52693"/>
                <a:gd name="connsiteY4" fmla="*/ 12840 h 19190"/>
                <a:gd name="connsiteX5" fmla="*/ 42101 w 52693"/>
                <a:gd name="connsiteY5" fmla="*/ 18270 h 19190"/>
                <a:gd name="connsiteX6" fmla="*/ 52483 w 52693"/>
                <a:gd name="connsiteY6" fmla="*/ 14555 h 19190"/>
                <a:gd name="connsiteX7" fmla="*/ 43910 w 52693"/>
                <a:gd name="connsiteY7" fmla="*/ 5601 h 19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693" h="19190">
                  <a:moveTo>
                    <a:pt x="43910" y="5601"/>
                  </a:moveTo>
                  <a:cubicBezTo>
                    <a:pt x="38671" y="3411"/>
                    <a:pt x="33242" y="4935"/>
                    <a:pt x="27718" y="3030"/>
                  </a:cubicBezTo>
                  <a:cubicBezTo>
                    <a:pt x="12097" y="-2495"/>
                    <a:pt x="10668" y="-1542"/>
                    <a:pt x="0" y="15031"/>
                  </a:cubicBezTo>
                  <a:cubicBezTo>
                    <a:pt x="8382" y="16174"/>
                    <a:pt x="16478" y="21413"/>
                    <a:pt x="23051" y="11888"/>
                  </a:cubicBezTo>
                  <a:cubicBezTo>
                    <a:pt x="25337" y="8554"/>
                    <a:pt x="27527" y="10554"/>
                    <a:pt x="28194" y="12840"/>
                  </a:cubicBezTo>
                  <a:cubicBezTo>
                    <a:pt x="30290" y="20651"/>
                    <a:pt x="37719" y="16555"/>
                    <a:pt x="42101" y="18270"/>
                  </a:cubicBezTo>
                  <a:cubicBezTo>
                    <a:pt x="46482" y="19984"/>
                    <a:pt x="51149" y="19603"/>
                    <a:pt x="52483" y="14555"/>
                  </a:cubicBezTo>
                  <a:cubicBezTo>
                    <a:pt x="53816" y="9507"/>
                    <a:pt x="48578" y="7602"/>
                    <a:pt x="43910" y="5601"/>
                  </a:cubicBezTo>
                  <a:close/>
                </a:path>
              </a:pathLst>
            </a:custGeom>
            <a:grpFill/>
            <a:ln w="9525" cap="flat">
              <a:noFill/>
              <a:prstDash val="solid"/>
              <a:miter/>
            </a:ln>
          </p:spPr>
          <p:txBody>
            <a:bodyPr rtlCol="0" anchor="ctr"/>
            <a:lstStyle/>
            <a:p>
              <a:endParaRPr lang="en-US">
                <a:solidFill>
                  <a:schemeClr val="bg1"/>
                </a:solidFill>
              </a:endParaRPr>
            </a:p>
          </p:txBody>
        </p:sp>
        <p:sp>
          <p:nvSpPr>
            <p:cNvPr id="12" name="Freeform 11">
              <a:extLst>
                <a:ext uri="{FF2B5EF4-FFF2-40B4-BE49-F238E27FC236}">
                  <a16:creationId xmlns:a16="http://schemas.microsoft.com/office/drawing/2014/main" id="{B21DE2D2-113A-818F-CEEF-6290D7693CBC}"/>
                </a:ext>
              </a:extLst>
            </p:cNvPr>
            <p:cNvSpPr/>
            <p:nvPr/>
          </p:nvSpPr>
          <p:spPr>
            <a:xfrm>
              <a:off x="7119643" y="2760952"/>
              <a:ext cx="60205" cy="13954"/>
            </a:xfrm>
            <a:custGeom>
              <a:avLst/>
              <a:gdLst>
                <a:gd name="connsiteX0" fmla="*/ 57062 w 60205"/>
                <a:gd name="connsiteY0" fmla="*/ 250 h 13954"/>
                <a:gd name="connsiteX1" fmla="*/ 44013 w 60205"/>
                <a:gd name="connsiteY1" fmla="*/ 250 h 13954"/>
                <a:gd name="connsiteX2" fmla="*/ 16391 w 60205"/>
                <a:gd name="connsiteY2" fmla="*/ 3203 h 13954"/>
                <a:gd name="connsiteX3" fmla="*/ 6866 w 60205"/>
                <a:gd name="connsiteY3" fmla="*/ 2250 h 13954"/>
                <a:gd name="connsiteX4" fmla="*/ 8 w 60205"/>
                <a:gd name="connsiteY4" fmla="*/ 6822 h 13954"/>
                <a:gd name="connsiteX5" fmla="*/ 7056 w 60205"/>
                <a:gd name="connsiteY5" fmla="*/ 13490 h 13954"/>
                <a:gd name="connsiteX6" fmla="*/ 18296 w 60205"/>
                <a:gd name="connsiteY6" fmla="*/ 13490 h 13954"/>
                <a:gd name="connsiteX7" fmla="*/ 55824 w 60205"/>
                <a:gd name="connsiteY7" fmla="*/ 7870 h 13954"/>
                <a:gd name="connsiteX8" fmla="*/ 57444 w 60205"/>
                <a:gd name="connsiteY8" fmla="*/ 7394 h 13954"/>
                <a:gd name="connsiteX9" fmla="*/ 60206 w 60205"/>
                <a:gd name="connsiteY9" fmla="*/ 3108 h 13954"/>
                <a:gd name="connsiteX10" fmla="*/ 57062 w 60205"/>
                <a:gd name="connsiteY10" fmla="*/ 250 h 13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205" h="13954">
                  <a:moveTo>
                    <a:pt x="57062" y="250"/>
                  </a:moveTo>
                  <a:cubicBezTo>
                    <a:pt x="52719" y="-83"/>
                    <a:pt x="48357" y="-83"/>
                    <a:pt x="44013" y="250"/>
                  </a:cubicBezTo>
                  <a:cubicBezTo>
                    <a:pt x="34488" y="1107"/>
                    <a:pt x="24963" y="2250"/>
                    <a:pt x="16391" y="3203"/>
                  </a:cubicBezTo>
                  <a:cubicBezTo>
                    <a:pt x="13571" y="1317"/>
                    <a:pt x="10000" y="964"/>
                    <a:pt x="6866" y="2250"/>
                  </a:cubicBezTo>
                  <a:cubicBezTo>
                    <a:pt x="4008" y="3108"/>
                    <a:pt x="198" y="3108"/>
                    <a:pt x="8" y="6822"/>
                  </a:cubicBezTo>
                  <a:cubicBezTo>
                    <a:pt x="-183" y="10537"/>
                    <a:pt x="3151" y="13014"/>
                    <a:pt x="7056" y="13490"/>
                  </a:cubicBezTo>
                  <a:cubicBezTo>
                    <a:pt x="10781" y="14109"/>
                    <a:pt x="14571" y="14109"/>
                    <a:pt x="18296" y="13490"/>
                  </a:cubicBezTo>
                  <a:cubicBezTo>
                    <a:pt x="30469" y="9804"/>
                    <a:pt x="43108" y="7918"/>
                    <a:pt x="55824" y="7870"/>
                  </a:cubicBezTo>
                  <a:cubicBezTo>
                    <a:pt x="56396" y="7870"/>
                    <a:pt x="57253" y="7870"/>
                    <a:pt x="57444" y="7394"/>
                  </a:cubicBezTo>
                  <a:cubicBezTo>
                    <a:pt x="58720" y="6222"/>
                    <a:pt x="59663" y="4746"/>
                    <a:pt x="60206" y="3108"/>
                  </a:cubicBezTo>
                  <a:cubicBezTo>
                    <a:pt x="60101" y="1460"/>
                    <a:pt x="58710" y="193"/>
                    <a:pt x="57062" y="250"/>
                  </a:cubicBezTo>
                  <a:close/>
                </a:path>
              </a:pathLst>
            </a:custGeom>
            <a:grpFill/>
            <a:ln w="9525" cap="flat">
              <a:noFill/>
              <a:prstDash val="solid"/>
              <a:miter/>
            </a:ln>
          </p:spPr>
          <p:txBody>
            <a:bodyPr rtlCol="0" anchor="ctr"/>
            <a:lstStyle/>
            <a:p>
              <a:endParaRPr lang="en-US">
                <a:solidFill>
                  <a:schemeClr val="bg1"/>
                </a:solidFill>
              </a:endParaRPr>
            </a:p>
          </p:txBody>
        </p:sp>
        <p:sp>
          <p:nvSpPr>
            <p:cNvPr id="13" name="Freeform 12">
              <a:extLst>
                <a:ext uri="{FF2B5EF4-FFF2-40B4-BE49-F238E27FC236}">
                  <a16:creationId xmlns:a16="http://schemas.microsoft.com/office/drawing/2014/main" id="{5FCC2022-4062-088B-231A-A96F3A46FD8E}"/>
                </a:ext>
              </a:extLst>
            </p:cNvPr>
            <p:cNvSpPr/>
            <p:nvPr/>
          </p:nvSpPr>
          <p:spPr>
            <a:xfrm>
              <a:off x="6857904" y="2761350"/>
              <a:ext cx="70370" cy="10104"/>
            </a:xfrm>
            <a:custGeom>
              <a:avLst/>
              <a:gdLst>
                <a:gd name="connsiteX0" fmla="*/ 63341 w 70370"/>
                <a:gd name="connsiteY0" fmla="*/ 900 h 10104"/>
                <a:gd name="connsiteX1" fmla="*/ 45053 w 70370"/>
                <a:gd name="connsiteY1" fmla="*/ 423 h 10104"/>
                <a:gd name="connsiteX2" fmla="*/ 0 w 70370"/>
                <a:gd name="connsiteY2" fmla="*/ 423 h 10104"/>
                <a:gd name="connsiteX3" fmla="*/ 30671 w 70370"/>
                <a:gd name="connsiteY3" fmla="*/ 8520 h 10104"/>
                <a:gd name="connsiteX4" fmla="*/ 63818 w 70370"/>
                <a:gd name="connsiteY4" fmla="*/ 9377 h 10104"/>
                <a:gd name="connsiteX5" fmla="*/ 70295 w 70370"/>
                <a:gd name="connsiteY5" fmla="*/ 5376 h 10104"/>
                <a:gd name="connsiteX6" fmla="*/ 64189 w 70370"/>
                <a:gd name="connsiteY6" fmla="*/ 719 h 10104"/>
                <a:gd name="connsiteX7" fmla="*/ 63341 w 70370"/>
                <a:gd name="connsiteY7" fmla="*/ 900 h 10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370" h="10104">
                  <a:moveTo>
                    <a:pt x="63341" y="900"/>
                  </a:moveTo>
                  <a:cubicBezTo>
                    <a:pt x="57255" y="1690"/>
                    <a:pt x="51083" y="1538"/>
                    <a:pt x="45053" y="423"/>
                  </a:cubicBezTo>
                  <a:cubicBezTo>
                    <a:pt x="30099" y="-529"/>
                    <a:pt x="15050" y="423"/>
                    <a:pt x="0" y="423"/>
                  </a:cubicBezTo>
                  <a:cubicBezTo>
                    <a:pt x="8858" y="13663"/>
                    <a:pt x="20098" y="9948"/>
                    <a:pt x="30671" y="8520"/>
                  </a:cubicBezTo>
                  <a:cubicBezTo>
                    <a:pt x="41720" y="7615"/>
                    <a:pt x="52835" y="7900"/>
                    <a:pt x="63818" y="9377"/>
                  </a:cubicBezTo>
                  <a:cubicBezTo>
                    <a:pt x="65913" y="9377"/>
                    <a:pt x="71057" y="9377"/>
                    <a:pt x="70295" y="5376"/>
                  </a:cubicBezTo>
                  <a:cubicBezTo>
                    <a:pt x="69895" y="2405"/>
                    <a:pt x="67161" y="319"/>
                    <a:pt x="64189" y="719"/>
                  </a:cubicBezTo>
                  <a:cubicBezTo>
                    <a:pt x="63903" y="757"/>
                    <a:pt x="63618" y="814"/>
                    <a:pt x="63341" y="900"/>
                  </a:cubicBezTo>
                  <a:close/>
                </a:path>
              </a:pathLst>
            </a:custGeom>
            <a:grpFill/>
            <a:ln w="9525" cap="flat">
              <a:noFill/>
              <a:prstDash val="solid"/>
              <a:miter/>
            </a:ln>
          </p:spPr>
          <p:txBody>
            <a:bodyPr rtlCol="0" anchor="ctr"/>
            <a:lstStyle/>
            <a:p>
              <a:endParaRPr lang="en-US">
                <a:solidFill>
                  <a:schemeClr val="bg1"/>
                </a:solidFill>
              </a:endParaRPr>
            </a:p>
          </p:txBody>
        </p:sp>
        <p:sp>
          <p:nvSpPr>
            <p:cNvPr id="14" name="Freeform 13">
              <a:extLst>
                <a:ext uri="{FF2B5EF4-FFF2-40B4-BE49-F238E27FC236}">
                  <a16:creationId xmlns:a16="http://schemas.microsoft.com/office/drawing/2014/main" id="{9111FBF5-EE45-830F-2D30-1F36CF229F88}"/>
                </a:ext>
              </a:extLst>
            </p:cNvPr>
            <p:cNvSpPr/>
            <p:nvPr/>
          </p:nvSpPr>
          <p:spPr>
            <a:xfrm>
              <a:off x="7962982" y="2754527"/>
              <a:ext cx="58686" cy="18035"/>
            </a:xfrm>
            <a:custGeom>
              <a:avLst/>
              <a:gdLst>
                <a:gd name="connsiteX0" fmla="*/ 54781 w 58686"/>
                <a:gd name="connsiteY0" fmla="*/ 3341 h 18035"/>
                <a:gd name="connsiteX1" fmla="*/ 32874 w 58686"/>
                <a:gd name="connsiteY1" fmla="*/ 3341 h 18035"/>
                <a:gd name="connsiteX2" fmla="*/ 10966 w 58686"/>
                <a:gd name="connsiteY2" fmla="*/ 2865 h 18035"/>
                <a:gd name="connsiteX3" fmla="*/ 4870 w 58686"/>
                <a:gd name="connsiteY3" fmla="*/ 7 h 18035"/>
                <a:gd name="connsiteX4" fmla="*/ 13 w 58686"/>
                <a:gd name="connsiteY4" fmla="*/ 4198 h 18035"/>
                <a:gd name="connsiteX5" fmla="*/ 1822 w 58686"/>
                <a:gd name="connsiteY5" fmla="*/ 8199 h 18035"/>
                <a:gd name="connsiteX6" fmla="*/ 7823 w 58686"/>
                <a:gd name="connsiteY6" fmla="*/ 5913 h 18035"/>
                <a:gd name="connsiteX7" fmla="*/ 10395 w 58686"/>
                <a:gd name="connsiteY7" fmla="*/ 3722 h 18035"/>
                <a:gd name="connsiteX8" fmla="*/ 20901 w 58686"/>
                <a:gd name="connsiteY8" fmla="*/ 17905 h 18035"/>
                <a:gd name="connsiteX9" fmla="*/ 25063 w 58686"/>
                <a:gd name="connsiteY9" fmla="*/ 17819 h 18035"/>
                <a:gd name="connsiteX10" fmla="*/ 56496 w 58686"/>
                <a:gd name="connsiteY10" fmla="*/ 10675 h 18035"/>
                <a:gd name="connsiteX11" fmla="*/ 58591 w 58686"/>
                <a:gd name="connsiteY11" fmla="*/ 7913 h 18035"/>
                <a:gd name="connsiteX12" fmla="*/ 54781 w 58686"/>
                <a:gd name="connsiteY12" fmla="*/ 3341 h 18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8686" h="18035">
                  <a:moveTo>
                    <a:pt x="54781" y="3341"/>
                  </a:moveTo>
                  <a:cubicBezTo>
                    <a:pt x="47990" y="7198"/>
                    <a:pt x="39665" y="7198"/>
                    <a:pt x="32874" y="3341"/>
                  </a:cubicBezTo>
                  <a:cubicBezTo>
                    <a:pt x="25349" y="11342"/>
                    <a:pt x="18205" y="4388"/>
                    <a:pt x="10966" y="2865"/>
                  </a:cubicBezTo>
                  <a:cubicBezTo>
                    <a:pt x="9528" y="969"/>
                    <a:pt x="7251" y="-98"/>
                    <a:pt x="4870" y="7"/>
                  </a:cubicBezTo>
                  <a:cubicBezTo>
                    <a:pt x="2489" y="131"/>
                    <a:pt x="489" y="1855"/>
                    <a:pt x="13" y="4198"/>
                  </a:cubicBezTo>
                  <a:cubicBezTo>
                    <a:pt x="-102" y="5751"/>
                    <a:pt x="574" y="7265"/>
                    <a:pt x="1822" y="8199"/>
                  </a:cubicBezTo>
                  <a:cubicBezTo>
                    <a:pt x="4299" y="9437"/>
                    <a:pt x="6108" y="7532"/>
                    <a:pt x="7823" y="5913"/>
                  </a:cubicBezTo>
                  <a:lnTo>
                    <a:pt x="10395" y="3722"/>
                  </a:lnTo>
                  <a:cubicBezTo>
                    <a:pt x="9376" y="10542"/>
                    <a:pt x="14081" y="16885"/>
                    <a:pt x="20901" y="17905"/>
                  </a:cubicBezTo>
                  <a:cubicBezTo>
                    <a:pt x="22282" y="18105"/>
                    <a:pt x="23692" y="18076"/>
                    <a:pt x="25063" y="17819"/>
                  </a:cubicBezTo>
                  <a:cubicBezTo>
                    <a:pt x="35446" y="15914"/>
                    <a:pt x="48780" y="22486"/>
                    <a:pt x="56496" y="10675"/>
                  </a:cubicBezTo>
                  <a:cubicBezTo>
                    <a:pt x="57067" y="9627"/>
                    <a:pt x="58305" y="8865"/>
                    <a:pt x="58591" y="7913"/>
                  </a:cubicBezTo>
                  <a:cubicBezTo>
                    <a:pt x="59163" y="5055"/>
                    <a:pt x="57067" y="2484"/>
                    <a:pt x="54781" y="3341"/>
                  </a:cubicBezTo>
                  <a:close/>
                </a:path>
              </a:pathLst>
            </a:custGeom>
            <a:grpFill/>
            <a:ln w="9525" cap="flat">
              <a:noFill/>
              <a:prstDash val="solid"/>
              <a:miter/>
            </a:ln>
          </p:spPr>
          <p:txBody>
            <a:bodyPr rtlCol="0" anchor="ctr"/>
            <a:lstStyle/>
            <a:p>
              <a:endParaRPr lang="en-US">
                <a:solidFill>
                  <a:schemeClr val="bg1"/>
                </a:solidFill>
              </a:endParaRPr>
            </a:p>
          </p:txBody>
        </p:sp>
        <p:sp>
          <p:nvSpPr>
            <p:cNvPr id="15" name="Freeform 14">
              <a:extLst>
                <a:ext uri="{FF2B5EF4-FFF2-40B4-BE49-F238E27FC236}">
                  <a16:creationId xmlns:a16="http://schemas.microsoft.com/office/drawing/2014/main" id="{9816EB8D-26B8-A75D-979F-4FC92C9B0331}"/>
                </a:ext>
              </a:extLst>
            </p:cNvPr>
            <p:cNvSpPr/>
            <p:nvPr/>
          </p:nvSpPr>
          <p:spPr>
            <a:xfrm>
              <a:off x="6773608" y="2760787"/>
              <a:ext cx="77217" cy="9406"/>
            </a:xfrm>
            <a:custGeom>
              <a:avLst/>
              <a:gdLst>
                <a:gd name="connsiteX0" fmla="*/ 71914 w 77217"/>
                <a:gd name="connsiteY0" fmla="*/ 1462 h 9406"/>
                <a:gd name="connsiteX1" fmla="*/ 31718 w 77217"/>
                <a:gd name="connsiteY1" fmla="*/ 1462 h 9406"/>
                <a:gd name="connsiteX2" fmla="*/ 0 w 77217"/>
                <a:gd name="connsiteY2" fmla="*/ 2034 h 9406"/>
                <a:gd name="connsiteX3" fmla="*/ 4191 w 77217"/>
                <a:gd name="connsiteY3" fmla="*/ 7368 h 9406"/>
                <a:gd name="connsiteX4" fmla="*/ 72866 w 77217"/>
                <a:gd name="connsiteY4" fmla="*/ 9368 h 9406"/>
                <a:gd name="connsiteX5" fmla="*/ 77181 w 77217"/>
                <a:gd name="connsiteY5" fmla="*/ 6139 h 9406"/>
                <a:gd name="connsiteX6" fmla="*/ 77152 w 77217"/>
                <a:gd name="connsiteY6" fmla="*/ 4891 h 9406"/>
                <a:gd name="connsiteX7" fmla="*/ 71914 w 77217"/>
                <a:gd name="connsiteY7" fmla="*/ 1462 h 9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217" h="9406">
                  <a:moveTo>
                    <a:pt x="71914" y="1462"/>
                  </a:moveTo>
                  <a:cubicBezTo>
                    <a:pt x="58560" y="-109"/>
                    <a:pt x="45072" y="-109"/>
                    <a:pt x="31718" y="1462"/>
                  </a:cubicBezTo>
                  <a:cubicBezTo>
                    <a:pt x="21145" y="1938"/>
                    <a:pt x="10001" y="-2443"/>
                    <a:pt x="0" y="2034"/>
                  </a:cubicBezTo>
                  <a:cubicBezTo>
                    <a:pt x="0" y="5939"/>
                    <a:pt x="1524" y="6987"/>
                    <a:pt x="4191" y="7368"/>
                  </a:cubicBezTo>
                  <a:cubicBezTo>
                    <a:pt x="27051" y="10225"/>
                    <a:pt x="50101" y="6225"/>
                    <a:pt x="72866" y="9368"/>
                  </a:cubicBezTo>
                  <a:cubicBezTo>
                    <a:pt x="74952" y="9663"/>
                    <a:pt x="76876" y="8225"/>
                    <a:pt x="77181" y="6139"/>
                  </a:cubicBezTo>
                  <a:cubicBezTo>
                    <a:pt x="77238" y="5720"/>
                    <a:pt x="77228" y="5301"/>
                    <a:pt x="77152" y="4891"/>
                  </a:cubicBezTo>
                  <a:cubicBezTo>
                    <a:pt x="76962" y="1938"/>
                    <a:pt x="74866" y="1938"/>
                    <a:pt x="71914" y="1462"/>
                  </a:cubicBezTo>
                  <a:close/>
                </a:path>
              </a:pathLst>
            </a:custGeom>
            <a:grpFill/>
            <a:ln w="9525" cap="flat">
              <a:noFill/>
              <a:prstDash val="solid"/>
              <a:miter/>
            </a:ln>
          </p:spPr>
          <p:txBody>
            <a:bodyPr rtlCol="0" anchor="ctr"/>
            <a:lstStyle/>
            <a:p>
              <a:endParaRPr lang="en-US">
                <a:solidFill>
                  <a:schemeClr val="bg1"/>
                </a:solidFill>
              </a:endParaRPr>
            </a:p>
          </p:txBody>
        </p:sp>
        <p:sp>
          <p:nvSpPr>
            <p:cNvPr id="16" name="Freeform 15">
              <a:extLst>
                <a:ext uri="{FF2B5EF4-FFF2-40B4-BE49-F238E27FC236}">
                  <a16:creationId xmlns:a16="http://schemas.microsoft.com/office/drawing/2014/main" id="{824DEAD9-8C05-81C6-C6FD-F1DC2D56C483}"/>
                </a:ext>
              </a:extLst>
            </p:cNvPr>
            <p:cNvSpPr/>
            <p:nvPr/>
          </p:nvSpPr>
          <p:spPr>
            <a:xfrm>
              <a:off x="6998911" y="2762821"/>
              <a:ext cx="114930" cy="12382"/>
            </a:xfrm>
            <a:custGeom>
              <a:avLst/>
              <a:gdLst>
                <a:gd name="connsiteX0" fmla="*/ 71211 w 114930"/>
                <a:gd name="connsiteY0" fmla="*/ 4572 h 12382"/>
                <a:gd name="connsiteX1" fmla="*/ 60828 w 114930"/>
                <a:gd name="connsiteY1" fmla="*/ 1619 h 12382"/>
                <a:gd name="connsiteX2" fmla="*/ 28158 w 114930"/>
                <a:gd name="connsiteY2" fmla="*/ 95 h 12382"/>
                <a:gd name="connsiteX3" fmla="*/ 4345 w 114930"/>
                <a:gd name="connsiteY3" fmla="*/ 2667 h 12382"/>
                <a:gd name="connsiteX4" fmla="*/ 78 w 114930"/>
                <a:gd name="connsiteY4" fmla="*/ 8724 h 12382"/>
                <a:gd name="connsiteX5" fmla="*/ 250 w 114930"/>
                <a:gd name="connsiteY5" fmla="*/ 9429 h 12382"/>
                <a:gd name="connsiteX6" fmla="*/ 6631 w 114930"/>
                <a:gd name="connsiteY6" fmla="*/ 11239 h 12382"/>
                <a:gd name="connsiteX7" fmla="*/ 38159 w 114930"/>
                <a:gd name="connsiteY7" fmla="*/ 11239 h 12382"/>
                <a:gd name="connsiteX8" fmla="*/ 69973 w 114930"/>
                <a:gd name="connsiteY8" fmla="*/ 6000 h 12382"/>
                <a:gd name="connsiteX9" fmla="*/ 70830 w 114930"/>
                <a:gd name="connsiteY9" fmla="*/ 9144 h 12382"/>
                <a:gd name="connsiteX10" fmla="*/ 102738 w 114930"/>
                <a:gd name="connsiteY10" fmla="*/ 12382 h 12382"/>
                <a:gd name="connsiteX11" fmla="*/ 114930 w 114930"/>
                <a:gd name="connsiteY11" fmla="*/ 1047 h 12382"/>
                <a:gd name="connsiteX12" fmla="*/ 71211 w 114930"/>
                <a:gd name="connsiteY12" fmla="*/ 4572 h 12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930" h="12382">
                  <a:moveTo>
                    <a:pt x="71211" y="4572"/>
                  </a:moveTo>
                  <a:cubicBezTo>
                    <a:pt x="68439" y="1952"/>
                    <a:pt x="64562" y="857"/>
                    <a:pt x="60828" y="1619"/>
                  </a:cubicBezTo>
                  <a:cubicBezTo>
                    <a:pt x="49960" y="3543"/>
                    <a:pt x="38797" y="3029"/>
                    <a:pt x="28158" y="95"/>
                  </a:cubicBezTo>
                  <a:cubicBezTo>
                    <a:pt x="20138" y="-305"/>
                    <a:pt x="12099" y="562"/>
                    <a:pt x="4345" y="2667"/>
                  </a:cubicBezTo>
                  <a:cubicBezTo>
                    <a:pt x="1497" y="3162"/>
                    <a:pt x="-417" y="5867"/>
                    <a:pt x="78" y="8724"/>
                  </a:cubicBezTo>
                  <a:cubicBezTo>
                    <a:pt x="116" y="8963"/>
                    <a:pt x="173" y="9201"/>
                    <a:pt x="250" y="9429"/>
                  </a:cubicBezTo>
                  <a:cubicBezTo>
                    <a:pt x="1202" y="12001"/>
                    <a:pt x="4059" y="11715"/>
                    <a:pt x="6631" y="11239"/>
                  </a:cubicBezTo>
                  <a:cubicBezTo>
                    <a:pt x="17033" y="9144"/>
                    <a:pt x="27758" y="9144"/>
                    <a:pt x="38159" y="11239"/>
                  </a:cubicBezTo>
                  <a:cubicBezTo>
                    <a:pt x="49046" y="13649"/>
                    <a:pt x="60438" y="11773"/>
                    <a:pt x="69973" y="6000"/>
                  </a:cubicBezTo>
                  <a:cubicBezTo>
                    <a:pt x="69973" y="7048"/>
                    <a:pt x="70449" y="9048"/>
                    <a:pt x="70830" y="9144"/>
                  </a:cubicBezTo>
                  <a:cubicBezTo>
                    <a:pt x="81393" y="10830"/>
                    <a:pt x="92052" y="11915"/>
                    <a:pt x="102738" y="12382"/>
                  </a:cubicBezTo>
                  <a:cubicBezTo>
                    <a:pt x="109082" y="12220"/>
                    <a:pt x="114311" y="7362"/>
                    <a:pt x="114930" y="1047"/>
                  </a:cubicBezTo>
                  <a:cubicBezTo>
                    <a:pt x="99309" y="-1715"/>
                    <a:pt x="85593" y="5334"/>
                    <a:pt x="71211" y="4572"/>
                  </a:cubicBezTo>
                  <a:close/>
                </a:path>
              </a:pathLst>
            </a:custGeom>
            <a:grpFill/>
            <a:ln w="9525" cap="flat">
              <a:noFill/>
              <a:prstDash val="solid"/>
              <a:miter/>
            </a:ln>
          </p:spPr>
          <p:txBody>
            <a:bodyPr rtlCol="0" anchor="ctr"/>
            <a:lstStyle/>
            <a:p>
              <a:endParaRPr lang="en-US">
                <a:solidFill>
                  <a:schemeClr val="bg1"/>
                </a:solidFill>
              </a:endParaRPr>
            </a:p>
          </p:txBody>
        </p:sp>
        <p:sp>
          <p:nvSpPr>
            <p:cNvPr id="17" name="Freeform 16">
              <a:extLst>
                <a:ext uri="{FF2B5EF4-FFF2-40B4-BE49-F238E27FC236}">
                  <a16:creationId xmlns:a16="http://schemas.microsoft.com/office/drawing/2014/main" id="{A313BE8A-0C2C-49E8-5D42-F27244CBA54D}"/>
                </a:ext>
              </a:extLst>
            </p:cNvPr>
            <p:cNvSpPr/>
            <p:nvPr/>
          </p:nvSpPr>
          <p:spPr>
            <a:xfrm>
              <a:off x="7922514" y="2756820"/>
              <a:ext cx="35433" cy="15467"/>
            </a:xfrm>
            <a:custGeom>
              <a:avLst/>
              <a:gdLst>
                <a:gd name="connsiteX0" fmla="*/ 0 w 35433"/>
                <a:gd name="connsiteY0" fmla="*/ 11335 h 15467"/>
                <a:gd name="connsiteX1" fmla="*/ 35433 w 35433"/>
                <a:gd name="connsiteY1" fmla="*/ 0 h 15467"/>
                <a:gd name="connsiteX2" fmla="*/ 0 w 35433"/>
                <a:gd name="connsiteY2" fmla="*/ 11335 h 15467"/>
              </a:gdLst>
              <a:ahLst/>
              <a:cxnLst>
                <a:cxn ang="0">
                  <a:pos x="connsiteX0" y="connsiteY0"/>
                </a:cxn>
                <a:cxn ang="0">
                  <a:pos x="connsiteX1" y="connsiteY1"/>
                </a:cxn>
                <a:cxn ang="0">
                  <a:pos x="connsiteX2" y="connsiteY2"/>
                </a:cxn>
              </a:cxnLst>
              <a:rect l="l" t="t" r="r" b="b"/>
              <a:pathLst>
                <a:path w="35433" h="15467">
                  <a:moveTo>
                    <a:pt x="0" y="11335"/>
                  </a:moveTo>
                  <a:cubicBezTo>
                    <a:pt x="25051" y="18764"/>
                    <a:pt x="33718" y="16859"/>
                    <a:pt x="35433" y="0"/>
                  </a:cubicBezTo>
                  <a:cubicBezTo>
                    <a:pt x="25051" y="12668"/>
                    <a:pt x="8954" y="-2000"/>
                    <a:pt x="0" y="11335"/>
                  </a:cubicBezTo>
                  <a:close/>
                </a:path>
              </a:pathLst>
            </a:custGeom>
            <a:grpFill/>
            <a:ln w="9525" cap="flat">
              <a:noFill/>
              <a:prstDash val="solid"/>
              <a:miter/>
            </a:ln>
          </p:spPr>
          <p:txBody>
            <a:bodyPr rtlCol="0" anchor="ctr"/>
            <a:lstStyle/>
            <a:p>
              <a:endParaRPr lang="en-US">
                <a:solidFill>
                  <a:schemeClr val="bg1"/>
                </a:solidFill>
              </a:endParaRPr>
            </a:p>
          </p:txBody>
        </p:sp>
        <p:sp>
          <p:nvSpPr>
            <p:cNvPr id="18" name="Freeform 17">
              <a:extLst>
                <a:ext uri="{FF2B5EF4-FFF2-40B4-BE49-F238E27FC236}">
                  <a16:creationId xmlns:a16="http://schemas.microsoft.com/office/drawing/2014/main" id="{5EFD1DC9-9EC7-F3D4-ED43-5A991FA16CE7}"/>
                </a:ext>
              </a:extLst>
            </p:cNvPr>
            <p:cNvSpPr/>
            <p:nvPr/>
          </p:nvSpPr>
          <p:spPr>
            <a:xfrm>
              <a:off x="7281818" y="2758041"/>
              <a:ext cx="36715" cy="13508"/>
            </a:xfrm>
            <a:custGeom>
              <a:avLst/>
              <a:gdLst>
                <a:gd name="connsiteX0" fmla="*/ 8617 w 36715"/>
                <a:gd name="connsiteY0" fmla="*/ 4208 h 13508"/>
                <a:gd name="connsiteX1" fmla="*/ 140 w 36715"/>
                <a:gd name="connsiteY1" fmla="*/ 9828 h 13508"/>
                <a:gd name="connsiteX2" fmla="*/ 10808 w 36715"/>
                <a:gd name="connsiteY2" fmla="*/ 12400 h 13508"/>
                <a:gd name="connsiteX3" fmla="*/ 17475 w 36715"/>
                <a:gd name="connsiteY3" fmla="*/ 9542 h 13508"/>
                <a:gd name="connsiteX4" fmla="*/ 18523 w 36715"/>
                <a:gd name="connsiteY4" fmla="*/ 8780 h 13508"/>
                <a:gd name="connsiteX5" fmla="*/ 17666 w 36715"/>
                <a:gd name="connsiteY5" fmla="*/ 9638 h 13508"/>
                <a:gd name="connsiteX6" fmla="*/ 36716 w 36715"/>
                <a:gd name="connsiteY6" fmla="*/ 4208 h 13508"/>
                <a:gd name="connsiteX7" fmla="*/ 8617 w 36715"/>
                <a:gd name="connsiteY7" fmla="*/ 4208 h 13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715" h="13508">
                  <a:moveTo>
                    <a:pt x="8617" y="4208"/>
                  </a:moveTo>
                  <a:cubicBezTo>
                    <a:pt x="4140" y="5161"/>
                    <a:pt x="-908" y="4208"/>
                    <a:pt x="140" y="9828"/>
                  </a:cubicBezTo>
                  <a:cubicBezTo>
                    <a:pt x="1187" y="15448"/>
                    <a:pt x="6902" y="13162"/>
                    <a:pt x="10808" y="12400"/>
                  </a:cubicBezTo>
                  <a:cubicBezTo>
                    <a:pt x="13141" y="11724"/>
                    <a:pt x="15379" y="10771"/>
                    <a:pt x="17475" y="9542"/>
                  </a:cubicBezTo>
                  <a:lnTo>
                    <a:pt x="18523" y="8780"/>
                  </a:lnTo>
                  <a:lnTo>
                    <a:pt x="17666" y="9638"/>
                  </a:lnTo>
                  <a:cubicBezTo>
                    <a:pt x="26524" y="14305"/>
                    <a:pt x="30334" y="7256"/>
                    <a:pt x="36716" y="4208"/>
                  </a:cubicBezTo>
                  <a:cubicBezTo>
                    <a:pt x="26048" y="-4555"/>
                    <a:pt x="17666" y="2875"/>
                    <a:pt x="8617" y="4208"/>
                  </a:cubicBezTo>
                  <a:close/>
                </a:path>
              </a:pathLst>
            </a:custGeom>
            <a:grpFill/>
            <a:ln w="9525" cap="flat">
              <a:noFill/>
              <a:prstDash val="solid"/>
              <a:miter/>
            </a:ln>
          </p:spPr>
          <p:txBody>
            <a:bodyPr rtlCol="0" anchor="ctr"/>
            <a:lstStyle/>
            <a:p>
              <a:endParaRPr lang="en-US">
                <a:solidFill>
                  <a:schemeClr val="bg1"/>
                </a:solidFill>
              </a:endParaRPr>
            </a:p>
          </p:txBody>
        </p:sp>
        <p:sp>
          <p:nvSpPr>
            <p:cNvPr id="19" name="Freeform 18">
              <a:extLst>
                <a:ext uri="{FF2B5EF4-FFF2-40B4-BE49-F238E27FC236}">
                  <a16:creationId xmlns:a16="http://schemas.microsoft.com/office/drawing/2014/main" id="{9E0DF51B-30BD-93B7-8B64-F6137FA66C10}"/>
                </a:ext>
              </a:extLst>
            </p:cNvPr>
            <p:cNvSpPr/>
            <p:nvPr/>
          </p:nvSpPr>
          <p:spPr>
            <a:xfrm>
              <a:off x="7882699" y="2753487"/>
              <a:ext cx="23907" cy="17907"/>
            </a:xfrm>
            <a:custGeom>
              <a:avLst/>
              <a:gdLst>
                <a:gd name="connsiteX0" fmla="*/ 20288 w 23907"/>
                <a:gd name="connsiteY0" fmla="*/ 0 h 17907"/>
                <a:gd name="connsiteX1" fmla="*/ 0 w 23907"/>
                <a:gd name="connsiteY1" fmla="*/ 12954 h 17907"/>
                <a:gd name="connsiteX2" fmla="*/ 23908 w 23907"/>
                <a:gd name="connsiteY2" fmla="*/ 17907 h 17907"/>
                <a:gd name="connsiteX3" fmla="*/ 20288 w 23907"/>
                <a:gd name="connsiteY3" fmla="*/ 0 h 17907"/>
              </a:gdLst>
              <a:ahLst/>
              <a:cxnLst>
                <a:cxn ang="0">
                  <a:pos x="connsiteX0" y="connsiteY0"/>
                </a:cxn>
                <a:cxn ang="0">
                  <a:pos x="connsiteX1" y="connsiteY1"/>
                </a:cxn>
                <a:cxn ang="0">
                  <a:pos x="connsiteX2" y="connsiteY2"/>
                </a:cxn>
                <a:cxn ang="0">
                  <a:pos x="connsiteX3" y="connsiteY3"/>
                </a:cxn>
              </a:cxnLst>
              <a:rect l="l" t="t" r="r" b="b"/>
              <a:pathLst>
                <a:path w="23907" h="17907">
                  <a:moveTo>
                    <a:pt x="20288" y="0"/>
                  </a:moveTo>
                  <a:cubicBezTo>
                    <a:pt x="12459" y="2372"/>
                    <a:pt x="5449" y="6858"/>
                    <a:pt x="0" y="12954"/>
                  </a:cubicBezTo>
                  <a:lnTo>
                    <a:pt x="23908" y="17907"/>
                  </a:lnTo>
                  <a:cubicBezTo>
                    <a:pt x="19517" y="13049"/>
                    <a:pt x="18126" y="6182"/>
                    <a:pt x="20288" y="0"/>
                  </a:cubicBezTo>
                  <a:close/>
                </a:path>
              </a:pathLst>
            </a:custGeom>
            <a:grpFill/>
            <a:ln w="9525" cap="flat">
              <a:noFill/>
              <a:prstDash val="solid"/>
              <a:miter/>
            </a:ln>
          </p:spPr>
          <p:txBody>
            <a:bodyPr rtlCol="0" anchor="ctr"/>
            <a:lstStyle/>
            <a:p>
              <a:endParaRPr lang="en-US">
                <a:solidFill>
                  <a:schemeClr val="bg1"/>
                </a:solidFill>
              </a:endParaRPr>
            </a:p>
          </p:txBody>
        </p:sp>
        <p:sp>
          <p:nvSpPr>
            <p:cNvPr id="20" name="Freeform 19">
              <a:extLst>
                <a:ext uri="{FF2B5EF4-FFF2-40B4-BE49-F238E27FC236}">
                  <a16:creationId xmlns:a16="http://schemas.microsoft.com/office/drawing/2014/main" id="{E221F030-8030-7A89-8631-92151C0A8C30}"/>
                </a:ext>
              </a:extLst>
            </p:cNvPr>
            <p:cNvSpPr/>
            <p:nvPr/>
          </p:nvSpPr>
          <p:spPr>
            <a:xfrm>
              <a:off x="6968680" y="2763391"/>
              <a:ext cx="24626" cy="10724"/>
            </a:xfrm>
            <a:custGeom>
              <a:avLst/>
              <a:gdLst>
                <a:gd name="connsiteX0" fmla="*/ 22670 w 24626"/>
                <a:gd name="connsiteY0" fmla="*/ 1145 h 10724"/>
                <a:gd name="connsiteX1" fmla="*/ 0 w 24626"/>
                <a:gd name="connsiteY1" fmla="*/ 8003 h 10724"/>
                <a:gd name="connsiteX2" fmla="*/ 24003 w 24626"/>
                <a:gd name="connsiteY2" fmla="*/ 5431 h 10724"/>
                <a:gd name="connsiteX3" fmla="*/ 23679 w 24626"/>
                <a:gd name="connsiteY3" fmla="*/ 1678 h 10724"/>
                <a:gd name="connsiteX4" fmla="*/ 22670 w 24626"/>
                <a:gd name="connsiteY4" fmla="*/ 1145 h 107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26" h="10724">
                  <a:moveTo>
                    <a:pt x="22670" y="1145"/>
                  </a:moveTo>
                  <a:cubicBezTo>
                    <a:pt x="14431" y="-1770"/>
                    <a:pt x="5248" y="1011"/>
                    <a:pt x="0" y="8003"/>
                  </a:cubicBezTo>
                  <a:cubicBezTo>
                    <a:pt x="7715" y="12422"/>
                    <a:pt x="17402" y="11384"/>
                    <a:pt x="24003" y="5431"/>
                  </a:cubicBezTo>
                  <a:cubicBezTo>
                    <a:pt x="24946" y="4307"/>
                    <a:pt x="24803" y="2621"/>
                    <a:pt x="23679" y="1678"/>
                  </a:cubicBezTo>
                  <a:cubicBezTo>
                    <a:pt x="23384" y="1431"/>
                    <a:pt x="23041" y="1250"/>
                    <a:pt x="22670" y="1145"/>
                  </a:cubicBezTo>
                  <a:close/>
                </a:path>
              </a:pathLst>
            </a:custGeom>
            <a:grpFill/>
            <a:ln w="9525" cap="flat">
              <a:noFill/>
              <a:prstDash val="solid"/>
              <a:miter/>
            </a:ln>
          </p:spPr>
          <p:txBody>
            <a:bodyPr rtlCol="0" anchor="ctr"/>
            <a:lstStyle/>
            <a:p>
              <a:endParaRPr lang="en-US">
                <a:solidFill>
                  <a:schemeClr val="bg1"/>
                </a:solidFill>
              </a:endParaRPr>
            </a:p>
          </p:txBody>
        </p:sp>
        <p:sp>
          <p:nvSpPr>
            <p:cNvPr id="21" name="Freeform 20">
              <a:extLst>
                <a:ext uri="{FF2B5EF4-FFF2-40B4-BE49-F238E27FC236}">
                  <a16:creationId xmlns:a16="http://schemas.microsoft.com/office/drawing/2014/main" id="{1FE43AB1-30E8-A464-A1AF-4F45AD20251B}"/>
                </a:ext>
              </a:extLst>
            </p:cNvPr>
            <p:cNvSpPr/>
            <p:nvPr/>
          </p:nvSpPr>
          <p:spPr>
            <a:xfrm>
              <a:off x="7786116" y="2703449"/>
              <a:ext cx="35814" cy="6210"/>
            </a:xfrm>
            <a:custGeom>
              <a:avLst/>
              <a:gdLst>
                <a:gd name="connsiteX0" fmla="*/ 35814 w 35814"/>
                <a:gd name="connsiteY0" fmla="*/ 1650 h 6210"/>
                <a:gd name="connsiteX1" fmla="*/ 0 w 35814"/>
                <a:gd name="connsiteY1" fmla="*/ 3555 h 6210"/>
                <a:gd name="connsiteX2" fmla="*/ 35814 w 35814"/>
                <a:gd name="connsiteY2" fmla="*/ 1650 h 6210"/>
              </a:gdLst>
              <a:ahLst/>
              <a:cxnLst>
                <a:cxn ang="0">
                  <a:pos x="connsiteX0" y="connsiteY0"/>
                </a:cxn>
                <a:cxn ang="0">
                  <a:pos x="connsiteX1" y="connsiteY1"/>
                </a:cxn>
                <a:cxn ang="0">
                  <a:pos x="connsiteX2" y="connsiteY2"/>
                </a:cxn>
              </a:cxnLst>
              <a:rect l="l" t="t" r="r" b="b"/>
              <a:pathLst>
                <a:path w="35814" h="6210">
                  <a:moveTo>
                    <a:pt x="35814" y="1650"/>
                  </a:moveTo>
                  <a:cubicBezTo>
                    <a:pt x="23936" y="-1074"/>
                    <a:pt x="11525" y="-417"/>
                    <a:pt x="0" y="3555"/>
                  </a:cubicBezTo>
                  <a:cubicBezTo>
                    <a:pt x="25241" y="7365"/>
                    <a:pt x="25241" y="7365"/>
                    <a:pt x="35814" y="1650"/>
                  </a:cubicBezTo>
                  <a:close/>
                </a:path>
              </a:pathLst>
            </a:custGeom>
            <a:grpFill/>
            <a:ln w="9525" cap="flat">
              <a:noFill/>
              <a:prstDash val="solid"/>
              <a:miter/>
            </a:ln>
          </p:spPr>
          <p:txBody>
            <a:bodyPr rtlCol="0" anchor="ctr"/>
            <a:lstStyle/>
            <a:p>
              <a:endParaRPr lang="en-US">
                <a:solidFill>
                  <a:schemeClr val="bg1"/>
                </a:solidFill>
              </a:endParaRPr>
            </a:p>
          </p:txBody>
        </p:sp>
        <p:sp>
          <p:nvSpPr>
            <p:cNvPr id="22" name="Freeform 21">
              <a:extLst>
                <a:ext uri="{FF2B5EF4-FFF2-40B4-BE49-F238E27FC236}">
                  <a16:creationId xmlns:a16="http://schemas.microsoft.com/office/drawing/2014/main" id="{76D3A7D1-CBA5-AFF8-8961-598CA543F40D}"/>
                </a:ext>
              </a:extLst>
            </p:cNvPr>
            <p:cNvSpPr/>
            <p:nvPr/>
          </p:nvSpPr>
          <p:spPr>
            <a:xfrm>
              <a:off x="7639518" y="2752535"/>
              <a:ext cx="15628" cy="16572"/>
            </a:xfrm>
            <a:custGeom>
              <a:avLst/>
              <a:gdLst>
                <a:gd name="connsiteX0" fmla="*/ 9056 w 15628"/>
                <a:gd name="connsiteY0" fmla="*/ 189 h 16572"/>
                <a:gd name="connsiteX1" fmla="*/ 198 w 15628"/>
                <a:gd name="connsiteY1" fmla="*/ 16572 h 16572"/>
                <a:gd name="connsiteX2" fmla="*/ 15629 w 15628"/>
                <a:gd name="connsiteY2" fmla="*/ 5047 h 16572"/>
                <a:gd name="connsiteX3" fmla="*/ 9056 w 15628"/>
                <a:gd name="connsiteY3" fmla="*/ 189 h 16572"/>
              </a:gdLst>
              <a:ahLst/>
              <a:cxnLst>
                <a:cxn ang="0">
                  <a:pos x="connsiteX0" y="connsiteY0"/>
                </a:cxn>
                <a:cxn ang="0">
                  <a:pos x="connsiteX1" y="connsiteY1"/>
                </a:cxn>
                <a:cxn ang="0">
                  <a:pos x="connsiteX2" y="connsiteY2"/>
                </a:cxn>
                <a:cxn ang="0">
                  <a:pos x="connsiteX3" y="connsiteY3"/>
                </a:cxn>
              </a:cxnLst>
              <a:rect l="l" t="t" r="r" b="b"/>
              <a:pathLst>
                <a:path w="15628" h="16572">
                  <a:moveTo>
                    <a:pt x="9056" y="189"/>
                  </a:moveTo>
                  <a:cubicBezTo>
                    <a:pt x="103" y="1237"/>
                    <a:pt x="-469" y="7047"/>
                    <a:pt x="198" y="16572"/>
                  </a:cubicBezTo>
                  <a:cubicBezTo>
                    <a:pt x="5913" y="11048"/>
                    <a:pt x="15533" y="14477"/>
                    <a:pt x="15629" y="5047"/>
                  </a:cubicBezTo>
                  <a:cubicBezTo>
                    <a:pt x="15247" y="951"/>
                    <a:pt x="11342" y="-573"/>
                    <a:pt x="9056" y="189"/>
                  </a:cubicBezTo>
                  <a:close/>
                </a:path>
              </a:pathLst>
            </a:custGeom>
            <a:grpFill/>
            <a:ln w="9525" cap="flat">
              <a:noFill/>
              <a:prstDash val="solid"/>
              <a:miter/>
            </a:ln>
          </p:spPr>
          <p:txBody>
            <a:bodyPr rtlCol="0" anchor="ctr"/>
            <a:lstStyle/>
            <a:p>
              <a:endParaRPr lang="en-US">
                <a:solidFill>
                  <a:schemeClr val="bg1"/>
                </a:solidFill>
              </a:endParaRPr>
            </a:p>
          </p:txBody>
        </p:sp>
        <p:sp>
          <p:nvSpPr>
            <p:cNvPr id="23" name="Freeform 22">
              <a:extLst>
                <a:ext uri="{FF2B5EF4-FFF2-40B4-BE49-F238E27FC236}">
                  <a16:creationId xmlns:a16="http://schemas.microsoft.com/office/drawing/2014/main" id="{4B91C984-ED8B-B717-6135-11F97C27DCA2}"/>
                </a:ext>
              </a:extLst>
            </p:cNvPr>
            <p:cNvSpPr/>
            <p:nvPr/>
          </p:nvSpPr>
          <p:spPr>
            <a:xfrm>
              <a:off x="7337012" y="2757133"/>
              <a:ext cx="37403" cy="14677"/>
            </a:xfrm>
            <a:custGeom>
              <a:avLst/>
              <a:gdLst>
                <a:gd name="connsiteX0" fmla="*/ 31242 w 37403"/>
                <a:gd name="connsiteY0" fmla="*/ 354 h 14677"/>
                <a:gd name="connsiteX1" fmla="*/ 18193 w 37403"/>
                <a:gd name="connsiteY1" fmla="*/ 6641 h 14677"/>
                <a:gd name="connsiteX2" fmla="*/ 0 w 37403"/>
                <a:gd name="connsiteY2" fmla="*/ 14451 h 14677"/>
                <a:gd name="connsiteX3" fmla="*/ 19050 w 37403"/>
                <a:gd name="connsiteY3" fmla="*/ 8069 h 14677"/>
                <a:gd name="connsiteX4" fmla="*/ 27813 w 37403"/>
                <a:gd name="connsiteY4" fmla="*/ 9974 h 14677"/>
                <a:gd name="connsiteX5" fmla="*/ 35528 w 37403"/>
                <a:gd name="connsiteY5" fmla="*/ 12070 h 14677"/>
                <a:gd name="connsiteX6" fmla="*/ 37052 w 37403"/>
                <a:gd name="connsiteY6" fmla="*/ 5688 h 14677"/>
                <a:gd name="connsiteX7" fmla="*/ 31242 w 37403"/>
                <a:gd name="connsiteY7" fmla="*/ 354 h 1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403" h="14677">
                  <a:moveTo>
                    <a:pt x="31242" y="354"/>
                  </a:moveTo>
                  <a:cubicBezTo>
                    <a:pt x="25051" y="-694"/>
                    <a:pt x="20193" y="354"/>
                    <a:pt x="18193" y="6641"/>
                  </a:cubicBezTo>
                  <a:cubicBezTo>
                    <a:pt x="11811" y="8165"/>
                    <a:pt x="1714" y="1592"/>
                    <a:pt x="0" y="14451"/>
                  </a:cubicBezTo>
                  <a:cubicBezTo>
                    <a:pt x="7715" y="15022"/>
                    <a:pt x="14764" y="15022"/>
                    <a:pt x="19050" y="8069"/>
                  </a:cubicBezTo>
                  <a:cubicBezTo>
                    <a:pt x="22098" y="7774"/>
                    <a:pt x="25165" y="8441"/>
                    <a:pt x="27813" y="9974"/>
                  </a:cubicBezTo>
                  <a:cubicBezTo>
                    <a:pt x="30099" y="11689"/>
                    <a:pt x="32290" y="14451"/>
                    <a:pt x="35528" y="12070"/>
                  </a:cubicBezTo>
                  <a:cubicBezTo>
                    <a:pt x="37262" y="10431"/>
                    <a:pt x="37852" y="7926"/>
                    <a:pt x="37052" y="5688"/>
                  </a:cubicBezTo>
                  <a:cubicBezTo>
                    <a:pt x="36519" y="2811"/>
                    <a:pt x="34147" y="640"/>
                    <a:pt x="31242" y="354"/>
                  </a:cubicBezTo>
                  <a:close/>
                </a:path>
              </a:pathLst>
            </a:custGeom>
            <a:grpFill/>
            <a:ln w="9525" cap="flat">
              <a:noFill/>
              <a:prstDash val="solid"/>
              <a:miter/>
            </a:ln>
          </p:spPr>
          <p:txBody>
            <a:bodyPr rtlCol="0" anchor="ctr"/>
            <a:lstStyle/>
            <a:p>
              <a:endParaRPr lang="en-US">
                <a:solidFill>
                  <a:schemeClr val="bg1"/>
                </a:solidFill>
              </a:endParaRPr>
            </a:p>
          </p:txBody>
        </p:sp>
        <p:sp>
          <p:nvSpPr>
            <p:cNvPr id="24" name="Freeform 23">
              <a:extLst>
                <a:ext uri="{FF2B5EF4-FFF2-40B4-BE49-F238E27FC236}">
                  <a16:creationId xmlns:a16="http://schemas.microsoft.com/office/drawing/2014/main" id="{4DA8A36A-4E7E-ED25-563C-97FFF96FAD63}"/>
                </a:ext>
              </a:extLst>
            </p:cNvPr>
            <p:cNvSpPr/>
            <p:nvPr/>
          </p:nvSpPr>
          <p:spPr>
            <a:xfrm>
              <a:off x="7753895" y="2754677"/>
              <a:ext cx="17456" cy="10584"/>
            </a:xfrm>
            <a:custGeom>
              <a:avLst/>
              <a:gdLst>
                <a:gd name="connsiteX0" fmla="*/ 10313 w 17456"/>
                <a:gd name="connsiteY0" fmla="*/ 48 h 10584"/>
                <a:gd name="connsiteX1" fmla="*/ 26 w 17456"/>
                <a:gd name="connsiteY1" fmla="*/ 6906 h 10584"/>
                <a:gd name="connsiteX2" fmla="*/ 9075 w 17456"/>
                <a:gd name="connsiteY2" fmla="*/ 10240 h 10584"/>
                <a:gd name="connsiteX3" fmla="*/ 17457 w 17456"/>
                <a:gd name="connsiteY3" fmla="*/ 6334 h 10584"/>
                <a:gd name="connsiteX4" fmla="*/ 11027 w 17456"/>
                <a:gd name="connsiteY4" fmla="*/ 0 h 10584"/>
                <a:gd name="connsiteX5" fmla="*/ 10313 w 17456"/>
                <a:gd name="connsiteY5" fmla="*/ 48 h 10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456" h="10584">
                  <a:moveTo>
                    <a:pt x="10313" y="48"/>
                  </a:moveTo>
                  <a:cubicBezTo>
                    <a:pt x="5741" y="48"/>
                    <a:pt x="-450" y="1000"/>
                    <a:pt x="26" y="6906"/>
                  </a:cubicBezTo>
                  <a:cubicBezTo>
                    <a:pt x="26" y="11192"/>
                    <a:pt x="5836" y="9668"/>
                    <a:pt x="9075" y="10240"/>
                  </a:cubicBezTo>
                  <a:cubicBezTo>
                    <a:pt x="12313" y="10811"/>
                    <a:pt x="17361" y="11287"/>
                    <a:pt x="17457" y="6334"/>
                  </a:cubicBezTo>
                  <a:cubicBezTo>
                    <a:pt x="17428" y="2810"/>
                    <a:pt x="14551" y="-28"/>
                    <a:pt x="11027" y="0"/>
                  </a:cubicBezTo>
                  <a:cubicBezTo>
                    <a:pt x="10789" y="0"/>
                    <a:pt x="10551" y="19"/>
                    <a:pt x="10313" y="48"/>
                  </a:cubicBezTo>
                  <a:close/>
                </a:path>
              </a:pathLst>
            </a:custGeom>
            <a:grpFill/>
            <a:ln w="9525" cap="flat">
              <a:noFill/>
              <a:prstDash val="solid"/>
              <a:miter/>
            </a:ln>
          </p:spPr>
          <p:txBody>
            <a:bodyPr rtlCol="0" anchor="ctr"/>
            <a:lstStyle/>
            <a:p>
              <a:endParaRPr lang="en-US">
                <a:solidFill>
                  <a:schemeClr val="bg1"/>
                </a:solidFill>
              </a:endParaRPr>
            </a:p>
          </p:txBody>
        </p:sp>
        <p:sp>
          <p:nvSpPr>
            <p:cNvPr id="25" name="Freeform 24">
              <a:extLst>
                <a:ext uri="{FF2B5EF4-FFF2-40B4-BE49-F238E27FC236}">
                  <a16:creationId xmlns:a16="http://schemas.microsoft.com/office/drawing/2014/main" id="{C09BF34D-AB0A-A12B-A3EE-2F93317BBCBC}"/>
                </a:ext>
              </a:extLst>
            </p:cNvPr>
            <p:cNvSpPr/>
            <p:nvPr/>
          </p:nvSpPr>
          <p:spPr>
            <a:xfrm>
              <a:off x="7606569" y="2751772"/>
              <a:ext cx="20764" cy="11491"/>
            </a:xfrm>
            <a:custGeom>
              <a:avLst/>
              <a:gdLst>
                <a:gd name="connsiteX0" fmla="*/ 0 w 20764"/>
                <a:gd name="connsiteY0" fmla="*/ 10954 h 11491"/>
                <a:gd name="connsiteX1" fmla="*/ 20764 w 20764"/>
                <a:gd name="connsiteY1" fmla="*/ 0 h 11491"/>
                <a:gd name="connsiteX2" fmla="*/ 0 w 20764"/>
                <a:gd name="connsiteY2" fmla="*/ 10954 h 11491"/>
              </a:gdLst>
              <a:ahLst/>
              <a:cxnLst>
                <a:cxn ang="0">
                  <a:pos x="connsiteX0" y="connsiteY0"/>
                </a:cxn>
                <a:cxn ang="0">
                  <a:pos x="connsiteX1" y="connsiteY1"/>
                </a:cxn>
                <a:cxn ang="0">
                  <a:pos x="connsiteX2" y="connsiteY2"/>
                </a:cxn>
              </a:cxnLst>
              <a:rect l="l" t="t" r="r" b="b"/>
              <a:pathLst>
                <a:path w="20764" h="11491">
                  <a:moveTo>
                    <a:pt x="0" y="10954"/>
                  </a:moveTo>
                  <a:cubicBezTo>
                    <a:pt x="9525" y="12859"/>
                    <a:pt x="15145" y="9811"/>
                    <a:pt x="20764" y="0"/>
                  </a:cubicBezTo>
                  <a:cubicBezTo>
                    <a:pt x="10478" y="953"/>
                    <a:pt x="2096" y="381"/>
                    <a:pt x="0" y="10954"/>
                  </a:cubicBezTo>
                  <a:close/>
                </a:path>
              </a:pathLst>
            </a:custGeom>
            <a:grpFill/>
            <a:ln w="9525" cap="flat">
              <a:noFill/>
              <a:prstDash val="solid"/>
              <a:miter/>
            </a:ln>
          </p:spPr>
          <p:txBody>
            <a:bodyPr rtlCol="0" anchor="ctr"/>
            <a:lstStyle/>
            <a:p>
              <a:endParaRPr lang="en-US">
                <a:solidFill>
                  <a:schemeClr val="bg1"/>
                </a:solidFill>
              </a:endParaRPr>
            </a:p>
          </p:txBody>
        </p:sp>
        <p:sp>
          <p:nvSpPr>
            <p:cNvPr id="26" name="Freeform 25">
              <a:extLst>
                <a:ext uri="{FF2B5EF4-FFF2-40B4-BE49-F238E27FC236}">
                  <a16:creationId xmlns:a16="http://schemas.microsoft.com/office/drawing/2014/main" id="{8E2BF774-65CD-5EA6-C6BF-A0CC457FC03D}"/>
                </a:ext>
              </a:extLst>
            </p:cNvPr>
            <p:cNvSpPr/>
            <p:nvPr/>
          </p:nvSpPr>
          <p:spPr>
            <a:xfrm>
              <a:off x="7781075" y="2754982"/>
              <a:ext cx="19024" cy="10143"/>
            </a:xfrm>
            <a:custGeom>
              <a:avLst/>
              <a:gdLst>
                <a:gd name="connsiteX0" fmla="*/ 11042 w 19024"/>
                <a:gd name="connsiteY0" fmla="*/ 1933 h 10143"/>
                <a:gd name="connsiteX1" fmla="*/ 5898 w 19024"/>
                <a:gd name="connsiteY1" fmla="*/ 2790 h 10143"/>
                <a:gd name="connsiteX2" fmla="*/ 88 w 19024"/>
                <a:gd name="connsiteY2" fmla="*/ 7267 h 10143"/>
                <a:gd name="connsiteX3" fmla="*/ 6946 w 19024"/>
                <a:gd name="connsiteY3" fmla="*/ 10029 h 10143"/>
                <a:gd name="connsiteX4" fmla="*/ 13232 w 19024"/>
                <a:gd name="connsiteY4" fmla="*/ 9363 h 10143"/>
                <a:gd name="connsiteX5" fmla="*/ 18471 w 19024"/>
                <a:gd name="connsiteY5" fmla="*/ 2409 h 10143"/>
                <a:gd name="connsiteX6" fmla="*/ 11042 w 19024"/>
                <a:gd name="connsiteY6" fmla="*/ 1933 h 10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24" h="10143">
                  <a:moveTo>
                    <a:pt x="11042" y="1933"/>
                  </a:moveTo>
                  <a:cubicBezTo>
                    <a:pt x="9441" y="2695"/>
                    <a:pt x="7660" y="2990"/>
                    <a:pt x="5898" y="2790"/>
                  </a:cubicBezTo>
                  <a:cubicBezTo>
                    <a:pt x="2660" y="2790"/>
                    <a:pt x="-579" y="3362"/>
                    <a:pt x="88" y="7267"/>
                  </a:cubicBezTo>
                  <a:cubicBezTo>
                    <a:pt x="755" y="11172"/>
                    <a:pt x="3517" y="9934"/>
                    <a:pt x="6946" y="10029"/>
                  </a:cubicBezTo>
                  <a:cubicBezTo>
                    <a:pt x="9051" y="9944"/>
                    <a:pt x="11156" y="9724"/>
                    <a:pt x="13232" y="9363"/>
                  </a:cubicBezTo>
                  <a:cubicBezTo>
                    <a:pt x="17423" y="8696"/>
                    <a:pt x="20281" y="6410"/>
                    <a:pt x="18471" y="2409"/>
                  </a:cubicBezTo>
                  <a:cubicBezTo>
                    <a:pt x="16661" y="-1591"/>
                    <a:pt x="13804" y="219"/>
                    <a:pt x="11042" y="1933"/>
                  </a:cubicBezTo>
                  <a:close/>
                </a:path>
              </a:pathLst>
            </a:custGeom>
            <a:grpFill/>
            <a:ln w="9525" cap="flat">
              <a:noFill/>
              <a:prstDash val="solid"/>
              <a:miter/>
            </a:ln>
          </p:spPr>
          <p:txBody>
            <a:bodyPr rtlCol="0" anchor="ctr"/>
            <a:lstStyle/>
            <a:p>
              <a:endParaRPr lang="en-US">
                <a:solidFill>
                  <a:schemeClr val="bg1"/>
                </a:solidFill>
              </a:endParaRPr>
            </a:p>
          </p:txBody>
        </p:sp>
        <p:sp>
          <p:nvSpPr>
            <p:cNvPr id="27" name="Freeform 26">
              <a:extLst>
                <a:ext uri="{FF2B5EF4-FFF2-40B4-BE49-F238E27FC236}">
                  <a16:creationId xmlns:a16="http://schemas.microsoft.com/office/drawing/2014/main" id="{FB4A8A20-617E-7C68-E2CD-F2558D5E40BD}"/>
                </a:ext>
              </a:extLst>
            </p:cNvPr>
            <p:cNvSpPr/>
            <p:nvPr/>
          </p:nvSpPr>
          <p:spPr>
            <a:xfrm>
              <a:off x="7533036" y="2754638"/>
              <a:ext cx="20823" cy="11318"/>
            </a:xfrm>
            <a:custGeom>
              <a:avLst/>
              <a:gdLst>
                <a:gd name="connsiteX0" fmla="*/ 9525 w 20823"/>
                <a:gd name="connsiteY0" fmla="*/ 3896 h 11318"/>
                <a:gd name="connsiteX1" fmla="*/ 0 w 20823"/>
                <a:gd name="connsiteY1" fmla="*/ 9516 h 11318"/>
                <a:gd name="connsiteX2" fmla="*/ 11525 w 20823"/>
                <a:gd name="connsiteY2" fmla="*/ 10183 h 11318"/>
                <a:gd name="connsiteX3" fmla="*/ 20193 w 20823"/>
                <a:gd name="connsiteY3" fmla="*/ 1991 h 11318"/>
                <a:gd name="connsiteX4" fmla="*/ 9525 w 20823"/>
                <a:gd name="connsiteY4" fmla="*/ 3896 h 113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23" h="11318">
                  <a:moveTo>
                    <a:pt x="9525" y="3896"/>
                  </a:moveTo>
                  <a:cubicBezTo>
                    <a:pt x="5620" y="3896"/>
                    <a:pt x="2000" y="3896"/>
                    <a:pt x="0" y="9516"/>
                  </a:cubicBezTo>
                  <a:cubicBezTo>
                    <a:pt x="4381" y="12755"/>
                    <a:pt x="8096" y="10754"/>
                    <a:pt x="11525" y="10183"/>
                  </a:cubicBezTo>
                  <a:cubicBezTo>
                    <a:pt x="14954" y="9611"/>
                    <a:pt x="23146" y="7325"/>
                    <a:pt x="20193" y="1991"/>
                  </a:cubicBezTo>
                  <a:cubicBezTo>
                    <a:pt x="17240" y="-3343"/>
                    <a:pt x="13335" y="3706"/>
                    <a:pt x="9525" y="3896"/>
                  </a:cubicBezTo>
                  <a:close/>
                </a:path>
              </a:pathLst>
            </a:custGeom>
            <a:grpFill/>
            <a:ln w="9525" cap="flat">
              <a:noFill/>
              <a:prstDash val="solid"/>
              <a:miter/>
            </a:ln>
          </p:spPr>
          <p:txBody>
            <a:bodyPr rtlCol="0" anchor="ctr"/>
            <a:lstStyle/>
            <a:p>
              <a:endParaRPr lang="en-US">
                <a:solidFill>
                  <a:schemeClr val="bg1"/>
                </a:solidFill>
              </a:endParaRPr>
            </a:p>
          </p:txBody>
        </p:sp>
        <p:sp>
          <p:nvSpPr>
            <p:cNvPr id="28" name="Freeform 27">
              <a:extLst>
                <a:ext uri="{FF2B5EF4-FFF2-40B4-BE49-F238E27FC236}">
                  <a16:creationId xmlns:a16="http://schemas.microsoft.com/office/drawing/2014/main" id="{8AAD7F87-37A1-3791-499F-C0A005B149A0}"/>
                </a:ext>
              </a:extLst>
            </p:cNvPr>
            <p:cNvSpPr/>
            <p:nvPr/>
          </p:nvSpPr>
          <p:spPr>
            <a:xfrm>
              <a:off x="7401164" y="2762029"/>
              <a:ext cx="17191" cy="9347"/>
            </a:xfrm>
            <a:custGeom>
              <a:avLst/>
              <a:gdLst>
                <a:gd name="connsiteX0" fmla="*/ 6143 w 17191"/>
                <a:gd name="connsiteY0" fmla="*/ 1173 h 9347"/>
                <a:gd name="connsiteX1" fmla="*/ 1447 w 17191"/>
                <a:gd name="connsiteY1" fmla="*/ 792 h 9347"/>
                <a:gd name="connsiteX2" fmla="*/ 427 w 17191"/>
                <a:gd name="connsiteY2" fmla="*/ 2316 h 9347"/>
                <a:gd name="connsiteX3" fmla="*/ 2647 w 17191"/>
                <a:gd name="connsiteY3" fmla="*/ 8393 h 9347"/>
                <a:gd name="connsiteX4" fmla="*/ 4142 w 17191"/>
                <a:gd name="connsiteY4" fmla="*/ 8793 h 9347"/>
                <a:gd name="connsiteX5" fmla="*/ 17191 w 17191"/>
                <a:gd name="connsiteY5" fmla="*/ 4316 h 9347"/>
                <a:gd name="connsiteX6" fmla="*/ 6143 w 17191"/>
                <a:gd name="connsiteY6" fmla="*/ 1173 h 9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91" h="9347">
                  <a:moveTo>
                    <a:pt x="6143" y="1173"/>
                  </a:moveTo>
                  <a:cubicBezTo>
                    <a:pt x="4952" y="-227"/>
                    <a:pt x="2847" y="-399"/>
                    <a:pt x="1447" y="792"/>
                  </a:cubicBezTo>
                  <a:cubicBezTo>
                    <a:pt x="970" y="1192"/>
                    <a:pt x="618" y="1726"/>
                    <a:pt x="427" y="2316"/>
                  </a:cubicBezTo>
                  <a:cubicBezTo>
                    <a:pt x="-639" y="4602"/>
                    <a:pt x="361" y="7326"/>
                    <a:pt x="2647" y="8393"/>
                  </a:cubicBezTo>
                  <a:cubicBezTo>
                    <a:pt x="3123" y="8603"/>
                    <a:pt x="3628" y="8745"/>
                    <a:pt x="4142" y="8793"/>
                  </a:cubicBezTo>
                  <a:cubicBezTo>
                    <a:pt x="9476" y="9746"/>
                    <a:pt x="14905" y="10127"/>
                    <a:pt x="17191" y="4316"/>
                  </a:cubicBezTo>
                  <a:cubicBezTo>
                    <a:pt x="14715" y="-1684"/>
                    <a:pt x="9286" y="4983"/>
                    <a:pt x="6143" y="1173"/>
                  </a:cubicBezTo>
                  <a:close/>
                </a:path>
              </a:pathLst>
            </a:custGeom>
            <a:grpFill/>
            <a:ln w="9525" cap="flat">
              <a:noFill/>
              <a:prstDash val="solid"/>
              <a:miter/>
            </a:ln>
          </p:spPr>
          <p:txBody>
            <a:bodyPr rtlCol="0" anchor="ctr"/>
            <a:lstStyle/>
            <a:p>
              <a:endParaRPr lang="en-US">
                <a:solidFill>
                  <a:schemeClr val="bg1"/>
                </a:solidFill>
              </a:endParaRPr>
            </a:p>
          </p:txBody>
        </p:sp>
        <p:sp>
          <p:nvSpPr>
            <p:cNvPr id="29" name="Freeform 28">
              <a:extLst>
                <a:ext uri="{FF2B5EF4-FFF2-40B4-BE49-F238E27FC236}">
                  <a16:creationId xmlns:a16="http://schemas.microsoft.com/office/drawing/2014/main" id="{AB7365C6-B1DE-11E8-7DAA-792DAF54CF32}"/>
                </a:ext>
              </a:extLst>
            </p:cNvPr>
            <p:cNvSpPr/>
            <p:nvPr/>
          </p:nvSpPr>
          <p:spPr>
            <a:xfrm>
              <a:off x="7834693" y="2703825"/>
              <a:ext cx="23771" cy="7739"/>
            </a:xfrm>
            <a:custGeom>
              <a:avLst/>
              <a:gdLst>
                <a:gd name="connsiteX0" fmla="*/ 18193 w 23771"/>
                <a:gd name="connsiteY0" fmla="*/ 7466 h 7739"/>
                <a:gd name="connsiteX1" fmla="*/ 23489 w 23771"/>
                <a:gd name="connsiteY1" fmla="*/ 5113 h 7739"/>
                <a:gd name="connsiteX2" fmla="*/ 23717 w 23771"/>
                <a:gd name="connsiteY2" fmla="*/ 4227 h 7739"/>
                <a:gd name="connsiteX3" fmla="*/ 19050 w 23771"/>
                <a:gd name="connsiteY3" fmla="*/ 322 h 7739"/>
                <a:gd name="connsiteX4" fmla="*/ 0 w 23771"/>
                <a:gd name="connsiteY4" fmla="*/ 3751 h 7739"/>
                <a:gd name="connsiteX5" fmla="*/ 18193 w 23771"/>
                <a:gd name="connsiteY5" fmla="*/ 7466 h 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771" h="7739">
                  <a:moveTo>
                    <a:pt x="18193" y="7466"/>
                  </a:moveTo>
                  <a:cubicBezTo>
                    <a:pt x="20307" y="8275"/>
                    <a:pt x="22670" y="7228"/>
                    <a:pt x="23489" y="5113"/>
                  </a:cubicBezTo>
                  <a:cubicBezTo>
                    <a:pt x="23593" y="4827"/>
                    <a:pt x="23669" y="4532"/>
                    <a:pt x="23717" y="4227"/>
                  </a:cubicBezTo>
                  <a:cubicBezTo>
                    <a:pt x="24193" y="1370"/>
                    <a:pt x="21431" y="417"/>
                    <a:pt x="19050" y="322"/>
                  </a:cubicBezTo>
                  <a:cubicBezTo>
                    <a:pt x="12497" y="-640"/>
                    <a:pt x="5810" y="569"/>
                    <a:pt x="0" y="3751"/>
                  </a:cubicBezTo>
                  <a:cubicBezTo>
                    <a:pt x="7144" y="8704"/>
                    <a:pt x="13049" y="5180"/>
                    <a:pt x="18193" y="7466"/>
                  </a:cubicBezTo>
                  <a:close/>
                </a:path>
              </a:pathLst>
            </a:custGeom>
            <a:grpFill/>
            <a:ln w="9525" cap="flat">
              <a:noFill/>
              <a:prstDash val="solid"/>
              <a:miter/>
            </a:ln>
          </p:spPr>
          <p:txBody>
            <a:bodyPr rtlCol="0" anchor="ctr"/>
            <a:lstStyle/>
            <a:p>
              <a:endParaRPr lang="en-US">
                <a:solidFill>
                  <a:schemeClr val="bg1"/>
                </a:solidFill>
              </a:endParaRPr>
            </a:p>
          </p:txBody>
        </p:sp>
        <p:sp>
          <p:nvSpPr>
            <p:cNvPr id="30" name="Freeform 29">
              <a:extLst>
                <a:ext uri="{FF2B5EF4-FFF2-40B4-BE49-F238E27FC236}">
                  <a16:creationId xmlns:a16="http://schemas.microsoft.com/office/drawing/2014/main" id="{0F767BC2-C4EE-6DE7-3C7F-FCB2EC46C57F}"/>
                </a:ext>
              </a:extLst>
            </p:cNvPr>
            <p:cNvSpPr/>
            <p:nvPr/>
          </p:nvSpPr>
          <p:spPr>
            <a:xfrm>
              <a:off x="7108888" y="2714625"/>
              <a:ext cx="28575" cy="6154"/>
            </a:xfrm>
            <a:custGeom>
              <a:avLst/>
              <a:gdLst>
                <a:gd name="connsiteX0" fmla="*/ 28575 w 28575"/>
                <a:gd name="connsiteY0" fmla="*/ 0 h 6154"/>
                <a:gd name="connsiteX1" fmla="*/ 0 w 28575"/>
                <a:gd name="connsiteY1" fmla="*/ 4763 h 6154"/>
                <a:gd name="connsiteX2" fmla="*/ 28575 w 28575"/>
                <a:gd name="connsiteY2" fmla="*/ 0 h 6154"/>
              </a:gdLst>
              <a:ahLst/>
              <a:cxnLst>
                <a:cxn ang="0">
                  <a:pos x="connsiteX0" y="connsiteY0"/>
                </a:cxn>
                <a:cxn ang="0">
                  <a:pos x="connsiteX1" y="connsiteY1"/>
                </a:cxn>
                <a:cxn ang="0">
                  <a:pos x="connsiteX2" y="connsiteY2"/>
                </a:cxn>
              </a:cxnLst>
              <a:rect l="l" t="t" r="r" b="b"/>
              <a:pathLst>
                <a:path w="28575" h="6154">
                  <a:moveTo>
                    <a:pt x="28575" y="0"/>
                  </a:moveTo>
                  <a:cubicBezTo>
                    <a:pt x="16764" y="1429"/>
                    <a:pt x="7906" y="-1905"/>
                    <a:pt x="0" y="4763"/>
                  </a:cubicBezTo>
                  <a:cubicBezTo>
                    <a:pt x="8572" y="4191"/>
                    <a:pt x="17717" y="10573"/>
                    <a:pt x="28575" y="0"/>
                  </a:cubicBezTo>
                  <a:close/>
                </a:path>
              </a:pathLst>
            </a:custGeom>
            <a:grpFill/>
            <a:ln w="9525" cap="flat">
              <a:noFill/>
              <a:prstDash val="solid"/>
              <a:miter/>
            </a:ln>
          </p:spPr>
          <p:txBody>
            <a:bodyPr rtlCol="0" anchor="ctr"/>
            <a:lstStyle/>
            <a:p>
              <a:endParaRPr lang="en-US">
                <a:solidFill>
                  <a:schemeClr val="bg1"/>
                </a:solidFill>
              </a:endParaRPr>
            </a:p>
          </p:txBody>
        </p:sp>
        <p:sp>
          <p:nvSpPr>
            <p:cNvPr id="31" name="Freeform 30">
              <a:extLst>
                <a:ext uri="{FF2B5EF4-FFF2-40B4-BE49-F238E27FC236}">
                  <a16:creationId xmlns:a16="http://schemas.microsoft.com/office/drawing/2014/main" id="{0A2F3E9A-39B7-A9CB-7205-F39F5EA43A4B}"/>
                </a:ext>
              </a:extLst>
            </p:cNvPr>
            <p:cNvSpPr/>
            <p:nvPr/>
          </p:nvSpPr>
          <p:spPr>
            <a:xfrm>
              <a:off x="7381948" y="2758124"/>
              <a:ext cx="9098" cy="11716"/>
            </a:xfrm>
            <a:custGeom>
              <a:avLst/>
              <a:gdLst>
                <a:gd name="connsiteX0" fmla="*/ 5260 w 9098"/>
                <a:gd name="connsiteY0" fmla="*/ 29 h 11716"/>
                <a:gd name="connsiteX1" fmla="*/ 12 w 9098"/>
                <a:gd name="connsiteY1" fmla="*/ 6002 h 11716"/>
                <a:gd name="connsiteX2" fmla="*/ 21 w 9098"/>
                <a:gd name="connsiteY2" fmla="*/ 6125 h 11716"/>
                <a:gd name="connsiteX3" fmla="*/ 2974 w 9098"/>
                <a:gd name="connsiteY3" fmla="*/ 11650 h 11716"/>
                <a:gd name="connsiteX4" fmla="*/ 8880 w 9098"/>
                <a:gd name="connsiteY4" fmla="*/ 4697 h 11716"/>
                <a:gd name="connsiteX5" fmla="*/ 5260 w 9098"/>
                <a:gd name="connsiteY5" fmla="*/ 29 h 11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98" h="11716">
                  <a:moveTo>
                    <a:pt x="5260" y="29"/>
                  </a:moveTo>
                  <a:cubicBezTo>
                    <a:pt x="2164" y="229"/>
                    <a:pt x="-188" y="2896"/>
                    <a:pt x="12" y="6002"/>
                  </a:cubicBezTo>
                  <a:cubicBezTo>
                    <a:pt x="12" y="6040"/>
                    <a:pt x="21" y="6087"/>
                    <a:pt x="21" y="6125"/>
                  </a:cubicBezTo>
                  <a:cubicBezTo>
                    <a:pt x="21" y="8411"/>
                    <a:pt x="21" y="11269"/>
                    <a:pt x="2974" y="11650"/>
                  </a:cubicBezTo>
                  <a:cubicBezTo>
                    <a:pt x="8404" y="12317"/>
                    <a:pt x="8213" y="7840"/>
                    <a:pt x="8880" y="4697"/>
                  </a:cubicBezTo>
                  <a:cubicBezTo>
                    <a:pt x="9546" y="1553"/>
                    <a:pt x="8784" y="-256"/>
                    <a:pt x="5260" y="29"/>
                  </a:cubicBezTo>
                  <a:close/>
                </a:path>
              </a:pathLst>
            </a:custGeom>
            <a:grpFill/>
            <a:ln w="9525" cap="flat">
              <a:noFill/>
              <a:prstDash val="solid"/>
              <a:miter/>
            </a:ln>
          </p:spPr>
          <p:txBody>
            <a:bodyPr rtlCol="0" anchor="ctr"/>
            <a:lstStyle/>
            <a:p>
              <a:endParaRPr lang="en-US">
                <a:solidFill>
                  <a:schemeClr val="bg1"/>
                </a:solidFill>
              </a:endParaRPr>
            </a:p>
          </p:txBody>
        </p:sp>
        <p:sp>
          <p:nvSpPr>
            <p:cNvPr id="32" name="Freeform 31">
              <a:extLst>
                <a:ext uri="{FF2B5EF4-FFF2-40B4-BE49-F238E27FC236}">
                  <a16:creationId xmlns:a16="http://schemas.microsoft.com/office/drawing/2014/main" id="{F18046EF-DA05-6232-F6AF-12F64DFBE4FF}"/>
                </a:ext>
              </a:extLst>
            </p:cNvPr>
            <p:cNvSpPr/>
            <p:nvPr/>
          </p:nvSpPr>
          <p:spPr>
            <a:xfrm>
              <a:off x="7220902" y="2758741"/>
              <a:ext cx="23980" cy="12681"/>
            </a:xfrm>
            <a:custGeom>
              <a:avLst/>
              <a:gdLst>
                <a:gd name="connsiteX0" fmla="*/ 15716 w 23980"/>
                <a:gd name="connsiteY0" fmla="*/ 555 h 12681"/>
                <a:gd name="connsiteX1" fmla="*/ 9906 w 23980"/>
                <a:gd name="connsiteY1" fmla="*/ 4746 h 12681"/>
                <a:gd name="connsiteX2" fmla="*/ 6287 w 23980"/>
                <a:gd name="connsiteY2" fmla="*/ 4746 h 12681"/>
                <a:gd name="connsiteX3" fmla="*/ 0 w 23980"/>
                <a:gd name="connsiteY3" fmla="*/ 9223 h 12681"/>
                <a:gd name="connsiteX4" fmla="*/ 1429 w 23980"/>
                <a:gd name="connsiteY4" fmla="*/ 11985 h 12681"/>
                <a:gd name="connsiteX5" fmla="*/ 9144 w 23980"/>
                <a:gd name="connsiteY5" fmla="*/ 9699 h 12681"/>
                <a:gd name="connsiteX6" fmla="*/ 11335 w 23980"/>
                <a:gd name="connsiteY6" fmla="*/ 7032 h 12681"/>
                <a:gd name="connsiteX7" fmla="*/ 14478 w 23980"/>
                <a:gd name="connsiteY7" fmla="*/ 8842 h 12681"/>
                <a:gd name="connsiteX8" fmla="*/ 22098 w 23980"/>
                <a:gd name="connsiteY8" fmla="*/ 9795 h 12681"/>
                <a:gd name="connsiteX9" fmla="*/ 23527 w 23980"/>
                <a:gd name="connsiteY9" fmla="*/ 3508 h 12681"/>
                <a:gd name="connsiteX10" fmla="*/ 15888 w 23980"/>
                <a:gd name="connsiteY10" fmla="*/ 479 h 12681"/>
                <a:gd name="connsiteX11" fmla="*/ 15716 w 23980"/>
                <a:gd name="connsiteY11" fmla="*/ 555 h 12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980" h="12681">
                  <a:moveTo>
                    <a:pt x="15716" y="555"/>
                  </a:moveTo>
                  <a:cubicBezTo>
                    <a:pt x="13649" y="1756"/>
                    <a:pt x="11697" y="3156"/>
                    <a:pt x="9906" y="4746"/>
                  </a:cubicBezTo>
                  <a:cubicBezTo>
                    <a:pt x="8706" y="4651"/>
                    <a:pt x="7496" y="4651"/>
                    <a:pt x="6287" y="4746"/>
                  </a:cubicBezTo>
                  <a:cubicBezTo>
                    <a:pt x="2953" y="4746"/>
                    <a:pt x="476" y="5889"/>
                    <a:pt x="0" y="9223"/>
                  </a:cubicBezTo>
                  <a:cubicBezTo>
                    <a:pt x="38" y="10309"/>
                    <a:pt x="562" y="11328"/>
                    <a:pt x="1429" y="11985"/>
                  </a:cubicBezTo>
                  <a:cubicBezTo>
                    <a:pt x="4763" y="13700"/>
                    <a:pt x="7144" y="11985"/>
                    <a:pt x="9144" y="9699"/>
                  </a:cubicBezTo>
                  <a:cubicBezTo>
                    <a:pt x="11144" y="7413"/>
                    <a:pt x="10573" y="7890"/>
                    <a:pt x="11335" y="7032"/>
                  </a:cubicBezTo>
                  <a:lnTo>
                    <a:pt x="14478" y="8842"/>
                  </a:lnTo>
                  <a:cubicBezTo>
                    <a:pt x="16859" y="10176"/>
                    <a:pt x="19145" y="13319"/>
                    <a:pt x="22098" y="9795"/>
                  </a:cubicBezTo>
                  <a:cubicBezTo>
                    <a:pt x="23898" y="8242"/>
                    <a:pt x="24479" y="5689"/>
                    <a:pt x="23527" y="3508"/>
                  </a:cubicBezTo>
                  <a:cubicBezTo>
                    <a:pt x="22250" y="565"/>
                    <a:pt x="18831" y="-797"/>
                    <a:pt x="15888" y="479"/>
                  </a:cubicBezTo>
                  <a:cubicBezTo>
                    <a:pt x="15830" y="498"/>
                    <a:pt x="15773" y="527"/>
                    <a:pt x="15716" y="555"/>
                  </a:cubicBezTo>
                  <a:close/>
                </a:path>
              </a:pathLst>
            </a:custGeom>
            <a:grpFill/>
            <a:ln w="9525" cap="flat">
              <a:noFill/>
              <a:prstDash val="solid"/>
              <a:miter/>
            </a:ln>
          </p:spPr>
          <p:txBody>
            <a:bodyPr rtlCol="0" anchor="ctr"/>
            <a:lstStyle/>
            <a:p>
              <a:endParaRPr lang="en-US">
                <a:solidFill>
                  <a:schemeClr val="bg1"/>
                </a:solidFill>
              </a:endParaRPr>
            </a:p>
          </p:txBody>
        </p:sp>
        <p:sp>
          <p:nvSpPr>
            <p:cNvPr id="33" name="Freeform 32">
              <a:extLst>
                <a:ext uri="{FF2B5EF4-FFF2-40B4-BE49-F238E27FC236}">
                  <a16:creationId xmlns:a16="http://schemas.microsoft.com/office/drawing/2014/main" id="{E8EBEE0B-8760-2202-9420-C2974E1504F3}"/>
                </a:ext>
              </a:extLst>
            </p:cNvPr>
            <p:cNvSpPr/>
            <p:nvPr/>
          </p:nvSpPr>
          <p:spPr>
            <a:xfrm>
              <a:off x="7679142" y="2701320"/>
              <a:ext cx="13913" cy="8143"/>
            </a:xfrm>
            <a:custGeom>
              <a:avLst/>
              <a:gdLst>
                <a:gd name="connsiteX0" fmla="*/ 9818 w 13913"/>
                <a:gd name="connsiteY0" fmla="*/ 7685 h 8143"/>
                <a:gd name="connsiteX1" fmla="*/ 13819 w 13913"/>
                <a:gd name="connsiteY1" fmla="*/ 3113 h 8143"/>
                <a:gd name="connsiteX2" fmla="*/ 4294 w 13913"/>
                <a:gd name="connsiteY2" fmla="*/ 636 h 8143"/>
                <a:gd name="connsiteX3" fmla="*/ 198 w 13913"/>
                <a:gd name="connsiteY3" fmla="*/ 5208 h 8143"/>
                <a:gd name="connsiteX4" fmla="*/ 9818 w 13913"/>
                <a:gd name="connsiteY4" fmla="*/ 7685 h 81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13" h="8143">
                  <a:moveTo>
                    <a:pt x="9818" y="7685"/>
                  </a:moveTo>
                  <a:cubicBezTo>
                    <a:pt x="12295" y="7685"/>
                    <a:pt x="14390" y="6352"/>
                    <a:pt x="13819" y="3113"/>
                  </a:cubicBezTo>
                  <a:cubicBezTo>
                    <a:pt x="11571" y="227"/>
                    <a:pt x="7666" y="-783"/>
                    <a:pt x="4294" y="636"/>
                  </a:cubicBezTo>
                  <a:cubicBezTo>
                    <a:pt x="1912" y="1113"/>
                    <a:pt x="-755" y="2923"/>
                    <a:pt x="198" y="5208"/>
                  </a:cubicBezTo>
                  <a:cubicBezTo>
                    <a:pt x="2008" y="9114"/>
                    <a:pt x="6294" y="8161"/>
                    <a:pt x="9818" y="7685"/>
                  </a:cubicBezTo>
                  <a:close/>
                </a:path>
              </a:pathLst>
            </a:custGeom>
            <a:grpFill/>
            <a:ln w="9525" cap="flat">
              <a:noFill/>
              <a:prstDash val="solid"/>
              <a:miter/>
            </a:ln>
          </p:spPr>
          <p:txBody>
            <a:bodyPr rtlCol="0" anchor="ctr"/>
            <a:lstStyle/>
            <a:p>
              <a:endParaRPr lang="en-US">
                <a:solidFill>
                  <a:schemeClr val="bg1"/>
                </a:solidFill>
              </a:endParaRPr>
            </a:p>
          </p:txBody>
        </p:sp>
        <p:sp>
          <p:nvSpPr>
            <p:cNvPr id="34" name="Freeform 33">
              <a:extLst>
                <a:ext uri="{FF2B5EF4-FFF2-40B4-BE49-F238E27FC236}">
                  <a16:creationId xmlns:a16="http://schemas.microsoft.com/office/drawing/2014/main" id="{E79FB084-8D9C-A0C3-2715-6210ECD77D88}"/>
                </a:ext>
              </a:extLst>
            </p:cNvPr>
            <p:cNvSpPr/>
            <p:nvPr/>
          </p:nvSpPr>
          <p:spPr>
            <a:xfrm>
              <a:off x="7813721" y="2756505"/>
              <a:ext cx="28496" cy="11414"/>
            </a:xfrm>
            <a:custGeom>
              <a:avLst/>
              <a:gdLst>
                <a:gd name="connsiteX0" fmla="*/ 494 w 28496"/>
                <a:gd name="connsiteY0" fmla="*/ 7078 h 11414"/>
                <a:gd name="connsiteX1" fmla="*/ 5828 w 28496"/>
                <a:gd name="connsiteY1" fmla="*/ 11079 h 11414"/>
                <a:gd name="connsiteX2" fmla="*/ 12209 w 28496"/>
                <a:gd name="connsiteY2" fmla="*/ 5268 h 11414"/>
                <a:gd name="connsiteX3" fmla="*/ 28497 w 28496"/>
                <a:gd name="connsiteY3" fmla="*/ 1077 h 11414"/>
                <a:gd name="connsiteX4" fmla="*/ 13829 w 28496"/>
                <a:gd name="connsiteY4" fmla="*/ 3554 h 11414"/>
                <a:gd name="connsiteX5" fmla="*/ 494 w 28496"/>
                <a:gd name="connsiteY5" fmla="*/ 7078 h 11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496" h="11414">
                  <a:moveTo>
                    <a:pt x="494" y="7078"/>
                  </a:moveTo>
                  <a:cubicBezTo>
                    <a:pt x="-1411" y="9936"/>
                    <a:pt x="2589" y="12317"/>
                    <a:pt x="5828" y="11079"/>
                  </a:cubicBezTo>
                  <a:cubicBezTo>
                    <a:pt x="9066" y="9840"/>
                    <a:pt x="10114" y="7269"/>
                    <a:pt x="12209" y="5268"/>
                  </a:cubicBezTo>
                  <a:cubicBezTo>
                    <a:pt x="19924" y="12698"/>
                    <a:pt x="19924" y="12698"/>
                    <a:pt x="28497" y="1077"/>
                  </a:cubicBezTo>
                  <a:lnTo>
                    <a:pt x="13829" y="3554"/>
                  </a:lnTo>
                  <a:cubicBezTo>
                    <a:pt x="6780" y="-4352"/>
                    <a:pt x="3065" y="2792"/>
                    <a:pt x="494" y="7078"/>
                  </a:cubicBezTo>
                  <a:close/>
                </a:path>
              </a:pathLst>
            </a:custGeom>
            <a:grpFill/>
            <a:ln w="9525" cap="flat">
              <a:noFill/>
              <a:prstDash val="solid"/>
              <a:miter/>
            </a:ln>
          </p:spPr>
          <p:txBody>
            <a:bodyPr rtlCol="0" anchor="ctr"/>
            <a:lstStyle/>
            <a:p>
              <a:endParaRPr lang="en-US">
                <a:solidFill>
                  <a:schemeClr val="bg1"/>
                </a:solidFill>
              </a:endParaRPr>
            </a:p>
          </p:txBody>
        </p:sp>
        <p:sp>
          <p:nvSpPr>
            <p:cNvPr id="35" name="Freeform 34">
              <a:extLst>
                <a:ext uri="{FF2B5EF4-FFF2-40B4-BE49-F238E27FC236}">
                  <a16:creationId xmlns:a16="http://schemas.microsoft.com/office/drawing/2014/main" id="{7046F0AE-1CD1-A000-0001-16A6726AD8AD}"/>
                </a:ext>
              </a:extLst>
            </p:cNvPr>
            <p:cNvSpPr/>
            <p:nvPr/>
          </p:nvSpPr>
          <p:spPr>
            <a:xfrm>
              <a:off x="7507834" y="2704625"/>
              <a:ext cx="24725" cy="5784"/>
            </a:xfrm>
            <a:custGeom>
              <a:avLst/>
              <a:gdLst>
                <a:gd name="connsiteX0" fmla="*/ 1294 w 24725"/>
                <a:gd name="connsiteY0" fmla="*/ 4284 h 5784"/>
                <a:gd name="connsiteX1" fmla="*/ 20344 w 24725"/>
                <a:gd name="connsiteY1" fmla="*/ 3617 h 5784"/>
                <a:gd name="connsiteX2" fmla="*/ 24726 w 24725"/>
                <a:gd name="connsiteY2" fmla="*/ 665 h 5784"/>
                <a:gd name="connsiteX3" fmla="*/ 19201 w 24725"/>
                <a:gd name="connsiteY3" fmla="*/ 665 h 5784"/>
                <a:gd name="connsiteX4" fmla="*/ 11962 w 24725"/>
                <a:gd name="connsiteY4" fmla="*/ 188 h 5784"/>
                <a:gd name="connsiteX5" fmla="*/ 1294 w 24725"/>
                <a:gd name="connsiteY5" fmla="*/ 4284 h 5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725" h="5784">
                  <a:moveTo>
                    <a:pt x="1294" y="4284"/>
                  </a:moveTo>
                  <a:cubicBezTo>
                    <a:pt x="7676" y="7713"/>
                    <a:pt x="14248" y="4284"/>
                    <a:pt x="20344" y="3617"/>
                  </a:cubicBezTo>
                  <a:cubicBezTo>
                    <a:pt x="21963" y="3617"/>
                    <a:pt x="23297" y="1713"/>
                    <a:pt x="24726" y="665"/>
                  </a:cubicBezTo>
                  <a:lnTo>
                    <a:pt x="19201" y="665"/>
                  </a:lnTo>
                  <a:lnTo>
                    <a:pt x="11962" y="188"/>
                  </a:lnTo>
                  <a:cubicBezTo>
                    <a:pt x="3389" y="-764"/>
                    <a:pt x="-2802" y="2093"/>
                    <a:pt x="1294" y="4284"/>
                  </a:cubicBezTo>
                  <a:close/>
                </a:path>
              </a:pathLst>
            </a:custGeom>
            <a:grpFill/>
            <a:ln w="9525" cap="flat">
              <a:noFill/>
              <a:prstDash val="solid"/>
              <a:miter/>
            </a:ln>
          </p:spPr>
          <p:txBody>
            <a:bodyPr rtlCol="0" anchor="ctr"/>
            <a:lstStyle/>
            <a:p>
              <a:endParaRPr lang="en-US">
                <a:solidFill>
                  <a:schemeClr val="bg1"/>
                </a:solidFill>
              </a:endParaRPr>
            </a:p>
          </p:txBody>
        </p:sp>
        <p:sp>
          <p:nvSpPr>
            <p:cNvPr id="36" name="Freeform 35">
              <a:extLst>
                <a:ext uri="{FF2B5EF4-FFF2-40B4-BE49-F238E27FC236}">
                  <a16:creationId xmlns:a16="http://schemas.microsoft.com/office/drawing/2014/main" id="{40F551CD-277E-B469-0634-85D0964DC21C}"/>
                </a:ext>
              </a:extLst>
            </p:cNvPr>
            <p:cNvSpPr/>
            <p:nvPr/>
          </p:nvSpPr>
          <p:spPr>
            <a:xfrm>
              <a:off x="7200328" y="2761311"/>
              <a:ext cx="13900" cy="9633"/>
            </a:xfrm>
            <a:custGeom>
              <a:avLst/>
              <a:gdLst>
                <a:gd name="connsiteX0" fmla="*/ 571 w 13900"/>
                <a:gd name="connsiteY0" fmla="*/ 6558 h 9633"/>
                <a:gd name="connsiteX1" fmla="*/ 0 w 13900"/>
                <a:gd name="connsiteY1" fmla="*/ 8844 h 9633"/>
                <a:gd name="connsiteX2" fmla="*/ 13335 w 13900"/>
                <a:gd name="connsiteY2" fmla="*/ 4177 h 9633"/>
                <a:gd name="connsiteX3" fmla="*/ 13059 w 13900"/>
                <a:gd name="connsiteY3" fmla="*/ 824 h 9633"/>
                <a:gd name="connsiteX4" fmla="*/ 11811 w 13900"/>
                <a:gd name="connsiteY4" fmla="*/ 272 h 9633"/>
                <a:gd name="connsiteX5" fmla="*/ 571 w 13900"/>
                <a:gd name="connsiteY5" fmla="*/ 6558 h 9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00" h="9633">
                  <a:moveTo>
                    <a:pt x="571" y="6558"/>
                  </a:moveTo>
                  <a:cubicBezTo>
                    <a:pt x="286" y="7292"/>
                    <a:pt x="95" y="8063"/>
                    <a:pt x="0" y="8844"/>
                  </a:cubicBezTo>
                  <a:cubicBezTo>
                    <a:pt x="4982" y="10873"/>
                    <a:pt x="10706" y="8873"/>
                    <a:pt x="13335" y="4177"/>
                  </a:cubicBezTo>
                  <a:cubicBezTo>
                    <a:pt x="14183" y="3177"/>
                    <a:pt x="14068" y="1672"/>
                    <a:pt x="13059" y="824"/>
                  </a:cubicBezTo>
                  <a:cubicBezTo>
                    <a:pt x="12706" y="519"/>
                    <a:pt x="12268" y="329"/>
                    <a:pt x="11811" y="272"/>
                  </a:cubicBezTo>
                  <a:cubicBezTo>
                    <a:pt x="5524" y="-1062"/>
                    <a:pt x="2762" y="2748"/>
                    <a:pt x="571" y="6558"/>
                  </a:cubicBezTo>
                  <a:close/>
                </a:path>
              </a:pathLst>
            </a:custGeom>
            <a:grpFill/>
            <a:ln w="9525" cap="flat">
              <a:noFill/>
              <a:prstDash val="solid"/>
              <a:miter/>
            </a:ln>
          </p:spPr>
          <p:txBody>
            <a:bodyPr rtlCol="0" anchor="ctr"/>
            <a:lstStyle/>
            <a:p>
              <a:endParaRPr lang="en-US">
                <a:solidFill>
                  <a:schemeClr val="bg1"/>
                </a:solidFill>
              </a:endParaRPr>
            </a:p>
          </p:txBody>
        </p:sp>
        <p:sp>
          <p:nvSpPr>
            <p:cNvPr id="37" name="Freeform 36">
              <a:extLst>
                <a:ext uri="{FF2B5EF4-FFF2-40B4-BE49-F238E27FC236}">
                  <a16:creationId xmlns:a16="http://schemas.microsoft.com/office/drawing/2014/main" id="{20A7BB34-D789-712E-8611-09F7C366A63C}"/>
                </a:ext>
              </a:extLst>
            </p:cNvPr>
            <p:cNvSpPr/>
            <p:nvPr/>
          </p:nvSpPr>
          <p:spPr>
            <a:xfrm>
              <a:off x="6939089" y="2763994"/>
              <a:ext cx="14731" cy="7803"/>
            </a:xfrm>
            <a:custGeom>
              <a:avLst/>
              <a:gdLst>
                <a:gd name="connsiteX0" fmla="*/ 5873 w 14731"/>
                <a:gd name="connsiteY0" fmla="*/ 256 h 7803"/>
                <a:gd name="connsiteX1" fmla="*/ 158 w 14731"/>
                <a:gd name="connsiteY1" fmla="*/ 5209 h 7803"/>
                <a:gd name="connsiteX2" fmla="*/ 6540 w 14731"/>
                <a:gd name="connsiteY2" fmla="*/ 7780 h 7803"/>
                <a:gd name="connsiteX3" fmla="*/ 14732 w 14731"/>
                <a:gd name="connsiteY3" fmla="*/ 2732 h 7803"/>
                <a:gd name="connsiteX4" fmla="*/ 5873 w 14731"/>
                <a:gd name="connsiteY4" fmla="*/ 256 h 78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31" h="7803">
                  <a:moveTo>
                    <a:pt x="5873" y="256"/>
                  </a:moveTo>
                  <a:cubicBezTo>
                    <a:pt x="2730" y="256"/>
                    <a:pt x="-794" y="1399"/>
                    <a:pt x="158" y="5209"/>
                  </a:cubicBezTo>
                  <a:cubicBezTo>
                    <a:pt x="730" y="7304"/>
                    <a:pt x="3968" y="7876"/>
                    <a:pt x="6540" y="7780"/>
                  </a:cubicBezTo>
                  <a:cubicBezTo>
                    <a:pt x="10074" y="8047"/>
                    <a:pt x="13379" y="6009"/>
                    <a:pt x="14732" y="2732"/>
                  </a:cubicBezTo>
                  <a:cubicBezTo>
                    <a:pt x="12398" y="437"/>
                    <a:pt x="9055" y="-497"/>
                    <a:pt x="5873" y="256"/>
                  </a:cubicBezTo>
                  <a:close/>
                </a:path>
              </a:pathLst>
            </a:custGeom>
            <a:grpFill/>
            <a:ln w="9525" cap="flat">
              <a:noFill/>
              <a:prstDash val="solid"/>
              <a:miter/>
            </a:ln>
          </p:spPr>
          <p:txBody>
            <a:bodyPr rtlCol="0" anchor="ctr"/>
            <a:lstStyle/>
            <a:p>
              <a:endParaRPr lang="en-US">
                <a:solidFill>
                  <a:schemeClr val="bg1"/>
                </a:solidFill>
              </a:endParaRPr>
            </a:p>
          </p:txBody>
        </p:sp>
        <p:sp>
          <p:nvSpPr>
            <p:cNvPr id="38" name="Freeform 37">
              <a:extLst>
                <a:ext uri="{FF2B5EF4-FFF2-40B4-BE49-F238E27FC236}">
                  <a16:creationId xmlns:a16="http://schemas.microsoft.com/office/drawing/2014/main" id="{F9ED67A3-8158-D8FD-DA04-C927AF82AE12}"/>
                </a:ext>
              </a:extLst>
            </p:cNvPr>
            <p:cNvSpPr/>
            <p:nvPr/>
          </p:nvSpPr>
          <p:spPr>
            <a:xfrm>
              <a:off x="7716678" y="2703076"/>
              <a:ext cx="19812" cy="6149"/>
            </a:xfrm>
            <a:custGeom>
              <a:avLst/>
              <a:gdLst>
                <a:gd name="connsiteX0" fmla="*/ 19812 w 19812"/>
                <a:gd name="connsiteY0" fmla="*/ 3834 h 6149"/>
                <a:gd name="connsiteX1" fmla="*/ 0 w 19812"/>
                <a:gd name="connsiteY1" fmla="*/ 1929 h 6149"/>
                <a:gd name="connsiteX2" fmla="*/ 19812 w 19812"/>
                <a:gd name="connsiteY2" fmla="*/ 3834 h 6149"/>
              </a:gdLst>
              <a:ahLst/>
              <a:cxnLst>
                <a:cxn ang="0">
                  <a:pos x="connsiteX0" y="connsiteY0"/>
                </a:cxn>
                <a:cxn ang="0">
                  <a:pos x="connsiteX1" y="connsiteY1"/>
                </a:cxn>
                <a:cxn ang="0">
                  <a:pos x="connsiteX2" y="connsiteY2"/>
                </a:cxn>
              </a:cxnLst>
              <a:rect l="l" t="t" r="r" b="b"/>
              <a:pathLst>
                <a:path w="19812" h="6149">
                  <a:moveTo>
                    <a:pt x="19812" y="3834"/>
                  </a:moveTo>
                  <a:cubicBezTo>
                    <a:pt x="14088" y="-472"/>
                    <a:pt x="6439" y="-1215"/>
                    <a:pt x="0" y="1929"/>
                  </a:cubicBezTo>
                  <a:cubicBezTo>
                    <a:pt x="5505" y="6748"/>
                    <a:pt x="13488" y="7520"/>
                    <a:pt x="19812" y="3834"/>
                  </a:cubicBezTo>
                  <a:close/>
                </a:path>
              </a:pathLst>
            </a:custGeom>
            <a:grpFill/>
            <a:ln w="9525" cap="flat">
              <a:noFill/>
              <a:prstDash val="solid"/>
              <a:miter/>
            </a:ln>
          </p:spPr>
          <p:txBody>
            <a:bodyPr rtlCol="0" anchor="ctr"/>
            <a:lstStyle/>
            <a:p>
              <a:endParaRPr lang="en-US">
                <a:solidFill>
                  <a:schemeClr val="bg1"/>
                </a:solidFill>
              </a:endParaRPr>
            </a:p>
          </p:txBody>
        </p:sp>
        <p:sp>
          <p:nvSpPr>
            <p:cNvPr id="39" name="Freeform 38">
              <a:extLst>
                <a:ext uri="{FF2B5EF4-FFF2-40B4-BE49-F238E27FC236}">
                  <a16:creationId xmlns:a16="http://schemas.microsoft.com/office/drawing/2014/main" id="{04023B97-9527-26D3-03A4-BB8E95AB2571}"/>
                </a:ext>
              </a:extLst>
            </p:cNvPr>
            <p:cNvSpPr/>
            <p:nvPr/>
          </p:nvSpPr>
          <p:spPr>
            <a:xfrm>
              <a:off x="7606600" y="2701740"/>
              <a:ext cx="10646" cy="7204"/>
            </a:xfrm>
            <a:custGeom>
              <a:avLst/>
              <a:gdLst>
                <a:gd name="connsiteX0" fmla="*/ 5875 w 10646"/>
                <a:gd name="connsiteY0" fmla="*/ 7169 h 7204"/>
                <a:gd name="connsiteX1" fmla="*/ 10637 w 10646"/>
                <a:gd name="connsiteY1" fmla="*/ 3550 h 7204"/>
                <a:gd name="connsiteX2" fmla="*/ 5875 w 10646"/>
                <a:gd name="connsiteY2" fmla="*/ 26 h 7204"/>
                <a:gd name="connsiteX3" fmla="*/ 64 w 10646"/>
                <a:gd name="connsiteY3" fmla="*/ 2979 h 7204"/>
                <a:gd name="connsiteX4" fmla="*/ 5875 w 10646"/>
                <a:gd name="connsiteY4" fmla="*/ 7169 h 7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46" h="7204">
                  <a:moveTo>
                    <a:pt x="5875" y="7169"/>
                  </a:moveTo>
                  <a:cubicBezTo>
                    <a:pt x="8161" y="7169"/>
                    <a:pt x="10828" y="6598"/>
                    <a:pt x="10637" y="3550"/>
                  </a:cubicBezTo>
                  <a:cubicBezTo>
                    <a:pt x="10447" y="502"/>
                    <a:pt x="8065" y="216"/>
                    <a:pt x="5875" y="26"/>
                  </a:cubicBezTo>
                  <a:cubicBezTo>
                    <a:pt x="3684" y="-165"/>
                    <a:pt x="446" y="692"/>
                    <a:pt x="64" y="2979"/>
                  </a:cubicBezTo>
                  <a:cubicBezTo>
                    <a:pt x="-507" y="6884"/>
                    <a:pt x="2827" y="7360"/>
                    <a:pt x="5875" y="7169"/>
                  </a:cubicBezTo>
                  <a:close/>
                </a:path>
              </a:pathLst>
            </a:custGeom>
            <a:grpFill/>
            <a:ln w="9525" cap="flat">
              <a:noFill/>
              <a:prstDash val="solid"/>
              <a:miter/>
            </a:ln>
          </p:spPr>
          <p:txBody>
            <a:bodyPr rtlCol="0" anchor="ctr"/>
            <a:lstStyle/>
            <a:p>
              <a:endParaRPr lang="en-US">
                <a:solidFill>
                  <a:schemeClr val="bg1"/>
                </a:solidFill>
              </a:endParaRPr>
            </a:p>
          </p:txBody>
        </p:sp>
        <p:sp>
          <p:nvSpPr>
            <p:cNvPr id="40" name="Freeform 39">
              <a:extLst>
                <a:ext uri="{FF2B5EF4-FFF2-40B4-BE49-F238E27FC236}">
                  <a16:creationId xmlns:a16="http://schemas.microsoft.com/office/drawing/2014/main" id="{9182FDA9-6365-B208-B379-6F2BBD2DFBFE}"/>
                </a:ext>
              </a:extLst>
            </p:cNvPr>
            <p:cNvSpPr/>
            <p:nvPr/>
          </p:nvSpPr>
          <p:spPr>
            <a:xfrm>
              <a:off x="7588376" y="2701956"/>
              <a:ext cx="10287" cy="7048"/>
            </a:xfrm>
            <a:custGeom>
              <a:avLst/>
              <a:gdLst>
                <a:gd name="connsiteX0" fmla="*/ 5048 w 10287"/>
                <a:gd name="connsiteY0" fmla="*/ 7049 h 7048"/>
                <a:gd name="connsiteX1" fmla="*/ 10287 w 10287"/>
                <a:gd name="connsiteY1" fmla="*/ 3620 h 7048"/>
                <a:gd name="connsiteX2" fmla="*/ 5144 w 10287"/>
                <a:gd name="connsiteY2" fmla="*/ 0 h 7048"/>
                <a:gd name="connsiteX3" fmla="*/ 0 w 10287"/>
                <a:gd name="connsiteY3" fmla="*/ 3429 h 7048"/>
                <a:gd name="connsiteX4" fmla="*/ 5048 w 10287"/>
                <a:gd name="connsiteY4" fmla="*/ 7049 h 7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87" h="7048">
                  <a:moveTo>
                    <a:pt x="5048" y="7049"/>
                  </a:moveTo>
                  <a:cubicBezTo>
                    <a:pt x="7525" y="7049"/>
                    <a:pt x="10287" y="7049"/>
                    <a:pt x="10287" y="3620"/>
                  </a:cubicBezTo>
                  <a:cubicBezTo>
                    <a:pt x="10287" y="191"/>
                    <a:pt x="7715" y="0"/>
                    <a:pt x="5144" y="0"/>
                  </a:cubicBezTo>
                  <a:cubicBezTo>
                    <a:pt x="2572" y="0"/>
                    <a:pt x="0" y="476"/>
                    <a:pt x="0" y="3429"/>
                  </a:cubicBezTo>
                  <a:cubicBezTo>
                    <a:pt x="0" y="6382"/>
                    <a:pt x="3048" y="6763"/>
                    <a:pt x="5048" y="7049"/>
                  </a:cubicBezTo>
                  <a:close/>
                </a:path>
              </a:pathLst>
            </a:custGeom>
            <a:grpFill/>
            <a:ln w="9525" cap="flat">
              <a:noFill/>
              <a:prstDash val="solid"/>
              <a:miter/>
            </a:ln>
          </p:spPr>
          <p:txBody>
            <a:bodyPr rtlCol="0" anchor="ctr"/>
            <a:lstStyle/>
            <a:p>
              <a:endParaRPr lang="en-US">
                <a:solidFill>
                  <a:schemeClr val="bg1"/>
                </a:solidFill>
              </a:endParaRPr>
            </a:p>
          </p:txBody>
        </p:sp>
        <p:sp>
          <p:nvSpPr>
            <p:cNvPr id="41" name="Freeform 40">
              <a:extLst>
                <a:ext uri="{FF2B5EF4-FFF2-40B4-BE49-F238E27FC236}">
                  <a16:creationId xmlns:a16="http://schemas.microsoft.com/office/drawing/2014/main" id="{135B0566-DC08-0C2C-AA90-75B1670E9F0C}"/>
                </a:ext>
              </a:extLst>
            </p:cNvPr>
            <p:cNvSpPr/>
            <p:nvPr/>
          </p:nvSpPr>
          <p:spPr>
            <a:xfrm>
              <a:off x="7566368" y="2701844"/>
              <a:ext cx="12599" cy="7506"/>
            </a:xfrm>
            <a:custGeom>
              <a:avLst/>
              <a:gdLst>
                <a:gd name="connsiteX0" fmla="*/ 7911 w 12599"/>
                <a:gd name="connsiteY0" fmla="*/ 7351 h 7506"/>
                <a:gd name="connsiteX1" fmla="*/ 12483 w 12599"/>
                <a:gd name="connsiteY1" fmla="*/ 3732 h 7506"/>
                <a:gd name="connsiteX2" fmla="*/ 5435 w 12599"/>
                <a:gd name="connsiteY2" fmla="*/ 17 h 7506"/>
                <a:gd name="connsiteX3" fmla="*/ 5 w 12599"/>
                <a:gd name="connsiteY3" fmla="*/ 3446 h 7506"/>
                <a:gd name="connsiteX4" fmla="*/ 7911 w 12599"/>
                <a:gd name="connsiteY4" fmla="*/ 7351 h 75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99" h="7506">
                  <a:moveTo>
                    <a:pt x="7911" y="7351"/>
                  </a:moveTo>
                  <a:cubicBezTo>
                    <a:pt x="10102" y="7351"/>
                    <a:pt x="13245" y="7351"/>
                    <a:pt x="12483" y="3732"/>
                  </a:cubicBezTo>
                  <a:cubicBezTo>
                    <a:pt x="11721" y="112"/>
                    <a:pt x="8673" y="-78"/>
                    <a:pt x="5435" y="17"/>
                  </a:cubicBezTo>
                  <a:cubicBezTo>
                    <a:pt x="2196" y="112"/>
                    <a:pt x="101" y="1160"/>
                    <a:pt x="5" y="3446"/>
                  </a:cubicBezTo>
                  <a:cubicBezTo>
                    <a:pt x="-185" y="8875"/>
                    <a:pt x="4673" y="7256"/>
                    <a:pt x="7911" y="7351"/>
                  </a:cubicBezTo>
                  <a:close/>
                </a:path>
              </a:pathLst>
            </a:custGeom>
            <a:grpFill/>
            <a:ln w="9525" cap="flat">
              <a:noFill/>
              <a:prstDash val="solid"/>
              <a:miter/>
            </a:ln>
          </p:spPr>
          <p:txBody>
            <a:bodyPr rtlCol="0" anchor="ctr"/>
            <a:lstStyle/>
            <a:p>
              <a:endParaRPr lang="en-US">
                <a:solidFill>
                  <a:schemeClr val="bg1"/>
                </a:solidFill>
              </a:endParaRPr>
            </a:p>
          </p:txBody>
        </p:sp>
        <p:sp>
          <p:nvSpPr>
            <p:cNvPr id="42" name="Freeform 41">
              <a:extLst>
                <a:ext uri="{FF2B5EF4-FFF2-40B4-BE49-F238E27FC236}">
                  <a16:creationId xmlns:a16="http://schemas.microsoft.com/office/drawing/2014/main" id="{E1E15DF8-2F01-857E-E0D8-18CDEA178BAC}"/>
                </a:ext>
              </a:extLst>
            </p:cNvPr>
            <p:cNvSpPr/>
            <p:nvPr/>
          </p:nvSpPr>
          <p:spPr>
            <a:xfrm>
              <a:off x="7851672" y="2755716"/>
              <a:ext cx="8391" cy="11439"/>
            </a:xfrm>
            <a:custGeom>
              <a:avLst/>
              <a:gdLst>
                <a:gd name="connsiteX0" fmla="*/ 5404 w 8391"/>
                <a:gd name="connsiteY0" fmla="*/ 56 h 11439"/>
                <a:gd name="connsiteX1" fmla="*/ 547 w 8391"/>
                <a:gd name="connsiteY1" fmla="*/ 5866 h 11439"/>
                <a:gd name="connsiteX2" fmla="*/ 2737 w 8391"/>
                <a:gd name="connsiteY2" fmla="*/ 11296 h 11439"/>
                <a:gd name="connsiteX3" fmla="*/ 8166 w 8391"/>
                <a:gd name="connsiteY3" fmla="*/ 5486 h 11439"/>
                <a:gd name="connsiteX4" fmla="*/ 5404 w 8391"/>
                <a:gd name="connsiteY4" fmla="*/ 56 h 11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91" h="11439">
                  <a:moveTo>
                    <a:pt x="5404" y="56"/>
                  </a:moveTo>
                  <a:cubicBezTo>
                    <a:pt x="1023" y="-515"/>
                    <a:pt x="1308" y="3390"/>
                    <a:pt x="547" y="5866"/>
                  </a:cubicBezTo>
                  <a:cubicBezTo>
                    <a:pt x="-216" y="8343"/>
                    <a:pt x="-692" y="10343"/>
                    <a:pt x="2737" y="11296"/>
                  </a:cubicBezTo>
                  <a:cubicBezTo>
                    <a:pt x="6166" y="12248"/>
                    <a:pt x="7595" y="8248"/>
                    <a:pt x="8166" y="5486"/>
                  </a:cubicBezTo>
                  <a:cubicBezTo>
                    <a:pt x="8738" y="2723"/>
                    <a:pt x="8357" y="437"/>
                    <a:pt x="5404" y="56"/>
                  </a:cubicBezTo>
                  <a:close/>
                </a:path>
              </a:pathLst>
            </a:custGeom>
            <a:grpFill/>
            <a:ln w="9525" cap="flat">
              <a:noFill/>
              <a:prstDash val="solid"/>
              <a:miter/>
            </a:ln>
          </p:spPr>
          <p:txBody>
            <a:bodyPr rtlCol="0" anchor="ctr"/>
            <a:lstStyle/>
            <a:p>
              <a:endParaRPr lang="en-US">
                <a:solidFill>
                  <a:schemeClr val="bg1"/>
                </a:solidFill>
              </a:endParaRPr>
            </a:p>
          </p:txBody>
        </p:sp>
        <p:sp>
          <p:nvSpPr>
            <p:cNvPr id="43" name="Freeform 42">
              <a:extLst>
                <a:ext uri="{FF2B5EF4-FFF2-40B4-BE49-F238E27FC236}">
                  <a16:creationId xmlns:a16="http://schemas.microsoft.com/office/drawing/2014/main" id="{7DCD44A4-BA73-E6E9-A1D9-58206488FDFC}"/>
                </a:ext>
              </a:extLst>
            </p:cNvPr>
            <p:cNvSpPr/>
            <p:nvPr/>
          </p:nvSpPr>
          <p:spPr>
            <a:xfrm>
              <a:off x="7475886" y="2760659"/>
              <a:ext cx="10203" cy="7489"/>
            </a:xfrm>
            <a:custGeom>
              <a:avLst/>
              <a:gdLst>
                <a:gd name="connsiteX0" fmla="*/ 5810 w 10203"/>
                <a:gd name="connsiteY0" fmla="*/ 257 h 7489"/>
                <a:gd name="connsiteX1" fmla="*/ 0 w 10203"/>
                <a:gd name="connsiteY1" fmla="*/ 2829 h 7489"/>
                <a:gd name="connsiteX2" fmla="*/ 4477 w 10203"/>
                <a:gd name="connsiteY2" fmla="*/ 7210 h 7489"/>
                <a:gd name="connsiteX3" fmla="*/ 10001 w 10203"/>
                <a:gd name="connsiteY3" fmla="*/ 4724 h 7489"/>
                <a:gd name="connsiteX4" fmla="*/ 10096 w 10203"/>
                <a:gd name="connsiteY4" fmla="*/ 4448 h 7489"/>
                <a:gd name="connsiteX5" fmla="*/ 5810 w 10203"/>
                <a:gd name="connsiteY5" fmla="*/ 257 h 7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03" h="7489">
                  <a:moveTo>
                    <a:pt x="5810" y="257"/>
                  </a:moveTo>
                  <a:cubicBezTo>
                    <a:pt x="3496" y="-543"/>
                    <a:pt x="962" y="581"/>
                    <a:pt x="0" y="2829"/>
                  </a:cubicBezTo>
                  <a:cubicBezTo>
                    <a:pt x="0" y="5591"/>
                    <a:pt x="2096" y="6639"/>
                    <a:pt x="4477" y="7210"/>
                  </a:cubicBezTo>
                  <a:cubicBezTo>
                    <a:pt x="6687" y="8049"/>
                    <a:pt x="9163" y="6934"/>
                    <a:pt x="10001" y="4724"/>
                  </a:cubicBezTo>
                  <a:cubicBezTo>
                    <a:pt x="10040" y="4629"/>
                    <a:pt x="10068" y="4543"/>
                    <a:pt x="10096" y="4448"/>
                  </a:cubicBezTo>
                  <a:cubicBezTo>
                    <a:pt x="10763" y="1591"/>
                    <a:pt x="8192" y="638"/>
                    <a:pt x="5810" y="257"/>
                  </a:cubicBezTo>
                  <a:close/>
                </a:path>
              </a:pathLst>
            </a:custGeom>
            <a:grpFill/>
            <a:ln w="9525" cap="flat">
              <a:noFill/>
              <a:prstDash val="solid"/>
              <a:miter/>
            </a:ln>
          </p:spPr>
          <p:txBody>
            <a:bodyPr rtlCol="0" anchor="ctr"/>
            <a:lstStyle/>
            <a:p>
              <a:endParaRPr lang="en-US">
                <a:solidFill>
                  <a:schemeClr val="bg1"/>
                </a:solidFill>
              </a:endParaRPr>
            </a:p>
          </p:txBody>
        </p:sp>
        <p:sp>
          <p:nvSpPr>
            <p:cNvPr id="44" name="Freeform 43">
              <a:extLst>
                <a:ext uri="{FF2B5EF4-FFF2-40B4-BE49-F238E27FC236}">
                  <a16:creationId xmlns:a16="http://schemas.microsoft.com/office/drawing/2014/main" id="{7EE517E8-A095-FA09-6489-DF54765E25F4}"/>
                </a:ext>
              </a:extLst>
            </p:cNvPr>
            <p:cNvSpPr/>
            <p:nvPr/>
          </p:nvSpPr>
          <p:spPr>
            <a:xfrm>
              <a:off x="7915177" y="2754449"/>
              <a:ext cx="10098" cy="6692"/>
            </a:xfrm>
            <a:custGeom>
              <a:avLst/>
              <a:gdLst>
                <a:gd name="connsiteX0" fmla="*/ 10099 w 10098"/>
                <a:gd name="connsiteY0" fmla="*/ 4086 h 6692"/>
                <a:gd name="connsiteX1" fmla="*/ 5051 w 10098"/>
                <a:gd name="connsiteY1" fmla="*/ 85 h 6692"/>
                <a:gd name="connsiteX2" fmla="*/ 2 w 10098"/>
                <a:gd name="connsiteY2" fmla="*/ 3229 h 6692"/>
                <a:gd name="connsiteX3" fmla="*/ 4956 w 10098"/>
                <a:gd name="connsiteY3" fmla="*/ 6658 h 6692"/>
                <a:gd name="connsiteX4" fmla="*/ 10099 w 10098"/>
                <a:gd name="connsiteY4" fmla="*/ 4086 h 6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98" h="6692">
                  <a:moveTo>
                    <a:pt x="10099" y="4086"/>
                  </a:moveTo>
                  <a:cubicBezTo>
                    <a:pt x="9623" y="1228"/>
                    <a:pt x="7432" y="371"/>
                    <a:pt x="5051" y="85"/>
                  </a:cubicBezTo>
                  <a:cubicBezTo>
                    <a:pt x="2669" y="-200"/>
                    <a:pt x="98" y="85"/>
                    <a:pt x="2" y="3229"/>
                  </a:cubicBezTo>
                  <a:cubicBezTo>
                    <a:pt x="-93" y="6372"/>
                    <a:pt x="2669" y="6562"/>
                    <a:pt x="4956" y="6658"/>
                  </a:cubicBezTo>
                  <a:cubicBezTo>
                    <a:pt x="7241" y="6753"/>
                    <a:pt x="9623" y="6848"/>
                    <a:pt x="10099" y="4086"/>
                  </a:cubicBezTo>
                  <a:close/>
                </a:path>
              </a:pathLst>
            </a:custGeom>
            <a:grpFill/>
            <a:ln w="9525" cap="flat">
              <a:noFill/>
              <a:prstDash val="solid"/>
              <a:miter/>
            </a:ln>
          </p:spPr>
          <p:txBody>
            <a:bodyPr rtlCol="0" anchor="ctr"/>
            <a:lstStyle/>
            <a:p>
              <a:endParaRPr lang="en-US">
                <a:solidFill>
                  <a:schemeClr val="bg1"/>
                </a:solidFill>
              </a:endParaRPr>
            </a:p>
          </p:txBody>
        </p:sp>
        <p:sp>
          <p:nvSpPr>
            <p:cNvPr id="45" name="Freeform 44">
              <a:extLst>
                <a:ext uri="{FF2B5EF4-FFF2-40B4-BE49-F238E27FC236}">
                  <a16:creationId xmlns:a16="http://schemas.microsoft.com/office/drawing/2014/main" id="{529101D2-E630-8DFB-5DD1-12D6166CC844}"/>
                </a:ext>
              </a:extLst>
            </p:cNvPr>
            <p:cNvSpPr/>
            <p:nvPr/>
          </p:nvSpPr>
          <p:spPr>
            <a:xfrm>
              <a:off x="8123205" y="2770329"/>
              <a:ext cx="9810" cy="8112"/>
            </a:xfrm>
            <a:custGeom>
              <a:avLst/>
              <a:gdLst>
                <a:gd name="connsiteX0" fmla="*/ 4763 w 9810"/>
                <a:gd name="connsiteY0" fmla="*/ 17 h 8112"/>
                <a:gd name="connsiteX1" fmla="*/ 19 w 9810"/>
                <a:gd name="connsiteY1" fmla="*/ 3998 h 8112"/>
                <a:gd name="connsiteX2" fmla="*/ 0 w 9810"/>
                <a:gd name="connsiteY2" fmla="*/ 4303 h 8112"/>
                <a:gd name="connsiteX3" fmla="*/ 4763 w 9810"/>
                <a:gd name="connsiteY3" fmla="*/ 8113 h 8112"/>
                <a:gd name="connsiteX4" fmla="*/ 9811 w 9810"/>
                <a:gd name="connsiteY4" fmla="*/ 3922 h 8112"/>
                <a:gd name="connsiteX5" fmla="*/ 4763 w 9810"/>
                <a:gd name="connsiteY5" fmla="*/ 17 h 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10" h="8112">
                  <a:moveTo>
                    <a:pt x="4763" y="17"/>
                  </a:moveTo>
                  <a:cubicBezTo>
                    <a:pt x="2353" y="-193"/>
                    <a:pt x="229" y="1588"/>
                    <a:pt x="19" y="3998"/>
                  </a:cubicBezTo>
                  <a:cubicBezTo>
                    <a:pt x="10" y="4103"/>
                    <a:pt x="0" y="4198"/>
                    <a:pt x="0" y="4303"/>
                  </a:cubicBezTo>
                  <a:cubicBezTo>
                    <a:pt x="0" y="7351"/>
                    <a:pt x="2000" y="8113"/>
                    <a:pt x="4763" y="8113"/>
                  </a:cubicBezTo>
                  <a:cubicBezTo>
                    <a:pt x="7525" y="8113"/>
                    <a:pt x="9811" y="6589"/>
                    <a:pt x="9811" y="3922"/>
                  </a:cubicBezTo>
                  <a:cubicBezTo>
                    <a:pt x="9811" y="1255"/>
                    <a:pt x="7334" y="112"/>
                    <a:pt x="4763" y="17"/>
                  </a:cubicBezTo>
                  <a:close/>
                </a:path>
              </a:pathLst>
            </a:custGeom>
            <a:grpFill/>
            <a:ln w="9525" cap="flat">
              <a:noFill/>
              <a:prstDash val="solid"/>
              <a:miter/>
            </a:ln>
          </p:spPr>
          <p:txBody>
            <a:bodyPr rtlCol="0" anchor="ctr"/>
            <a:lstStyle/>
            <a:p>
              <a:endParaRPr lang="en-US">
                <a:solidFill>
                  <a:schemeClr val="bg1"/>
                </a:solidFill>
              </a:endParaRPr>
            </a:p>
          </p:txBody>
        </p:sp>
        <p:sp>
          <p:nvSpPr>
            <p:cNvPr id="46" name="Freeform 45">
              <a:extLst>
                <a:ext uri="{FF2B5EF4-FFF2-40B4-BE49-F238E27FC236}">
                  <a16:creationId xmlns:a16="http://schemas.microsoft.com/office/drawing/2014/main" id="{613B041C-F0FF-E209-C647-C97F4D02C58F}"/>
                </a:ext>
              </a:extLst>
            </p:cNvPr>
            <p:cNvSpPr/>
            <p:nvPr/>
          </p:nvSpPr>
          <p:spPr>
            <a:xfrm>
              <a:off x="7289534" y="2708439"/>
              <a:ext cx="10449" cy="7420"/>
            </a:xfrm>
            <a:custGeom>
              <a:avLst/>
              <a:gdLst>
                <a:gd name="connsiteX0" fmla="*/ 4044 w 10449"/>
                <a:gd name="connsiteY0" fmla="*/ 7328 h 7420"/>
                <a:gd name="connsiteX1" fmla="*/ 10140 w 10449"/>
                <a:gd name="connsiteY1" fmla="*/ 4471 h 7420"/>
                <a:gd name="connsiteX2" fmla="*/ 6425 w 10449"/>
                <a:gd name="connsiteY2" fmla="*/ 89 h 7420"/>
                <a:gd name="connsiteX3" fmla="*/ 234 w 10449"/>
                <a:gd name="connsiteY3" fmla="*/ 2661 h 7420"/>
                <a:gd name="connsiteX4" fmla="*/ 4044 w 10449"/>
                <a:gd name="connsiteY4" fmla="*/ 7328 h 7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9" h="7420">
                  <a:moveTo>
                    <a:pt x="4044" y="7328"/>
                  </a:moveTo>
                  <a:cubicBezTo>
                    <a:pt x="6472" y="7766"/>
                    <a:pt x="8921" y="6623"/>
                    <a:pt x="10140" y="4471"/>
                  </a:cubicBezTo>
                  <a:cubicBezTo>
                    <a:pt x="11283" y="1708"/>
                    <a:pt x="9092" y="375"/>
                    <a:pt x="6425" y="89"/>
                  </a:cubicBezTo>
                  <a:cubicBezTo>
                    <a:pt x="3758" y="-196"/>
                    <a:pt x="1186" y="89"/>
                    <a:pt x="234" y="2661"/>
                  </a:cubicBezTo>
                  <a:cubicBezTo>
                    <a:pt x="-719" y="5233"/>
                    <a:pt x="1377" y="6662"/>
                    <a:pt x="4044" y="7328"/>
                  </a:cubicBezTo>
                  <a:close/>
                </a:path>
              </a:pathLst>
            </a:custGeom>
            <a:grpFill/>
            <a:ln w="9525" cap="flat">
              <a:noFill/>
              <a:prstDash val="solid"/>
              <a:miter/>
            </a:ln>
          </p:spPr>
          <p:txBody>
            <a:bodyPr rtlCol="0" anchor="ctr"/>
            <a:lstStyle/>
            <a:p>
              <a:endParaRPr lang="en-US">
                <a:solidFill>
                  <a:schemeClr val="bg1"/>
                </a:solidFill>
              </a:endParaRPr>
            </a:p>
          </p:txBody>
        </p:sp>
        <p:sp>
          <p:nvSpPr>
            <p:cNvPr id="47" name="Freeform 46">
              <a:extLst>
                <a:ext uri="{FF2B5EF4-FFF2-40B4-BE49-F238E27FC236}">
                  <a16:creationId xmlns:a16="http://schemas.microsoft.com/office/drawing/2014/main" id="{A2047F5C-D10D-1D38-F3EA-4B4116C751B9}"/>
                </a:ext>
              </a:extLst>
            </p:cNvPr>
            <p:cNvSpPr/>
            <p:nvPr/>
          </p:nvSpPr>
          <p:spPr>
            <a:xfrm>
              <a:off x="7035069" y="2716321"/>
              <a:ext cx="12931" cy="7140"/>
            </a:xfrm>
            <a:custGeom>
              <a:avLst/>
              <a:gdLst>
                <a:gd name="connsiteX0" fmla="*/ 6858 w 12931"/>
                <a:gd name="connsiteY0" fmla="*/ 6971 h 7140"/>
                <a:gd name="connsiteX1" fmla="*/ 12763 w 12931"/>
                <a:gd name="connsiteY1" fmla="*/ 2780 h 7140"/>
                <a:gd name="connsiteX2" fmla="*/ 6668 w 12931"/>
                <a:gd name="connsiteY2" fmla="*/ 208 h 7140"/>
                <a:gd name="connsiteX3" fmla="*/ 0 w 12931"/>
                <a:gd name="connsiteY3" fmla="*/ 5161 h 7140"/>
                <a:gd name="connsiteX4" fmla="*/ 6858 w 12931"/>
                <a:gd name="connsiteY4" fmla="*/ 6971 h 71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31" h="7140">
                  <a:moveTo>
                    <a:pt x="6858" y="6971"/>
                  </a:moveTo>
                  <a:cubicBezTo>
                    <a:pt x="9715" y="6971"/>
                    <a:pt x="13811" y="6971"/>
                    <a:pt x="12763" y="2780"/>
                  </a:cubicBezTo>
                  <a:cubicBezTo>
                    <a:pt x="12287" y="494"/>
                    <a:pt x="9239" y="-458"/>
                    <a:pt x="6668" y="208"/>
                  </a:cubicBezTo>
                  <a:cubicBezTo>
                    <a:pt x="4096" y="875"/>
                    <a:pt x="667" y="1732"/>
                    <a:pt x="0" y="5161"/>
                  </a:cubicBezTo>
                  <a:cubicBezTo>
                    <a:pt x="1876" y="6809"/>
                    <a:pt x="4410" y="7486"/>
                    <a:pt x="6858" y="6971"/>
                  </a:cubicBezTo>
                  <a:close/>
                </a:path>
              </a:pathLst>
            </a:custGeom>
            <a:grpFill/>
            <a:ln w="9525" cap="flat">
              <a:noFill/>
              <a:prstDash val="solid"/>
              <a:miter/>
            </a:ln>
          </p:spPr>
          <p:txBody>
            <a:bodyPr rtlCol="0" anchor="ctr"/>
            <a:lstStyle/>
            <a:p>
              <a:endParaRPr lang="en-US">
                <a:solidFill>
                  <a:schemeClr val="bg1"/>
                </a:solidFill>
              </a:endParaRPr>
            </a:p>
          </p:txBody>
        </p:sp>
        <p:sp>
          <p:nvSpPr>
            <p:cNvPr id="48" name="Freeform 47">
              <a:extLst>
                <a:ext uri="{FF2B5EF4-FFF2-40B4-BE49-F238E27FC236}">
                  <a16:creationId xmlns:a16="http://schemas.microsoft.com/office/drawing/2014/main" id="{5FB48BFE-8EC8-D4DE-0911-C969BF5AF8CC}"/>
                </a:ext>
              </a:extLst>
            </p:cNvPr>
            <p:cNvSpPr/>
            <p:nvPr/>
          </p:nvSpPr>
          <p:spPr>
            <a:xfrm>
              <a:off x="7188161" y="2760069"/>
              <a:ext cx="8642" cy="9642"/>
            </a:xfrm>
            <a:custGeom>
              <a:avLst/>
              <a:gdLst>
                <a:gd name="connsiteX0" fmla="*/ 5023 w 8642"/>
                <a:gd name="connsiteY0" fmla="*/ 466 h 9642"/>
                <a:gd name="connsiteX1" fmla="*/ 70 w 8642"/>
                <a:gd name="connsiteY1" fmla="*/ 6943 h 9642"/>
                <a:gd name="connsiteX2" fmla="*/ 3623 w 8642"/>
                <a:gd name="connsiteY2" fmla="*/ 9610 h 9642"/>
                <a:gd name="connsiteX3" fmla="*/ 4070 w 8642"/>
                <a:gd name="connsiteY3" fmla="*/ 9515 h 9642"/>
                <a:gd name="connsiteX4" fmla="*/ 8642 w 8642"/>
                <a:gd name="connsiteY4" fmla="*/ 2657 h 9642"/>
                <a:gd name="connsiteX5" fmla="*/ 5023 w 8642"/>
                <a:gd name="connsiteY5" fmla="*/ 466 h 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42" h="9642">
                  <a:moveTo>
                    <a:pt x="5023" y="466"/>
                  </a:moveTo>
                  <a:cubicBezTo>
                    <a:pt x="2546" y="1990"/>
                    <a:pt x="-502" y="3514"/>
                    <a:pt x="70" y="6943"/>
                  </a:cubicBezTo>
                  <a:cubicBezTo>
                    <a:pt x="318" y="8657"/>
                    <a:pt x="1908" y="9857"/>
                    <a:pt x="3623" y="9610"/>
                  </a:cubicBezTo>
                  <a:cubicBezTo>
                    <a:pt x="3775" y="9591"/>
                    <a:pt x="3928" y="9562"/>
                    <a:pt x="4070" y="9515"/>
                  </a:cubicBezTo>
                  <a:cubicBezTo>
                    <a:pt x="6556" y="8038"/>
                    <a:pt x="8233" y="5514"/>
                    <a:pt x="8642" y="2657"/>
                  </a:cubicBezTo>
                  <a:cubicBezTo>
                    <a:pt x="8357" y="371"/>
                    <a:pt x="6928" y="-677"/>
                    <a:pt x="5023" y="466"/>
                  </a:cubicBezTo>
                  <a:close/>
                </a:path>
              </a:pathLst>
            </a:custGeom>
            <a:grpFill/>
            <a:ln w="9525" cap="flat">
              <a:noFill/>
              <a:prstDash val="solid"/>
              <a:miter/>
            </a:ln>
          </p:spPr>
          <p:txBody>
            <a:bodyPr rtlCol="0" anchor="ctr"/>
            <a:lstStyle/>
            <a:p>
              <a:endParaRPr lang="en-US">
                <a:solidFill>
                  <a:schemeClr val="bg1"/>
                </a:solidFill>
              </a:endParaRPr>
            </a:p>
          </p:txBody>
        </p:sp>
        <p:sp>
          <p:nvSpPr>
            <p:cNvPr id="49" name="Freeform 48">
              <a:extLst>
                <a:ext uri="{FF2B5EF4-FFF2-40B4-BE49-F238E27FC236}">
                  <a16:creationId xmlns:a16="http://schemas.microsoft.com/office/drawing/2014/main" id="{EF95236A-D1D7-BA3E-3860-98538C4DDA89}"/>
                </a:ext>
              </a:extLst>
            </p:cNvPr>
            <p:cNvSpPr/>
            <p:nvPr/>
          </p:nvSpPr>
          <p:spPr>
            <a:xfrm>
              <a:off x="7265749" y="2760345"/>
              <a:ext cx="7159" cy="8286"/>
            </a:xfrm>
            <a:custGeom>
              <a:avLst/>
              <a:gdLst>
                <a:gd name="connsiteX0" fmla="*/ 5255 w 7159"/>
                <a:gd name="connsiteY0" fmla="*/ 0 h 8286"/>
                <a:gd name="connsiteX1" fmla="*/ 16 w 7159"/>
                <a:gd name="connsiteY1" fmla="*/ 5239 h 8286"/>
                <a:gd name="connsiteX2" fmla="*/ 2464 w 7159"/>
                <a:gd name="connsiteY2" fmla="*/ 8287 h 8286"/>
                <a:gd name="connsiteX3" fmla="*/ 2492 w 7159"/>
                <a:gd name="connsiteY3" fmla="*/ 8287 h 8286"/>
                <a:gd name="connsiteX4" fmla="*/ 7160 w 7159"/>
                <a:gd name="connsiteY4" fmla="*/ 4000 h 8286"/>
                <a:gd name="connsiteX5" fmla="*/ 5255 w 7159"/>
                <a:gd name="connsiteY5" fmla="*/ 0 h 8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59" h="8286">
                  <a:moveTo>
                    <a:pt x="5255" y="0"/>
                  </a:moveTo>
                  <a:cubicBezTo>
                    <a:pt x="1635" y="0"/>
                    <a:pt x="302" y="2286"/>
                    <a:pt x="16" y="5239"/>
                  </a:cubicBezTo>
                  <a:cubicBezTo>
                    <a:pt x="-146" y="6753"/>
                    <a:pt x="949" y="8115"/>
                    <a:pt x="2464" y="8287"/>
                  </a:cubicBezTo>
                  <a:cubicBezTo>
                    <a:pt x="2473" y="8287"/>
                    <a:pt x="2483" y="8287"/>
                    <a:pt x="2492" y="8287"/>
                  </a:cubicBezTo>
                  <a:cubicBezTo>
                    <a:pt x="5826" y="8287"/>
                    <a:pt x="7160" y="6287"/>
                    <a:pt x="7160" y="4000"/>
                  </a:cubicBezTo>
                  <a:cubicBezTo>
                    <a:pt x="7160" y="1714"/>
                    <a:pt x="6017" y="95"/>
                    <a:pt x="5255" y="0"/>
                  </a:cubicBezTo>
                  <a:close/>
                </a:path>
              </a:pathLst>
            </a:custGeom>
            <a:grpFill/>
            <a:ln w="9525" cap="flat">
              <a:noFill/>
              <a:prstDash val="solid"/>
              <a:miter/>
            </a:ln>
          </p:spPr>
          <p:txBody>
            <a:bodyPr rtlCol="0" anchor="ctr"/>
            <a:lstStyle/>
            <a:p>
              <a:endParaRPr lang="en-US">
                <a:solidFill>
                  <a:schemeClr val="bg1"/>
                </a:solidFill>
              </a:endParaRPr>
            </a:p>
          </p:txBody>
        </p:sp>
        <p:sp>
          <p:nvSpPr>
            <p:cNvPr id="50" name="Freeform 49">
              <a:extLst>
                <a:ext uri="{FF2B5EF4-FFF2-40B4-BE49-F238E27FC236}">
                  <a16:creationId xmlns:a16="http://schemas.microsoft.com/office/drawing/2014/main" id="{9AF5C7AF-2969-9AC7-74F5-B60650A8B23C}"/>
                </a:ext>
              </a:extLst>
            </p:cNvPr>
            <p:cNvSpPr/>
            <p:nvPr/>
          </p:nvSpPr>
          <p:spPr>
            <a:xfrm>
              <a:off x="7341660" y="2706959"/>
              <a:ext cx="11649" cy="6260"/>
            </a:xfrm>
            <a:custGeom>
              <a:avLst/>
              <a:gdLst>
                <a:gd name="connsiteX0" fmla="*/ 8782 w 11649"/>
                <a:gd name="connsiteY0" fmla="*/ 5665 h 6260"/>
                <a:gd name="connsiteX1" fmla="*/ 11449 w 11649"/>
                <a:gd name="connsiteY1" fmla="*/ 1950 h 6260"/>
                <a:gd name="connsiteX2" fmla="*/ 3258 w 11649"/>
                <a:gd name="connsiteY2" fmla="*/ 1283 h 6260"/>
                <a:gd name="connsiteX3" fmla="*/ 495 w 11649"/>
                <a:gd name="connsiteY3" fmla="*/ 4998 h 6260"/>
                <a:gd name="connsiteX4" fmla="*/ 8782 w 11649"/>
                <a:gd name="connsiteY4" fmla="*/ 5665 h 6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49" h="6260">
                  <a:moveTo>
                    <a:pt x="8782" y="5665"/>
                  </a:moveTo>
                  <a:cubicBezTo>
                    <a:pt x="10687" y="5665"/>
                    <a:pt x="12211" y="4236"/>
                    <a:pt x="11449" y="1950"/>
                  </a:cubicBezTo>
                  <a:cubicBezTo>
                    <a:pt x="9068" y="-1193"/>
                    <a:pt x="6115" y="140"/>
                    <a:pt x="3258" y="1283"/>
                  </a:cubicBezTo>
                  <a:cubicBezTo>
                    <a:pt x="400" y="2426"/>
                    <a:pt x="-743" y="3093"/>
                    <a:pt x="495" y="4998"/>
                  </a:cubicBezTo>
                  <a:cubicBezTo>
                    <a:pt x="1733" y="6903"/>
                    <a:pt x="6020" y="6236"/>
                    <a:pt x="8782" y="5665"/>
                  </a:cubicBezTo>
                  <a:close/>
                </a:path>
              </a:pathLst>
            </a:custGeom>
            <a:grpFill/>
            <a:ln w="9525" cap="flat">
              <a:noFill/>
              <a:prstDash val="solid"/>
              <a:miter/>
            </a:ln>
          </p:spPr>
          <p:txBody>
            <a:bodyPr rtlCol="0" anchor="ctr"/>
            <a:lstStyle/>
            <a:p>
              <a:endParaRPr lang="en-US">
                <a:solidFill>
                  <a:schemeClr val="bg1"/>
                </a:solidFill>
              </a:endParaRPr>
            </a:p>
          </p:txBody>
        </p:sp>
        <p:sp>
          <p:nvSpPr>
            <p:cNvPr id="51" name="Freeform 50">
              <a:extLst>
                <a:ext uri="{FF2B5EF4-FFF2-40B4-BE49-F238E27FC236}">
                  <a16:creationId xmlns:a16="http://schemas.microsoft.com/office/drawing/2014/main" id="{81D6D4A8-1DF1-BCCD-BE68-21E786455CC0}"/>
                </a:ext>
              </a:extLst>
            </p:cNvPr>
            <p:cNvSpPr/>
            <p:nvPr/>
          </p:nvSpPr>
          <p:spPr>
            <a:xfrm>
              <a:off x="7388447" y="2706795"/>
              <a:ext cx="11008" cy="6599"/>
            </a:xfrm>
            <a:custGeom>
              <a:avLst/>
              <a:gdLst>
                <a:gd name="connsiteX0" fmla="*/ 9335 w 11008"/>
                <a:gd name="connsiteY0" fmla="*/ 6592 h 6599"/>
                <a:gd name="connsiteX1" fmla="*/ 11001 w 11008"/>
                <a:gd name="connsiteY1" fmla="*/ 5220 h 6599"/>
                <a:gd name="connsiteX2" fmla="*/ 10668 w 11008"/>
                <a:gd name="connsiteY2" fmla="*/ 4115 h 6599"/>
                <a:gd name="connsiteX3" fmla="*/ 1619 w 11008"/>
                <a:gd name="connsiteY3" fmla="*/ 400 h 6599"/>
                <a:gd name="connsiteX4" fmla="*/ 0 w 11008"/>
                <a:gd name="connsiteY4" fmla="*/ 3258 h 6599"/>
                <a:gd name="connsiteX5" fmla="*/ 9335 w 11008"/>
                <a:gd name="connsiteY5" fmla="*/ 6592 h 6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08" h="6599">
                  <a:moveTo>
                    <a:pt x="9335" y="6592"/>
                  </a:moveTo>
                  <a:cubicBezTo>
                    <a:pt x="10173" y="6677"/>
                    <a:pt x="10916" y="6058"/>
                    <a:pt x="11001" y="5220"/>
                  </a:cubicBezTo>
                  <a:cubicBezTo>
                    <a:pt x="11039" y="4829"/>
                    <a:pt x="10925" y="4429"/>
                    <a:pt x="10668" y="4115"/>
                  </a:cubicBezTo>
                  <a:cubicBezTo>
                    <a:pt x="8382" y="1639"/>
                    <a:pt x="5810" y="-1028"/>
                    <a:pt x="1619" y="400"/>
                  </a:cubicBezTo>
                  <a:cubicBezTo>
                    <a:pt x="857" y="400"/>
                    <a:pt x="571" y="2305"/>
                    <a:pt x="0" y="3258"/>
                  </a:cubicBezTo>
                  <a:cubicBezTo>
                    <a:pt x="1905" y="7163"/>
                    <a:pt x="6001" y="6211"/>
                    <a:pt x="9335" y="6592"/>
                  </a:cubicBezTo>
                  <a:close/>
                </a:path>
              </a:pathLst>
            </a:custGeom>
            <a:grpFill/>
            <a:ln w="9525" cap="flat">
              <a:noFill/>
              <a:prstDash val="solid"/>
              <a:miter/>
            </a:ln>
          </p:spPr>
          <p:txBody>
            <a:bodyPr rtlCol="0" anchor="ctr"/>
            <a:lstStyle/>
            <a:p>
              <a:endParaRPr lang="en-US">
                <a:solidFill>
                  <a:schemeClr val="bg1"/>
                </a:solidFill>
              </a:endParaRPr>
            </a:p>
          </p:txBody>
        </p:sp>
        <p:sp>
          <p:nvSpPr>
            <p:cNvPr id="52" name="Freeform 51">
              <a:extLst>
                <a:ext uri="{FF2B5EF4-FFF2-40B4-BE49-F238E27FC236}">
                  <a16:creationId xmlns:a16="http://schemas.microsoft.com/office/drawing/2014/main" id="{FD0E9D31-4826-7422-025E-6C7FE1E8695C}"/>
                </a:ext>
              </a:extLst>
            </p:cNvPr>
            <p:cNvSpPr/>
            <p:nvPr/>
          </p:nvSpPr>
          <p:spPr>
            <a:xfrm>
              <a:off x="7199587" y="2712805"/>
              <a:ext cx="7356" cy="6119"/>
            </a:xfrm>
            <a:custGeom>
              <a:avLst/>
              <a:gdLst>
                <a:gd name="connsiteX0" fmla="*/ 3884 w 7356"/>
                <a:gd name="connsiteY0" fmla="*/ 6105 h 6119"/>
                <a:gd name="connsiteX1" fmla="*/ 7313 w 7356"/>
                <a:gd name="connsiteY1" fmla="*/ 3277 h 6119"/>
                <a:gd name="connsiteX2" fmla="*/ 7313 w 7356"/>
                <a:gd name="connsiteY2" fmla="*/ 3248 h 6119"/>
                <a:gd name="connsiteX3" fmla="*/ 5085 w 7356"/>
                <a:gd name="connsiteY3" fmla="*/ 38 h 6119"/>
                <a:gd name="connsiteX4" fmla="*/ 4361 w 7356"/>
                <a:gd name="connsiteY4" fmla="*/ 10 h 6119"/>
                <a:gd name="connsiteX5" fmla="*/ 170 w 7356"/>
                <a:gd name="connsiteY5" fmla="*/ 1819 h 6119"/>
                <a:gd name="connsiteX6" fmla="*/ 3884 w 7356"/>
                <a:gd name="connsiteY6" fmla="*/ 6105 h 6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6" h="6119">
                  <a:moveTo>
                    <a:pt x="3884" y="6105"/>
                  </a:moveTo>
                  <a:cubicBezTo>
                    <a:pt x="5608" y="6267"/>
                    <a:pt x="7142" y="5001"/>
                    <a:pt x="7313" y="3277"/>
                  </a:cubicBezTo>
                  <a:cubicBezTo>
                    <a:pt x="7313" y="3267"/>
                    <a:pt x="7313" y="3258"/>
                    <a:pt x="7313" y="3248"/>
                  </a:cubicBezTo>
                  <a:cubicBezTo>
                    <a:pt x="7580" y="1743"/>
                    <a:pt x="6580" y="314"/>
                    <a:pt x="5085" y="38"/>
                  </a:cubicBezTo>
                  <a:cubicBezTo>
                    <a:pt x="4846" y="0"/>
                    <a:pt x="4599" y="-10"/>
                    <a:pt x="4361" y="10"/>
                  </a:cubicBezTo>
                  <a:cubicBezTo>
                    <a:pt x="2837" y="10"/>
                    <a:pt x="360" y="867"/>
                    <a:pt x="170" y="1819"/>
                  </a:cubicBezTo>
                  <a:cubicBezTo>
                    <a:pt x="-592" y="4201"/>
                    <a:pt x="1313" y="5915"/>
                    <a:pt x="3884" y="6105"/>
                  </a:cubicBezTo>
                  <a:close/>
                </a:path>
              </a:pathLst>
            </a:custGeom>
            <a:grpFill/>
            <a:ln w="9525" cap="flat">
              <a:noFill/>
              <a:prstDash val="solid"/>
              <a:miter/>
            </a:ln>
          </p:spPr>
          <p:txBody>
            <a:bodyPr rtlCol="0" anchor="ctr"/>
            <a:lstStyle/>
            <a:p>
              <a:endParaRPr lang="en-US">
                <a:solidFill>
                  <a:schemeClr val="bg1"/>
                </a:solidFill>
              </a:endParaRPr>
            </a:p>
          </p:txBody>
        </p:sp>
        <p:sp>
          <p:nvSpPr>
            <p:cNvPr id="53" name="Freeform 52">
              <a:extLst>
                <a:ext uri="{FF2B5EF4-FFF2-40B4-BE49-F238E27FC236}">
                  <a16:creationId xmlns:a16="http://schemas.microsoft.com/office/drawing/2014/main" id="{053B87C3-B712-3653-4446-6E3812D45796}"/>
                </a:ext>
              </a:extLst>
            </p:cNvPr>
            <p:cNvSpPr/>
            <p:nvPr/>
          </p:nvSpPr>
          <p:spPr>
            <a:xfrm>
              <a:off x="7320062" y="2762250"/>
              <a:ext cx="8640" cy="8486"/>
            </a:xfrm>
            <a:custGeom>
              <a:avLst/>
              <a:gdLst>
                <a:gd name="connsiteX0" fmla="*/ 5520 w 8640"/>
                <a:gd name="connsiteY0" fmla="*/ 0 h 8486"/>
                <a:gd name="connsiteX1" fmla="*/ 281 w 8640"/>
                <a:gd name="connsiteY1" fmla="*/ 5429 h 8486"/>
                <a:gd name="connsiteX2" fmla="*/ 2853 w 8640"/>
                <a:gd name="connsiteY2" fmla="*/ 8477 h 8486"/>
                <a:gd name="connsiteX3" fmla="*/ 8568 w 8640"/>
                <a:gd name="connsiteY3" fmla="*/ 3334 h 8486"/>
                <a:gd name="connsiteX4" fmla="*/ 5520 w 8640"/>
                <a:gd name="connsiteY4" fmla="*/ 0 h 8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 h="8486">
                  <a:moveTo>
                    <a:pt x="5520" y="0"/>
                  </a:moveTo>
                  <a:cubicBezTo>
                    <a:pt x="1996" y="0"/>
                    <a:pt x="1234" y="2858"/>
                    <a:pt x="281" y="5429"/>
                  </a:cubicBezTo>
                  <a:cubicBezTo>
                    <a:pt x="-671" y="8001"/>
                    <a:pt x="948" y="8572"/>
                    <a:pt x="2853" y="8477"/>
                  </a:cubicBezTo>
                  <a:cubicBezTo>
                    <a:pt x="5787" y="8449"/>
                    <a:pt x="8235" y="6248"/>
                    <a:pt x="8568" y="3334"/>
                  </a:cubicBezTo>
                  <a:cubicBezTo>
                    <a:pt x="8949" y="1429"/>
                    <a:pt x="7806" y="0"/>
                    <a:pt x="5520" y="0"/>
                  </a:cubicBezTo>
                  <a:close/>
                </a:path>
              </a:pathLst>
            </a:custGeom>
            <a:grpFill/>
            <a:ln w="9525" cap="flat">
              <a:noFill/>
              <a:prstDash val="solid"/>
              <a:miter/>
            </a:ln>
          </p:spPr>
          <p:txBody>
            <a:bodyPr rtlCol="0" anchor="ctr"/>
            <a:lstStyle/>
            <a:p>
              <a:endParaRPr lang="en-US">
                <a:solidFill>
                  <a:schemeClr val="bg1"/>
                </a:solidFill>
              </a:endParaRPr>
            </a:p>
          </p:txBody>
        </p:sp>
        <p:sp>
          <p:nvSpPr>
            <p:cNvPr id="54" name="Freeform 53">
              <a:extLst>
                <a:ext uri="{FF2B5EF4-FFF2-40B4-BE49-F238E27FC236}">
                  <a16:creationId xmlns:a16="http://schemas.microsoft.com/office/drawing/2014/main" id="{3B556399-9601-22E2-1C3B-A0099F475B6C}"/>
                </a:ext>
              </a:extLst>
            </p:cNvPr>
            <p:cNvSpPr/>
            <p:nvPr/>
          </p:nvSpPr>
          <p:spPr>
            <a:xfrm>
              <a:off x="7252811" y="2710614"/>
              <a:ext cx="8369" cy="6468"/>
            </a:xfrm>
            <a:custGeom>
              <a:avLst/>
              <a:gdLst>
                <a:gd name="connsiteX0" fmla="*/ 3715 w 8369"/>
                <a:gd name="connsiteY0" fmla="*/ 6392 h 6468"/>
                <a:gd name="connsiteX1" fmla="*/ 8001 w 8369"/>
                <a:gd name="connsiteY1" fmla="*/ 3535 h 6468"/>
                <a:gd name="connsiteX2" fmla="*/ 7325 w 8369"/>
                <a:gd name="connsiteY2" fmla="*/ 372 h 6468"/>
                <a:gd name="connsiteX3" fmla="*/ 5905 w 8369"/>
                <a:gd name="connsiteY3" fmla="*/ 10 h 6468"/>
                <a:gd name="connsiteX4" fmla="*/ 0 w 8369"/>
                <a:gd name="connsiteY4" fmla="*/ 3439 h 6468"/>
                <a:gd name="connsiteX5" fmla="*/ 3067 w 8369"/>
                <a:gd name="connsiteY5" fmla="*/ 6468 h 6468"/>
                <a:gd name="connsiteX6" fmla="*/ 3715 w 8369"/>
                <a:gd name="connsiteY6" fmla="*/ 6392 h 6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69" h="6468">
                  <a:moveTo>
                    <a:pt x="3715" y="6392"/>
                  </a:moveTo>
                  <a:cubicBezTo>
                    <a:pt x="5448" y="6011"/>
                    <a:pt x="6982" y="4992"/>
                    <a:pt x="8001" y="3535"/>
                  </a:cubicBezTo>
                  <a:cubicBezTo>
                    <a:pt x="8687" y="2477"/>
                    <a:pt x="8391" y="1058"/>
                    <a:pt x="7325" y="372"/>
                  </a:cubicBezTo>
                  <a:cubicBezTo>
                    <a:pt x="6905" y="96"/>
                    <a:pt x="6410" y="-28"/>
                    <a:pt x="5905" y="10"/>
                  </a:cubicBezTo>
                  <a:cubicBezTo>
                    <a:pt x="3429" y="-133"/>
                    <a:pt x="1105" y="1220"/>
                    <a:pt x="0" y="3439"/>
                  </a:cubicBezTo>
                  <a:cubicBezTo>
                    <a:pt x="9" y="5125"/>
                    <a:pt x="1391" y="6478"/>
                    <a:pt x="3067" y="6468"/>
                  </a:cubicBezTo>
                  <a:cubicBezTo>
                    <a:pt x="3286" y="6468"/>
                    <a:pt x="3505" y="6440"/>
                    <a:pt x="3715" y="6392"/>
                  </a:cubicBezTo>
                  <a:close/>
                </a:path>
              </a:pathLst>
            </a:custGeom>
            <a:grpFill/>
            <a:ln w="9525" cap="flat">
              <a:noFill/>
              <a:prstDash val="solid"/>
              <a:miter/>
            </a:ln>
          </p:spPr>
          <p:txBody>
            <a:bodyPr rtlCol="0" anchor="ctr"/>
            <a:lstStyle/>
            <a:p>
              <a:endParaRPr lang="en-US">
                <a:solidFill>
                  <a:schemeClr val="bg1"/>
                </a:solidFill>
              </a:endParaRPr>
            </a:p>
          </p:txBody>
        </p:sp>
        <p:sp>
          <p:nvSpPr>
            <p:cNvPr id="55" name="Freeform 54">
              <a:extLst>
                <a:ext uri="{FF2B5EF4-FFF2-40B4-BE49-F238E27FC236}">
                  <a16:creationId xmlns:a16="http://schemas.microsoft.com/office/drawing/2014/main" id="{D342EBF4-CDE0-FC55-B74A-062B0D0391A6}"/>
                </a:ext>
              </a:extLst>
            </p:cNvPr>
            <p:cNvSpPr/>
            <p:nvPr/>
          </p:nvSpPr>
          <p:spPr>
            <a:xfrm>
              <a:off x="8069320" y="2710053"/>
              <a:ext cx="7564" cy="5524"/>
            </a:xfrm>
            <a:custGeom>
              <a:avLst/>
              <a:gdLst>
                <a:gd name="connsiteX0" fmla="*/ 4736 w 7564"/>
                <a:gd name="connsiteY0" fmla="*/ 5525 h 5524"/>
                <a:gd name="connsiteX1" fmla="*/ 7117 w 7564"/>
                <a:gd name="connsiteY1" fmla="*/ 2286 h 5524"/>
                <a:gd name="connsiteX2" fmla="*/ 3307 w 7564"/>
                <a:gd name="connsiteY2" fmla="*/ 0 h 5524"/>
                <a:gd name="connsiteX3" fmla="*/ 259 w 7564"/>
                <a:gd name="connsiteY3" fmla="*/ 3715 h 5524"/>
                <a:gd name="connsiteX4" fmla="*/ 4736 w 7564"/>
                <a:gd name="connsiteY4" fmla="*/ 5525 h 5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64" h="5524">
                  <a:moveTo>
                    <a:pt x="4736" y="5525"/>
                  </a:moveTo>
                  <a:cubicBezTo>
                    <a:pt x="6546" y="5525"/>
                    <a:pt x="8451" y="4286"/>
                    <a:pt x="7117" y="2286"/>
                  </a:cubicBezTo>
                  <a:cubicBezTo>
                    <a:pt x="6012" y="1276"/>
                    <a:pt x="4717" y="505"/>
                    <a:pt x="3307" y="0"/>
                  </a:cubicBezTo>
                  <a:cubicBezTo>
                    <a:pt x="735" y="667"/>
                    <a:pt x="-598" y="2191"/>
                    <a:pt x="259" y="3715"/>
                  </a:cubicBezTo>
                  <a:cubicBezTo>
                    <a:pt x="1469" y="4858"/>
                    <a:pt x="3069" y="5505"/>
                    <a:pt x="4736" y="5525"/>
                  </a:cubicBezTo>
                  <a:close/>
                </a:path>
              </a:pathLst>
            </a:custGeom>
            <a:grpFill/>
            <a:ln w="9525" cap="flat">
              <a:noFill/>
              <a:prstDash val="solid"/>
              <a:miter/>
            </a:ln>
          </p:spPr>
          <p:txBody>
            <a:bodyPr rtlCol="0" anchor="ctr"/>
            <a:lstStyle/>
            <a:p>
              <a:endParaRPr lang="en-US">
                <a:solidFill>
                  <a:schemeClr val="bg1"/>
                </a:solidFill>
              </a:endParaRPr>
            </a:p>
          </p:txBody>
        </p:sp>
        <p:sp>
          <p:nvSpPr>
            <p:cNvPr id="56" name="Freeform 55">
              <a:extLst>
                <a:ext uri="{FF2B5EF4-FFF2-40B4-BE49-F238E27FC236}">
                  <a16:creationId xmlns:a16="http://schemas.microsoft.com/office/drawing/2014/main" id="{7FA4624B-5B28-E89D-7FCA-9C10D8F44513}"/>
                </a:ext>
              </a:extLst>
            </p:cNvPr>
            <p:cNvSpPr/>
            <p:nvPr/>
          </p:nvSpPr>
          <p:spPr>
            <a:xfrm>
              <a:off x="7648967" y="2702830"/>
              <a:ext cx="6527" cy="5698"/>
            </a:xfrm>
            <a:custGeom>
              <a:avLst/>
              <a:gdLst>
                <a:gd name="connsiteX0" fmla="*/ 3322 w 6527"/>
                <a:gd name="connsiteY0" fmla="*/ 5698 h 5698"/>
                <a:gd name="connsiteX1" fmla="*/ 6466 w 6527"/>
                <a:gd name="connsiteY1" fmla="*/ 2174 h 5698"/>
                <a:gd name="connsiteX2" fmla="*/ 3989 w 6527"/>
                <a:gd name="connsiteY2" fmla="*/ 79 h 5698"/>
                <a:gd name="connsiteX3" fmla="*/ 122 w 6527"/>
                <a:gd name="connsiteY3" fmla="*/ 2536 h 5698"/>
                <a:gd name="connsiteX4" fmla="*/ 84 w 6527"/>
                <a:gd name="connsiteY4" fmla="*/ 2746 h 5698"/>
                <a:gd name="connsiteX5" fmla="*/ 3322 w 6527"/>
                <a:gd name="connsiteY5" fmla="*/ 5698 h 5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27" h="5698">
                  <a:moveTo>
                    <a:pt x="3322" y="5698"/>
                  </a:moveTo>
                  <a:cubicBezTo>
                    <a:pt x="5418" y="5698"/>
                    <a:pt x="6847" y="4174"/>
                    <a:pt x="6466" y="2174"/>
                  </a:cubicBezTo>
                  <a:cubicBezTo>
                    <a:pt x="6008" y="1136"/>
                    <a:pt x="5094" y="364"/>
                    <a:pt x="3989" y="79"/>
                  </a:cubicBezTo>
                  <a:cubicBezTo>
                    <a:pt x="2246" y="-312"/>
                    <a:pt x="512" y="793"/>
                    <a:pt x="122" y="2536"/>
                  </a:cubicBezTo>
                  <a:cubicBezTo>
                    <a:pt x="112" y="2603"/>
                    <a:pt x="93" y="2679"/>
                    <a:pt x="84" y="2746"/>
                  </a:cubicBezTo>
                  <a:cubicBezTo>
                    <a:pt x="-392" y="4841"/>
                    <a:pt x="1227" y="5603"/>
                    <a:pt x="3322" y="5698"/>
                  </a:cubicBezTo>
                  <a:close/>
                </a:path>
              </a:pathLst>
            </a:custGeom>
            <a:grpFill/>
            <a:ln w="9525" cap="flat">
              <a:noFill/>
              <a:prstDash val="solid"/>
              <a:miter/>
            </a:ln>
          </p:spPr>
          <p:txBody>
            <a:bodyPr rtlCol="0" anchor="ctr"/>
            <a:lstStyle/>
            <a:p>
              <a:endParaRPr lang="en-US">
                <a:solidFill>
                  <a:schemeClr val="bg1"/>
                </a:solidFill>
              </a:endParaRPr>
            </a:p>
          </p:txBody>
        </p:sp>
        <p:sp>
          <p:nvSpPr>
            <p:cNvPr id="57" name="Freeform 56">
              <a:extLst>
                <a:ext uri="{FF2B5EF4-FFF2-40B4-BE49-F238E27FC236}">
                  <a16:creationId xmlns:a16="http://schemas.microsoft.com/office/drawing/2014/main" id="{4A5068E0-3D4F-DEF6-6154-03239A6AE11B}"/>
                </a:ext>
              </a:extLst>
            </p:cNvPr>
            <p:cNvSpPr/>
            <p:nvPr/>
          </p:nvSpPr>
          <p:spPr>
            <a:xfrm>
              <a:off x="7865327" y="2703827"/>
              <a:ext cx="8337" cy="6117"/>
            </a:xfrm>
            <a:custGeom>
              <a:avLst/>
              <a:gdLst>
                <a:gd name="connsiteX0" fmla="*/ 5085 w 8337"/>
                <a:gd name="connsiteY0" fmla="*/ 5750 h 6117"/>
                <a:gd name="connsiteX1" fmla="*/ 8323 w 8337"/>
                <a:gd name="connsiteY1" fmla="*/ 2416 h 6117"/>
                <a:gd name="connsiteX2" fmla="*/ 4037 w 8337"/>
                <a:gd name="connsiteY2" fmla="*/ 130 h 6117"/>
                <a:gd name="connsiteX3" fmla="*/ 36 w 8337"/>
                <a:gd name="connsiteY3" fmla="*/ 3083 h 6117"/>
                <a:gd name="connsiteX4" fmla="*/ 5085 w 8337"/>
                <a:gd name="connsiteY4" fmla="*/ 5750 h 61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37" h="6117">
                  <a:moveTo>
                    <a:pt x="5085" y="5750"/>
                  </a:moveTo>
                  <a:cubicBezTo>
                    <a:pt x="6799" y="5750"/>
                    <a:pt x="8514" y="4511"/>
                    <a:pt x="8323" y="2416"/>
                  </a:cubicBezTo>
                  <a:cubicBezTo>
                    <a:pt x="7733" y="635"/>
                    <a:pt x="5847" y="-375"/>
                    <a:pt x="4037" y="130"/>
                  </a:cubicBezTo>
                  <a:cubicBezTo>
                    <a:pt x="2513" y="606"/>
                    <a:pt x="132" y="1940"/>
                    <a:pt x="36" y="3083"/>
                  </a:cubicBezTo>
                  <a:cubicBezTo>
                    <a:pt x="-345" y="6512"/>
                    <a:pt x="2322" y="6416"/>
                    <a:pt x="5085" y="5750"/>
                  </a:cubicBezTo>
                  <a:close/>
                </a:path>
              </a:pathLst>
            </a:custGeom>
            <a:grpFill/>
            <a:ln w="9525" cap="flat">
              <a:noFill/>
              <a:prstDash val="solid"/>
              <a:miter/>
            </a:ln>
          </p:spPr>
          <p:txBody>
            <a:bodyPr rtlCol="0" anchor="ctr"/>
            <a:lstStyle/>
            <a:p>
              <a:endParaRPr lang="en-US">
                <a:solidFill>
                  <a:schemeClr val="bg1"/>
                </a:solidFill>
              </a:endParaRPr>
            </a:p>
          </p:txBody>
        </p:sp>
        <p:sp>
          <p:nvSpPr>
            <p:cNvPr id="58" name="Freeform 57">
              <a:extLst>
                <a:ext uri="{FF2B5EF4-FFF2-40B4-BE49-F238E27FC236}">
                  <a16:creationId xmlns:a16="http://schemas.microsoft.com/office/drawing/2014/main" id="{1B1202D5-5BC1-6B4A-BC2C-D1D84AB5364E}"/>
                </a:ext>
              </a:extLst>
            </p:cNvPr>
            <p:cNvSpPr/>
            <p:nvPr/>
          </p:nvSpPr>
          <p:spPr>
            <a:xfrm>
              <a:off x="7473886" y="2705708"/>
              <a:ext cx="6874" cy="5524"/>
            </a:xfrm>
            <a:custGeom>
              <a:avLst/>
              <a:gdLst>
                <a:gd name="connsiteX0" fmla="*/ 6382 w 6874"/>
                <a:gd name="connsiteY0" fmla="*/ 3582 h 5524"/>
                <a:gd name="connsiteX1" fmla="*/ 4286 w 6874"/>
                <a:gd name="connsiteY1" fmla="*/ 58 h 5524"/>
                <a:gd name="connsiteX2" fmla="*/ 0 w 6874"/>
                <a:gd name="connsiteY2" fmla="*/ 2439 h 5524"/>
                <a:gd name="connsiteX3" fmla="*/ 1524 w 6874"/>
                <a:gd name="connsiteY3" fmla="*/ 5201 h 5524"/>
                <a:gd name="connsiteX4" fmla="*/ 6382 w 6874"/>
                <a:gd name="connsiteY4" fmla="*/ 3582 h 5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4" h="5524">
                  <a:moveTo>
                    <a:pt x="6382" y="3582"/>
                  </a:moveTo>
                  <a:cubicBezTo>
                    <a:pt x="7620" y="1677"/>
                    <a:pt x="6382" y="344"/>
                    <a:pt x="4286" y="58"/>
                  </a:cubicBezTo>
                  <a:cubicBezTo>
                    <a:pt x="2477" y="-256"/>
                    <a:pt x="686" y="734"/>
                    <a:pt x="0" y="2439"/>
                  </a:cubicBezTo>
                  <a:cubicBezTo>
                    <a:pt x="571" y="3392"/>
                    <a:pt x="762" y="4820"/>
                    <a:pt x="1524" y="5201"/>
                  </a:cubicBezTo>
                  <a:cubicBezTo>
                    <a:pt x="3315" y="5992"/>
                    <a:pt x="5420" y="5287"/>
                    <a:pt x="6382" y="3582"/>
                  </a:cubicBezTo>
                  <a:close/>
                </a:path>
              </a:pathLst>
            </a:custGeom>
            <a:grpFill/>
            <a:ln w="9525" cap="flat">
              <a:noFill/>
              <a:prstDash val="solid"/>
              <a:miter/>
            </a:ln>
          </p:spPr>
          <p:txBody>
            <a:bodyPr rtlCol="0" anchor="ctr"/>
            <a:lstStyle/>
            <a:p>
              <a:endParaRPr lang="en-US">
                <a:solidFill>
                  <a:schemeClr val="bg1"/>
                </a:solidFill>
              </a:endParaRPr>
            </a:p>
          </p:txBody>
        </p:sp>
        <p:sp>
          <p:nvSpPr>
            <p:cNvPr id="59" name="Freeform 58">
              <a:extLst>
                <a:ext uri="{FF2B5EF4-FFF2-40B4-BE49-F238E27FC236}">
                  <a16:creationId xmlns:a16="http://schemas.microsoft.com/office/drawing/2014/main" id="{DF377249-594F-1447-CC3C-347F022501B9}"/>
                </a:ext>
              </a:extLst>
            </p:cNvPr>
            <p:cNvSpPr/>
            <p:nvPr/>
          </p:nvSpPr>
          <p:spPr>
            <a:xfrm>
              <a:off x="8077741" y="2759713"/>
              <a:ext cx="33272" cy="19157"/>
            </a:xfrm>
            <a:custGeom>
              <a:avLst/>
              <a:gdLst>
                <a:gd name="connsiteX0" fmla="*/ 24700 w 33272"/>
                <a:gd name="connsiteY0" fmla="*/ 7489 h 19157"/>
                <a:gd name="connsiteX1" fmla="*/ 1935 w 33272"/>
                <a:gd name="connsiteY1" fmla="*/ 822 h 19157"/>
                <a:gd name="connsiteX2" fmla="*/ 30 w 33272"/>
                <a:gd name="connsiteY2" fmla="*/ 822 h 19157"/>
                <a:gd name="connsiteX3" fmla="*/ 887 w 33272"/>
                <a:gd name="connsiteY3" fmla="*/ 1870 h 19157"/>
                <a:gd name="connsiteX4" fmla="*/ 887 w 33272"/>
                <a:gd name="connsiteY4" fmla="*/ 8728 h 19157"/>
                <a:gd name="connsiteX5" fmla="*/ 11413 w 33272"/>
                <a:gd name="connsiteY5" fmla="*/ 19157 h 19157"/>
                <a:gd name="connsiteX6" fmla="*/ 18604 w 33272"/>
                <a:gd name="connsiteY6" fmla="*/ 16252 h 19157"/>
                <a:gd name="connsiteX7" fmla="*/ 23462 w 33272"/>
                <a:gd name="connsiteY7" fmla="*/ 9013 h 19157"/>
                <a:gd name="connsiteX8" fmla="*/ 30986 w 33272"/>
                <a:gd name="connsiteY8" fmla="*/ 16062 h 19157"/>
                <a:gd name="connsiteX9" fmla="*/ 33272 w 33272"/>
                <a:gd name="connsiteY9" fmla="*/ 16919 h 19157"/>
                <a:gd name="connsiteX10" fmla="*/ 32320 w 33272"/>
                <a:gd name="connsiteY10" fmla="*/ 14824 h 19157"/>
                <a:gd name="connsiteX11" fmla="*/ 24700 w 33272"/>
                <a:gd name="connsiteY11" fmla="*/ 7489 h 19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272" h="19157">
                  <a:moveTo>
                    <a:pt x="24700" y="7489"/>
                  </a:moveTo>
                  <a:cubicBezTo>
                    <a:pt x="17794" y="3384"/>
                    <a:pt x="9965" y="1089"/>
                    <a:pt x="1935" y="822"/>
                  </a:cubicBezTo>
                  <a:cubicBezTo>
                    <a:pt x="983" y="-226"/>
                    <a:pt x="221" y="-321"/>
                    <a:pt x="30" y="822"/>
                  </a:cubicBezTo>
                  <a:cubicBezTo>
                    <a:pt x="-160" y="1965"/>
                    <a:pt x="602" y="1489"/>
                    <a:pt x="887" y="1870"/>
                  </a:cubicBezTo>
                  <a:cubicBezTo>
                    <a:pt x="745" y="4156"/>
                    <a:pt x="745" y="6442"/>
                    <a:pt x="887" y="8728"/>
                  </a:cubicBezTo>
                  <a:cubicBezTo>
                    <a:pt x="916" y="14519"/>
                    <a:pt x="5631" y="19186"/>
                    <a:pt x="11413" y="19157"/>
                  </a:cubicBezTo>
                  <a:cubicBezTo>
                    <a:pt x="14098" y="19138"/>
                    <a:pt x="16670" y="18100"/>
                    <a:pt x="18604" y="16252"/>
                  </a:cubicBezTo>
                  <a:cubicBezTo>
                    <a:pt x="21176" y="14538"/>
                    <a:pt x="16985" y="8728"/>
                    <a:pt x="23462" y="9013"/>
                  </a:cubicBezTo>
                  <a:cubicBezTo>
                    <a:pt x="24233" y="12719"/>
                    <a:pt x="27243" y="15538"/>
                    <a:pt x="30986" y="16062"/>
                  </a:cubicBezTo>
                  <a:lnTo>
                    <a:pt x="33272" y="16919"/>
                  </a:lnTo>
                  <a:lnTo>
                    <a:pt x="32320" y="14824"/>
                  </a:lnTo>
                  <a:cubicBezTo>
                    <a:pt x="32415" y="9966"/>
                    <a:pt x="32129" y="5394"/>
                    <a:pt x="24700" y="7489"/>
                  </a:cubicBezTo>
                  <a:close/>
                </a:path>
              </a:pathLst>
            </a:custGeom>
            <a:grpFill/>
            <a:ln w="9525" cap="flat">
              <a:noFill/>
              <a:prstDash val="solid"/>
              <a:miter/>
            </a:ln>
          </p:spPr>
          <p:txBody>
            <a:bodyPr rtlCol="0" anchor="ctr"/>
            <a:lstStyle/>
            <a:p>
              <a:endParaRPr lang="en-US">
                <a:solidFill>
                  <a:schemeClr val="bg1"/>
                </a:solidFill>
              </a:endParaRPr>
            </a:p>
          </p:txBody>
        </p:sp>
        <p:sp>
          <p:nvSpPr>
            <p:cNvPr id="60" name="Freeform 59">
              <a:extLst>
                <a:ext uri="{FF2B5EF4-FFF2-40B4-BE49-F238E27FC236}">
                  <a16:creationId xmlns:a16="http://schemas.microsoft.com/office/drawing/2014/main" id="{4F3F6747-03D9-162E-BEBE-F4A6C2834610}"/>
                </a:ext>
              </a:extLst>
            </p:cNvPr>
            <p:cNvSpPr/>
            <p:nvPr/>
          </p:nvSpPr>
          <p:spPr>
            <a:xfrm>
              <a:off x="7493780" y="2761392"/>
              <a:ext cx="6453" cy="5429"/>
            </a:xfrm>
            <a:custGeom>
              <a:avLst/>
              <a:gdLst>
                <a:gd name="connsiteX0" fmla="*/ 2395 w 6453"/>
                <a:gd name="connsiteY0" fmla="*/ 0 h 5429"/>
                <a:gd name="connsiteX1" fmla="*/ 13 w 6453"/>
                <a:gd name="connsiteY1" fmla="*/ 1905 h 5429"/>
                <a:gd name="connsiteX2" fmla="*/ 2957 w 6453"/>
                <a:gd name="connsiteY2" fmla="*/ 5420 h 5429"/>
                <a:gd name="connsiteX3" fmla="*/ 3157 w 6453"/>
                <a:gd name="connsiteY3" fmla="*/ 5429 h 5429"/>
                <a:gd name="connsiteX4" fmla="*/ 6395 w 6453"/>
                <a:gd name="connsiteY4" fmla="*/ 2572 h 5429"/>
                <a:gd name="connsiteX5" fmla="*/ 2395 w 6453"/>
                <a:gd name="connsiteY5" fmla="*/ 0 h 5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53" h="5429">
                  <a:moveTo>
                    <a:pt x="2395" y="0"/>
                  </a:moveTo>
                  <a:cubicBezTo>
                    <a:pt x="1537" y="571"/>
                    <a:pt x="13" y="1238"/>
                    <a:pt x="13" y="1905"/>
                  </a:cubicBezTo>
                  <a:cubicBezTo>
                    <a:pt x="-149" y="3686"/>
                    <a:pt x="1176" y="5258"/>
                    <a:pt x="2957" y="5420"/>
                  </a:cubicBezTo>
                  <a:cubicBezTo>
                    <a:pt x="3023" y="5420"/>
                    <a:pt x="3090" y="5429"/>
                    <a:pt x="3157" y="5429"/>
                  </a:cubicBezTo>
                  <a:cubicBezTo>
                    <a:pt x="5252" y="5429"/>
                    <a:pt x="6776" y="4667"/>
                    <a:pt x="6395" y="2572"/>
                  </a:cubicBezTo>
                  <a:cubicBezTo>
                    <a:pt x="6014" y="476"/>
                    <a:pt x="4776" y="0"/>
                    <a:pt x="2395" y="0"/>
                  </a:cubicBezTo>
                  <a:close/>
                </a:path>
              </a:pathLst>
            </a:custGeom>
            <a:grpFill/>
            <a:ln w="9525" cap="flat">
              <a:noFill/>
              <a:prstDash val="solid"/>
              <a:miter/>
            </a:ln>
          </p:spPr>
          <p:txBody>
            <a:bodyPr rtlCol="0" anchor="ctr"/>
            <a:lstStyle/>
            <a:p>
              <a:endParaRPr lang="en-US">
                <a:solidFill>
                  <a:schemeClr val="bg1"/>
                </a:solidFill>
              </a:endParaRPr>
            </a:p>
          </p:txBody>
        </p:sp>
        <p:sp>
          <p:nvSpPr>
            <p:cNvPr id="61" name="Freeform 60">
              <a:extLst>
                <a:ext uri="{FF2B5EF4-FFF2-40B4-BE49-F238E27FC236}">
                  <a16:creationId xmlns:a16="http://schemas.microsoft.com/office/drawing/2014/main" id="{293D0705-78A6-6B94-CE3E-015C243267C5}"/>
                </a:ext>
              </a:extLst>
            </p:cNvPr>
            <p:cNvSpPr/>
            <p:nvPr/>
          </p:nvSpPr>
          <p:spPr>
            <a:xfrm>
              <a:off x="6931978" y="2720510"/>
              <a:ext cx="4792" cy="4413"/>
            </a:xfrm>
            <a:custGeom>
              <a:avLst/>
              <a:gdLst>
                <a:gd name="connsiteX0" fmla="*/ 4793 w 4792"/>
                <a:gd name="connsiteY0" fmla="*/ 2782 h 4413"/>
                <a:gd name="connsiteX1" fmla="*/ 3364 w 4792"/>
                <a:gd name="connsiteY1" fmla="*/ 20 h 4413"/>
                <a:gd name="connsiteX2" fmla="*/ 411 w 4792"/>
                <a:gd name="connsiteY2" fmla="*/ 1068 h 4413"/>
                <a:gd name="connsiteX3" fmla="*/ 840 w 4792"/>
                <a:gd name="connsiteY3" fmla="*/ 4001 h 4413"/>
                <a:gd name="connsiteX4" fmla="*/ 2317 w 4792"/>
                <a:gd name="connsiteY4" fmla="*/ 4401 h 4413"/>
                <a:gd name="connsiteX5" fmla="*/ 4793 w 4792"/>
                <a:gd name="connsiteY5" fmla="*/ 2782 h 4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92" h="4413">
                  <a:moveTo>
                    <a:pt x="4793" y="2782"/>
                  </a:moveTo>
                  <a:cubicBezTo>
                    <a:pt x="4793" y="1830"/>
                    <a:pt x="4126" y="306"/>
                    <a:pt x="3364" y="20"/>
                  </a:cubicBezTo>
                  <a:cubicBezTo>
                    <a:pt x="2269" y="-94"/>
                    <a:pt x="1183" y="287"/>
                    <a:pt x="411" y="1068"/>
                  </a:cubicBezTo>
                  <a:cubicBezTo>
                    <a:pt x="-274" y="1992"/>
                    <a:pt x="-84" y="3306"/>
                    <a:pt x="840" y="4001"/>
                  </a:cubicBezTo>
                  <a:cubicBezTo>
                    <a:pt x="1269" y="4316"/>
                    <a:pt x="1793" y="4459"/>
                    <a:pt x="2317" y="4401"/>
                  </a:cubicBezTo>
                  <a:cubicBezTo>
                    <a:pt x="3078" y="4497"/>
                    <a:pt x="3936" y="3639"/>
                    <a:pt x="4793" y="2782"/>
                  </a:cubicBezTo>
                  <a:close/>
                </a:path>
              </a:pathLst>
            </a:custGeom>
            <a:grpFill/>
            <a:ln w="9525" cap="flat">
              <a:noFill/>
              <a:prstDash val="solid"/>
              <a:miter/>
            </a:ln>
          </p:spPr>
          <p:txBody>
            <a:bodyPr rtlCol="0" anchor="ctr"/>
            <a:lstStyle/>
            <a:p>
              <a:endParaRPr lang="en-US">
                <a:solidFill>
                  <a:schemeClr val="bg1"/>
                </a:solidFill>
              </a:endParaRPr>
            </a:p>
          </p:txBody>
        </p:sp>
        <p:sp>
          <p:nvSpPr>
            <p:cNvPr id="62" name="Freeform 61">
              <a:extLst>
                <a:ext uri="{FF2B5EF4-FFF2-40B4-BE49-F238E27FC236}">
                  <a16:creationId xmlns:a16="http://schemas.microsoft.com/office/drawing/2014/main" id="{546991A2-2363-ABF0-36B7-847C201A8E15}"/>
                </a:ext>
              </a:extLst>
            </p:cNvPr>
            <p:cNvSpPr/>
            <p:nvPr/>
          </p:nvSpPr>
          <p:spPr>
            <a:xfrm>
              <a:off x="7152227" y="2715532"/>
              <a:ext cx="7433" cy="3854"/>
            </a:xfrm>
            <a:custGeom>
              <a:avLst/>
              <a:gdLst>
                <a:gd name="connsiteX0" fmla="*/ 7429 w 7433"/>
                <a:gd name="connsiteY0" fmla="*/ 2331 h 3854"/>
                <a:gd name="connsiteX1" fmla="*/ 2286 w 7433"/>
                <a:gd name="connsiteY1" fmla="*/ 331 h 3854"/>
                <a:gd name="connsiteX2" fmla="*/ 0 w 7433"/>
                <a:gd name="connsiteY2" fmla="*/ 2712 h 3854"/>
                <a:gd name="connsiteX3" fmla="*/ 4858 w 7433"/>
                <a:gd name="connsiteY3" fmla="*/ 3855 h 3854"/>
                <a:gd name="connsiteX4" fmla="*/ 7429 w 7433"/>
                <a:gd name="connsiteY4" fmla="*/ 2331 h 3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33" h="3854">
                  <a:moveTo>
                    <a:pt x="7429" y="2331"/>
                  </a:moveTo>
                  <a:cubicBezTo>
                    <a:pt x="6858" y="-527"/>
                    <a:pt x="4381" y="-146"/>
                    <a:pt x="2286" y="331"/>
                  </a:cubicBezTo>
                  <a:cubicBezTo>
                    <a:pt x="190" y="807"/>
                    <a:pt x="1048" y="1664"/>
                    <a:pt x="0" y="2712"/>
                  </a:cubicBezTo>
                  <a:cubicBezTo>
                    <a:pt x="1571" y="3283"/>
                    <a:pt x="3200" y="3674"/>
                    <a:pt x="4858" y="3855"/>
                  </a:cubicBezTo>
                  <a:cubicBezTo>
                    <a:pt x="5810" y="3855"/>
                    <a:pt x="7525" y="2712"/>
                    <a:pt x="7429" y="2331"/>
                  </a:cubicBezTo>
                  <a:close/>
                </a:path>
              </a:pathLst>
            </a:custGeom>
            <a:grpFill/>
            <a:ln w="9525" cap="flat">
              <a:noFill/>
              <a:prstDash val="solid"/>
              <a:miter/>
            </a:ln>
          </p:spPr>
          <p:txBody>
            <a:bodyPr rtlCol="0" anchor="ctr"/>
            <a:lstStyle/>
            <a:p>
              <a:endParaRPr lang="en-US">
                <a:solidFill>
                  <a:schemeClr val="bg1"/>
                </a:solidFill>
              </a:endParaRPr>
            </a:p>
          </p:txBody>
        </p:sp>
        <p:sp>
          <p:nvSpPr>
            <p:cNvPr id="63" name="Freeform 62">
              <a:extLst>
                <a:ext uri="{FF2B5EF4-FFF2-40B4-BE49-F238E27FC236}">
                  <a16:creationId xmlns:a16="http://schemas.microsoft.com/office/drawing/2014/main" id="{9762D419-7095-8641-46E5-19ACB0ECC8B0}"/>
                </a:ext>
              </a:extLst>
            </p:cNvPr>
            <p:cNvSpPr/>
            <p:nvPr/>
          </p:nvSpPr>
          <p:spPr>
            <a:xfrm>
              <a:off x="7316342" y="2710433"/>
              <a:ext cx="3619" cy="3530"/>
            </a:xfrm>
            <a:custGeom>
              <a:avLst/>
              <a:gdLst>
                <a:gd name="connsiteX0" fmla="*/ 1143 w 3619"/>
                <a:gd name="connsiteY0" fmla="*/ 3524 h 3530"/>
                <a:gd name="connsiteX1" fmla="*/ 3620 w 3619"/>
                <a:gd name="connsiteY1" fmla="*/ 2096 h 3530"/>
                <a:gd name="connsiteX2" fmla="*/ 1619 w 3619"/>
                <a:gd name="connsiteY2" fmla="*/ 0 h 3530"/>
                <a:gd name="connsiteX3" fmla="*/ 0 w 3619"/>
                <a:gd name="connsiteY3" fmla="*/ 2572 h 3530"/>
                <a:gd name="connsiteX4" fmla="*/ 1143 w 3619"/>
                <a:gd name="connsiteY4" fmla="*/ 3524 h 35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9" h="3530">
                  <a:moveTo>
                    <a:pt x="1143" y="3524"/>
                  </a:moveTo>
                  <a:cubicBezTo>
                    <a:pt x="2029" y="3162"/>
                    <a:pt x="2867" y="2686"/>
                    <a:pt x="3620" y="2096"/>
                  </a:cubicBezTo>
                  <a:lnTo>
                    <a:pt x="1619" y="0"/>
                  </a:lnTo>
                  <a:cubicBezTo>
                    <a:pt x="1000" y="800"/>
                    <a:pt x="457" y="1667"/>
                    <a:pt x="0" y="2572"/>
                  </a:cubicBezTo>
                  <a:cubicBezTo>
                    <a:pt x="0" y="2572"/>
                    <a:pt x="953" y="3620"/>
                    <a:pt x="1143" y="3524"/>
                  </a:cubicBezTo>
                  <a:close/>
                </a:path>
              </a:pathLst>
            </a:custGeom>
            <a:grpFill/>
            <a:ln w="9525" cap="flat">
              <a:noFill/>
              <a:prstDash val="solid"/>
              <a:miter/>
            </a:ln>
          </p:spPr>
          <p:txBody>
            <a:bodyPr rtlCol="0" anchor="ctr"/>
            <a:lstStyle/>
            <a:p>
              <a:endParaRPr lang="en-US">
                <a:solidFill>
                  <a:schemeClr val="bg1"/>
                </a:solidFill>
              </a:endParaRPr>
            </a:p>
          </p:txBody>
        </p:sp>
        <p:sp>
          <p:nvSpPr>
            <p:cNvPr id="64" name="Freeform 63">
              <a:extLst>
                <a:ext uri="{FF2B5EF4-FFF2-40B4-BE49-F238E27FC236}">
                  <a16:creationId xmlns:a16="http://schemas.microsoft.com/office/drawing/2014/main" id="{58583C9B-26D1-9535-52C2-4A35700CF1D3}"/>
                </a:ext>
              </a:extLst>
            </p:cNvPr>
            <p:cNvSpPr/>
            <p:nvPr/>
          </p:nvSpPr>
          <p:spPr>
            <a:xfrm>
              <a:off x="7489842" y="2705277"/>
              <a:ext cx="6538" cy="4871"/>
            </a:xfrm>
            <a:custGeom>
              <a:avLst/>
              <a:gdLst>
                <a:gd name="connsiteX0" fmla="*/ 3189 w 6538"/>
                <a:gd name="connsiteY0" fmla="*/ 4871 h 4871"/>
                <a:gd name="connsiteX1" fmla="*/ 6523 w 6538"/>
                <a:gd name="connsiteY1" fmla="*/ 2109 h 4871"/>
                <a:gd name="connsiteX2" fmla="*/ 2618 w 6538"/>
                <a:gd name="connsiteY2" fmla="*/ 13 h 4871"/>
                <a:gd name="connsiteX3" fmla="*/ 332 w 6538"/>
                <a:gd name="connsiteY3" fmla="*/ 3252 h 4871"/>
                <a:gd name="connsiteX4" fmla="*/ 3189 w 6538"/>
                <a:gd name="connsiteY4" fmla="*/ 4871 h 4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38" h="4871">
                  <a:moveTo>
                    <a:pt x="3189" y="4871"/>
                  </a:moveTo>
                  <a:cubicBezTo>
                    <a:pt x="5094" y="4871"/>
                    <a:pt x="6713" y="3919"/>
                    <a:pt x="6523" y="2109"/>
                  </a:cubicBezTo>
                  <a:cubicBezTo>
                    <a:pt x="6332" y="299"/>
                    <a:pt x="4332" y="-82"/>
                    <a:pt x="2618" y="13"/>
                  </a:cubicBezTo>
                  <a:cubicBezTo>
                    <a:pt x="903" y="109"/>
                    <a:pt x="-716" y="1442"/>
                    <a:pt x="332" y="3252"/>
                  </a:cubicBezTo>
                  <a:cubicBezTo>
                    <a:pt x="1027" y="4157"/>
                    <a:pt x="2056" y="4747"/>
                    <a:pt x="3189" y="4871"/>
                  </a:cubicBezTo>
                  <a:close/>
                </a:path>
              </a:pathLst>
            </a:custGeom>
            <a:grpFill/>
            <a:ln w="9525" cap="flat">
              <a:noFill/>
              <a:prstDash val="solid"/>
              <a:miter/>
            </a:ln>
          </p:spPr>
          <p:txBody>
            <a:bodyPr rtlCol="0" anchor="ctr"/>
            <a:lstStyle/>
            <a:p>
              <a:endParaRPr lang="en-US">
                <a:solidFill>
                  <a:schemeClr val="bg1"/>
                </a:solidFill>
              </a:endParaRPr>
            </a:p>
          </p:txBody>
        </p:sp>
        <p:sp>
          <p:nvSpPr>
            <p:cNvPr id="65" name="Freeform 64">
              <a:extLst>
                <a:ext uri="{FF2B5EF4-FFF2-40B4-BE49-F238E27FC236}">
                  <a16:creationId xmlns:a16="http://schemas.microsoft.com/office/drawing/2014/main" id="{036051E9-57F1-E8FE-CFD7-E8404724CC8A}"/>
                </a:ext>
              </a:extLst>
            </p:cNvPr>
            <p:cNvSpPr/>
            <p:nvPr/>
          </p:nvSpPr>
          <p:spPr>
            <a:xfrm>
              <a:off x="7451216" y="2706264"/>
              <a:ext cx="4762" cy="5005"/>
            </a:xfrm>
            <a:custGeom>
              <a:avLst/>
              <a:gdLst>
                <a:gd name="connsiteX0" fmla="*/ 4572 w 4762"/>
                <a:gd name="connsiteY0" fmla="*/ 3407 h 5005"/>
                <a:gd name="connsiteX1" fmla="*/ 4001 w 4762"/>
                <a:gd name="connsiteY1" fmla="*/ 550 h 5005"/>
                <a:gd name="connsiteX2" fmla="*/ 515 w 4762"/>
                <a:gd name="connsiteY2" fmla="*/ 921 h 5005"/>
                <a:gd name="connsiteX3" fmla="*/ 0 w 4762"/>
                <a:gd name="connsiteY3" fmla="*/ 2074 h 5005"/>
                <a:gd name="connsiteX4" fmla="*/ 1524 w 4762"/>
                <a:gd name="connsiteY4" fmla="*/ 4741 h 5005"/>
                <a:gd name="connsiteX5" fmla="*/ 4572 w 4762"/>
                <a:gd name="connsiteY5" fmla="*/ 3407 h 5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62" h="5005">
                  <a:moveTo>
                    <a:pt x="4572" y="3407"/>
                  </a:moveTo>
                  <a:cubicBezTo>
                    <a:pt x="4962" y="2426"/>
                    <a:pt x="4744" y="1302"/>
                    <a:pt x="4001" y="550"/>
                  </a:cubicBezTo>
                  <a:cubicBezTo>
                    <a:pt x="2934" y="-308"/>
                    <a:pt x="1381" y="-146"/>
                    <a:pt x="515" y="921"/>
                  </a:cubicBezTo>
                  <a:cubicBezTo>
                    <a:pt x="248" y="1254"/>
                    <a:pt x="67" y="1655"/>
                    <a:pt x="0" y="2074"/>
                  </a:cubicBezTo>
                  <a:cubicBezTo>
                    <a:pt x="0" y="2836"/>
                    <a:pt x="953" y="3883"/>
                    <a:pt x="1524" y="4741"/>
                  </a:cubicBezTo>
                  <a:cubicBezTo>
                    <a:pt x="2096" y="5598"/>
                    <a:pt x="4096" y="4169"/>
                    <a:pt x="4572" y="3407"/>
                  </a:cubicBezTo>
                  <a:close/>
                </a:path>
              </a:pathLst>
            </a:custGeom>
            <a:grpFill/>
            <a:ln w="9525" cap="flat">
              <a:noFill/>
              <a:prstDash val="solid"/>
              <a:miter/>
            </a:ln>
          </p:spPr>
          <p:txBody>
            <a:bodyPr rtlCol="0" anchor="ctr"/>
            <a:lstStyle/>
            <a:p>
              <a:endParaRPr lang="en-US">
                <a:solidFill>
                  <a:schemeClr val="bg1"/>
                </a:solidFill>
              </a:endParaRPr>
            </a:p>
          </p:txBody>
        </p:sp>
        <p:sp>
          <p:nvSpPr>
            <p:cNvPr id="66" name="Freeform 65">
              <a:extLst>
                <a:ext uri="{FF2B5EF4-FFF2-40B4-BE49-F238E27FC236}">
                  <a16:creationId xmlns:a16="http://schemas.microsoft.com/office/drawing/2014/main" id="{CA302605-6E04-5E9A-09D7-902C9751FA72}"/>
                </a:ext>
              </a:extLst>
            </p:cNvPr>
            <p:cNvSpPr/>
            <p:nvPr/>
          </p:nvSpPr>
          <p:spPr>
            <a:xfrm>
              <a:off x="7752866" y="2703573"/>
              <a:ext cx="4960" cy="4356"/>
            </a:xfrm>
            <a:custGeom>
              <a:avLst/>
              <a:gdLst>
                <a:gd name="connsiteX0" fmla="*/ 4960 w 4960"/>
                <a:gd name="connsiteY0" fmla="*/ 2860 h 4356"/>
                <a:gd name="connsiteX1" fmla="*/ 3627 w 4960"/>
                <a:gd name="connsiteY1" fmla="*/ 98 h 4356"/>
                <a:gd name="connsiteX2" fmla="*/ 579 w 4960"/>
                <a:gd name="connsiteY2" fmla="*/ 860 h 4356"/>
                <a:gd name="connsiteX3" fmla="*/ 2103 w 4960"/>
                <a:gd name="connsiteY3" fmla="*/ 4289 h 4356"/>
                <a:gd name="connsiteX4" fmla="*/ 4960 w 4960"/>
                <a:gd name="connsiteY4" fmla="*/ 2860 h 4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60" h="4356">
                  <a:moveTo>
                    <a:pt x="4960" y="2860"/>
                  </a:moveTo>
                  <a:cubicBezTo>
                    <a:pt x="4960" y="1812"/>
                    <a:pt x="4389" y="384"/>
                    <a:pt x="3627" y="98"/>
                  </a:cubicBezTo>
                  <a:cubicBezTo>
                    <a:pt x="2550" y="-169"/>
                    <a:pt x="1407" y="117"/>
                    <a:pt x="579" y="860"/>
                  </a:cubicBezTo>
                  <a:cubicBezTo>
                    <a:pt x="-564" y="2384"/>
                    <a:pt x="7" y="3908"/>
                    <a:pt x="2103" y="4289"/>
                  </a:cubicBezTo>
                  <a:cubicBezTo>
                    <a:pt x="4198" y="4670"/>
                    <a:pt x="4008" y="3336"/>
                    <a:pt x="4960" y="2860"/>
                  </a:cubicBezTo>
                  <a:close/>
                </a:path>
              </a:pathLst>
            </a:custGeom>
            <a:grpFill/>
            <a:ln w="9525" cap="flat">
              <a:noFill/>
              <a:prstDash val="solid"/>
              <a:miter/>
            </a:ln>
          </p:spPr>
          <p:txBody>
            <a:bodyPr rtlCol="0" anchor="ctr"/>
            <a:lstStyle/>
            <a:p>
              <a:endParaRPr lang="en-US">
                <a:solidFill>
                  <a:schemeClr val="bg1"/>
                </a:solidFill>
              </a:endParaRPr>
            </a:p>
          </p:txBody>
        </p:sp>
        <p:sp>
          <p:nvSpPr>
            <p:cNvPr id="67" name="Freeform 66">
              <a:extLst>
                <a:ext uri="{FF2B5EF4-FFF2-40B4-BE49-F238E27FC236}">
                  <a16:creationId xmlns:a16="http://schemas.microsoft.com/office/drawing/2014/main" id="{BAEAA575-0D95-691C-DC03-9EB44A520DBC}"/>
                </a:ext>
              </a:extLst>
            </p:cNvPr>
            <p:cNvSpPr/>
            <p:nvPr/>
          </p:nvSpPr>
          <p:spPr>
            <a:xfrm>
              <a:off x="7741642" y="2703470"/>
              <a:ext cx="4753" cy="4268"/>
            </a:xfrm>
            <a:custGeom>
              <a:avLst/>
              <a:gdLst>
                <a:gd name="connsiteX0" fmla="*/ 4754 w 4753"/>
                <a:gd name="connsiteY0" fmla="*/ 2772 h 4268"/>
                <a:gd name="connsiteX1" fmla="*/ 3516 w 4753"/>
                <a:gd name="connsiteY1" fmla="*/ 105 h 4268"/>
                <a:gd name="connsiteX2" fmla="*/ 563 w 4753"/>
                <a:gd name="connsiteY2" fmla="*/ 772 h 4268"/>
                <a:gd name="connsiteX3" fmla="*/ 1992 w 4753"/>
                <a:gd name="connsiteY3" fmla="*/ 4201 h 4268"/>
                <a:gd name="connsiteX4" fmla="*/ 4754 w 4753"/>
                <a:gd name="connsiteY4" fmla="*/ 2772 h 4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53" h="4268">
                  <a:moveTo>
                    <a:pt x="4754" y="2772"/>
                  </a:moveTo>
                  <a:cubicBezTo>
                    <a:pt x="4754" y="1820"/>
                    <a:pt x="4754" y="391"/>
                    <a:pt x="3516" y="105"/>
                  </a:cubicBezTo>
                  <a:cubicBezTo>
                    <a:pt x="2477" y="-162"/>
                    <a:pt x="1382" y="86"/>
                    <a:pt x="563" y="772"/>
                  </a:cubicBezTo>
                  <a:cubicBezTo>
                    <a:pt x="-485" y="2296"/>
                    <a:pt x="-104" y="3820"/>
                    <a:pt x="1992" y="4201"/>
                  </a:cubicBezTo>
                  <a:cubicBezTo>
                    <a:pt x="4087" y="4582"/>
                    <a:pt x="3802" y="3248"/>
                    <a:pt x="4754" y="2772"/>
                  </a:cubicBezTo>
                  <a:close/>
                </a:path>
              </a:pathLst>
            </a:custGeom>
            <a:grpFill/>
            <a:ln w="9525" cap="flat">
              <a:noFill/>
              <a:prstDash val="solid"/>
              <a:miter/>
            </a:ln>
          </p:spPr>
          <p:txBody>
            <a:bodyPr rtlCol="0" anchor="ctr"/>
            <a:lstStyle/>
            <a:p>
              <a:endParaRPr lang="en-US">
                <a:solidFill>
                  <a:schemeClr val="bg1"/>
                </a:solidFill>
              </a:endParaRPr>
            </a:p>
          </p:txBody>
        </p:sp>
        <p:sp>
          <p:nvSpPr>
            <p:cNvPr id="68" name="Freeform 67">
              <a:extLst>
                <a:ext uri="{FF2B5EF4-FFF2-40B4-BE49-F238E27FC236}">
                  <a16:creationId xmlns:a16="http://schemas.microsoft.com/office/drawing/2014/main" id="{7C1BED10-39F8-7D84-BAB5-C132AC26A611}"/>
                </a:ext>
              </a:extLst>
            </p:cNvPr>
            <p:cNvSpPr/>
            <p:nvPr/>
          </p:nvSpPr>
          <p:spPr>
            <a:xfrm>
              <a:off x="7700018" y="2703241"/>
              <a:ext cx="5039" cy="4435"/>
            </a:xfrm>
            <a:custGeom>
              <a:avLst/>
              <a:gdLst>
                <a:gd name="connsiteX0" fmla="*/ 5040 w 5039"/>
                <a:gd name="connsiteY0" fmla="*/ 3001 h 4435"/>
                <a:gd name="connsiteX1" fmla="*/ 3706 w 5039"/>
                <a:gd name="connsiteY1" fmla="*/ 144 h 4435"/>
                <a:gd name="connsiteX2" fmla="*/ 658 w 5039"/>
                <a:gd name="connsiteY2" fmla="*/ 810 h 4435"/>
                <a:gd name="connsiteX3" fmla="*/ 572 w 5039"/>
                <a:gd name="connsiteY3" fmla="*/ 3773 h 4435"/>
                <a:gd name="connsiteX4" fmla="*/ 2182 w 5039"/>
                <a:gd name="connsiteY4" fmla="*/ 4430 h 4435"/>
                <a:gd name="connsiteX5" fmla="*/ 5040 w 5039"/>
                <a:gd name="connsiteY5" fmla="*/ 3001 h 4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39" h="4435">
                  <a:moveTo>
                    <a:pt x="5040" y="3001"/>
                  </a:moveTo>
                  <a:cubicBezTo>
                    <a:pt x="5040" y="1953"/>
                    <a:pt x="4468" y="525"/>
                    <a:pt x="3706" y="144"/>
                  </a:cubicBezTo>
                  <a:cubicBezTo>
                    <a:pt x="2640" y="-190"/>
                    <a:pt x="1487" y="67"/>
                    <a:pt x="658" y="810"/>
                  </a:cubicBezTo>
                  <a:cubicBezTo>
                    <a:pt x="-180" y="1601"/>
                    <a:pt x="-227" y="2934"/>
                    <a:pt x="572" y="3773"/>
                  </a:cubicBezTo>
                  <a:cubicBezTo>
                    <a:pt x="982" y="4220"/>
                    <a:pt x="1573" y="4458"/>
                    <a:pt x="2182" y="4430"/>
                  </a:cubicBezTo>
                  <a:cubicBezTo>
                    <a:pt x="3039" y="4525"/>
                    <a:pt x="4087" y="3477"/>
                    <a:pt x="5040" y="3001"/>
                  </a:cubicBezTo>
                  <a:close/>
                </a:path>
              </a:pathLst>
            </a:custGeom>
            <a:grpFill/>
            <a:ln w="9525" cap="flat">
              <a:noFill/>
              <a:prstDash val="solid"/>
              <a:miter/>
            </a:ln>
          </p:spPr>
          <p:txBody>
            <a:bodyPr rtlCol="0" anchor="ctr"/>
            <a:lstStyle/>
            <a:p>
              <a:endParaRPr lang="en-US">
                <a:solidFill>
                  <a:schemeClr val="bg1"/>
                </a:solidFill>
              </a:endParaRPr>
            </a:p>
          </p:txBody>
        </p:sp>
        <p:sp>
          <p:nvSpPr>
            <p:cNvPr id="69" name="Freeform 68">
              <a:extLst>
                <a:ext uri="{FF2B5EF4-FFF2-40B4-BE49-F238E27FC236}">
                  <a16:creationId xmlns:a16="http://schemas.microsoft.com/office/drawing/2014/main" id="{442AE683-CDFB-7B80-274B-71F71729F79A}"/>
                </a:ext>
              </a:extLst>
            </p:cNvPr>
            <p:cNvSpPr/>
            <p:nvPr/>
          </p:nvSpPr>
          <p:spPr>
            <a:xfrm>
              <a:off x="7873079" y="2765681"/>
              <a:ext cx="5048" cy="4948"/>
            </a:xfrm>
            <a:custGeom>
              <a:avLst/>
              <a:gdLst>
                <a:gd name="connsiteX0" fmla="*/ 1524 w 5048"/>
                <a:gd name="connsiteY0" fmla="*/ 188 h 4948"/>
                <a:gd name="connsiteX1" fmla="*/ 0 w 5048"/>
                <a:gd name="connsiteY1" fmla="*/ 2665 h 4948"/>
                <a:gd name="connsiteX2" fmla="*/ 2838 w 5048"/>
                <a:gd name="connsiteY2" fmla="*/ 4932 h 4948"/>
                <a:gd name="connsiteX3" fmla="*/ 3524 w 5048"/>
                <a:gd name="connsiteY3" fmla="*/ 4760 h 4948"/>
                <a:gd name="connsiteX4" fmla="*/ 5048 w 5048"/>
                <a:gd name="connsiteY4" fmla="*/ 2284 h 4948"/>
                <a:gd name="connsiteX5" fmla="*/ 2210 w 5048"/>
                <a:gd name="connsiteY5" fmla="*/ 17 h 4948"/>
                <a:gd name="connsiteX6" fmla="*/ 1524 w 5048"/>
                <a:gd name="connsiteY6" fmla="*/ 188 h 4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8" h="4948">
                  <a:moveTo>
                    <a:pt x="1524" y="188"/>
                  </a:moveTo>
                  <a:cubicBezTo>
                    <a:pt x="762" y="188"/>
                    <a:pt x="476" y="1808"/>
                    <a:pt x="0" y="2665"/>
                  </a:cubicBezTo>
                  <a:cubicBezTo>
                    <a:pt x="162" y="4075"/>
                    <a:pt x="1429" y="5094"/>
                    <a:pt x="2838" y="4932"/>
                  </a:cubicBezTo>
                  <a:cubicBezTo>
                    <a:pt x="3077" y="4903"/>
                    <a:pt x="3305" y="4846"/>
                    <a:pt x="3524" y="4760"/>
                  </a:cubicBezTo>
                  <a:cubicBezTo>
                    <a:pt x="4419" y="4246"/>
                    <a:pt x="4991" y="3312"/>
                    <a:pt x="5048" y="2284"/>
                  </a:cubicBezTo>
                  <a:cubicBezTo>
                    <a:pt x="4886" y="874"/>
                    <a:pt x="3620" y="-145"/>
                    <a:pt x="2210" y="17"/>
                  </a:cubicBezTo>
                  <a:cubicBezTo>
                    <a:pt x="1972" y="46"/>
                    <a:pt x="1743" y="103"/>
                    <a:pt x="1524" y="188"/>
                  </a:cubicBezTo>
                  <a:close/>
                </a:path>
              </a:pathLst>
            </a:custGeom>
            <a:grpFill/>
            <a:ln w="9525" cap="flat">
              <a:noFill/>
              <a:prstDash val="solid"/>
              <a:miter/>
            </a:ln>
          </p:spPr>
          <p:txBody>
            <a:bodyPr rtlCol="0" anchor="ctr"/>
            <a:lstStyle/>
            <a:p>
              <a:endParaRPr lang="en-US">
                <a:solidFill>
                  <a:schemeClr val="bg1"/>
                </a:solidFill>
              </a:endParaRPr>
            </a:p>
          </p:txBody>
        </p:sp>
        <p:sp>
          <p:nvSpPr>
            <p:cNvPr id="70" name="Freeform 69">
              <a:extLst>
                <a:ext uri="{FF2B5EF4-FFF2-40B4-BE49-F238E27FC236}">
                  <a16:creationId xmlns:a16="http://schemas.microsoft.com/office/drawing/2014/main" id="{03FF2C8F-56D9-DE10-290E-773BE77561DA}"/>
                </a:ext>
              </a:extLst>
            </p:cNvPr>
            <p:cNvSpPr/>
            <p:nvPr/>
          </p:nvSpPr>
          <p:spPr>
            <a:xfrm>
              <a:off x="7250620" y="2762512"/>
              <a:ext cx="4995" cy="5833"/>
            </a:xfrm>
            <a:custGeom>
              <a:avLst/>
              <a:gdLst>
                <a:gd name="connsiteX0" fmla="*/ 0 w 4995"/>
                <a:gd name="connsiteY0" fmla="*/ 3167 h 5833"/>
                <a:gd name="connsiteX1" fmla="*/ 1333 w 4995"/>
                <a:gd name="connsiteY1" fmla="*/ 5834 h 5833"/>
                <a:gd name="connsiteX2" fmla="*/ 4763 w 4995"/>
                <a:gd name="connsiteY2" fmla="*/ 2786 h 5833"/>
                <a:gd name="connsiteX3" fmla="*/ 3991 w 4995"/>
                <a:gd name="connsiteY3" fmla="*/ 204 h 5833"/>
                <a:gd name="connsiteX4" fmla="*/ 3524 w 4995"/>
                <a:gd name="connsiteY4" fmla="*/ 23 h 5833"/>
                <a:gd name="connsiteX5" fmla="*/ 19 w 4995"/>
                <a:gd name="connsiteY5" fmla="*/ 2766 h 5833"/>
                <a:gd name="connsiteX6" fmla="*/ 0 w 4995"/>
                <a:gd name="connsiteY6" fmla="*/ 3167 h 5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95" h="5833">
                  <a:moveTo>
                    <a:pt x="0" y="3167"/>
                  </a:moveTo>
                  <a:cubicBezTo>
                    <a:pt x="0" y="4024"/>
                    <a:pt x="762" y="5834"/>
                    <a:pt x="1333" y="5834"/>
                  </a:cubicBezTo>
                  <a:cubicBezTo>
                    <a:pt x="3524" y="5834"/>
                    <a:pt x="4191" y="4405"/>
                    <a:pt x="4763" y="2786"/>
                  </a:cubicBezTo>
                  <a:cubicBezTo>
                    <a:pt x="5267" y="1862"/>
                    <a:pt x="4924" y="709"/>
                    <a:pt x="3991" y="204"/>
                  </a:cubicBezTo>
                  <a:cubicBezTo>
                    <a:pt x="3848" y="118"/>
                    <a:pt x="3686" y="61"/>
                    <a:pt x="3524" y="23"/>
                  </a:cubicBezTo>
                  <a:cubicBezTo>
                    <a:pt x="1800" y="-186"/>
                    <a:pt x="238" y="1042"/>
                    <a:pt x="19" y="2766"/>
                  </a:cubicBezTo>
                  <a:cubicBezTo>
                    <a:pt x="10" y="2900"/>
                    <a:pt x="0" y="3033"/>
                    <a:pt x="0" y="3167"/>
                  </a:cubicBezTo>
                  <a:close/>
                </a:path>
              </a:pathLst>
            </a:custGeom>
            <a:grpFill/>
            <a:ln w="9525" cap="flat">
              <a:noFill/>
              <a:prstDash val="solid"/>
              <a:miter/>
            </a:ln>
          </p:spPr>
          <p:txBody>
            <a:bodyPr rtlCol="0" anchor="ctr"/>
            <a:lstStyle/>
            <a:p>
              <a:endParaRPr lang="en-US">
                <a:solidFill>
                  <a:schemeClr val="bg1"/>
                </a:solidFill>
              </a:endParaRPr>
            </a:p>
          </p:txBody>
        </p:sp>
        <p:sp>
          <p:nvSpPr>
            <p:cNvPr id="71" name="Freeform 70">
              <a:extLst>
                <a:ext uri="{FF2B5EF4-FFF2-40B4-BE49-F238E27FC236}">
                  <a16:creationId xmlns:a16="http://schemas.microsoft.com/office/drawing/2014/main" id="{158EFEB0-07D8-1754-1288-0939CBC029EF}"/>
                </a:ext>
              </a:extLst>
            </p:cNvPr>
            <p:cNvSpPr/>
            <p:nvPr/>
          </p:nvSpPr>
          <p:spPr>
            <a:xfrm>
              <a:off x="7704391" y="2759583"/>
              <a:ext cx="4765" cy="4000"/>
            </a:xfrm>
            <a:custGeom>
              <a:avLst/>
              <a:gdLst>
                <a:gd name="connsiteX0" fmla="*/ 1334 w 4765"/>
                <a:gd name="connsiteY0" fmla="*/ 0 h 4000"/>
                <a:gd name="connsiteX1" fmla="*/ 0 w 4765"/>
                <a:gd name="connsiteY1" fmla="*/ 2858 h 4000"/>
                <a:gd name="connsiteX2" fmla="*/ 3239 w 4765"/>
                <a:gd name="connsiteY2" fmla="*/ 4000 h 4000"/>
                <a:gd name="connsiteX3" fmla="*/ 4382 w 4765"/>
                <a:gd name="connsiteY3" fmla="*/ 1238 h 4000"/>
                <a:gd name="connsiteX4" fmla="*/ 1334 w 4765"/>
                <a:gd name="connsiteY4" fmla="*/ 0 h 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5" h="4000">
                  <a:moveTo>
                    <a:pt x="1334" y="0"/>
                  </a:moveTo>
                  <a:lnTo>
                    <a:pt x="0" y="2858"/>
                  </a:lnTo>
                  <a:lnTo>
                    <a:pt x="3239" y="4000"/>
                  </a:lnTo>
                  <a:cubicBezTo>
                    <a:pt x="4572" y="3429"/>
                    <a:pt x="5239" y="2381"/>
                    <a:pt x="4382" y="1238"/>
                  </a:cubicBezTo>
                  <a:cubicBezTo>
                    <a:pt x="3524" y="95"/>
                    <a:pt x="2096" y="381"/>
                    <a:pt x="1334" y="0"/>
                  </a:cubicBezTo>
                  <a:close/>
                </a:path>
              </a:pathLst>
            </a:custGeom>
            <a:grpFill/>
            <a:ln w="9525" cap="flat">
              <a:noFill/>
              <a:prstDash val="solid"/>
              <a:miter/>
            </a:ln>
          </p:spPr>
          <p:txBody>
            <a:bodyPr rtlCol="0" anchor="ctr"/>
            <a:lstStyle/>
            <a:p>
              <a:endParaRPr lang="en-US">
                <a:solidFill>
                  <a:schemeClr val="bg1"/>
                </a:solidFill>
              </a:endParaRPr>
            </a:p>
          </p:txBody>
        </p:sp>
        <p:sp>
          <p:nvSpPr>
            <p:cNvPr id="72" name="Freeform 71">
              <a:extLst>
                <a:ext uri="{FF2B5EF4-FFF2-40B4-BE49-F238E27FC236}">
                  <a16:creationId xmlns:a16="http://schemas.microsoft.com/office/drawing/2014/main" id="{7F44CDD0-1F86-B5F5-E6A3-D27A06E7CD28}"/>
                </a:ext>
              </a:extLst>
            </p:cNvPr>
            <p:cNvSpPr/>
            <p:nvPr/>
          </p:nvSpPr>
          <p:spPr>
            <a:xfrm>
              <a:off x="7688515" y="2758993"/>
              <a:ext cx="4528" cy="4554"/>
            </a:xfrm>
            <a:custGeom>
              <a:avLst/>
              <a:gdLst>
                <a:gd name="connsiteX0" fmla="*/ 350 w 4528"/>
                <a:gd name="connsiteY0" fmla="*/ 1637 h 4554"/>
                <a:gd name="connsiteX1" fmla="*/ 1398 w 4528"/>
                <a:gd name="connsiteY1" fmla="*/ 4399 h 4554"/>
                <a:gd name="connsiteX2" fmla="*/ 4446 w 4528"/>
                <a:gd name="connsiteY2" fmla="*/ 3161 h 4554"/>
                <a:gd name="connsiteX3" fmla="*/ 3398 w 4528"/>
                <a:gd name="connsiteY3" fmla="*/ 304 h 4554"/>
                <a:gd name="connsiteX4" fmla="*/ 350 w 4528"/>
                <a:gd name="connsiteY4" fmla="*/ 1637 h 45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8" h="4554">
                  <a:moveTo>
                    <a:pt x="350" y="1637"/>
                  </a:moveTo>
                  <a:cubicBezTo>
                    <a:pt x="-507" y="2685"/>
                    <a:pt x="350" y="3828"/>
                    <a:pt x="1398" y="4399"/>
                  </a:cubicBezTo>
                  <a:cubicBezTo>
                    <a:pt x="2446" y="4971"/>
                    <a:pt x="4065" y="3828"/>
                    <a:pt x="4446" y="3161"/>
                  </a:cubicBezTo>
                  <a:cubicBezTo>
                    <a:pt x="4827" y="2494"/>
                    <a:pt x="3779" y="1256"/>
                    <a:pt x="3398" y="304"/>
                  </a:cubicBezTo>
                  <a:cubicBezTo>
                    <a:pt x="3017" y="-649"/>
                    <a:pt x="922" y="875"/>
                    <a:pt x="350" y="1637"/>
                  </a:cubicBezTo>
                  <a:close/>
                </a:path>
              </a:pathLst>
            </a:custGeom>
            <a:grpFill/>
            <a:ln w="9525" cap="flat">
              <a:noFill/>
              <a:prstDash val="solid"/>
              <a:miter/>
            </a:ln>
          </p:spPr>
          <p:txBody>
            <a:bodyPr rtlCol="0" anchor="ctr"/>
            <a:lstStyle/>
            <a:p>
              <a:endParaRPr lang="en-US">
                <a:solidFill>
                  <a:schemeClr val="bg1"/>
                </a:solidFill>
              </a:endParaRPr>
            </a:p>
          </p:txBody>
        </p:sp>
        <p:sp>
          <p:nvSpPr>
            <p:cNvPr id="73" name="Freeform 72">
              <a:extLst>
                <a:ext uri="{FF2B5EF4-FFF2-40B4-BE49-F238E27FC236}">
                  <a16:creationId xmlns:a16="http://schemas.microsoft.com/office/drawing/2014/main" id="{28B9F3D8-4DEE-0DBD-5C34-BDAFF007BAD7}"/>
                </a:ext>
              </a:extLst>
            </p:cNvPr>
            <p:cNvSpPr/>
            <p:nvPr/>
          </p:nvSpPr>
          <p:spPr>
            <a:xfrm>
              <a:off x="7581042" y="2759561"/>
              <a:ext cx="6772" cy="4875"/>
            </a:xfrm>
            <a:custGeom>
              <a:avLst/>
              <a:gdLst>
                <a:gd name="connsiteX0" fmla="*/ 3810 w 6772"/>
                <a:gd name="connsiteY0" fmla="*/ 402 h 4875"/>
                <a:gd name="connsiteX1" fmla="*/ 0 w 6772"/>
                <a:gd name="connsiteY1" fmla="*/ 3450 h 4875"/>
                <a:gd name="connsiteX2" fmla="*/ 3143 w 6772"/>
                <a:gd name="connsiteY2" fmla="*/ 4784 h 4875"/>
                <a:gd name="connsiteX3" fmla="*/ 6763 w 6772"/>
                <a:gd name="connsiteY3" fmla="*/ 1641 h 4875"/>
                <a:gd name="connsiteX4" fmla="*/ 3810 w 6772"/>
                <a:gd name="connsiteY4" fmla="*/ 402 h 4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72" h="4875">
                  <a:moveTo>
                    <a:pt x="3810" y="402"/>
                  </a:moveTo>
                  <a:cubicBezTo>
                    <a:pt x="2096" y="974"/>
                    <a:pt x="0" y="1355"/>
                    <a:pt x="0" y="3450"/>
                  </a:cubicBezTo>
                  <a:cubicBezTo>
                    <a:pt x="0" y="3450"/>
                    <a:pt x="2000" y="4308"/>
                    <a:pt x="3143" y="4784"/>
                  </a:cubicBezTo>
                  <a:cubicBezTo>
                    <a:pt x="4286" y="5260"/>
                    <a:pt x="6953" y="3831"/>
                    <a:pt x="6763" y="1641"/>
                  </a:cubicBezTo>
                  <a:cubicBezTo>
                    <a:pt x="6572" y="-550"/>
                    <a:pt x="5239" y="-74"/>
                    <a:pt x="3810" y="402"/>
                  </a:cubicBezTo>
                  <a:close/>
                </a:path>
              </a:pathLst>
            </a:custGeom>
            <a:grpFill/>
            <a:ln w="9525" cap="flat">
              <a:noFill/>
              <a:prstDash val="solid"/>
              <a:miter/>
            </a:ln>
          </p:spPr>
          <p:txBody>
            <a:bodyPr rtlCol="0" anchor="ctr"/>
            <a:lstStyle/>
            <a:p>
              <a:endParaRPr lang="en-US">
                <a:solidFill>
                  <a:schemeClr val="bg1"/>
                </a:solidFill>
              </a:endParaRPr>
            </a:p>
          </p:txBody>
        </p:sp>
        <p:sp>
          <p:nvSpPr>
            <p:cNvPr id="74" name="Freeform 73">
              <a:extLst>
                <a:ext uri="{FF2B5EF4-FFF2-40B4-BE49-F238E27FC236}">
                  <a16:creationId xmlns:a16="http://schemas.microsoft.com/office/drawing/2014/main" id="{53BE43DE-D1B7-FB1D-A072-55B48FDC8492}"/>
                </a:ext>
              </a:extLst>
            </p:cNvPr>
            <p:cNvSpPr/>
            <p:nvPr/>
          </p:nvSpPr>
          <p:spPr>
            <a:xfrm>
              <a:off x="7509306" y="2752637"/>
              <a:ext cx="5974" cy="5231"/>
            </a:xfrm>
            <a:custGeom>
              <a:avLst/>
              <a:gdLst>
                <a:gd name="connsiteX0" fmla="*/ 2298 w 5974"/>
                <a:gd name="connsiteY0" fmla="*/ 88 h 5231"/>
                <a:gd name="connsiteX1" fmla="*/ 203 w 5974"/>
                <a:gd name="connsiteY1" fmla="*/ 3707 h 5231"/>
                <a:gd name="connsiteX2" fmla="*/ 2870 w 5974"/>
                <a:gd name="connsiteY2" fmla="*/ 5231 h 5231"/>
                <a:gd name="connsiteX3" fmla="*/ 5918 w 5974"/>
                <a:gd name="connsiteY3" fmla="*/ 2469 h 5231"/>
                <a:gd name="connsiteX4" fmla="*/ 2518 w 5974"/>
                <a:gd name="connsiteY4" fmla="*/ 40 h 5231"/>
                <a:gd name="connsiteX5" fmla="*/ 2298 w 5974"/>
                <a:gd name="connsiteY5" fmla="*/ 88 h 5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74" h="5231">
                  <a:moveTo>
                    <a:pt x="2298" y="88"/>
                  </a:moveTo>
                  <a:cubicBezTo>
                    <a:pt x="584" y="755"/>
                    <a:pt x="-464" y="1993"/>
                    <a:pt x="203" y="3707"/>
                  </a:cubicBezTo>
                  <a:cubicBezTo>
                    <a:pt x="851" y="4555"/>
                    <a:pt x="1813" y="5108"/>
                    <a:pt x="2870" y="5231"/>
                  </a:cubicBezTo>
                  <a:cubicBezTo>
                    <a:pt x="4680" y="5231"/>
                    <a:pt x="6299" y="4374"/>
                    <a:pt x="5918" y="2469"/>
                  </a:cubicBezTo>
                  <a:cubicBezTo>
                    <a:pt x="5651" y="859"/>
                    <a:pt x="4127" y="-226"/>
                    <a:pt x="2518" y="40"/>
                  </a:cubicBezTo>
                  <a:cubicBezTo>
                    <a:pt x="2441" y="59"/>
                    <a:pt x="2375" y="69"/>
                    <a:pt x="2298" y="88"/>
                  </a:cubicBezTo>
                  <a:close/>
                </a:path>
              </a:pathLst>
            </a:custGeom>
            <a:grpFill/>
            <a:ln w="9525" cap="flat">
              <a:noFill/>
              <a:prstDash val="solid"/>
              <a:miter/>
            </a:ln>
          </p:spPr>
          <p:txBody>
            <a:bodyPr rtlCol="0" anchor="ctr"/>
            <a:lstStyle/>
            <a:p>
              <a:endParaRPr lang="en-US">
                <a:solidFill>
                  <a:schemeClr val="bg1"/>
                </a:solidFill>
              </a:endParaRPr>
            </a:p>
          </p:txBody>
        </p:sp>
        <p:sp>
          <p:nvSpPr>
            <p:cNvPr id="75" name="Freeform 74">
              <a:extLst>
                <a:ext uri="{FF2B5EF4-FFF2-40B4-BE49-F238E27FC236}">
                  <a16:creationId xmlns:a16="http://schemas.microsoft.com/office/drawing/2014/main" id="{6F8A4A2F-3334-359C-1573-937266271D4C}"/>
                </a:ext>
              </a:extLst>
            </p:cNvPr>
            <p:cNvSpPr/>
            <p:nvPr/>
          </p:nvSpPr>
          <p:spPr>
            <a:xfrm>
              <a:off x="7625905" y="2704316"/>
              <a:ext cx="3679" cy="3361"/>
            </a:xfrm>
            <a:custGeom>
              <a:avLst/>
              <a:gdLst>
                <a:gd name="connsiteX0" fmla="*/ 1238 w 3679"/>
                <a:gd name="connsiteY0" fmla="*/ 3355 h 3361"/>
                <a:gd name="connsiteX1" fmla="*/ 3620 w 3679"/>
                <a:gd name="connsiteY1" fmla="*/ 1736 h 3361"/>
                <a:gd name="connsiteX2" fmla="*/ 1810 w 3679"/>
                <a:gd name="connsiteY2" fmla="*/ 21 h 3361"/>
                <a:gd name="connsiteX3" fmla="*/ 0 w 3679"/>
                <a:gd name="connsiteY3" fmla="*/ 2402 h 3361"/>
                <a:gd name="connsiteX4" fmla="*/ 1238 w 3679"/>
                <a:gd name="connsiteY4" fmla="*/ 3355 h 33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79" h="3361">
                  <a:moveTo>
                    <a:pt x="1238" y="3355"/>
                  </a:moveTo>
                  <a:cubicBezTo>
                    <a:pt x="2096" y="3355"/>
                    <a:pt x="3334" y="2498"/>
                    <a:pt x="3620" y="1736"/>
                  </a:cubicBezTo>
                  <a:cubicBezTo>
                    <a:pt x="3905" y="974"/>
                    <a:pt x="3143" y="-169"/>
                    <a:pt x="1810" y="21"/>
                  </a:cubicBezTo>
                  <a:cubicBezTo>
                    <a:pt x="1124" y="745"/>
                    <a:pt x="515" y="1545"/>
                    <a:pt x="0" y="2402"/>
                  </a:cubicBezTo>
                  <a:cubicBezTo>
                    <a:pt x="0" y="2402"/>
                    <a:pt x="953" y="3450"/>
                    <a:pt x="1238" y="3355"/>
                  </a:cubicBezTo>
                  <a:close/>
                </a:path>
              </a:pathLst>
            </a:custGeom>
            <a:grpFill/>
            <a:ln w="9525" cap="flat">
              <a:noFill/>
              <a:prstDash val="solid"/>
              <a:miter/>
            </a:ln>
          </p:spPr>
          <p:txBody>
            <a:bodyPr rtlCol="0" anchor="ctr"/>
            <a:lstStyle/>
            <a:p>
              <a:endParaRPr lang="en-US">
                <a:solidFill>
                  <a:schemeClr val="bg1"/>
                </a:solidFill>
              </a:endParaRPr>
            </a:p>
          </p:txBody>
        </p:sp>
        <p:sp>
          <p:nvSpPr>
            <p:cNvPr id="76" name="Freeform 75">
              <a:extLst>
                <a:ext uri="{FF2B5EF4-FFF2-40B4-BE49-F238E27FC236}">
                  <a16:creationId xmlns:a16="http://schemas.microsoft.com/office/drawing/2014/main" id="{888DD5FB-9DA9-D0AB-C108-5267A45431A2}"/>
                </a:ext>
              </a:extLst>
            </p:cNvPr>
            <p:cNvSpPr/>
            <p:nvPr/>
          </p:nvSpPr>
          <p:spPr>
            <a:xfrm>
              <a:off x="7432382" y="2707862"/>
              <a:ext cx="3880" cy="3426"/>
            </a:xfrm>
            <a:custGeom>
              <a:avLst/>
              <a:gdLst>
                <a:gd name="connsiteX0" fmla="*/ 1404 w 3880"/>
                <a:gd name="connsiteY0" fmla="*/ 3334 h 3426"/>
                <a:gd name="connsiteX1" fmla="*/ 3881 w 3880"/>
                <a:gd name="connsiteY1" fmla="*/ 2000 h 3426"/>
                <a:gd name="connsiteX2" fmla="*/ 1595 w 3880"/>
                <a:gd name="connsiteY2" fmla="*/ 0 h 3426"/>
                <a:gd name="connsiteX3" fmla="*/ 166 w 3880"/>
                <a:gd name="connsiteY3" fmla="*/ 2381 h 3426"/>
                <a:gd name="connsiteX4" fmla="*/ 1404 w 3880"/>
                <a:gd name="connsiteY4" fmla="*/ 3334 h 3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0" h="3426">
                  <a:moveTo>
                    <a:pt x="1404" y="3334"/>
                  </a:moveTo>
                  <a:cubicBezTo>
                    <a:pt x="2271" y="2972"/>
                    <a:pt x="3100" y="2524"/>
                    <a:pt x="3881" y="2000"/>
                  </a:cubicBezTo>
                  <a:lnTo>
                    <a:pt x="1595" y="0"/>
                  </a:lnTo>
                  <a:cubicBezTo>
                    <a:pt x="261" y="0"/>
                    <a:pt x="-310" y="1048"/>
                    <a:pt x="166" y="2381"/>
                  </a:cubicBezTo>
                  <a:cubicBezTo>
                    <a:pt x="642" y="3715"/>
                    <a:pt x="1119" y="3429"/>
                    <a:pt x="1404" y="3334"/>
                  </a:cubicBezTo>
                  <a:close/>
                </a:path>
              </a:pathLst>
            </a:custGeom>
            <a:grpFill/>
            <a:ln w="9525" cap="flat">
              <a:noFill/>
              <a:prstDash val="solid"/>
              <a:miter/>
            </a:ln>
          </p:spPr>
          <p:txBody>
            <a:bodyPr rtlCol="0" anchor="ctr"/>
            <a:lstStyle/>
            <a:p>
              <a:endParaRPr lang="en-US">
                <a:solidFill>
                  <a:schemeClr val="bg1"/>
                </a:solidFill>
              </a:endParaRPr>
            </a:p>
          </p:txBody>
        </p:sp>
        <p:sp>
          <p:nvSpPr>
            <p:cNvPr id="77" name="Freeform 76">
              <a:extLst>
                <a:ext uri="{FF2B5EF4-FFF2-40B4-BE49-F238E27FC236}">
                  <a16:creationId xmlns:a16="http://schemas.microsoft.com/office/drawing/2014/main" id="{E6953BD7-55B2-DC3C-B21D-06EBAF2772E9}"/>
                </a:ext>
              </a:extLst>
            </p:cNvPr>
            <p:cNvSpPr/>
            <p:nvPr/>
          </p:nvSpPr>
          <p:spPr>
            <a:xfrm>
              <a:off x="7447567" y="2756344"/>
              <a:ext cx="3976" cy="3429"/>
            </a:xfrm>
            <a:custGeom>
              <a:avLst/>
              <a:gdLst>
                <a:gd name="connsiteX0" fmla="*/ 1554 w 3976"/>
                <a:gd name="connsiteY0" fmla="*/ 0 h 3429"/>
                <a:gd name="connsiteX1" fmla="*/ 221 w 3976"/>
                <a:gd name="connsiteY1" fmla="*/ 2381 h 3429"/>
                <a:gd name="connsiteX2" fmla="*/ 1554 w 3976"/>
                <a:gd name="connsiteY2" fmla="*/ 3429 h 3429"/>
                <a:gd name="connsiteX3" fmla="*/ 3935 w 3976"/>
                <a:gd name="connsiteY3" fmla="*/ 2191 h 3429"/>
                <a:gd name="connsiteX4" fmla="*/ 1554 w 3976"/>
                <a:gd name="connsiteY4" fmla="*/ 0 h 34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6" h="3429">
                  <a:moveTo>
                    <a:pt x="1554" y="0"/>
                  </a:moveTo>
                  <a:cubicBezTo>
                    <a:pt x="221" y="0"/>
                    <a:pt x="-351" y="1048"/>
                    <a:pt x="221" y="2381"/>
                  </a:cubicBezTo>
                  <a:cubicBezTo>
                    <a:pt x="497" y="2905"/>
                    <a:pt x="983" y="3286"/>
                    <a:pt x="1554" y="3429"/>
                  </a:cubicBezTo>
                  <a:cubicBezTo>
                    <a:pt x="2983" y="3429"/>
                    <a:pt x="4221" y="3429"/>
                    <a:pt x="3935" y="2191"/>
                  </a:cubicBezTo>
                  <a:cubicBezTo>
                    <a:pt x="3650" y="952"/>
                    <a:pt x="2411" y="762"/>
                    <a:pt x="1554" y="0"/>
                  </a:cubicBezTo>
                  <a:close/>
                </a:path>
              </a:pathLst>
            </a:custGeom>
            <a:grpFill/>
            <a:ln w="9525" cap="flat">
              <a:noFill/>
              <a:prstDash val="solid"/>
              <a:miter/>
            </a:ln>
          </p:spPr>
          <p:txBody>
            <a:bodyPr rtlCol="0" anchor="ctr"/>
            <a:lstStyle/>
            <a:p>
              <a:endParaRPr lang="en-US">
                <a:solidFill>
                  <a:schemeClr val="bg1"/>
                </a:solidFill>
              </a:endParaRPr>
            </a:p>
          </p:txBody>
        </p:sp>
        <p:sp>
          <p:nvSpPr>
            <p:cNvPr id="78" name="Freeform 77">
              <a:extLst>
                <a:ext uri="{FF2B5EF4-FFF2-40B4-BE49-F238E27FC236}">
                  <a16:creationId xmlns:a16="http://schemas.microsoft.com/office/drawing/2014/main" id="{8CF4F781-89AD-6A8C-778A-648FBAB48CD1}"/>
                </a:ext>
              </a:extLst>
            </p:cNvPr>
            <p:cNvSpPr/>
            <p:nvPr/>
          </p:nvSpPr>
          <p:spPr>
            <a:xfrm>
              <a:off x="7671125" y="2755197"/>
              <a:ext cx="4034" cy="3626"/>
            </a:xfrm>
            <a:custGeom>
              <a:avLst/>
              <a:gdLst>
                <a:gd name="connsiteX0" fmla="*/ 786 w 4034"/>
                <a:gd name="connsiteY0" fmla="*/ 100 h 3626"/>
                <a:gd name="connsiteX1" fmla="*/ 786 w 4034"/>
                <a:gd name="connsiteY1" fmla="*/ 2862 h 3626"/>
                <a:gd name="connsiteX2" fmla="*/ 3310 w 4034"/>
                <a:gd name="connsiteY2" fmla="*/ 3290 h 3626"/>
                <a:gd name="connsiteX3" fmla="*/ 3739 w 4034"/>
                <a:gd name="connsiteY3" fmla="*/ 2862 h 3626"/>
                <a:gd name="connsiteX4" fmla="*/ 3281 w 4034"/>
                <a:gd name="connsiteY4" fmla="*/ 481 h 3626"/>
                <a:gd name="connsiteX5" fmla="*/ 2500 w 4034"/>
                <a:gd name="connsiteY5" fmla="*/ 195 h 3626"/>
                <a:gd name="connsiteX6" fmla="*/ 786 w 4034"/>
                <a:gd name="connsiteY6" fmla="*/ 100 h 3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34" h="3626">
                  <a:moveTo>
                    <a:pt x="786" y="100"/>
                  </a:moveTo>
                  <a:cubicBezTo>
                    <a:pt x="-262" y="862"/>
                    <a:pt x="-262" y="1909"/>
                    <a:pt x="786" y="2862"/>
                  </a:cubicBezTo>
                  <a:cubicBezTo>
                    <a:pt x="1367" y="3681"/>
                    <a:pt x="2491" y="3871"/>
                    <a:pt x="3310" y="3290"/>
                  </a:cubicBezTo>
                  <a:cubicBezTo>
                    <a:pt x="3472" y="3176"/>
                    <a:pt x="3624" y="3024"/>
                    <a:pt x="3739" y="2862"/>
                  </a:cubicBezTo>
                  <a:cubicBezTo>
                    <a:pt x="4272" y="2081"/>
                    <a:pt x="4062" y="1014"/>
                    <a:pt x="3281" y="481"/>
                  </a:cubicBezTo>
                  <a:cubicBezTo>
                    <a:pt x="3053" y="319"/>
                    <a:pt x="2777" y="223"/>
                    <a:pt x="2500" y="195"/>
                  </a:cubicBezTo>
                  <a:cubicBezTo>
                    <a:pt x="1957" y="-24"/>
                    <a:pt x="1348" y="-62"/>
                    <a:pt x="786" y="100"/>
                  </a:cubicBezTo>
                  <a:close/>
                </a:path>
              </a:pathLst>
            </a:custGeom>
            <a:grpFill/>
            <a:ln w="9525" cap="flat">
              <a:noFill/>
              <a:prstDash val="solid"/>
              <a:miter/>
            </a:ln>
          </p:spPr>
          <p:txBody>
            <a:bodyPr rtlCol="0" anchor="ctr"/>
            <a:lstStyle/>
            <a:p>
              <a:endParaRPr lang="en-US">
                <a:solidFill>
                  <a:schemeClr val="bg1"/>
                </a:solidFill>
              </a:endParaRPr>
            </a:p>
          </p:txBody>
        </p:sp>
        <p:sp>
          <p:nvSpPr>
            <p:cNvPr id="79" name="Freeform 78">
              <a:extLst>
                <a:ext uri="{FF2B5EF4-FFF2-40B4-BE49-F238E27FC236}">
                  <a16:creationId xmlns:a16="http://schemas.microsoft.com/office/drawing/2014/main" id="{68988AC4-BF30-13D3-BD92-17DA2A92833E}"/>
                </a:ext>
              </a:extLst>
            </p:cNvPr>
            <p:cNvSpPr/>
            <p:nvPr/>
          </p:nvSpPr>
          <p:spPr>
            <a:xfrm>
              <a:off x="7723536" y="2755277"/>
              <a:ext cx="6572" cy="7172"/>
            </a:xfrm>
            <a:custGeom>
              <a:avLst/>
              <a:gdLst>
                <a:gd name="connsiteX0" fmla="*/ 4286 w 6572"/>
                <a:gd name="connsiteY0" fmla="*/ 20 h 7172"/>
                <a:gd name="connsiteX1" fmla="*/ 953 w 6572"/>
                <a:gd name="connsiteY1" fmla="*/ 5354 h 7172"/>
                <a:gd name="connsiteX2" fmla="*/ 0 w 6572"/>
                <a:gd name="connsiteY2" fmla="*/ 6592 h 7172"/>
                <a:gd name="connsiteX3" fmla="*/ 762 w 6572"/>
                <a:gd name="connsiteY3" fmla="*/ 7164 h 7172"/>
                <a:gd name="connsiteX4" fmla="*/ 2000 w 6572"/>
                <a:gd name="connsiteY4" fmla="*/ 6306 h 7172"/>
                <a:gd name="connsiteX5" fmla="*/ 6572 w 6572"/>
                <a:gd name="connsiteY5" fmla="*/ 1544 h 7172"/>
                <a:gd name="connsiteX6" fmla="*/ 4286 w 6572"/>
                <a:gd name="connsiteY6" fmla="*/ 20 h 7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72" h="7172">
                  <a:moveTo>
                    <a:pt x="4286" y="20"/>
                  </a:moveTo>
                  <a:cubicBezTo>
                    <a:pt x="1429" y="782"/>
                    <a:pt x="1334" y="3163"/>
                    <a:pt x="953" y="5354"/>
                  </a:cubicBezTo>
                  <a:cubicBezTo>
                    <a:pt x="581" y="5725"/>
                    <a:pt x="267" y="6144"/>
                    <a:pt x="0" y="6592"/>
                  </a:cubicBezTo>
                  <a:cubicBezTo>
                    <a:pt x="0" y="6592"/>
                    <a:pt x="571" y="7259"/>
                    <a:pt x="762" y="7164"/>
                  </a:cubicBezTo>
                  <a:cubicBezTo>
                    <a:pt x="1210" y="6935"/>
                    <a:pt x="1629" y="6649"/>
                    <a:pt x="2000" y="6306"/>
                  </a:cubicBezTo>
                  <a:cubicBezTo>
                    <a:pt x="4191" y="5259"/>
                    <a:pt x="6287" y="4020"/>
                    <a:pt x="6572" y="1544"/>
                  </a:cubicBezTo>
                  <a:cubicBezTo>
                    <a:pt x="6572" y="1068"/>
                    <a:pt x="4858" y="-171"/>
                    <a:pt x="4286" y="20"/>
                  </a:cubicBezTo>
                  <a:close/>
                </a:path>
              </a:pathLst>
            </a:custGeom>
            <a:grpFill/>
            <a:ln w="9525" cap="flat">
              <a:noFill/>
              <a:prstDash val="solid"/>
              <a:miter/>
            </a:ln>
          </p:spPr>
          <p:txBody>
            <a:bodyPr rtlCol="0" anchor="ctr"/>
            <a:lstStyle/>
            <a:p>
              <a:endParaRPr lang="en-US">
                <a:solidFill>
                  <a:schemeClr val="bg1"/>
                </a:solidFill>
              </a:endParaRPr>
            </a:p>
          </p:txBody>
        </p:sp>
        <p:sp>
          <p:nvSpPr>
            <p:cNvPr id="80" name="Freeform 79">
              <a:extLst>
                <a:ext uri="{FF2B5EF4-FFF2-40B4-BE49-F238E27FC236}">
                  <a16:creationId xmlns:a16="http://schemas.microsoft.com/office/drawing/2014/main" id="{5236A48C-42CD-0581-F6C7-8EDBEBA3FFEF}"/>
                </a:ext>
              </a:extLst>
            </p:cNvPr>
            <p:cNvSpPr/>
            <p:nvPr/>
          </p:nvSpPr>
          <p:spPr>
            <a:xfrm>
              <a:off x="7742251" y="2755321"/>
              <a:ext cx="3484" cy="2833"/>
            </a:xfrm>
            <a:custGeom>
              <a:avLst/>
              <a:gdLst>
                <a:gd name="connsiteX0" fmla="*/ 50 w 3484"/>
                <a:gd name="connsiteY0" fmla="*/ 166 h 2833"/>
                <a:gd name="connsiteX1" fmla="*/ 50 w 3484"/>
                <a:gd name="connsiteY1" fmla="*/ 2833 h 2833"/>
                <a:gd name="connsiteX2" fmla="*/ 3003 w 3484"/>
                <a:gd name="connsiteY2" fmla="*/ 2833 h 2833"/>
                <a:gd name="connsiteX3" fmla="*/ 2145 w 3484"/>
                <a:gd name="connsiteY3" fmla="*/ 357 h 2833"/>
                <a:gd name="connsiteX4" fmla="*/ 50 w 3484"/>
                <a:gd name="connsiteY4" fmla="*/ 166 h 2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84" h="2833">
                  <a:moveTo>
                    <a:pt x="50" y="166"/>
                  </a:moveTo>
                  <a:cubicBezTo>
                    <a:pt x="-17" y="1052"/>
                    <a:pt x="-17" y="1947"/>
                    <a:pt x="50" y="2833"/>
                  </a:cubicBezTo>
                  <a:lnTo>
                    <a:pt x="3003" y="2833"/>
                  </a:lnTo>
                  <a:cubicBezTo>
                    <a:pt x="3860" y="1595"/>
                    <a:pt x="3574" y="738"/>
                    <a:pt x="2145" y="357"/>
                  </a:cubicBezTo>
                  <a:cubicBezTo>
                    <a:pt x="717" y="-24"/>
                    <a:pt x="145" y="-120"/>
                    <a:pt x="50" y="166"/>
                  </a:cubicBezTo>
                  <a:close/>
                </a:path>
              </a:pathLst>
            </a:custGeom>
            <a:grpFill/>
            <a:ln w="9525" cap="flat">
              <a:noFill/>
              <a:prstDash val="solid"/>
              <a:miter/>
            </a:ln>
          </p:spPr>
          <p:txBody>
            <a:bodyPr rtlCol="0" anchor="ctr"/>
            <a:lstStyle/>
            <a:p>
              <a:endParaRPr lang="en-US">
                <a:solidFill>
                  <a:schemeClr val="bg1"/>
                </a:solidFill>
              </a:endParaRPr>
            </a:p>
          </p:txBody>
        </p:sp>
        <p:sp>
          <p:nvSpPr>
            <p:cNvPr id="81" name="Freeform 80">
              <a:extLst>
                <a:ext uri="{FF2B5EF4-FFF2-40B4-BE49-F238E27FC236}">
                  <a16:creationId xmlns:a16="http://schemas.microsoft.com/office/drawing/2014/main" id="{8E21C275-B589-09F6-38BE-7209F0698BAF}"/>
                </a:ext>
              </a:extLst>
            </p:cNvPr>
            <p:cNvSpPr/>
            <p:nvPr/>
          </p:nvSpPr>
          <p:spPr>
            <a:xfrm>
              <a:off x="6618536" y="2723913"/>
              <a:ext cx="4100" cy="3932"/>
            </a:xfrm>
            <a:custGeom>
              <a:avLst/>
              <a:gdLst>
                <a:gd name="connsiteX0" fmla="*/ 2481 w 4100"/>
                <a:gd name="connsiteY0" fmla="*/ 3475 h 3932"/>
                <a:gd name="connsiteX1" fmla="*/ 4101 w 4100"/>
                <a:gd name="connsiteY1" fmla="*/ 903 h 3932"/>
                <a:gd name="connsiteX2" fmla="*/ 1243 w 4100"/>
                <a:gd name="connsiteY2" fmla="*/ 46 h 3932"/>
                <a:gd name="connsiteX3" fmla="*/ 5 w 4100"/>
                <a:gd name="connsiteY3" fmla="*/ 2522 h 3932"/>
                <a:gd name="connsiteX4" fmla="*/ 1453 w 4100"/>
                <a:gd name="connsiteY4" fmla="*/ 3932 h 3932"/>
                <a:gd name="connsiteX5" fmla="*/ 2481 w 4100"/>
                <a:gd name="connsiteY5" fmla="*/ 3475 h 3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0" h="3932">
                  <a:moveTo>
                    <a:pt x="2481" y="3475"/>
                  </a:moveTo>
                  <a:cubicBezTo>
                    <a:pt x="3243" y="2903"/>
                    <a:pt x="3529" y="1760"/>
                    <a:pt x="4101" y="903"/>
                  </a:cubicBezTo>
                  <a:cubicBezTo>
                    <a:pt x="3148" y="903"/>
                    <a:pt x="1910" y="-240"/>
                    <a:pt x="1243" y="46"/>
                  </a:cubicBezTo>
                  <a:cubicBezTo>
                    <a:pt x="415" y="589"/>
                    <a:pt x="-52" y="1532"/>
                    <a:pt x="5" y="2522"/>
                  </a:cubicBezTo>
                  <a:cubicBezTo>
                    <a:pt x="14" y="3313"/>
                    <a:pt x="662" y="3942"/>
                    <a:pt x="1453" y="3932"/>
                  </a:cubicBezTo>
                  <a:cubicBezTo>
                    <a:pt x="1843" y="3923"/>
                    <a:pt x="2215" y="3761"/>
                    <a:pt x="2481" y="3475"/>
                  </a:cubicBezTo>
                  <a:close/>
                </a:path>
              </a:pathLst>
            </a:custGeom>
            <a:grpFill/>
            <a:ln w="9525" cap="flat">
              <a:noFill/>
              <a:prstDash val="solid"/>
              <a:miter/>
            </a:ln>
          </p:spPr>
          <p:txBody>
            <a:bodyPr rtlCol="0" anchor="ctr"/>
            <a:lstStyle/>
            <a:p>
              <a:endParaRPr lang="en-US">
                <a:solidFill>
                  <a:schemeClr val="bg1"/>
                </a:solidFill>
              </a:endParaRPr>
            </a:p>
          </p:txBody>
        </p:sp>
        <p:sp>
          <p:nvSpPr>
            <p:cNvPr id="82" name="Freeform 81">
              <a:extLst>
                <a:ext uri="{FF2B5EF4-FFF2-40B4-BE49-F238E27FC236}">
                  <a16:creationId xmlns:a16="http://schemas.microsoft.com/office/drawing/2014/main" id="{5A0F5F0B-D377-18DA-FDE7-34F32ABDC9AE}"/>
                </a:ext>
              </a:extLst>
            </p:cNvPr>
            <p:cNvSpPr/>
            <p:nvPr/>
          </p:nvSpPr>
          <p:spPr>
            <a:xfrm>
              <a:off x="6563486" y="2724290"/>
              <a:ext cx="4095" cy="3905"/>
            </a:xfrm>
            <a:custGeom>
              <a:avLst/>
              <a:gdLst>
                <a:gd name="connsiteX0" fmla="*/ 4096 w 4095"/>
                <a:gd name="connsiteY0" fmla="*/ 1383 h 3905"/>
                <a:gd name="connsiteX1" fmla="*/ 1524 w 4095"/>
                <a:gd name="connsiteY1" fmla="*/ 431 h 3905"/>
                <a:gd name="connsiteX2" fmla="*/ 0 w 4095"/>
                <a:gd name="connsiteY2" fmla="*/ 3002 h 3905"/>
                <a:gd name="connsiteX3" fmla="*/ 2667 w 4095"/>
                <a:gd name="connsiteY3" fmla="*/ 3860 h 3905"/>
                <a:gd name="connsiteX4" fmla="*/ 4096 w 4095"/>
                <a:gd name="connsiteY4" fmla="*/ 1383 h 3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5" h="3905">
                  <a:moveTo>
                    <a:pt x="4096" y="1383"/>
                  </a:moveTo>
                  <a:cubicBezTo>
                    <a:pt x="3620" y="50"/>
                    <a:pt x="2667" y="-427"/>
                    <a:pt x="1524" y="431"/>
                  </a:cubicBezTo>
                  <a:cubicBezTo>
                    <a:pt x="876" y="1193"/>
                    <a:pt x="353" y="2059"/>
                    <a:pt x="0" y="3002"/>
                  </a:cubicBezTo>
                  <a:cubicBezTo>
                    <a:pt x="953" y="3002"/>
                    <a:pt x="2191" y="4145"/>
                    <a:pt x="2667" y="3860"/>
                  </a:cubicBezTo>
                  <a:cubicBezTo>
                    <a:pt x="3143" y="3574"/>
                    <a:pt x="3620" y="2240"/>
                    <a:pt x="4096" y="1383"/>
                  </a:cubicBezTo>
                  <a:close/>
                </a:path>
              </a:pathLst>
            </a:custGeom>
            <a:grpFill/>
            <a:ln w="9525" cap="flat">
              <a:noFill/>
              <a:prstDash val="solid"/>
              <a:miter/>
            </a:ln>
          </p:spPr>
          <p:txBody>
            <a:bodyPr rtlCol="0" anchor="ctr"/>
            <a:lstStyle/>
            <a:p>
              <a:endParaRPr lang="en-US">
                <a:solidFill>
                  <a:schemeClr val="bg1"/>
                </a:solidFill>
              </a:endParaRPr>
            </a:p>
          </p:txBody>
        </p:sp>
        <p:sp>
          <p:nvSpPr>
            <p:cNvPr id="83" name="Freeform 82">
              <a:extLst>
                <a:ext uri="{FF2B5EF4-FFF2-40B4-BE49-F238E27FC236}">
                  <a16:creationId xmlns:a16="http://schemas.microsoft.com/office/drawing/2014/main" id="{891E1367-A3CF-A92C-B90D-4D873B47D9CF}"/>
                </a:ext>
              </a:extLst>
            </p:cNvPr>
            <p:cNvSpPr/>
            <p:nvPr/>
          </p:nvSpPr>
          <p:spPr>
            <a:xfrm>
              <a:off x="7886819" y="2705433"/>
              <a:ext cx="4452" cy="2667"/>
            </a:xfrm>
            <a:custGeom>
              <a:avLst/>
              <a:gdLst>
                <a:gd name="connsiteX0" fmla="*/ 4453 w 4452"/>
                <a:gd name="connsiteY0" fmla="*/ 2238 h 2667"/>
                <a:gd name="connsiteX1" fmla="*/ 2738 w 4452"/>
                <a:gd name="connsiteY1" fmla="*/ 143 h 2667"/>
                <a:gd name="connsiteX2" fmla="*/ 929 w 4452"/>
                <a:gd name="connsiteY2" fmla="*/ 143 h 2667"/>
                <a:gd name="connsiteX3" fmla="*/ 929 w 4452"/>
                <a:gd name="connsiteY3" fmla="*/ 2524 h 2667"/>
                <a:gd name="connsiteX4" fmla="*/ 4453 w 4452"/>
                <a:gd name="connsiteY4" fmla="*/ 2238 h 2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52" h="2667">
                  <a:moveTo>
                    <a:pt x="4453" y="2238"/>
                  </a:moveTo>
                  <a:cubicBezTo>
                    <a:pt x="4453" y="1095"/>
                    <a:pt x="4453" y="333"/>
                    <a:pt x="2738" y="143"/>
                  </a:cubicBezTo>
                  <a:cubicBezTo>
                    <a:pt x="2148" y="-48"/>
                    <a:pt x="1519" y="-48"/>
                    <a:pt x="929" y="143"/>
                  </a:cubicBezTo>
                  <a:cubicBezTo>
                    <a:pt x="-310" y="1000"/>
                    <a:pt x="-310" y="2143"/>
                    <a:pt x="929" y="2524"/>
                  </a:cubicBezTo>
                  <a:cubicBezTo>
                    <a:pt x="2167" y="2905"/>
                    <a:pt x="3405" y="2429"/>
                    <a:pt x="4453" y="2238"/>
                  </a:cubicBezTo>
                  <a:close/>
                </a:path>
              </a:pathLst>
            </a:custGeom>
            <a:grpFill/>
            <a:ln w="9525" cap="flat">
              <a:noFill/>
              <a:prstDash val="solid"/>
              <a:miter/>
            </a:ln>
          </p:spPr>
          <p:txBody>
            <a:bodyPr rtlCol="0" anchor="ctr"/>
            <a:lstStyle/>
            <a:p>
              <a:endParaRPr lang="en-US">
                <a:solidFill>
                  <a:schemeClr val="bg1"/>
                </a:solidFill>
              </a:endParaRPr>
            </a:p>
          </p:txBody>
        </p:sp>
        <p:sp>
          <p:nvSpPr>
            <p:cNvPr id="84" name="Freeform 83">
              <a:extLst>
                <a:ext uri="{FF2B5EF4-FFF2-40B4-BE49-F238E27FC236}">
                  <a16:creationId xmlns:a16="http://schemas.microsoft.com/office/drawing/2014/main" id="{305B159C-BE77-2D3F-216A-5A0C2DD407AA}"/>
                </a:ext>
              </a:extLst>
            </p:cNvPr>
            <p:cNvSpPr/>
            <p:nvPr/>
          </p:nvSpPr>
          <p:spPr>
            <a:xfrm>
              <a:off x="8145875" y="2775966"/>
              <a:ext cx="2571" cy="1619"/>
            </a:xfrm>
            <a:custGeom>
              <a:avLst/>
              <a:gdLst>
                <a:gd name="connsiteX0" fmla="*/ 1334 w 2571"/>
                <a:gd name="connsiteY0" fmla="*/ 0 h 1619"/>
                <a:gd name="connsiteX1" fmla="*/ 0 w 2571"/>
                <a:gd name="connsiteY1" fmla="*/ 667 h 1619"/>
                <a:gd name="connsiteX2" fmla="*/ 1143 w 2571"/>
                <a:gd name="connsiteY2" fmla="*/ 1619 h 1619"/>
                <a:gd name="connsiteX3" fmla="*/ 2572 w 2571"/>
                <a:gd name="connsiteY3" fmla="*/ 952 h 1619"/>
                <a:gd name="connsiteX4" fmla="*/ 1334 w 2571"/>
                <a:gd name="connsiteY4" fmla="*/ 0 h 1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1" h="1619">
                  <a:moveTo>
                    <a:pt x="1334" y="0"/>
                  </a:moveTo>
                  <a:cubicBezTo>
                    <a:pt x="857" y="0"/>
                    <a:pt x="381" y="476"/>
                    <a:pt x="0" y="667"/>
                  </a:cubicBezTo>
                  <a:lnTo>
                    <a:pt x="1143" y="1619"/>
                  </a:lnTo>
                  <a:lnTo>
                    <a:pt x="2572" y="952"/>
                  </a:lnTo>
                  <a:cubicBezTo>
                    <a:pt x="2096" y="571"/>
                    <a:pt x="1810" y="95"/>
                    <a:pt x="1334" y="0"/>
                  </a:cubicBezTo>
                  <a:close/>
                </a:path>
              </a:pathLst>
            </a:custGeom>
            <a:grpFill/>
            <a:ln w="9525" cap="flat">
              <a:noFill/>
              <a:prstDash val="solid"/>
              <a:miter/>
            </a:ln>
          </p:spPr>
          <p:txBody>
            <a:bodyPr rtlCol="0" anchor="ctr"/>
            <a:lstStyle/>
            <a:p>
              <a:endParaRPr lang="en-US">
                <a:solidFill>
                  <a:schemeClr val="bg1"/>
                </a:solidFill>
              </a:endParaRPr>
            </a:p>
          </p:txBody>
        </p:sp>
        <p:sp>
          <p:nvSpPr>
            <p:cNvPr id="85" name="Freeform 84">
              <a:extLst>
                <a:ext uri="{FF2B5EF4-FFF2-40B4-BE49-F238E27FC236}">
                  <a16:creationId xmlns:a16="http://schemas.microsoft.com/office/drawing/2014/main" id="{597D2D28-A89F-0CFB-D73D-A3534C0D70C1}"/>
                </a:ext>
              </a:extLst>
            </p:cNvPr>
            <p:cNvSpPr/>
            <p:nvPr/>
          </p:nvSpPr>
          <p:spPr>
            <a:xfrm>
              <a:off x="8167020" y="2767203"/>
              <a:ext cx="1333" cy="1333"/>
            </a:xfrm>
            <a:custGeom>
              <a:avLst/>
              <a:gdLst>
                <a:gd name="connsiteX0" fmla="*/ 762 w 1333"/>
                <a:gd name="connsiteY0" fmla="*/ 0 h 1333"/>
                <a:gd name="connsiteX1" fmla="*/ 0 w 1333"/>
                <a:gd name="connsiteY1" fmla="*/ 1143 h 1333"/>
                <a:gd name="connsiteX2" fmla="*/ 1334 w 1333"/>
                <a:gd name="connsiteY2" fmla="*/ 1333 h 1333"/>
                <a:gd name="connsiteX3" fmla="*/ 762 w 1333"/>
                <a:gd name="connsiteY3" fmla="*/ 0 h 1333"/>
              </a:gdLst>
              <a:ahLst/>
              <a:cxnLst>
                <a:cxn ang="0">
                  <a:pos x="connsiteX0" y="connsiteY0"/>
                </a:cxn>
                <a:cxn ang="0">
                  <a:pos x="connsiteX1" y="connsiteY1"/>
                </a:cxn>
                <a:cxn ang="0">
                  <a:pos x="connsiteX2" y="connsiteY2"/>
                </a:cxn>
                <a:cxn ang="0">
                  <a:pos x="connsiteX3" y="connsiteY3"/>
                </a:cxn>
              </a:cxnLst>
              <a:rect l="l" t="t" r="r" b="b"/>
              <a:pathLst>
                <a:path w="1333" h="1333">
                  <a:moveTo>
                    <a:pt x="762" y="0"/>
                  </a:moveTo>
                  <a:lnTo>
                    <a:pt x="0" y="1143"/>
                  </a:lnTo>
                  <a:lnTo>
                    <a:pt x="1334" y="1333"/>
                  </a:lnTo>
                  <a:lnTo>
                    <a:pt x="762" y="0"/>
                  </a:lnTo>
                  <a:close/>
                </a:path>
              </a:pathLst>
            </a:custGeom>
            <a:grpFill/>
            <a:ln w="9525" cap="flat">
              <a:noFill/>
              <a:prstDash val="solid"/>
              <a:miter/>
            </a:ln>
          </p:spPr>
          <p:txBody>
            <a:bodyPr rtlCol="0" anchor="ctr"/>
            <a:lstStyle/>
            <a:p>
              <a:endParaRPr lang="en-US">
                <a:solidFill>
                  <a:schemeClr val="bg1"/>
                </a:solidFill>
              </a:endParaRPr>
            </a:p>
          </p:txBody>
        </p:sp>
        <p:sp>
          <p:nvSpPr>
            <p:cNvPr id="86" name="Freeform 85">
              <a:extLst>
                <a:ext uri="{FF2B5EF4-FFF2-40B4-BE49-F238E27FC236}">
                  <a16:creationId xmlns:a16="http://schemas.microsoft.com/office/drawing/2014/main" id="{E12D73F1-74E6-2E7A-FE42-C939D37CF04D}"/>
                </a:ext>
              </a:extLst>
            </p:cNvPr>
            <p:cNvSpPr/>
            <p:nvPr/>
          </p:nvSpPr>
          <p:spPr>
            <a:xfrm>
              <a:off x="7944883" y="2757106"/>
              <a:ext cx="1538" cy="2427"/>
            </a:xfrm>
            <a:custGeom>
              <a:avLst/>
              <a:gdLst>
                <a:gd name="connsiteX0" fmla="*/ 1538 w 1538"/>
                <a:gd name="connsiteY0" fmla="*/ 1429 h 2427"/>
                <a:gd name="connsiteX1" fmla="*/ 1538 w 1538"/>
                <a:gd name="connsiteY1" fmla="*/ 0 h 2427"/>
                <a:gd name="connsiteX2" fmla="*/ 586 w 1538"/>
                <a:gd name="connsiteY2" fmla="*/ 1714 h 2427"/>
                <a:gd name="connsiteX3" fmla="*/ 1538 w 1538"/>
                <a:gd name="connsiteY3" fmla="*/ 1429 h 2427"/>
              </a:gdLst>
              <a:ahLst/>
              <a:cxnLst>
                <a:cxn ang="0">
                  <a:pos x="connsiteX0" y="connsiteY0"/>
                </a:cxn>
                <a:cxn ang="0">
                  <a:pos x="connsiteX1" y="connsiteY1"/>
                </a:cxn>
                <a:cxn ang="0">
                  <a:pos x="connsiteX2" y="connsiteY2"/>
                </a:cxn>
                <a:cxn ang="0">
                  <a:pos x="connsiteX3" y="connsiteY3"/>
                </a:cxn>
              </a:cxnLst>
              <a:rect l="l" t="t" r="r" b="b"/>
              <a:pathLst>
                <a:path w="1538" h="2427">
                  <a:moveTo>
                    <a:pt x="1538" y="1429"/>
                  </a:moveTo>
                  <a:cubicBezTo>
                    <a:pt x="1538" y="952"/>
                    <a:pt x="1538" y="0"/>
                    <a:pt x="1538" y="0"/>
                  </a:cubicBezTo>
                  <a:cubicBezTo>
                    <a:pt x="-81" y="0"/>
                    <a:pt x="-462" y="0"/>
                    <a:pt x="586" y="1714"/>
                  </a:cubicBezTo>
                  <a:cubicBezTo>
                    <a:pt x="1634" y="3429"/>
                    <a:pt x="1062" y="1524"/>
                    <a:pt x="1538" y="1429"/>
                  </a:cubicBezTo>
                  <a:close/>
                </a:path>
              </a:pathLst>
            </a:custGeom>
            <a:grpFill/>
            <a:ln w="9525" cap="flat">
              <a:noFill/>
              <a:prstDash val="solid"/>
              <a:miter/>
            </a:ln>
          </p:spPr>
          <p:txBody>
            <a:bodyPr rtlCol="0" anchor="ctr"/>
            <a:lstStyle/>
            <a:p>
              <a:endParaRPr lang="en-US">
                <a:solidFill>
                  <a:schemeClr val="bg1"/>
                </a:solidFill>
              </a:endParaRPr>
            </a:p>
          </p:txBody>
        </p:sp>
        <p:sp>
          <p:nvSpPr>
            <p:cNvPr id="87" name="Freeform 86">
              <a:extLst>
                <a:ext uri="{FF2B5EF4-FFF2-40B4-BE49-F238E27FC236}">
                  <a16:creationId xmlns:a16="http://schemas.microsoft.com/office/drawing/2014/main" id="{3F042871-58DD-2E9F-CE5E-BA4FFB1E9CE8}"/>
                </a:ext>
              </a:extLst>
            </p:cNvPr>
            <p:cNvSpPr/>
            <p:nvPr/>
          </p:nvSpPr>
          <p:spPr>
            <a:xfrm>
              <a:off x="7568074" y="2754608"/>
              <a:ext cx="11539" cy="10784"/>
            </a:xfrm>
            <a:custGeom>
              <a:avLst/>
              <a:gdLst>
                <a:gd name="connsiteX0" fmla="*/ 5634 w 11539"/>
                <a:gd name="connsiteY0" fmla="*/ 2212 h 10784"/>
                <a:gd name="connsiteX1" fmla="*/ 1824 w 11539"/>
                <a:gd name="connsiteY1" fmla="*/ 5451 h 10784"/>
                <a:gd name="connsiteX2" fmla="*/ 1824 w 11539"/>
                <a:gd name="connsiteY2" fmla="*/ 10784 h 10784"/>
                <a:gd name="connsiteX3" fmla="*/ 5920 w 11539"/>
                <a:gd name="connsiteY3" fmla="*/ 8498 h 10784"/>
                <a:gd name="connsiteX4" fmla="*/ 7444 w 11539"/>
                <a:gd name="connsiteY4" fmla="*/ 4022 h 10784"/>
                <a:gd name="connsiteX5" fmla="*/ 11540 w 11539"/>
                <a:gd name="connsiteY5" fmla="*/ 1259 h 10784"/>
                <a:gd name="connsiteX6" fmla="*/ 5634 w 11539"/>
                <a:gd name="connsiteY6" fmla="*/ 2212 h 10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39" h="10784">
                  <a:moveTo>
                    <a:pt x="5634" y="2212"/>
                  </a:moveTo>
                  <a:cubicBezTo>
                    <a:pt x="4263" y="3164"/>
                    <a:pt x="2986" y="4250"/>
                    <a:pt x="1824" y="5451"/>
                  </a:cubicBezTo>
                  <a:cubicBezTo>
                    <a:pt x="491" y="7070"/>
                    <a:pt x="-1509" y="9165"/>
                    <a:pt x="1824" y="10784"/>
                  </a:cubicBezTo>
                  <a:cubicBezTo>
                    <a:pt x="2586" y="10784"/>
                    <a:pt x="4968" y="9642"/>
                    <a:pt x="5920" y="8498"/>
                  </a:cubicBezTo>
                  <a:cubicBezTo>
                    <a:pt x="6701" y="7108"/>
                    <a:pt x="7216" y="5593"/>
                    <a:pt x="7444" y="4022"/>
                  </a:cubicBezTo>
                  <a:lnTo>
                    <a:pt x="11540" y="1259"/>
                  </a:lnTo>
                  <a:cubicBezTo>
                    <a:pt x="8778" y="-1312"/>
                    <a:pt x="7158" y="593"/>
                    <a:pt x="5634" y="2212"/>
                  </a:cubicBezTo>
                  <a:close/>
                </a:path>
              </a:pathLst>
            </a:custGeom>
            <a:grpFill/>
            <a:ln w="9525" cap="flat">
              <a:noFill/>
              <a:prstDash val="solid"/>
              <a:miter/>
            </a:ln>
          </p:spPr>
          <p:txBody>
            <a:bodyPr rtlCol="0" anchor="ctr"/>
            <a:lstStyle/>
            <a:p>
              <a:endParaRPr lang="en-US">
                <a:solidFill>
                  <a:schemeClr val="bg1"/>
                </a:solidFill>
              </a:endParaRPr>
            </a:p>
          </p:txBody>
        </p:sp>
        <p:sp>
          <p:nvSpPr>
            <p:cNvPr id="88" name="Freeform 87">
              <a:extLst>
                <a:ext uri="{FF2B5EF4-FFF2-40B4-BE49-F238E27FC236}">
                  <a16:creationId xmlns:a16="http://schemas.microsoft.com/office/drawing/2014/main" id="{07ED7351-EE15-7FBA-6322-0D8915463872}"/>
                </a:ext>
              </a:extLst>
            </p:cNvPr>
            <p:cNvSpPr/>
            <p:nvPr/>
          </p:nvSpPr>
          <p:spPr>
            <a:xfrm>
              <a:off x="7490841" y="2755331"/>
              <a:ext cx="1365" cy="1468"/>
            </a:xfrm>
            <a:custGeom>
              <a:avLst/>
              <a:gdLst>
                <a:gd name="connsiteX0" fmla="*/ 0 w 1365"/>
                <a:gd name="connsiteY0" fmla="*/ 251 h 1468"/>
                <a:gd name="connsiteX1" fmla="*/ 0 w 1365"/>
                <a:gd name="connsiteY1" fmla="*/ 1299 h 1468"/>
                <a:gd name="connsiteX2" fmla="*/ 1238 w 1365"/>
                <a:gd name="connsiteY2" fmla="*/ 1299 h 1468"/>
                <a:gd name="connsiteX3" fmla="*/ 1238 w 1365"/>
                <a:gd name="connsiteY3" fmla="*/ 251 h 1468"/>
                <a:gd name="connsiteX4" fmla="*/ 0 w 1365"/>
                <a:gd name="connsiteY4" fmla="*/ 251 h 1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5" h="1468">
                  <a:moveTo>
                    <a:pt x="0" y="251"/>
                  </a:moveTo>
                  <a:cubicBezTo>
                    <a:pt x="0" y="251"/>
                    <a:pt x="0" y="918"/>
                    <a:pt x="0" y="1299"/>
                  </a:cubicBezTo>
                  <a:cubicBezTo>
                    <a:pt x="0" y="1680"/>
                    <a:pt x="953" y="1299"/>
                    <a:pt x="1238" y="1299"/>
                  </a:cubicBezTo>
                  <a:cubicBezTo>
                    <a:pt x="1524" y="1299"/>
                    <a:pt x="1238" y="632"/>
                    <a:pt x="1238" y="251"/>
                  </a:cubicBezTo>
                  <a:cubicBezTo>
                    <a:pt x="1238" y="-130"/>
                    <a:pt x="286" y="-34"/>
                    <a:pt x="0" y="251"/>
                  </a:cubicBezTo>
                  <a:close/>
                </a:path>
              </a:pathLst>
            </a:custGeom>
            <a:grpFill/>
            <a:ln w="9525" cap="flat">
              <a:noFill/>
              <a:prstDash val="solid"/>
              <a:miter/>
            </a:ln>
          </p:spPr>
          <p:txBody>
            <a:bodyPr rtlCol="0" anchor="ctr"/>
            <a:lstStyle/>
            <a:p>
              <a:endParaRPr lang="en-US">
                <a:solidFill>
                  <a:schemeClr val="bg1"/>
                </a:solidFill>
              </a:endParaRPr>
            </a:p>
          </p:txBody>
        </p:sp>
        <p:sp>
          <p:nvSpPr>
            <p:cNvPr id="89" name="Freeform 88">
              <a:extLst>
                <a:ext uri="{FF2B5EF4-FFF2-40B4-BE49-F238E27FC236}">
                  <a16:creationId xmlns:a16="http://schemas.microsoft.com/office/drawing/2014/main" id="{A385EAC5-BC0E-144E-26C7-A3D507C82737}"/>
                </a:ext>
              </a:extLst>
            </p:cNvPr>
            <p:cNvSpPr/>
            <p:nvPr/>
          </p:nvSpPr>
          <p:spPr>
            <a:xfrm>
              <a:off x="7191153" y="2714434"/>
              <a:ext cx="1650" cy="2190"/>
            </a:xfrm>
            <a:custGeom>
              <a:avLst/>
              <a:gdLst>
                <a:gd name="connsiteX0" fmla="*/ 1650 w 1650"/>
                <a:gd name="connsiteY0" fmla="*/ 1238 h 2190"/>
                <a:gd name="connsiteX1" fmla="*/ 984 w 1650"/>
                <a:gd name="connsiteY1" fmla="*/ 0 h 2190"/>
                <a:gd name="connsiteX2" fmla="*/ 31 w 1650"/>
                <a:gd name="connsiteY2" fmla="*/ 1048 h 2190"/>
                <a:gd name="connsiteX3" fmla="*/ 698 w 1650"/>
                <a:gd name="connsiteY3" fmla="*/ 2191 h 2190"/>
              </a:gdLst>
              <a:ahLst/>
              <a:cxnLst>
                <a:cxn ang="0">
                  <a:pos x="connsiteX0" y="connsiteY0"/>
                </a:cxn>
                <a:cxn ang="0">
                  <a:pos x="connsiteX1" y="connsiteY1"/>
                </a:cxn>
                <a:cxn ang="0">
                  <a:pos x="connsiteX2" y="connsiteY2"/>
                </a:cxn>
                <a:cxn ang="0">
                  <a:pos x="connsiteX3" y="connsiteY3"/>
                </a:cxn>
              </a:cxnLst>
              <a:rect l="l" t="t" r="r" b="b"/>
              <a:pathLst>
                <a:path w="1650" h="2190">
                  <a:moveTo>
                    <a:pt x="1650" y="1238"/>
                  </a:moveTo>
                  <a:lnTo>
                    <a:pt x="984" y="0"/>
                  </a:lnTo>
                  <a:cubicBezTo>
                    <a:pt x="984" y="0"/>
                    <a:pt x="126" y="667"/>
                    <a:pt x="31" y="1048"/>
                  </a:cubicBezTo>
                  <a:cubicBezTo>
                    <a:pt x="-64" y="1429"/>
                    <a:pt x="31" y="1810"/>
                    <a:pt x="698" y="2191"/>
                  </a:cubicBezTo>
                  <a:close/>
                </a:path>
              </a:pathLst>
            </a:custGeom>
            <a:grpFill/>
            <a:ln w="9525" cap="flat">
              <a:noFill/>
              <a:prstDash val="solid"/>
              <a:miter/>
            </a:ln>
          </p:spPr>
          <p:txBody>
            <a:bodyPr rtlCol="0" anchor="ctr"/>
            <a:lstStyle/>
            <a:p>
              <a:endParaRPr lang="en-US">
                <a:solidFill>
                  <a:schemeClr val="bg1"/>
                </a:solidFill>
              </a:endParaRPr>
            </a:p>
          </p:txBody>
        </p:sp>
        <p:sp>
          <p:nvSpPr>
            <p:cNvPr id="90" name="Freeform 89">
              <a:extLst>
                <a:ext uri="{FF2B5EF4-FFF2-40B4-BE49-F238E27FC236}">
                  <a16:creationId xmlns:a16="http://schemas.microsoft.com/office/drawing/2014/main" id="{BE11493B-5BAB-CFBE-EDC1-E1E4C92A6D37}"/>
                </a:ext>
              </a:extLst>
            </p:cNvPr>
            <p:cNvSpPr/>
            <p:nvPr/>
          </p:nvSpPr>
          <p:spPr>
            <a:xfrm>
              <a:off x="7772230" y="2706190"/>
              <a:ext cx="2264" cy="1672"/>
            </a:xfrm>
            <a:custGeom>
              <a:avLst/>
              <a:gdLst>
                <a:gd name="connsiteX0" fmla="*/ 2265 w 2264"/>
                <a:gd name="connsiteY0" fmla="*/ 1291 h 1672"/>
                <a:gd name="connsiteX1" fmla="*/ 550 w 2264"/>
                <a:gd name="connsiteY1" fmla="*/ 529 h 1672"/>
                <a:gd name="connsiteX2" fmla="*/ 550 w 2264"/>
                <a:gd name="connsiteY2" fmla="*/ 1672 h 1672"/>
              </a:gdLst>
              <a:ahLst/>
              <a:cxnLst>
                <a:cxn ang="0">
                  <a:pos x="connsiteX0" y="connsiteY0"/>
                </a:cxn>
                <a:cxn ang="0">
                  <a:pos x="connsiteX1" y="connsiteY1"/>
                </a:cxn>
                <a:cxn ang="0">
                  <a:pos x="connsiteX2" y="connsiteY2"/>
                </a:cxn>
              </a:cxnLst>
              <a:rect l="l" t="t" r="r" b="b"/>
              <a:pathLst>
                <a:path w="2264" h="1672">
                  <a:moveTo>
                    <a:pt x="2265" y="1291"/>
                  </a:moveTo>
                  <a:cubicBezTo>
                    <a:pt x="2265" y="-42"/>
                    <a:pt x="1789" y="-423"/>
                    <a:pt x="550" y="529"/>
                  </a:cubicBezTo>
                  <a:cubicBezTo>
                    <a:pt x="-688" y="1482"/>
                    <a:pt x="550" y="1196"/>
                    <a:pt x="550" y="1672"/>
                  </a:cubicBezTo>
                  <a:close/>
                </a:path>
              </a:pathLst>
            </a:custGeom>
            <a:grpFill/>
            <a:ln w="9525" cap="flat">
              <a:noFill/>
              <a:prstDash val="solid"/>
              <a:miter/>
            </a:ln>
          </p:spPr>
          <p:txBody>
            <a:bodyPr rtlCol="0" anchor="ctr"/>
            <a:lstStyle/>
            <a:p>
              <a:endParaRPr lang="en-US">
                <a:solidFill>
                  <a:schemeClr val="bg1"/>
                </a:solidFill>
              </a:endParaRPr>
            </a:p>
          </p:txBody>
        </p:sp>
        <p:sp>
          <p:nvSpPr>
            <p:cNvPr id="91" name="Freeform 90">
              <a:extLst>
                <a:ext uri="{FF2B5EF4-FFF2-40B4-BE49-F238E27FC236}">
                  <a16:creationId xmlns:a16="http://schemas.microsoft.com/office/drawing/2014/main" id="{C052A5F3-184E-E477-6936-0363247DFD4A}"/>
                </a:ext>
              </a:extLst>
            </p:cNvPr>
            <p:cNvSpPr/>
            <p:nvPr/>
          </p:nvSpPr>
          <p:spPr>
            <a:xfrm>
              <a:off x="7421022" y="2708433"/>
              <a:ext cx="1619" cy="1142"/>
            </a:xfrm>
            <a:custGeom>
              <a:avLst/>
              <a:gdLst>
                <a:gd name="connsiteX0" fmla="*/ 1619 w 1619"/>
                <a:gd name="connsiteY0" fmla="*/ 0 h 1142"/>
                <a:gd name="connsiteX1" fmla="*/ 476 w 1619"/>
                <a:gd name="connsiteY1" fmla="*/ 0 h 1142"/>
                <a:gd name="connsiteX2" fmla="*/ 0 w 1619"/>
                <a:gd name="connsiteY2" fmla="*/ 1143 h 1142"/>
                <a:gd name="connsiteX3" fmla="*/ 1048 w 1619"/>
                <a:gd name="connsiteY3" fmla="*/ 1143 h 1142"/>
                <a:gd name="connsiteX4" fmla="*/ 1619 w 1619"/>
                <a:gd name="connsiteY4" fmla="*/ 0 h 1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 h="1142">
                  <a:moveTo>
                    <a:pt x="1619" y="0"/>
                  </a:moveTo>
                  <a:lnTo>
                    <a:pt x="476" y="0"/>
                  </a:lnTo>
                  <a:lnTo>
                    <a:pt x="0" y="1143"/>
                  </a:lnTo>
                  <a:cubicBezTo>
                    <a:pt x="0" y="1143"/>
                    <a:pt x="953" y="1143"/>
                    <a:pt x="1048" y="1143"/>
                  </a:cubicBezTo>
                  <a:cubicBezTo>
                    <a:pt x="1296" y="791"/>
                    <a:pt x="1486" y="410"/>
                    <a:pt x="1619" y="0"/>
                  </a:cubicBezTo>
                  <a:close/>
                </a:path>
              </a:pathLst>
            </a:custGeom>
            <a:grpFill/>
            <a:ln w="9525" cap="flat">
              <a:noFill/>
              <a:prstDash val="solid"/>
              <a:miter/>
            </a:ln>
          </p:spPr>
          <p:txBody>
            <a:bodyPr rtlCol="0" anchor="ctr"/>
            <a:lstStyle/>
            <a:p>
              <a:endParaRPr lang="en-US">
                <a:solidFill>
                  <a:schemeClr val="bg1"/>
                </a:solidFill>
              </a:endParaRPr>
            </a:p>
          </p:txBody>
        </p:sp>
        <p:sp>
          <p:nvSpPr>
            <p:cNvPr id="92" name="Freeform 91">
              <a:extLst>
                <a:ext uri="{FF2B5EF4-FFF2-40B4-BE49-F238E27FC236}">
                  <a16:creationId xmlns:a16="http://schemas.microsoft.com/office/drawing/2014/main" id="{C6382BAA-3569-0AF8-41A8-33839914F4D9}"/>
                </a:ext>
              </a:extLst>
            </p:cNvPr>
            <p:cNvSpPr/>
            <p:nvPr/>
          </p:nvSpPr>
          <p:spPr>
            <a:xfrm>
              <a:off x="7479125" y="2734214"/>
              <a:ext cx="2286" cy="1460"/>
            </a:xfrm>
            <a:custGeom>
              <a:avLst/>
              <a:gdLst>
                <a:gd name="connsiteX0" fmla="*/ 2286 w 2286"/>
                <a:gd name="connsiteY0" fmla="*/ 889 h 1460"/>
                <a:gd name="connsiteX1" fmla="*/ 1238 w 2286"/>
                <a:gd name="connsiteY1" fmla="*/ 32 h 1460"/>
                <a:gd name="connsiteX2" fmla="*/ 0 w 2286"/>
                <a:gd name="connsiteY2" fmla="*/ 604 h 1460"/>
                <a:gd name="connsiteX3" fmla="*/ 1048 w 2286"/>
                <a:gd name="connsiteY3" fmla="*/ 1461 h 1460"/>
              </a:gdLst>
              <a:ahLst/>
              <a:cxnLst>
                <a:cxn ang="0">
                  <a:pos x="connsiteX0" y="connsiteY0"/>
                </a:cxn>
                <a:cxn ang="0">
                  <a:pos x="connsiteX1" y="connsiteY1"/>
                </a:cxn>
                <a:cxn ang="0">
                  <a:pos x="connsiteX2" y="connsiteY2"/>
                </a:cxn>
                <a:cxn ang="0">
                  <a:pos x="connsiteX3" y="connsiteY3"/>
                </a:cxn>
              </a:cxnLst>
              <a:rect l="l" t="t" r="r" b="b"/>
              <a:pathLst>
                <a:path w="2286" h="1460">
                  <a:moveTo>
                    <a:pt x="2286" y="889"/>
                  </a:moveTo>
                  <a:cubicBezTo>
                    <a:pt x="2286" y="889"/>
                    <a:pt x="1619" y="128"/>
                    <a:pt x="1238" y="32"/>
                  </a:cubicBezTo>
                  <a:cubicBezTo>
                    <a:pt x="857" y="-63"/>
                    <a:pt x="381" y="32"/>
                    <a:pt x="0" y="604"/>
                  </a:cubicBezTo>
                  <a:lnTo>
                    <a:pt x="1048" y="1461"/>
                  </a:lnTo>
                  <a:close/>
                </a:path>
              </a:pathLst>
            </a:custGeom>
            <a:grpFill/>
            <a:ln w="9525" cap="flat">
              <a:noFill/>
              <a:prstDash val="solid"/>
              <a:miter/>
            </a:ln>
          </p:spPr>
          <p:txBody>
            <a:bodyPr rtlCol="0" anchor="ctr"/>
            <a:lstStyle/>
            <a:p>
              <a:endParaRPr lang="en-US">
                <a:solidFill>
                  <a:schemeClr val="bg1"/>
                </a:solidFill>
              </a:endParaRPr>
            </a:p>
          </p:txBody>
        </p:sp>
        <p:sp>
          <p:nvSpPr>
            <p:cNvPr id="93" name="Freeform 92">
              <a:extLst>
                <a:ext uri="{FF2B5EF4-FFF2-40B4-BE49-F238E27FC236}">
                  <a16:creationId xmlns:a16="http://schemas.microsoft.com/office/drawing/2014/main" id="{B55C6FE5-0D7D-F9BD-7517-1C6DBBE7C6DC}"/>
                </a:ext>
              </a:extLst>
            </p:cNvPr>
            <p:cNvSpPr/>
            <p:nvPr/>
          </p:nvSpPr>
          <p:spPr>
            <a:xfrm>
              <a:off x="6706268" y="2723925"/>
              <a:ext cx="2717" cy="1451"/>
            </a:xfrm>
            <a:custGeom>
              <a:avLst/>
              <a:gdLst>
                <a:gd name="connsiteX0" fmla="*/ 1427 w 2717"/>
                <a:gd name="connsiteY0" fmla="*/ 1272 h 1451"/>
                <a:gd name="connsiteX1" fmla="*/ 2666 w 2717"/>
                <a:gd name="connsiteY1" fmla="*/ 700 h 1451"/>
                <a:gd name="connsiteX2" fmla="*/ 284 w 2717"/>
                <a:gd name="connsiteY2" fmla="*/ 700 h 1451"/>
                <a:gd name="connsiteX3" fmla="*/ 1427 w 2717"/>
                <a:gd name="connsiteY3" fmla="*/ 1272 h 1451"/>
              </a:gdLst>
              <a:ahLst/>
              <a:cxnLst>
                <a:cxn ang="0">
                  <a:pos x="connsiteX0" y="connsiteY0"/>
                </a:cxn>
                <a:cxn ang="0">
                  <a:pos x="connsiteX1" y="connsiteY1"/>
                </a:cxn>
                <a:cxn ang="0">
                  <a:pos x="connsiteX2" y="connsiteY2"/>
                </a:cxn>
                <a:cxn ang="0">
                  <a:pos x="connsiteX3" y="connsiteY3"/>
                </a:cxn>
              </a:cxnLst>
              <a:rect l="l" t="t" r="r" b="b"/>
              <a:pathLst>
                <a:path w="2717" h="1451">
                  <a:moveTo>
                    <a:pt x="1427" y="1272"/>
                  </a:moveTo>
                  <a:cubicBezTo>
                    <a:pt x="1427" y="1272"/>
                    <a:pt x="2285" y="1272"/>
                    <a:pt x="2666" y="700"/>
                  </a:cubicBezTo>
                  <a:cubicBezTo>
                    <a:pt x="3047" y="129"/>
                    <a:pt x="1237" y="-538"/>
                    <a:pt x="284" y="700"/>
                  </a:cubicBezTo>
                  <a:cubicBezTo>
                    <a:pt x="-668" y="1938"/>
                    <a:pt x="1046" y="1272"/>
                    <a:pt x="1427" y="1272"/>
                  </a:cubicBezTo>
                  <a:close/>
                </a:path>
              </a:pathLst>
            </a:custGeom>
            <a:grpFill/>
            <a:ln w="9525" cap="flat">
              <a:noFill/>
              <a:prstDash val="solid"/>
              <a:miter/>
            </a:ln>
          </p:spPr>
          <p:txBody>
            <a:bodyPr rtlCol="0" anchor="ctr"/>
            <a:lstStyle/>
            <a:p>
              <a:endParaRPr lang="en-US">
                <a:solidFill>
                  <a:schemeClr val="bg1"/>
                </a:solidFill>
              </a:endParaRPr>
            </a:p>
          </p:txBody>
        </p:sp>
        <p:sp>
          <p:nvSpPr>
            <p:cNvPr id="94" name="Freeform 93">
              <a:extLst>
                <a:ext uri="{FF2B5EF4-FFF2-40B4-BE49-F238E27FC236}">
                  <a16:creationId xmlns:a16="http://schemas.microsoft.com/office/drawing/2014/main" id="{ABC86130-C67A-5D5F-CD25-D6D3809B9D25}"/>
                </a:ext>
              </a:extLst>
            </p:cNvPr>
            <p:cNvSpPr/>
            <p:nvPr/>
          </p:nvSpPr>
          <p:spPr>
            <a:xfrm>
              <a:off x="6675119" y="2725292"/>
              <a:ext cx="1333" cy="1428"/>
            </a:xfrm>
            <a:custGeom>
              <a:avLst/>
              <a:gdLst>
                <a:gd name="connsiteX0" fmla="*/ 858 w 1333"/>
                <a:gd name="connsiteY0" fmla="*/ 0 h 1428"/>
                <a:gd name="connsiteX1" fmla="*/ 0 w 1333"/>
                <a:gd name="connsiteY1" fmla="*/ 1238 h 1428"/>
                <a:gd name="connsiteX2" fmla="*/ 1334 w 1333"/>
                <a:gd name="connsiteY2" fmla="*/ 1429 h 1428"/>
                <a:gd name="connsiteX3" fmla="*/ 858 w 1333"/>
                <a:gd name="connsiteY3" fmla="*/ 0 h 1428"/>
              </a:gdLst>
              <a:ahLst/>
              <a:cxnLst>
                <a:cxn ang="0">
                  <a:pos x="connsiteX0" y="connsiteY0"/>
                </a:cxn>
                <a:cxn ang="0">
                  <a:pos x="connsiteX1" y="connsiteY1"/>
                </a:cxn>
                <a:cxn ang="0">
                  <a:pos x="connsiteX2" y="connsiteY2"/>
                </a:cxn>
                <a:cxn ang="0">
                  <a:pos x="connsiteX3" y="connsiteY3"/>
                </a:cxn>
              </a:cxnLst>
              <a:rect l="l" t="t" r="r" b="b"/>
              <a:pathLst>
                <a:path w="1333" h="1428">
                  <a:moveTo>
                    <a:pt x="858" y="0"/>
                  </a:moveTo>
                  <a:lnTo>
                    <a:pt x="0" y="1238"/>
                  </a:lnTo>
                  <a:lnTo>
                    <a:pt x="1334" y="1429"/>
                  </a:lnTo>
                  <a:lnTo>
                    <a:pt x="858" y="0"/>
                  </a:lnTo>
                  <a:close/>
                </a:path>
              </a:pathLst>
            </a:custGeom>
            <a:grpFill/>
            <a:ln w="9525" cap="flat">
              <a:noFill/>
              <a:prstDash val="solid"/>
              <a:miter/>
            </a:ln>
          </p:spPr>
          <p:txBody>
            <a:bodyPr rtlCol="0" anchor="ctr"/>
            <a:lstStyle/>
            <a:p>
              <a:endParaRPr lang="en-US">
                <a:solidFill>
                  <a:schemeClr val="bg1"/>
                </a:solidFill>
              </a:endParaRPr>
            </a:p>
          </p:txBody>
        </p:sp>
        <p:sp>
          <p:nvSpPr>
            <p:cNvPr id="95" name="Freeform 94">
              <a:extLst>
                <a:ext uri="{FF2B5EF4-FFF2-40B4-BE49-F238E27FC236}">
                  <a16:creationId xmlns:a16="http://schemas.microsoft.com/office/drawing/2014/main" id="{0259A3B9-45FA-B598-E848-939BE630510F}"/>
                </a:ext>
              </a:extLst>
            </p:cNvPr>
            <p:cNvSpPr/>
            <p:nvPr/>
          </p:nvSpPr>
          <p:spPr>
            <a:xfrm>
              <a:off x="6993255" y="2720435"/>
              <a:ext cx="1523" cy="1238"/>
            </a:xfrm>
            <a:custGeom>
              <a:avLst/>
              <a:gdLst>
                <a:gd name="connsiteX0" fmla="*/ 1524 w 1523"/>
                <a:gd name="connsiteY0" fmla="*/ 0 h 1238"/>
                <a:gd name="connsiteX1" fmla="*/ 0 w 1523"/>
                <a:gd name="connsiteY1" fmla="*/ 476 h 1238"/>
                <a:gd name="connsiteX2" fmla="*/ 1238 w 1523"/>
                <a:gd name="connsiteY2" fmla="*/ 1238 h 1238"/>
                <a:gd name="connsiteX3" fmla="*/ 1524 w 1523"/>
                <a:gd name="connsiteY3" fmla="*/ 0 h 1238"/>
              </a:gdLst>
              <a:ahLst/>
              <a:cxnLst>
                <a:cxn ang="0">
                  <a:pos x="connsiteX0" y="connsiteY0"/>
                </a:cxn>
                <a:cxn ang="0">
                  <a:pos x="connsiteX1" y="connsiteY1"/>
                </a:cxn>
                <a:cxn ang="0">
                  <a:pos x="connsiteX2" y="connsiteY2"/>
                </a:cxn>
                <a:cxn ang="0">
                  <a:pos x="connsiteX3" y="connsiteY3"/>
                </a:cxn>
              </a:cxnLst>
              <a:rect l="l" t="t" r="r" b="b"/>
              <a:pathLst>
                <a:path w="1523" h="1238">
                  <a:moveTo>
                    <a:pt x="1524" y="0"/>
                  </a:moveTo>
                  <a:lnTo>
                    <a:pt x="0" y="476"/>
                  </a:lnTo>
                  <a:lnTo>
                    <a:pt x="1238" y="1238"/>
                  </a:lnTo>
                  <a:lnTo>
                    <a:pt x="1524" y="0"/>
                  </a:lnTo>
                  <a:close/>
                </a:path>
              </a:pathLst>
            </a:custGeom>
            <a:grpFill/>
            <a:ln w="9525" cap="flat">
              <a:noFill/>
              <a:prstDash val="solid"/>
              <a:miter/>
            </a:ln>
          </p:spPr>
          <p:txBody>
            <a:bodyPr rtlCol="0" anchor="ctr"/>
            <a:lstStyle/>
            <a:p>
              <a:endParaRPr lang="en-US">
                <a:solidFill>
                  <a:schemeClr val="bg1"/>
                </a:solidFill>
              </a:endParaRPr>
            </a:p>
          </p:txBody>
        </p:sp>
        <p:sp>
          <p:nvSpPr>
            <p:cNvPr id="96" name="Freeform 95">
              <a:extLst>
                <a:ext uri="{FF2B5EF4-FFF2-40B4-BE49-F238E27FC236}">
                  <a16:creationId xmlns:a16="http://schemas.microsoft.com/office/drawing/2014/main" id="{7C65CB3E-E15F-1649-85D1-719CC0612BD3}"/>
                </a:ext>
              </a:extLst>
            </p:cNvPr>
            <p:cNvSpPr/>
            <p:nvPr/>
          </p:nvSpPr>
          <p:spPr>
            <a:xfrm>
              <a:off x="7275004" y="2713660"/>
              <a:ext cx="2666" cy="1821"/>
            </a:xfrm>
            <a:custGeom>
              <a:avLst/>
              <a:gdLst>
                <a:gd name="connsiteX0" fmla="*/ 2667 w 2666"/>
                <a:gd name="connsiteY0" fmla="*/ 965 h 1821"/>
                <a:gd name="connsiteX1" fmla="*/ 0 w 2666"/>
                <a:gd name="connsiteY1" fmla="*/ 965 h 1821"/>
                <a:gd name="connsiteX2" fmla="*/ 1334 w 2666"/>
                <a:gd name="connsiteY2" fmla="*/ 1822 h 1821"/>
                <a:gd name="connsiteX3" fmla="*/ 2667 w 2666"/>
                <a:gd name="connsiteY3" fmla="*/ 965 h 1821"/>
              </a:gdLst>
              <a:ahLst/>
              <a:cxnLst>
                <a:cxn ang="0">
                  <a:pos x="connsiteX0" y="connsiteY0"/>
                </a:cxn>
                <a:cxn ang="0">
                  <a:pos x="connsiteX1" y="connsiteY1"/>
                </a:cxn>
                <a:cxn ang="0">
                  <a:pos x="connsiteX2" y="connsiteY2"/>
                </a:cxn>
                <a:cxn ang="0">
                  <a:pos x="connsiteX3" y="connsiteY3"/>
                </a:cxn>
              </a:cxnLst>
              <a:rect l="l" t="t" r="r" b="b"/>
              <a:pathLst>
                <a:path w="2666" h="1821">
                  <a:moveTo>
                    <a:pt x="2667" y="965"/>
                  </a:moveTo>
                  <a:cubicBezTo>
                    <a:pt x="1905" y="-274"/>
                    <a:pt x="1048" y="-369"/>
                    <a:pt x="0" y="965"/>
                  </a:cubicBezTo>
                  <a:cubicBezTo>
                    <a:pt x="0" y="965"/>
                    <a:pt x="857" y="1822"/>
                    <a:pt x="1334" y="1822"/>
                  </a:cubicBezTo>
                  <a:cubicBezTo>
                    <a:pt x="1810" y="1822"/>
                    <a:pt x="2096" y="965"/>
                    <a:pt x="2667" y="965"/>
                  </a:cubicBezTo>
                  <a:close/>
                </a:path>
              </a:pathLst>
            </a:custGeom>
            <a:grpFill/>
            <a:ln w="9525" cap="flat">
              <a:noFill/>
              <a:prstDash val="solid"/>
              <a:miter/>
            </a:ln>
          </p:spPr>
          <p:txBody>
            <a:bodyPr rtlCol="0" anchor="ctr"/>
            <a:lstStyle/>
            <a:p>
              <a:endParaRPr lang="en-US">
                <a:solidFill>
                  <a:schemeClr val="bg1"/>
                </a:solidFill>
              </a:endParaRPr>
            </a:p>
          </p:txBody>
        </p:sp>
        <p:sp>
          <p:nvSpPr>
            <p:cNvPr id="97" name="Freeform 96">
              <a:extLst>
                <a:ext uri="{FF2B5EF4-FFF2-40B4-BE49-F238E27FC236}">
                  <a16:creationId xmlns:a16="http://schemas.microsoft.com/office/drawing/2014/main" id="{8F58E27F-DB31-C654-A697-6C9C5FC2B466}"/>
                </a:ext>
              </a:extLst>
            </p:cNvPr>
            <p:cNvSpPr/>
            <p:nvPr/>
          </p:nvSpPr>
          <p:spPr>
            <a:xfrm>
              <a:off x="7242143" y="2713196"/>
              <a:ext cx="1943" cy="1714"/>
            </a:xfrm>
            <a:custGeom>
              <a:avLst/>
              <a:gdLst>
                <a:gd name="connsiteX0" fmla="*/ 1905 w 1943"/>
                <a:gd name="connsiteY0" fmla="*/ 571 h 1714"/>
                <a:gd name="connsiteX1" fmla="*/ 476 w 1943"/>
                <a:gd name="connsiteY1" fmla="*/ 0 h 1714"/>
                <a:gd name="connsiteX2" fmla="*/ 0 w 1943"/>
                <a:gd name="connsiteY2" fmla="*/ 1238 h 1714"/>
                <a:gd name="connsiteX3" fmla="*/ 1524 w 1943"/>
                <a:gd name="connsiteY3" fmla="*/ 1714 h 1714"/>
                <a:gd name="connsiteX4" fmla="*/ 1905 w 1943"/>
                <a:gd name="connsiteY4" fmla="*/ 571 h 1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3" h="1714">
                  <a:moveTo>
                    <a:pt x="1905" y="571"/>
                  </a:moveTo>
                  <a:cubicBezTo>
                    <a:pt x="1905" y="571"/>
                    <a:pt x="953" y="571"/>
                    <a:pt x="476" y="0"/>
                  </a:cubicBezTo>
                  <a:lnTo>
                    <a:pt x="0" y="1238"/>
                  </a:lnTo>
                  <a:lnTo>
                    <a:pt x="1524" y="1714"/>
                  </a:lnTo>
                  <a:cubicBezTo>
                    <a:pt x="1524" y="1714"/>
                    <a:pt x="2096" y="667"/>
                    <a:pt x="1905" y="571"/>
                  </a:cubicBezTo>
                  <a:close/>
                </a:path>
              </a:pathLst>
            </a:custGeom>
            <a:grpFill/>
            <a:ln w="9525" cap="flat">
              <a:noFill/>
              <a:prstDash val="solid"/>
              <a:miter/>
            </a:ln>
          </p:spPr>
          <p:txBody>
            <a:bodyPr rtlCol="0" anchor="ctr"/>
            <a:lstStyle/>
            <a:p>
              <a:endParaRPr lang="en-US">
                <a:solidFill>
                  <a:schemeClr val="bg1"/>
                </a:solidFill>
              </a:endParaRPr>
            </a:p>
          </p:txBody>
        </p:sp>
        <p:sp>
          <p:nvSpPr>
            <p:cNvPr id="98" name="Freeform 97">
              <a:extLst>
                <a:ext uri="{FF2B5EF4-FFF2-40B4-BE49-F238E27FC236}">
                  <a16:creationId xmlns:a16="http://schemas.microsoft.com/office/drawing/2014/main" id="{7349C453-7326-4DCF-89F2-12A91C89CBA0}"/>
                </a:ext>
              </a:extLst>
            </p:cNvPr>
            <p:cNvSpPr/>
            <p:nvPr/>
          </p:nvSpPr>
          <p:spPr>
            <a:xfrm>
              <a:off x="7222438" y="2713456"/>
              <a:ext cx="2940" cy="2387"/>
            </a:xfrm>
            <a:custGeom>
              <a:avLst/>
              <a:gdLst>
                <a:gd name="connsiteX0" fmla="*/ 2940 w 2940"/>
                <a:gd name="connsiteY0" fmla="*/ 1169 h 2387"/>
                <a:gd name="connsiteX1" fmla="*/ 1797 w 2940"/>
                <a:gd name="connsiteY1" fmla="*/ 26 h 2387"/>
                <a:gd name="connsiteX2" fmla="*/ 83 w 2940"/>
                <a:gd name="connsiteY2" fmla="*/ 1645 h 2387"/>
                <a:gd name="connsiteX3" fmla="*/ 1607 w 2940"/>
                <a:gd name="connsiteY3" fmla="*/ 2216 h 2387"/>
              </a:gdLst>
              <a:ahLst/>
              <a:cxnLst>
                <a:cxn ang="0">
                  <a:pos x="connsiteX0" y="connsiteY0"/>
                </a:cxn>
                <a:cxn ang="0">
                  <a:pos x="connsiteX1" y="connsiteY1"/>
                </a:cxn>
                <a:cxn ang="0">
                  <a:pos x="connsiteX2" y="connsiteY2"/>
                </a:cxn>
                <a:cxn ang="0">
                  <a:pos x="connsiteX3" y="connsiteY3"/>
                </a:cxn>
              </a:cxnLst>
              <a:rect l="l" t="t" r="r" b="b"/>
              <a:pathLst>
                <a:path w="2940" h="2387">
                  <a:moveTo>
                    <a:pt x="2940" y="1169"/>
                  </a:moveTo>
                  <a:cubicBezTo>
                    <a:pt x="2940" y="1169"/>
                    <a:pt x="2274" y="121"/>
                    <a:pt x="1797" y="26"/>
                  </a:cubicBezTo>
                  <a:cubicBezTo>
                    <a:pt x="1321" y="-70"/>
                    <a:pt x="-393" y="26"/>
                    <a:pt x="83" y="1645"/>
                  </a:cubicBezTo>
                  <a:cubicBezTo>
                    <a:pt x="559" y="3264"/>
                    <a:pt x="1131" y="1645"/>
                    <a:pt x="1607" y="2216"/>
                  </a:cubicBezTo>
                  <a:close/>
                </a:path>
              </a:pathLst>
            </a:custGeom>
            <a:grpFill/>
            <a:ln w="9525" cap="flat">
              <a:noFill/>
              <a:prstDash val="solid"/>
              <a:miter/>
            </a:ln>
          </p:spPr>
          <p:txBody>
            <a:bodyPr rtlCol="0" anchor="ctr"/>
            <a:lstStyle/>
            <a:p>
              <a:endParaRPr lang="en-US">
                <a:solidFill>
                  <a:schemeClr val="bg1"/>
                </a:solidFill>
              </a:endParaRPr>
            </a:p>
          </p:txBody>
        </p:sp>
        <p:sp>
          <p:nvSpPr>
            <p:cNvPr id="99" name="Freeform 98">
              <a:extLst>
                <a:ext uri="{FF2B5EF4-FFF2-40B4-BE49-F238E27FC236}">
                  <a16:creationId xmlns:a16="http://schemas.microsoft.com/office/drawing/2014/main" id="{6BD83E4F-E2E6-5610-1348-EDF7B55A8E15}"/>
                </a:ext>
              </a:extLst>
            </p:cNvPr>
            <p:cNvSpPr/>
            <p:nvPr/>
          </p:nvSpPr>
          <p:spPr>
            <a:xfrm>
              <a:off x="8149590" y="2722054"/>
              <a:ext cx="1238" cy="666"/>
            </a:xfrm>
            <a:custGeom>
              <a:avLst/>
              <a:gdLst>
                <a:gd name="connsiteX0" fmla="*/ 0 w 1238"/>
                <a:gd name="connsiteY0" fmla="*/ 0 h 666"/>
                <a:gd name="connsiteX1" fmla="*/ 1238 w 1238"/>
                <a:gd name="connsiteY1" fmla="*/ 667 h 666"/>
                <a:gd name="connsiteX2" fmla="*/ 1238 w 1238"/>
                <a:gd name="connsiteY2" fmla="*/ 667 h 666"/>
              </a:gdLst>
              <a:ahLst/>
              <a:cxnLst>
                <a:cxn ang="0">
                  <a:pos x="connsiteX0" y="connsiteY0"/>
                </a:cxn>
                <a:cxn ang="0">
                  <a:pos x="connsiteX1" y="connsiteY1"/>
                </a:cxn>
                <a:cxn ang="0">
                  <a:pos x="connsiteX2" y="connsiteY2"/>
                </a:cxn>
              </a:cxnLst>
              <a:rect l="l" t="t" r="r" b="b"/>
              <a:pathLst>
                <a:path w="1238" h="666">
                  <a:moveTo>
                    <a:pt x="0" y="0"/>
                  </a:moveTo>
                  <a:lnTo>
                    <a:pt x="1238" y="667"/>
                  </a:lnTo>
                  <a:lnTo>
                    <a:pt x="1238" y="667"/>
                  </a:lnTo>
                  <a:close/>
                </a:path>
              </a:pathLst>
            </a:custGeom>
            <a:grpFill/>
            <a:ln w="9525" cap="flat">
              <a:noFill/>
              <a:prstDash val="solid"/>
              <a:miter/>
            </a:ln>
          </p:spPr>
          <p:txBody>
            <a:bodyPr rtlCol="0" anchor="ctr"/>
            <a:lstStyle/>
            <a:p>
              <a:endParaRPr lang="en-US">
                <a:solidFill>
                  <a:schemeClr val="bg1"/>
                </a:solidFill>
              </a:endParaRPr>
            </a:p>
          </p:txBody>
        </p:sp>
        <p:sp>
          <p:nvSpPr>
            <p:cNvPr id="100" name="Freeform 99">
              <a:extLst>
                <a:ext uri="{FF2B5EF4-FFF2-40B4-BE49-F238E27FC236}">
                  <a16:creationId xmlns:a16="http://schemas.microsoft.com/office/drawing/2014/main" id="{FE4E8422-3C71-E066-0D8F-F55DBE393158}"/>
                </a:ext>
              </a:extLst>
            </p:cNvPr>
            <p:cNvSpPr/>
            <p:nvPr/>
          </p:nvSpPr>
          <p:spPr>
            <a:xfrm>
              <a:off x="6513498" y="2721932"/>
              <a:ext cx="750601" cy="29445"/>
            </a:xfrm>
            <a:custGeom>
              <a:avLst/>
              <a:gdLst>
                <a:gd name="connsiteX0" fmla="*/ 748933 w 750601"/>
                <a:gd name="connsiteY0" fmla="*/ 11743 h 29445"/>
                <a:gd name="connsiteX1" fmla="*/ 720358 w 750601"/>
                <a:gd name="connsiteY1" fmla="*/ 19172 h 29445"/>
                <a:gd name="connsiteX2" fmla="*/ 706452 w 750601"/>
                <a:gd name="connsiteY2" fmla="*/ 21268 h 29445"/>
                <a:gd name="connsiteX3" fmla="*/ 680544 w 750601"/>
                <a:gd name="connsiteY3" fmla="*/ 21839 h 29445"/>
                <a:gd name="connsiteX4" fmla="*/ 691593 w 750601"/>
                <a:gd name="connsiteY4" fmla="*/ 18410 h 29445"/>
                <a:gd name="connsiteX5" fmla="*/ 692736 w 750601"/>
                <a:gd name="connsiteY5" fmla="*/ 19172 h 29445"/>
                <a:gd name="connsiteX6" fmla="*/ 691783 w 750601"/>
                <a:gd name="connsiteY6" fmla="*/ 18315 h 29445"/>
                <a:gd name="connsiteX7" fmla="*/ 692640 w 750601"/>
                <a:gd name="connsiteY7" fmla="*/ 10695 h 29445"/>
                <a:gd name="connsiteX8" fmla="*/ 685211 w 750601"/>
                <a:gd name="connsiteY8" fmla="*/ 12886 h 29445"/>
                <a:gd name="connsiteX9" fmla="*/ 680163 w 750601"/>
                <a:gd name="connsiteY9" fmla="*/ 21554 h 29445"/>
                <a:gd name="connsiteX10" fmla="*/ 668256 w 750601"/>
                <a:gd name="connsiteY10" fmla="*/ 23078 h 29445"/>
                <a:gd name="connsiteX11" fmla="*/ 647025 w 750601"/>
                <a:gd name="connsiteY11" fmla="*/ 20258 h 29445"/>
                <a:gd name="connsiteX12" fmla="*/ 646921 w 750601"/>
                <a:gd name="connsiteY12" fmla="*/ 20125 h 29445"/>
                <a:gd name="connsiteX13" fmla="*/ 638729 w 750601"/>
                <a:gd name="connsiteY13" fmla="*/ 25745 h 29445"/>
                <a:gd name="connsiteX14" fmla="*/ 583960 w 750601"/>
                <a:gd name="connsiteY14" fmla="*/ 27459 h 29445"/>
                <a:gd name="connsiteX15" fmla="*/ 574435 w 750601"/>
                <a:gd name="connsiteY15" fmla="*/ 17934 h 29445"/>
                <a:gd name="connsiteX16" fmla="*/ 573483 w 750601"/>
                <a:gd name="connsiteY16" fmla="*/ 17267 h 29445"/>
                <a:gd name="connsiteX17" fmla="*/ 574149 w 750601"/>
                <a:gd name="connsiteY17" fmla="*/ 18220 h 29445"/>
                <a:gd name="connsiteX18" fmla="*/ 545536 w 750601"/>
                <a:gd name="connsiteY18" fmla="*/ 26450 h 29445"/>
                <a:gd name="connsiteX19" fmla="*/ 539288 w 750601"/>
                <a:gd name="connsiteY19" fmla="*/ 21173 h 29445"/>
                <a:gd name="connsiteX20" fmla="*/ 535764 w 750601"/>
                <a:gd name="connsiteY20" fmla="*/ 15743 h 29445"/>
                <a:gd name="connsiteX21" fmla="*/ 531001 w 750601"/>
                <a:gd name="connsiteY21" fmla="*/ 18601 h 29445"/>
                <a:gd name="connsiteX22" fmla="*/ 523000 w 750601"/>
                <a:gd name="connsiteY22" fmla="*/ 28793 h 29445"/>
                <a:gd name="connsiteX23" fmla="*/ 487186 w 750601"/>
                <a:gd name="connsiteY23" fmla="*/ 21839 h 29445"/>
                <a:gd name="connsiteX24" fmla="*/ 479662 w 750601"/>
                <a:gd name="connsiteY24" fmla="*/ 19458 h 29445"/>
                <a:gd name="connsiteX25" fmla="*/ 428417 w 750601"/>
                <a:gd name="connsiteY25" fmla="*/ 23173 h 29445"/>
                <a:gd name="connsiteX26" fmla="*/ 397080 w 750601"/>
                <a:gd name="connsiteY26" fmla="*/ 26316 h 29445"/>
                <a:gd name="connsiteX27" fmla="*/ 390127 w 750601"/>
                <a:gd name="connsiteY27" fmla="*/ 26983 h 29445"/>
                <a:gd name="connsiteX28" fmla="*/ 371077 w 750601"/>
                <a:gd name="connsiteY28" fmla="*/ 24887 h 29445"/>
                <a:gd name="connsiteX29" fmla="*/ 323452 w 750601"/>
                <a:gd name="connsiteY29" fmla="*/ 24887 h 29445"/>
                <a:gd name="connsiteX30" fmla="*/ 279446 w 750601"/>
                <a:gd name="connsiteY30" fmla="*/ 24887 h 29445"/>
                <a:gd name="connsiteX31" fmla="*/ 235155 w 750601"/>
                <a:gd name="connsiteY31" fmla="*/ 22506 h 29445"/>
                <a:gd name="connsiteX32" fmla="*/ 190863 w 750601"/>
                <a:gd name="connsiteY32" fmla="*/ 25745 h 29445"/>
                <a:gd name="connsiteX33" fmla="*/ 134571 w 750601"/>
                <a:gd name="connsiteY33" fmla="*/ 22792 h 29445"/>
                <a:gd name="connsiteX34" fmla="*/ 73515 w 750601"/>
                <a:gd name="connsiteY34" fmla="*/ 21649 h 29445"/>
                <a:gd name="connsiteX35" fmla="*/ 16365 w 750601"/>
                <a:gd name="connsiteY35" fmla="*/ 21649 h 29445"/>
                <a:gd name="connsiteX36" fmla="*/ 745 w 750601"/>
                <a:gd name="connsiteY36" fmla="*/ 19077 h 29445"/>
                <a:gd name="connsiteX37" fmla="*/ 8745 w 750601"/>
                <a:gd name="connsiteY37" fmla="*/ 5171 h 29445"/>
                <a:gd name="connsiteX38" fmla="*/ 13603 w 750601"/>
                <a:gd name="connsiteY38" fmla="*/ 3170 h 29445"/>
                <a:gd name="connsiteX39" fmla="*/ 17318 w 750601"/>
                <a:gd name="connsiteY39" fmla="*/ 12695 h 29445"/>
                <a:gd name="connsiteX40" fmla="*/ 22080 w 750601"/>
                <a:gd name="connsiteY40" fmla="*/ 11076 h 29445"/>
                <a:gd name="connsiteX41" fmla="*/ 28843 w 750601"/>
                <a:gd name="connsiteY41" fmla="*/ 2408 h 29445"/>
                <a:gd name="connsiteX42" fmla="*/ 43036 w 750601"/>
                <a:gd name="connsiteY42" fmla="*/ 8123 h 29445"/>
                <a:gd name="connsiteX43" fmla="*/ 51256 w 750601"/>
                <a:gd name="connsiteY43" fmla="*/ 11838 h 29445"/>
                <a:gd name="connsiteX44" fmla="*/ 52561 w 750601"/>
                <a:gd name="connsiteY44" fmla="*/ 11171 h 29445"/>
                <a:gd name="connsiteX45" fmla="*/ 85327 w 750601"/>
                <a:gd name="connsiteY45" fmla="*/ 11171 h 29445"/>
                <a:gd name="connsiteX46" fmla="*/ 94852 w 750601"/>
                <a:gd name="connsiteY46" fmla="*/ 11171 h 29445"/>
                <a:gd name="connsiteX47" fmla="*/ 132285 w 750601"/>
                <a:gd name="connsiteY47" fmla="*/ 12695 h 29445"/>
                <a:gd name="connsiteX48" fmla="*/ 154669 w 750601"/>
                <a:gd name="connsiteY48" fmla="*/ 12695 h 29445"/>
                <a:gd name="connsiteX49" fmla="*/ 198864 w 750601"/>
                <a:gd name="connsiteY49" fmla="*/ 11552 h 29445"/>
                <a:gd name="connsiteX50" fmla="*/ 215247 w 750601"/>
                <a:gd name="connsiteY50" fmla="*/ 6314 h 29445"/>
                <a:gd name="connsiteX51" fmla="*/ 232202 w 750601"/>
                <a:gd name="connsiteY51" fmla="*/ 9838 h 29445"/>
                <a:gd name="connsiteX52" fmla="*/ 238107 w 750601"/>
                <a:gd name="connsiteY52" fmla="*/ 21363 h 29445"/>
                <a:gd name="connsiteX53" fmla="*/ 258301 w 750601"/>
                <a:gd name="connsiteY53" fmla="*/ 10505 h 29445"/>
                <a:gd name="connsiteX54" fmla="*/ 281446 w 750601"/>
                <a:gd name="connsiteY54" fmla="*/ 4218 h 29445"/>
                <a:gd name="connsiteX55" fmla="*/ 283828 w 750601"/>
                <a:gd name="connsiteY55" fmla="*/ 599 h 29445"/>
                <a:gd name="connsiteX56" fmla="*/ 284970 w 750601"/>
                <a:gd name="connsiteY56" fmla="*/ 1551 h 29445"/>
                <a:gd name="connsiteX57" fmla="*/ 282780 w 750601"/>
                <a:gd name="connsiteY57" fmla="*/ 5171 h 29445"/>
                <a:gd name="connsiteX58" fmla="*/ 289638 w 750601"/>
                <a:gd name="connsiteY58" fmla="*/ 15362 h 29445"/>
                <a:gd name="connsiteX59" fmla="*/ 290781 w 750601"/>
                <a:gd name="connsiteY59" fmla="*/ 16124 h 29445"/>
                <a:gd name="connsiteX60" fmla="*/ 289733 w 750601"/>
                <a:gd name="connsiteY60" fmla="*/ 15172 h 29445"/>
                <a:gd name="connsiteX61" fmla="*/ 298115 w 750601"/>
                <a:gd name="connsiteY61" fmla="*/ 6314 h 29445"/>
                <a:gd name="connsiteX62" fmla="*/ 305068 w 750601"/>
                <a:gd name="connsiteY62" fmla="*/ 4123 h 29445"/>
                <a:gd name="connsiteX63" fmla="*/ 316974 w 750601"/>
                <a:gd name="connsiteY63" fmla="*/ 6885 h 29445"/>
                <a:gd name="connsiteX64" fmla="*/ 365552 w 750601"/>
                <a:gd name="connsiteY64" fmla="*/ 6885 h 29445"/>
                <a:gd name="connsiteX65" fmla="*/ 451277 w 750601"/>
                <a:gd name="connsiteY65" fmla="*/ 6885 h 29445"/>
                <a:gd name="connsiteX66" fmla="*/ 465660 w 750601"/>
                <a:gd name="connsiteY66" fmla="*/ 3647 h 29445"/>
                <a:gd name="connsiteX67" fmla="*/ 466517 w 750601"/>
                <a:gd name="connsiteY67" fmla="*/ 884 h 29445"/>
                <a:gd name="connsiteX68" fmla="*/ 465374 w 750601"/>
                <a:gd name="connsiteY68" fmla="*/ 313 h 29445"/>
                <a:gd name="connsiteX69" fmla="*/ 466612 w 750601"/>
                <a:gd name="connsiteY69" fmla="*/ 884 h 29445"/>
                <a:gd name="connsiteX70" fmla="*/ 468041 w 750601"/>
                <a:gd name="connsiteY70" fmla="*/ 3456 h 29445"/>
                <a:gd name="connsiteX71" fmla="*/ 467279 w 750601"/>
                <a:gd name="connsiteY71" fmla="*/ 4885 h 29445"/>
                <a:gd name="connsiteX72" fmla="*/ 474042 w 750601"/>
                <a:gd name="connsiteY72" fmla="*/ 14410 h 29445"/>
                <a:gd name="connsiteX73" fmla="*/ 473089 w 750601"/>
                <a:gd name="connsiteY73" fmla="*/ 15362 h 29445"/>
                <a:gd name="connsiteX74" fmla="*/ 474137 w 750601"/>
                <a:gd name="connsiteY74" fmla="*/ 14505 h 29445"/>
                <a:gd name="connsiteX75" fmla="*/ 486615 w 750601"/>
                <a:gd name="connsiteY75" fmla="*/ 7361 h 29445"/>
                <a:gd name="connsiteX76" fmla="*/ 534240 w 750601"/>
                <a:gd name="connsiteY76" fmla="*/ 6314 h 29445"/>
                <a:gd name="connsiteX77" fmla="*/ 543765 w 750601"/>
                <a:gd name="connsiteY77" fmla="*/ 6314 h 29445"/>
                <a:gd name="connsiteX78" fmla="*/ 640824 w 750601"/>
                <a:gd name="connsiteY78" fmla="*/ 1551 h 29445"/>
                <a:gd name="connsiteX79" fmla="*/ 645778 w 750601"/>
                <a:gd name="connsiteY79" fmla="*/ 16886 h 29445"/>
                <a:gd name="connsiteX80" fmla="*/ 665875 w 750601"/>
                <a:gd name="connsiteY80" fmla="*/ 2408 h 29445"/>
                <a:gd name="connsiteX81" fmla="*/ 686163 w 750601"/>
                <a:gd name="connsiteY81" fmla="*/ 1265 h 29445"/>
                <a:gd name="connsiteX82" fmla="*/ 737122 w 750601"/>
                <a:gd name="connsiteY82" fmla="*/ 27 h 29445"/>
                <a:gd name="connsiteX83" fmla="*/ 749410 w 750601"/>
                <a:gd name="connsiteY83" fmla="*/ 6695 h 29445"/>
                <a:gd name="connsiteX84" fmla="*/ 748933 w 750601"/>
                <a:gd name="connsiteY84" fmla="*/ 11743 h 29445"/>
                <a:gd name="connsiteX85" fmla="*/ 90946 w 750601"/>
                <a:gd name="connsiteY85" fmla="*/ 12314 h 29445"/>
                <a:gd name="connsiteX86" fmla="*/ 86374 w 750601"/>
                <a:gd name="connsiteY86" fmla="*/ 12314 h 29445"/>
                <a:gd name="connsiteX87" fmla="*/ 90946 w 750601"/>
                <a:gd name="connsiteY87" fmla="*/ 12314 h 29445"/>
                <a:gd name="connsiteX88" fmla="*/ 341549 w 750601"/>
                <a:gd name="connsiteY88" fmla="*/ 16124 h 29445"/>
                <a:gd name="connsiteX89" fmla="*/ 340501 w 750601"/>
                <a:gd name="connsiteY89" fmla="*/ 16124 h 29445"/>
                <a:gd name="connsiteX90" fmla="*/ 341549 w 750601"/>
                <a:gd name="connsiteY90" fmla="*/ 16124 h 29445"/>
                <a:gd name="connsiteX91" fmla="*/ 398699 w 750601"/>
                <a:gd name="connsiteY91" fmla="*/ 16124 h 29445"/>
                <a:gd name="connsiteX92" fmla="*/ 397461 w 750601"/>
                <a:gd name="connsiteY92" fmla="*/ 16124 h 29445"/>
                <a:gd name="connsiteX93" fmla="*/ 398509 w 750601"/>
                <a:gd name="connsiteY93" fmla="*/ 16696 h 29445"/>
                <a:gd name="connsiteX94" fmla="*/ 600343 w 750601"/>
                <a:gd name="connsiteY94" fmla="*/ 14505 h 29445"/>
                <a:gd name="connsiteX95" fmla="*/ 599391 w 750601"/>
                <a:gd name="connsiteY95" fmla="*/ 14505 h 29445"/>
                <a:gd name="connsiteX96" fmla="*/ 599391 w 750601"/>
                <a:gd name="connsiteY96" fmla="*/ 15648 h 29445"/>
                <a:gd name="connsiteX97" fmla="*/ 735408 w 750601"/>
                <a:gd name="connsiteY97" fmla="*/ 15267 h 29445"/>
                <a:gd name="connsiteX98" fmla="*/ 734646 w 750601"/>
                <a:gd name="connsiteY98" fmla="*/ 14219 h 29445"/>
                <a:gd name="connsiteX99" fmla="*/ 733217 w 750601"/>
                <a:gd name="connsiteY99" fmla="*/ 14981 h 29445"/>
                <a:gd name="connsiteX100" fmla="*/ 733217 w 750601"/>
                <a:gd name="connsiteY100" fmla="*/ 16220 h 29445"/>
                <a:gd name="connsiteX101" fmla="*/ 735027 w 750601"/>
                <a:gd name="connsiteY101" fmla="*/ 15267 h 29445"/>
                <a:gd name="connsiteX102" fmla="*/ 747409 w 750601"/>
                <a:gd name="connsiteY102" fmla="*/ 9647 h 29445"/>
                <a:gd name="connsiteX103" fmla="*/ 747886 w 750601"/>
                <a:gd name="connsiteY103" fmla="*/ 8409 h 29445"/>
                <a:gd name="connsiteX104" fmla="*/ 746933 w 750601"/>
                <a:gd name="connsiteY104" fmla="*/ 8409 h 29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750601" h="29445">
                  <a:moveTo>
                    <a:pt x="748933" y="11743"/>
                  </a:moveTo>
                  <a:cubicBezTo>
                    <a:pt x="741313" y="25078"/>
                    <a:pt x="736360" y="25840"/>
                    <a:pt x="720358" y="19172"/>
                  </a:cubicBezTo>
                  <a:cubicBezTo>
                    <a:pt x="715672" y="17401"/>
                    <a:pt x="710405" y="18201"/>
                    <a:pt x="706452" y="21268"/>
                  </a:cubicBezTo>
                  <a:cubicBezTo>
                    <a:pt x="699298" y="28212"/>
                    <a:pt x="688002" y="28459"/>
                    <a:pt x="680544" y="21839"/>
                  </a:cubicBezTo>
                  <a:cubicBezTo>
                    <a:pt x="683525" y="19096"/>
                    <a:pt x="687583" y="17839"/>
                    <a:pt x="691593" y="18410"/>
                  </a:cubicBezTo>
                  <a:lnTo>
                    <a:pt x="692736" y="19172"/>
                  </a:lnTo>
                  <a:lnTo>
                    <a:pt x="691783" y="18315"/>
                  </a:lnTo>
                  <a:cubicBezTo>
                    <a:pt x="692545" y="15743"/>
                    <a:pt x="695117" y="12886"/>
                    <a:pt x="692640" y="10695"/>
                  </a:cubicBezTo>
                  <a:cubicBezTo>
                    <a:pt x="690164" y="8504"/>
                    <a:pt x="687306" y="11267"/>
                    <a:pt x="685211" y="12886"/>
                  </a:cubicBezTo>
                  <a:cubicBezTo>
                    <a:pt x="682706" y="15210"/>
                    <a:pt x="680944" y="18229"/>
                    <a:pt x="680163" y="21554"/>
                  </a:cubicBezTo>
                  <a:cubicBezTo>
                    <a:pt x="676219" y="19839"/>
                    <a:pt x="671647" y="20420"/>
                    <a:pt x="668256" y="23078"/>
                  </a:cubicBezTo>
                  <a:cubicBezTo>
                    <a:pt x="661618" y="28164"/>
                    <a:pt x="652112" y="26907"/>
                    <a:pt x="647025" y="20258"/>
                  </a:cubicBezTo>
                  <a:cubicBezTo>
                    <a:pt x="646987" y="20220"/>
                    <a:pt x="646959" y="20172"/>
                    <a:pt x="646921" y="20125"/>
                  </a:cubicBezTo>
                  <a:cubicBezTo>
                    <a:pt x="646111" y="23868"/>
                    <a:pt x="642520" y="26335"/>
                    <a:pt x="638729" y="25745"/>
                  </a:cubicBezTo>
                  <a:cubicBezTo>
                    <a:pt x="620470" y="24221"/>
                    <a:pt x="602086" y="24792"/>
                    <a:pt x="583960" y="27459"/>
                  </a:cubicBezTo>
                  <a:cubicBezTo>
                    <a:pt x="577293" y="28983"/>
                    <a:pt x="578531" y="20792"/>
                    <a:pt x="574435" y="17934"/>
                  </a:cubicBezTo>
                  <a:lnTo>
                    <a:pt x="573483" y="17267"/>
                  </a:lnTo>
                  <a:lnTo>
                    <a:pt x="574149" y="18220"/>
                  </a:lnTo>
                  <a:cubicBezTo>
                    <a:pt x="568520" y="28393"/>
                    <a:pt x="555709" y="32079"/>
                    <a:pt x="545536" y="26450"/>
                  </a:cubicBezTo>
                  <a:cubicBezTo>
                    <a:pt x="543127" y="25116"/>
                    <a:pt x="541003" y="23325"/>
                    <a:pt x="539288" y="21173"/>
                  </a:cubicBezTo>
                  <a:cubicBezTo>
                    <a:pt x="538050" y="19553"/>
                    <a:pt x="538526" y="16315"/>
                    <a:pt x="535764" y="15743"/>
                  </a:cubicBezTo>
                  <a:cubicBezTo>
                    <a:pt x="533002" y="15172"/>
                    <a:pt x="528620" y="12886"/>
                    <a:pt x="531001" y="18601"/>
                  </a:cubicBezTo>
                  <a:cubicBezTo>
                    <a:pt x="534240" y="26221"/>
                    <a:pt x="528811" y="28126"/>
                    <a:pt x="523000" y="28793"/>
                  </a:cubicBezTo>
                  <a:cubicBezTo>
                    <a:pt x="510618" y="30745"/>
                    <a:pt x="497940" y="28288"/>
                    <a:pt x="487186" y="21839"/>
                  </a:cubicBezTo>
                  <a:cubicBezTo>
                    <a:pt x="485186" y="20506"/>
                    <a:pt x="484138" y="17553"/>
                    <a:pt x="479662" y="19458"/>
                  </a:cubicBezTo>
                  <a:cubicBezTo>
                    <a:pt x="463431" y="26211"/>
                    <a:pt x="445448" y="27516"/>
                    <a:pt x="428417" y="23173"/>
                  </a:cubicBezTo>
                  <a:cubicBezTo>
                    <a:pt x="417654" y="21077"/>
                    <a:pt x="407843" y="27364"/>
                    <a:pt x="397080" y="26316"/>
                  </a:cubicBezTo>
                  <a:cubicBezTo>
                    <a:pt x="394698" y="26316"/>
                    <a:pt x="390222" y="27364"/>
                    <a:pt x="390127" y="26983"/>
                  </a:cubicBezTo>
                  <a:cubicBezTo>
                    <a:pt x="385173" y="11838"/>
                    <a:pt x="377363" y="25078"/>
                    <a:pt x="371077" y="24887"/>
                  </a:cubicBezTo>
                  <a:cubicBezTo>
                    <a:pt x="355074" y="24887"/>
                    <a:pt x="339263" y="29364"/>
                    <a:pt x="323452" y="24887"/>
                  </a:cubicBezTo>
                  <a:cubicBezTo>
                    <a:pt x="309069" y="20982"/>
                    <a:pt x="294114" y="24887"/>
                    <a:pt x="279446" y="24887"/>
                  </a:cubicBezTo>
                  <a:cubicBezTo>
                    <a:pt x="264778" y="24887"/>
                    <a:pt x="249633" y="28221"/>
                    <a:pt x="235155" y="22506"/>
                  </a:cubicBezTo>
                  <a:cubicBezTo>
                    <a:pt x="221058" y="30698"/>
                    <a:pt x="204675" y="27935"/>
                    <a:pt x="190863" y="25745"/>
                  </a:cubicBezTo>
                  <a:cubicBezTo>
                    <a:pt x="172251" y="22830"/>
                    <a:pt x="153383" y="21839"/>
                    <a:pt x="134571" y="22792"/>
                  </a:cubicBezTo>
                  <a:cubicBezTo>
                    <a:pt x="113902" y="23840"/>
                    <a:pt x="93804" y="20982"/>
                    <a:pt x="73515" y="21649"/>
                  </a:cubicBezTo>
                  <a:cubicBezTo>
                    <a:pt x="53227" y="22316"/>
                    <a:pt x="35415" y="21649"/>
                    <a:pt x="16365" y="21649"/>
                  </a:cubicBezTo>
                  <a:cubicBezTo>
                    <a:pt x="10841" y="21649"/>
                    <a:pt x="3507" y="24221"/>
                    <a:pt x="745" y="19077"/>
                  </a:cubicBezTo>
                  <a:cubicBezTo>
                    <a:pt x="-2018" y="13934"/>
                    <a:pt x="3412" y="8600"/>
                    <a:pt x="8745" y="5171"/>
                  </a:cubicBezTo>
                  <a:cubicBezTo>
                    <a:pt x="10270" y="4218"/>
                    <a:pt x="11317" y="2504"/>
                    <a:pt x="13603" y="3170"/>
                  </a:cubicBezTo>
                  <a:cubicBezTo>
                    <a:pt x="17985" y="5075"/>
                    <a:pt x="13603" y="9933"/>
                    <a:pt x="17318" y="12695"/>
                  </a:cubicBezTo>
                  <a:cubicBezTo>
                    <a:pt x="19318" y="13267"/>
                    <a:pt x="20652" y="12124"/>
                    <a:pt x="22080" y="11076"/>
                  </a:cubicBezTo>
                  <a:cubicBezTo>
                    <a:pt x="25414" y="8600"/>
                    <a:pt x="27129" y="218"/>
                    <a:pt x="28843" y="2408"/>
                  </a:cubicBezTo>
                  <a:cubicBezTo>
                    <a:pt x="33034" y="7742"/>
                    <a:pt x="40369" y="2408"/>
                    <a:pt x="43036" y="8123"/>
                  </a:cubicBezTo>
                  <a:cubicBezTo>
                    <a:pt x="44283" y="11419"/>
                    <a:pt x="47960" y="13086"/>
                    <a:pt x="51256" y="11838"/>
                  </a:cubicBezTo>
                  <a:cubicBezTo>
                    <a:pt x="51713" y="11667"/>
                    <a:pt x="52151" y="11448"/>
                    <a:pt x="52561" y="11171"/>
                  </a:cubicBezTo>
                  <a:cubicBezTo>
                    <a:pt x="63514" y="6028"/>
                    <a:pt x="74468" y="11171"/>
                    <a:pt x="85327" y="11171"/>
                  </a:cubicBezTo>
                  <a:cubicBezTo>
                    <a:pt x="88374" y="8028"/>
                    <a:pt x="91327" y="3837"/>
                    <a:pt x="94852" y="11171"/>
                  </a:cubicBezTo>
                  <a:cubicBezTo>
                    <a:pt x="107044" y="12886"/>
                    <a:pt x="119236" y="6980"/>
                    <a:pt x="132285" y="12695"/>
                  </a:cubicBezTo>
                  <a:cubicBezTo>
                    <a:pt x="139705" y="13772"/>
                    <a:pt x="147248" y="13772"/>
                    <a:pt x="154669" y="12695"/>
                  </a:cubicBezTo>
                  <a:cubicBezTo>
                    <a:pt x="169385" y="14362"/>
                    <a:pt x="184253" y="13972"/>
                    <a:pt x="198864" y="11552"/>
                  </a:cubicBezTo>
                  <a:cubicBezTo>
                    <a:pt x="204113" y="9200"/>
                    <a:pt x="209609" y="7438"/>
                    <a:pt x="215247" y="6314"/>
                  </a:cubicBezTo>
                  <a:cubicBezTo>
                    <a:pt x="221344" y="6314"/>
                    <a:pt x="223725" y="13648"/>
                    <a:pt x="232202" y="9838"/>
                  </a:cubicBezTo>
                  <a:cubicBezTo>
                    <a:pt x="238870" y="6885"/>
                    <a:pt x="235821" y="17363"/>
                    <a:pt x="238107" y="21363"/>
                  </a:cubicBezTo>
                  <a:cubicBezTo>
                    <a:pt x="243079" y="15143"/>
                    <a:pt x="250376" y="11229"/>
                    <a:pt x="258301" y="10505"/>
                  </a:cubicBezTo>
                  <a:cubicBezTo>
                    <a:pt x="266149" y="8923"/>
                    <a:pt x="273874" y="6818"/>
                    <a:pt x="281446" y="4218"/>
                  </a:cubicBezTo>
                  <a:lnTo>
                    <a:pt x="283828" y="599"/>
                  </a:lnTo>
                  <a:cubicBezTo>
                    <a:pt x="284304" y="599"/>
                    <a:pt x="285066" y="1456"/>
                    <a:pt x="284970" y="1551"/>
                  </a:cubicBezTo>
                  <a:cubicBezTo>
                    <a:pt x="284875" y="1646"/>
                    <a:pt x="283542" y="4028"/>
                    <a:pt x="282780" y="5171"/>
                  </a:cubicBezTo>
                  <a:cubicBezTo>
                    <a:pt x="282780" y="10028"/>
                    <a:pt x="283542" y="14124"/>
                    <a:pt x="289638" y="15362"/>
                  </a:cubicBezTo>
                  <a:lnTo>
                    <a:pt x="290781" y="16124"/>
                  </a:lnTo>
                  <a:lnTo>
                    <a:pt x="289733" y="15172"/>
                  </a:lnTo>
                  <a:cubicBezTo>
                    <a:pt x="292686" y="12314"/>
                    <a:pt x="297162" y="9743"/>
                    <a:pt x="298115" y="6314"/>
                  </a:cubicBezTo>
                  <a:cubicBezTo>
                    <a:pt x="299734" y="1075"/>
                    <a:pt x="301639" y="694"/>
                    <a:pt x="305068" y="4123"/>
                  </a:cubicBezTo>
                  <a:cubicBezTo>
                    <a:pt x="308097" y="7400"/>
                    <a:pt x="312812" y="8495"/>
                    <a:pt x="316974" y="6885"/>
                  </a:cubicBezTo>
                  <a:cubicBezTo>
                    <a:pt x="333357" y="313"/>
                    <a:pt x="349360" y="6885"/>
                    <a:pt x="365552" y="6885"/>
                  </a:cubicBezTo>
                  <a:cubicBezTo>
                    <a:pt x="394127" y="7457"/>
                    <a:pt x="422702" y="7361"/>
                    <a:pt x="451277" y="6885"/>
                  </a:cubicBezTo>
                  <a:cubicBezTo>
                    <a:pt x="456173" y="6342"/>
                    <a:pt x="461002" y="5256"/>
                    <a:pt x="465660" y="3647"/>
                  </a:cubicBezTo>
                  <a:cubicBezTo>
                    <a:pt x="466041" y="2761"/>
                    <a:pt x="466336" y="1837"/>
                    <a:pt x="466517" y="884"/>
                  </a:cubicBezTo>
                  <a:lnTo>
                    <a:pt x="465374" y="313"/>
                  </a:lnTo>
                  <a:lnTo>
                    <a:pt x="466612" y="884"/>
                  </a:lnTo>
                  <a:cubicBezTo>
                    <a:pt x="467165" y="1704"/>
                    <a:pt x="467641" y="2561"/>
                    <a:pt x="468041" y="3456"/>
                  </a:cubicBezTo>
                  <a:cubicBezTo>
                    <a:pt x="468041" y="3456"/>
                    <a:pt x="467565" y="4409"/>
                    <a:pt x="467279" y="4885"/>
                  </a:cubicBezTo>
                  <a:cubicBezTo>
                    <a:pt x="469565" y="8219"/>
                    <a:pt x="471756" y="11552"/>
                    <a:pt x="474042" y="14410"/>
                  </a:cubicBezTo>
                  <a:lnTo>
                    <a:pt x="473089" y="15362"/>
                  </a:lnTo>
                  <a:lnTo>
                    <a:pt x="474137" y="14505"/>
                  </a:lnTo>
                  <a:cubicBezTo>
                    <a:pt x="478233" y="11933"/>
                    <a:pt x="481376" y="6695"/>
                    <a:pt x="486615" y="7361"/>
                  </a:cubicBezTo>
                  <a:cubicBezTo>
                    <a:pt x="502712" y="9552"/>
                    <a:pt x="518523" y="3837"/>
                    <a:pt x="534240" y="6314"/>
                  </a:cubicBezTo>
                  <a:cubicBezTo>
                    <a:pt x="537393" y="6809"/>
                    <a:pt x="540612" y="6809"/>
                    <a:pt x="543765" y="6314"/>
                  </a:cubicBezTo>
                  <a:cubicBezTo>
                    <a:pt x="576150" y="1265"/>
                    <a:pt x="609106" y="7838"/>
                    <a:pt x="640824" y="1551"/>
                  </a:cubicBezTo>
                  <a:cubicBezTo>
                    <a:pt x="646159" y="6314"/>
                    <a:pt x="642729" y="12410"/>
                    <a:pt x="645778" y="16886"/>
                  </a:cubicBezTo>
                  <a:cubicBezTo>
                    <a:pt x="650445" y="2789"/>
                    <a:pt x="651873" y="1646"/>
                    <a:pt x="665875" y="2408"/>
                  </a:cubicBezTo>
                  <a:cubicBezTo>
                    <a:pt x="672733" y="2408"/>
                    <a:pt x="679877" y="789"/>
                    <a:pt x="686163" y="1265"/>
                  </a:cubicBezTo>
                  <a:cubicBezTo>
                    <a:pt x="703137" y="2808"/>
                    <a:pt x="720244" y="2389"/>
                    <a:pt x="737122" y="27"/>
                  </a:cubicBezTo>
                  <a:cubicBezTo>
                    <a:pt x="742161" y="-297"/>
                    <a:pt x="746933" y="2294"/>
                    <a:pt x="749410" y="6695"/>
                  </a:cubicBezTo>
                  <a:cubicBezTo>
                    <a:pt x="750934" y="8695"/>
                    <a:pt x="751219" y="10219"/>
                    <a:pt x="748933" y="11743"/>
                  </a:cubicBezTo>
                  <a:close/>
                  <a:moveTo>
                    <a:pt x="90946" y="12314"/>
                  </a:moveTo>
                  <a:lnTo>
                    <a:pt x="86374" y="12314"/>
                  </a:lnTo>
                  <a:cubicBezTo>
                    <a:pt x="87327" y="14124"/>
                    <a:pt x="89232" y="14410"/>
                    <a:pt x="90946" y="12314"/>
                  </a:cubicBezTo>
                  <a:close/>
                  <a:moveTo>
                    <a:pt x="341549" y="16124"/>
                  </a:moveTo>
                  <a:lnTo>
                    <a:pt x="340501" y="16124"/>
                  </a:lnTo>
                  <a:lnTo>
                    <a:pt x="341549" y="16124"/>
                  </a:lnTo>
                  <a:close/>
                  <a:moveTo>
                    <a:pt x="398699" y="16124"/>
                  </a:moveTo>
                  <a:lnTo>
                    <a:pt x="397461" y="16124"/>
                  </a:lnTo>
                  <a:lnTo>
                    <a:pt x="398509" y="16696"/>
                  </a:lnTo>
                  <a:close/>
                  <a:moveTo>
                    <a:pt x="600343" y="14505"/>
                  </a:moveTo>
                  <a:lnTo>
                    <a:pt x="599391" y="14505"/>
                  </a:lnTo>
                  <a:lnTo>
                    <a:pt x="599391" y="15648"/>
                  </a:lnTo>
                  <a:close/>
                  <a:moveTo>
                    <a:pt x="735408" y="15267"/>
                  </a:moveTo>
                  <a:cubicBezTo>
                    <a:pt x="735408" y="15267"/>
                    <a:pt x="734836" y="14219"/>
                    <a:pt x="734646" y="14219"/>
                  </a:cubicBezTo>
                  <a:cubicBezTo>
                    <a:pt x="734131" y="14400"/>
                    <a:pt x="733655" y="14658"/>
                    <a:pt x="733217" y="14981"/>
                  </a:cubicBezTo>
                  <a:cubicBezTo>
                    <a:pt x="733217" y="14981"/>
                    <a:pt x="733217" y="16124"/>
                    <a:pt x="733217" y="16220"/>
                  </a:cubicBezTo>
                  <a:cubicBezTo>
                    <a:pt x="733217" y="16315"/>
                    <a:pt x="735027" y="16696"/>
                    <a:pt x="735027" y="15267"/>
                  </a:cubicBezTo>
                  <a:close/>
                  <a:moveTo>
                    <a:pt x="747409" y="9647"/>
                  </a:moveTo>
                  <a:lnTo>
                    <a:pt x="747886" y="8409"/>
                  </a:lnTo>
                  <a:lnTo>
                    <a:pt x="746933" y="8409"/>
                  </a:lnTo>
                  <a:close/>
                </a:path>
              </a:pathLst>
            </a:custGeom>
            <a:grpFill/>
            <a:ln w="9525" cap="flat">
              <a:noFill/>
              <a:prstDash val="solid"/>
              <a:miter/>
            </a:ln>
          </p:spPr>
          <p:txBody>
            <a:bodyPr rtlCol="0" anchor="ctr"/>
            <a:lstStyle/>
            <a:p>
              <a:endParaRPr lang="en-US">
                <a:solidFill>
                  <a:schemeClr val="bg1"/>
                </a:solidFill>
              </a:endParaRPr>
            </a:p>
          </p:txBody>
        </p:sp>
        <p:sp>
          <p:nvSpPr>
            <p:cNvPr id="101" name="Freeform 100">
              <a:extLst>
                <a:ext uri="{FF2B5EF4-FFF2-40B4-BE49-F238E27FC236}">
                  <a16:creationId xmlns:a16="http://schemas.microsoft.com/office/drawing/2014/main" id="{A98952CA-1B08-6BA7-54D4-2D15D3B1D40D}"/>
                </a:ext>
              </a:extLst>
            </p:cNvPr>
            <p:cNvSpPr/>
            <p:nvPr/>
          </p:nvSpPr>
          <p:spPr>
            <a:xfrm>
              <a:off x="7422040" y="2759546"/>
              <a:ext cx="18318" cy="10147"/>
            </a:xfrm>
            <a:custGeom>
              <a:avLst/>
              <a:gdLst>
                <a:gd name="connsiteX0" fmla="*/ 17461 w 18318"/>
                <a:gd name="connsiteY0" fmla="*/ 3560 h 10147"/>
                <a:gd name="connsiteX1" fmla="*/ 16127 w 18318"/>
                <a:gd name="connsiteY1" fmla="*/ 4322 h 10147"/>
                <a:gd name="connsiteX2" fmla="*/ 2126 w 18318"/>
                <a:gd name="connsiteY2" fmla="*/ 893 h 10147"/>
                <a:gd name="connsiteX3" fmla="*/ 30 w 18318"/>
                <a:gd name="connsiteY3" fmla="*/ 893 h 10147"/>
                <a:gd name="connsiteX4" fmla="*/ 983 w 18318"/>
                <a:gd name="connsiteY4" fmla="*/ 2132 h 10147"/>
                <a:gd name="connsiteX5" fmla="*/ 17366 w 18318"/>
                <a:gd name="connsiteY5" fmla="*/ 5656 h 10147"/>
                <a:gd name="connsiteX6" fmla="*/ 18318 w 18318"/>
                <a:gd name="connsiteY6" fmla="*/ 4322 h 10147"/>
                <a:gd name="connsiteX7" fmla="*/ 17461 w 18318"/>
                <a:gd name="connsiteY7" fmla="*/ 3560 h 10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318" h="10147">
                  <a:moveTo>
                    <a:pt x="17461" y="3560"/>
                  </a:moveTo>
                  <a:cubicBezTo>
                    <a:pt x="16975" y="3741"/>
                    <a:pt x="16527" y="3999"/>
                    <a:pt x="16127" y="4322"/>
                  </a:cubicBezTo>
                  <a:lnTo>
                    <a:pt x="2126" y="893"/>
                  </a:lnTo>
                  <a:cubicBezTo>
                    <a:pt x="1078" y="-250"/>
                    <a:pt x="220" y="-345"/>
                    <a:pt x="30" y="893"/>
                  </a:cubicBezTo>
                  <a:cubicBezTo>
                    <a:pt x="-160" y="2132"/>
                    <a:pt x="602" y="1751"/>
                    <a:pt x="983" y="2132"/>
                  </a:cubicBezTo>
                  <a:cubicBezTo>
                    <a:pt x="6602" y="11657"/>
                    <a:pt x="9174" y="12514"/>
                    <a:pt x="17366" y="5656"/>
                  </a:cubicBezTo>
                  <a:cubicBezTo>
                    <a:pt x="17746" y="5256"/>
                    <a:pt x="18061" y="4808"/>
                    <a:pt x="18318" y="4322"/>
                  </a:cubicBezTo>
                  <a:cubicBezTo>
                    <a:pt x="18318" y="4322"/>
                    <a:pt x="17651" y="3465"/>
                    <a:pt x="17461" y="3560"/>
                  </a:cubicBezTo>
                  <a:close/>
                </a:path>
              </a:pathLst>
            </a:custGeom>
            <a:grpFill/>
            <a:ln w="9525" cap="flat">
              <a:noFill/>
              <a:prstDash val="solid"/>
              <a:miter/>
            </a:ln>
          </p:spPr>
          <p:txBody>
            <a:bodyPr rtlCol="0" anchor="ctr"/>
            <a:lstStyle/>
            <a:p>
              <a:endParaRPr lang="en-US">
                <a:solidFill>
                  <a:schemeClr val="bg1"/>
                </a:solidFill>
              </a:endParaRPr>
            </a:p>
          </p:txBody>
        </p:sp>
        <p:sp>
          <p:nvSpPr>
            <p:cNvPr id="102" name="Freeform 101">
              <a:extLst>
                <a:ext uri="{FF2B5EF4-FFF2-40B4-BE49-F238E27FC236}">
                  <a16:creationId xmlns:a16="http://schemas.microsoft.com/office/drawing/2014/main" id="{F7A85368-E863-E073-95C0-CE39338786E0}"/>
                </a:ext>
              </a:extLst>
            </p:cNvPr>
            <p:cNvSpPr/>
            <p:nvPr/>
          </p:nvSpPr>
          <p:spPr>
            <a:xfrm>
              <a:off x="7375874" y="2710148"/>
              <a:ext cx="1047" cy="857"/>
            </a:xfrm>
            <a:custGeom>
              <a:avLst/>
              <a:gdLst>
                <a:gd name="connsiteX0" fmla="*/ 1048 w 1047"/>
                <a:gd name="connsiteY0" fmla="*/ 0 h 857"/>
                <a:gd name="connsiteX1" fmla="*/ 0 w 1047"/>
                <a:gd name="connsiteY1" fmla="*/ 286 h 857"/>
                <a:gd name="connsiteX2" fmla="*/ 857 w 1047"/>
                <a:gd name="connsiteY2" fmla="*/ 857 h 857"/>
                <a:gd name="connsiteX3" fmla="*/ 1048 w 1047"/>
                <a:gd name="connsiteY3" fmla="*/ 0 h 857"/>
              </a:gdLst>
              <a:ahLst/>
              <a:cxnLst>
                <a:cxn ang="0">
                  <a:pos x="connsiteX0" y="connsiteY0"/>
                </a:cxn>
                <a:cxn ang="0">
                  <a:pos x="connsiteX1" y="connsiteY1"/>
                </a:cxn>
                <a:cxn ang="0">
                  <a:pos x="connsiteX2" y="connsiteY2"/>
                </a:cxn>
                <a:cxn ang="0">
                  <a:pos x="connsiteX3" y="connsiteY3"/>
                </a:cxn>
              </a:cxnLst>
              <a:rect l="l" t="t" r="r" b="b"/>
              <a:pathLst>
                <a:path w="1047" h="857">
                  <a:moveTo>
                    <a:pt x="1048" y="0"/>
                  </a:moveTo>
                  <a:lnTo>
                    <a:pt x="0" y="286"/>
                  </a:lnTo>
                  <a:lnTo>
                    <a:pt x="857" y="857"/>
                  </a:lnTo>
                  <a:lnTo>
                    <a:pt x="1048" y="0"/>
                  </a:lnTo>
                  <a:close/>
                </a:path>
              </a:pathLst>
            </a:custGeom>
            <a:grpFill/>
            <a:ln w="9525" cap="flat">
              <a:noFill/>
              <a:prstDash val="solid"/>
              <a:miter/>
            </a:ln>
          </p:spPr>
          <p:txBody>
            <a:bodyPr rtlCol="0" anchor="ctr"/>
            <a:lstStyle/>
            <a:p>
              <a:endParaRPr lang="en-US">
                <a:solidFill>
                  <a:schemeClr val="bg1"/>
                </a:solidFill>
              </a:endParaRPr>
            </a:p>
          </p:txBody>
        </p:sp>
        <p:sp>
          <p:nvSpPr>
            <p:cNvPr id="103" name="Freeform 102">
              <a:extLst>
                <a:ext uri="{FF2B5EF4-FFF2-40B4-BE49-F238E27FC236}">
                  <a16:creationId xmlns:a16="http://schemas.microsoft.com/office/drawing/2014/main" id="{668E47DB-D2FC-4BE8-D98C-DB19D5321E69}"/>
                </a:ext>
              </a:extLst>
            </p:cNvPr>
            <p:cNvSpPr/>
            <p:nvPr/>
          </p:nvSpPr>
          <p:spPr>
            <a:xfrm>
              <a:off x="7331011" y="2710053"/>
              <a:ext cx="1047" cy="952"/>
            </a:xfrm>
            <a:custGeom>
              <a:avLst/>
              <a:gdLst>
                <a:gd name="connsiteX0" fmla="*/ 190 w 1047"/>
                <a:gd name="connsiteY0" fmla="*/ 0 h 952"/>
                <a:gd name="connsiteX1" fmla="*/ 0 w 1047"/>
                <a:gd name="connsiteY1" fmla="*/ 952 h 952"/>
                <a:gd name="connsiteX2" fmla="*/ 1048 w 1047"/>
                <a:gd name="connsiteY2" fmla="*/ 571 h 952"/>
                <a:gd name="connsiteX3" fmla="*/ 190 w 1047"/>
                <a:gd name="connsiteY3" fmla="*/ 0 h 952"/>
              </a:gdLst>
              <a:ahLst/>
              <a:cxnLst>
                <a:cxn ang="0">
                  <a:pos x="connsiteX0" y="connsiteY0"/>
                </a:cxn>
                <a:cxn ang="0">
                  <a:pos x="connsiteX1" y="connsiteY1"/>
                </a:cxn>
                <a:cxn ang="0">
                  <a:pos x="connsiteX2" y="connsiteY2"/>
                </a:cxn>
                <a:cxn ang="0">
                  <a:pos x="connsiteX3" y="connsiteY3"/>
                </a:cxn>
              </a:cxnLst>
              <a:rect l="l" t="t" r="r" b="b"/>
              <a:pathLst>
                <a:path w="1047" h="952">
                  <a:moveTo>
                    <a:pt x="190" y="0"/>
                  </a:moveTo>
                  <a:lnTo>
                    <a:pt x="0" y="952"/>
                  </a:lnTo>
                  <a:lnTo>
                    <a:pt x="1048" y="571"/>
                  </a:lnTo>
                  <a:lnTo>
                    <a:pt x="190" y="0"/>
                  </a:lnTo>
                  <a:close/>
                </a:path>
              </a:pathLst>
            </a:custGeom>
            <a:grpFill/>
            <a:ln w="9525" cap="flat">
              <a:noFill/>
              <a:prstDash val="solid"/>
              <a:miter/>
            </a:ln>
          </p:spPr>
          <p:txBody>
            <a:bodyPr rtlCol="0" anchor="ctr"/>
            <a:lstStyle/>
            <a:p>
              <a:endParaRPr lang="en-US">
                <a:solidFill>
                  <a:schemeClr val="bg1"/>
                </a:solidFill>
              </a:endParaRPr>
            </a:p>
          </p:txBody>
        </p:sp>
        <p:sp>
          <p:nvSpPr>
            <p:cNvPr id="104" name="Freeform 103">
              <a:extLst>
                <a:ext uri="{FF2B5EF4-FFF2-40B4-BE49-F238E27FC236}">
                  <a16:creationId xmlns:a16="http://schemas.microsoft.com/office/drawing/2014/main" id="{72339A1E-AB69-01EB-C679-406D0E875D88}"/>
                </a:ext>
              </a:extLst>
            </p:cNvPr>
            <p:cNvSpPr/>
            <p:nvPr/>
          </p:nvSpPr>
          <p:spPr>
            <a:xfrm>
              <a:off x="7532941" y="2704337"/>
              <a:ext cx="666" cy="952"/>
            </a:xfrm>
            <a:custGeom>
              <a:avLst/>
              <a:gdLst>
                <a:gd name="connsiteX0" fmla="*/ 667 w 666"/>
                <a:gd name="connsiteY0" fmla="*/ 0 h 952"/>
                <a:gd name="connsiteX1" fmla="*/ 0 w 666"/>
                <a:gd name="connsiteY1" fmla="*/ 953 h 952"/>
                <a:gd name="connsiteX2" fmla="*/ 0 w 666"/>
                <a:gd name="connsiteY2" fmla="*/ 953 h 952"/>
              </a:gdLst>
              <a:ahLst/>
              <a:cxnLst>
                <a:cxn ang="0">
                  <a:pos x="connsiteX0" y="connsiteY0"/>
                </a:cxn>
                <a:cxn ang="0">
                  <a:pos x="connsiteX1" y="connsiteY1"/>
                </a:cxn>
                <a:cxn ang="0">
                  <a:pos x="connsiteX2" y="connsiteY2"/>
                </a:cxn>
              </a:cxnLst>
              <a:rect l="l" t="t" r="r" b="b"/>
              <a:pathLst>
                <a:path w="666" h="952">
                  <a:moveTo>
                    <a:pt x="667" y="0"/>
                  </a:moveTo>
                  <a:lnTo>
                    <a:pt x="0" y="953"/>
                  </a:lnTo>
                  <a:lnTo>
                    <a:pt x="0" y="953"/>
                  </a:lnTo>
                  <a:close/>
                </a:path>
              </a:pathLst>
            </a:custGeom>
            <a:grpFill/>
            <a:ln w="9525" cap="flat">
              <a:noFill/>
              <a:prstDash val="solid"/>
              <a:miter/>
            </a:ln>
          </p:spPr>
          <p:txBody>
            <a:bodyPr rtlCol="0" anchor="ctr"/>
            <a:lstStyle/>
            <a:p>
              <a:endParaRPr lang="en-US">
                <a:solidFill>
                  <a:schemeClr val="bg1"/>
                </a:solidFill>
              </a:endParaRPr>
            </a:p>
          </p:txBody>
        </p:sp>
      </p:grpSp>
      <p:pic>
        <p:nvPicPr>
          <p:cNvPr id="105" name="Picture 104">
            <a:extLst>
              <a:ext uri="{FF2B5EF4-FFF2-40B4-BE49-F238E27FC236}">
                <a16:creationId xmlns:a16="http://schemas.microsoft.com/office/drawing/2014/main" id="{A27B2CB7-564E-7820-163F-45536D52135C}"/>
              </a:ext>
            </a:extLst>
          </p:cNvPr>
          <p:cNvPicPr>
            <a:picLocks noChangeAspect="1"/>
          </p:cNvPicPr>
          <p:nvPr userDrawn="1"/>
        </p:nvPicPr>
        <p:blipFill>
          <a:blip r:embed="rId11"/>
          <a:stretch>
            <a:fillRect/>
          </a:stretch>
        </p:blipFill>
        <p:spPr>
          <a:xfrm>
            <a:off x="11127142" y="146433"/>
            <a:ext cx="931862" cy="714179"/>
          </a:xfrm>
          <a:prstGeom prst="rect">
            <a:avLst/>
          </a:prstGeom>
        </p:spPr>
      </p:pic>
    </p:spTree>
    <p:extLst>
      <p:ext uri="{BB962C8B-B14F-4D97-AF65-F5344CB8AC3E}">
        <p14:creationId xmlns:p14="http://schemas.microsoft.com/office/powerpoint/2010/main" val="1480071817"/>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7" r:id="rId4"/>
    <p:sldLayoutId id="2147483658" r:id="rId5"/>
    <p:sldLayoutId id="2147483659" r:id="rId6"/>
    <p:sldLayoutId id="2147483654" r:id="rId7"/>
    <p:sldLayoutId id="2147483661" r:id="rId8"/>
    <p:sldLayoutId id="2147483655" r:id="rId9"/>
  </p:sldLayoutIdLst>
  <p:hf hdr="0" ftr="0" dt="0"/>
  <p:txStyles>
    <p:titleStyle>
      <a:lvl1pPr algn="l" defTabSz="914400" rtl="0" eaLnBrk="1" latinLnBrk="0" hangingPunct="1">
        <a:lnSpc>
          <a:spcPct val="90000"/>
        </a:lnSpc>
        <a:spcBef>
          <a:spcPct val="0"/>
        </a:spcBef>
        <a:buNone/>
        <a:defRPr lang="en-US" sz="3600" b="0" i="0" kern="1200" dirty="0">
          <a:solidFill>
            <a:schemeClr val="tx1">
              <a:lumMod val="85000"/>
              <a:lumOff val="15000"/>
            </a:schemeClr>
          </a:solidFill>
          <a:latin typeface="DM Serif Display" pitchFamily="2" charset="0"/>
          <a:ea typeface="+mj-ea"/>
          <a:cs typeface="+mj-cs"/>
        </a:defRPr>
      </a:lvl1pPr>
    </p:titleStyle>
    <p:bodyStyle>
      <a:lvl1pPr marL="228600" indent="-228600" algn="l" defTabSz="914400" rtl="0" eaLnBrk="1" latinLnBrk="0" hangingPunct="1">
        <a:lnSpc>
          <a:spcPct val="90000"/>
        </a:lnSpc>
        <a:spcBef>
          <a:spcPts val="600"/>
        </a:spcBef>
        <a:buClr>
          <a:schemeClr val="accent1"/>
        </a:buClr>
        <a:buFont typeface="Arial" panose="020B0604020202020204" pitchFamily="34" charset="0"/>
        <a:buChar char="•"/>
        <a:defRPr sz="2800" b="0" i="0" kern="120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685800" indent="-228600" algn="l" defTabSz="914400" rtl="0" eaLnBrk="1" latinLnBrk="0" hangingPunct="1">
        <a:lnSpc>
          <a:spcPct val="90000"/>
        </a:lnSpc>
        <a:spcBef>
          <a:spcPts val="600"/>
        </a:spcBef>
        <a:buClr>
          <a:schemeClr val="accent1"/>
        </a:buClr>
        <a:buFont typeface="System Font Regular"/>
        <a:buChar char="–"/>
        <a:defRPr sz="2400" b="0" i="0" kern="1200">
          <a:solidFill>
            <a:schemeClr val="tx1"/>
          </a:solidFill>
          <a:latin typeface="Arial" panose="020B0604020202020204" pitchFamily="34" charset="0"/>
          <a:ea typeface="Open Sans" panose="020B0606030504020204" pitchFamily="34" charset="0"/>
          <a:cs typeface="Arial" panose="020B0604020202020204" pitchFamily="34" charset="0"/>
        </a:defRPr>
      </a:lvl2pPr>
      <a:lvl3pPr marL="1143000" indent="-228600" algn="l" defTabSz="914400" rtl="0" eaLnBrk="1" latinLnBrk="0" hangingPunct="1">
        <a:lnSpc>
          <a:spcPct val="90000"/>
        </a:lnSpc>
        <a:spcBef>
          <a:spcPts val="600"/>
        </a:spcBef>
        <a:buClr>
          <a:schemeClr val="accent1"/>
        </a:buClr>
        <a:buFont typeface="Arial" panose="020B0604020202020204" pitchFamily="34" charset="0"/>
        <a:buChar char="•"/>
        <a:defRPr sz="2000" b="0" i="0" kern="1200">
          <a:solidFill>
            <a:schemeClr val="tx1"/>
          </a:solidFill>
          <a:latin typeface="Arial" panose="020B0604020202020204" pitchFamily="34" charset="0"/>
          <a:ea typeface="Open Sans" panose="020B0606030504020204" pitchFamily="34" charset="0"/>
          <a:cs typeface="Arial" panose="020B0604020202020204" pitchFamily="34" charset="0"/>
        </a:defRPr>
      </a:lvl3pPr>
      <a:lvl4pPr marL="1600200" indent="-228600" algn="l" defTabSz="914400" rtl="0" eaLnBrk="1" latinLnBrk="0" hangingPunct="1">
        <a:lnSpc>
          <a:spcPct val="90000"/>
        </a:lnSpc>
        <a:spcBef>
          <a:spcPts val="600"/>
        </a:spcBef>
        <a:buClr>
          <a:schemeClr val="accent1"/>
        </a:buClr>
        <a:buFont typeface="System Font Regular"/>
        <a:buChar char="–"/>
        <a:defRPr sz="1800" b="0" i="0" kern="1200">
          <a:solidFill>
            <a:schemeClr val="tx1"/>
          </a:solidFill>
          <a:latin typeface="Arial" panose="020B0604020202020204" pitchFamily="34" charset="0"/>
          <a:ea typeface="Open Sans" panose="020B0606030504020204" pitchFamily="34" charset="0"/>
          <a:cs typeface="Arial" panose="020B0604020202020204" pitchFamily="34" charset="0"/>
        </a:defRPr>
      </a:lvl4pPr>
      <a:lvl5pPr marL="2057400" indent="-228600" algn="l" defTabSz="914400" rtl="0" eaLnBrk="1" latinLnBrk="0" hangingPunct="1">
        <a:lnSpc>
          <a:spcPct val="90000"/>
        </a:lnSpc>
        <a:spcBef>
          <a:spcPts val="600"/>
        </a:spcBef>
        <a:buClr>
          <a:schemeClr val="accent1"/>
        </a:buClr>
        <a:buFont typeface="Arial" panose="020B0604020202020204" pitchFamily="34" charset="0"/>
        <a:buChar char="•"/>
        <a:defRPr sz="1800" b="0" i="0" kern="1200">
          <a:solidFill>
            <a:schemeClr val="tx1"/>
          </a:solidFill>
          <a:latin typeface="Arial" panose="020B0604020202020204" pitchFamily="34" charset="0"/>
          <a:ea typeface="Open Sans" panose="020B0606030504020204" pitchFamily="34" charset="0"/>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41" userDrawn="1">
          <p15:clr>
            <a:srgbClr val="F26B43"/>
          </p15:clr>
        </p15:guide>
        <p15:guide id="2" pos="74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8.png"/><Relationship Id="rId4" Type="http://schemas.microsoft.com/office/2007/relationships/hdphoto" Target="../media/hdphoto3.wdp"/></Relationships>
</file>

<file path=ppt/slides/_rels/slide1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4.xml"/><Relationship Id="rId1" Type="http://schemas.openxmlformats.org/officeDocument/2006/relationships/slideLayout" Target="../slideLayouts/slideLayout9.xml"/><Relationship Id="rId5" Type="http://schemas.microsoft.com/office/2007/relationships/hdphoto" Target="../media/hdphoto5.wdp"/><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6" Type="http://schemas.microsoft.com/office/2007/relationships/hdphoto" Target="../media/hdphoto3.wdp"/><Relationship Id="rId5" Type="http://schemas.openxmlformats.org/officeDocument/2006/relationships/image" Target="../media/image4.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8.xml"/><Relationship Id="rId6" Type="http://schemas.openxmlformats.org/officeDocument/2006/relationships/image" Target="../media/image16.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s>
</file>

<file path=ppt/slides/_rels/slide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png"/><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 Id="rId9" Type="http://schemas.openxmlformats.org/officeDocument/2006/relationships/image" Target="../media/image29.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0.jpeg"/><Relationship Id="rId1" Type="http://schemas.openxmlformats.org/officeDocument/2006/relationships/slideLayout" Target="../slideLayouts/slideLayout7.xml"/><Relationship Id="rId4" Type="http://schemas.microsoft.com/office/2007/relationships/hdphoto" Target="../media/hdphoto4.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Placeholder 15">
            <a:extLst>
              <a:ext uri="{FF2B5EF4-FFF2-40B4-BE49-F238E27FC236}">
                <a16:creationId xmlns:a16="http://schemas.microsoft.com/office/drawing/2014/main" id="{1CC11D8D-C951-2C4C-A539-A97E6A9E49A8}"/>
              </a:ext>
            </a:extLst>
          </p:cNvPr>
          <p:cNvPicPr>
            <a:picLocks noGrp="1" noChangeAspect="1"/>
          </p:cNvPicPr>
          <p:nvPr>
            <p:ph type="pic" sz="quarter" idx="10"/>
          </p:nvPr>
        </p:nvPicPr>
        <p:blipFill rotWithShape="1">
          <a:blip r:embed="rId2"/>
          <a:srcRect l="11797" r="11797"/>
          <a:stretch/>
        </p:blipFill>
        <p:spPr/>
      </p:pic>
      <p:sp>
        <p:nvSpPr>
          <p:cNvPr id="10" name="Text Placeholder 9">
            <a:extLst>
              <a:ext uri="{FF2B5EF4-FFF2-40B4-BE49-F238E27FC236}">
                <a16:creationId xmlns:a16="http://schemas.microsoft.com/office/drawing/2014/main" id="{F90D09FE-61F6-C22B-A1D4-EC01BAE84339}"/>
              </a:ext>
            </a:extLst>
          </p:cNvPr>
          <p:cNvSpPr>
            <a:spLocks noGrp="1"/>
          </p:cNvSpPr>
          <p:nvPr>
            <p:ph type="body" sz="quarter" idx="11"/>
          </p:nvPr>
        </p:nvSpPr>
        <p:spPr>
          <a:xfrm>
            <a:off x="134704" y="1563410"/>
            <a:ext cx="4450548" cy="2275414"/>
          </a:xfrm>
        </p:spPr>
        <p:txBody>
          <a:bodyPr/>
          <a:lstStyle/>
          <a:p>
            <a:pPr algn="ctr"/>
            <a:r>
              <a:rPr lang="en-US" dirty="0"/>
              <a:t>Veronica’s </a:t>
            </a:r>
            <a:br>
              <a:rPr lang="en-US" dirty="0"/>
            </a:br>
            <a:r>
              <a:rPr lang="en-US" dirty="0"/>
              <a:t>Brick Oven </a:t>
            </a:r>
            <a:br>
              <a:rPr lang="en-US" dirty="0"/>
            </a:br>
            <a:r>
              <a:rPr lang="en-US" dirty="0"/>
              <a:t>Pizzeria</a:t>
            </a:r>
          </a:p>
          <a:p>
            <a:pPr algn="ctr"/>
            <a:r>
              <a:rPr lang="en-US" dirty="0">
                <a:latin typeface="Bahnschrift Light SemiCondensed" panose="020B0502040204020203" pitchFamily="34" charset="0"/>
                <a:cs typeface="Dreaming Outloud Script Pro" panose="020F0502020204030204" pitchFamily="66" charset="0"/>
              </a:rPr>
              <a:t>FRANCHISING</a:t>
            </a:r>
          </a:p>
          <a:p>
            <a:endParaRPr lang="en-ID" dirty="0"/>
          </a:p>
        </p:txBody>
      </p:sp>
      <p:sp>
        <p:nvSpPr>
          <p:cNvPr id="2" name="Slide Number Placeholder 1">
            <a:extLst>
              <a:ext uri="{FF2B5EF4-FFF2-40B4-BE49-F238E27FC236}">
                <a16:creationId xmlns:a16="http://schemas.microsoft.com/office/drawing/2014/main" id="{E34BF997-5C59-1BD4-71EB-168736B1BB67}"/>
              </a:ext>
            </a:extLst>
          </p:cNvPr>
          <p:cNvSpPr>
            <a:spLocks noGrp="1"/>
          </p:cNvSpPr>
          <p:nvPr>
            <p:ph type="sldNum" sz="quarter" idx="4294967295"/>
          </p:nvPr>
        </p:nvSpPr>
        <p:spPr>
          <a:xfrm>
            <a:off x="9448800" y="6356350"/>
            <a:ext cx="2743200" cy="365125"/>
          </a:xfrm>
        </p:spPr>
        <p:txBody>
          <a:bodyPr/>
          <a:lstStyle/>
          <a:p>
            <a:fld id="{CB4D8987-FD1A-BB48-B0A7-01FEA247E1BB}" type="slidenum">
              <a:rPr lang="en-US" smtClean="0"/>
              <a:t>1</a:t>
            </a:fld>
            <a:endParaRPr lang="en-US"/>
          </a:p>
        </p:txBody>
      </p:sp>
      <p:sp>
        <p:nvSpPr>
          <p:cNvPr id="9" name="Rectangle 8">
            <a:extLst>
              <a:ext uri="{FF2B5EF4-FFF2-40B4-BE49-F238E27FC236}">
                <a16:creationId xmlns:a16="http://schemas.microsoft.com/office/drawing/2014/main" id="{9432AF54-270C-A4E7-074E-C51ACE987DD6}"/>
              </a:ext>
            </a:extLst>
          </p:cNvPr>
          <p:cNvSpPr/>
          <p:nvPr/>
        </p:nvSpPr>
        <p:spPr>
          <a:xfrm>
            <a:off x="651539" y="4994007"/>
            <a:ext cx="2694062" cy="7441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r>
              <a:rPr lang="en-US" b="1" dirty="0">
                <a:solidFill>
                  <a:schemeClr val="tx1">
                    <a:lumMod val="85000"/>
                    <a:lumOff val="15000"/>
                  </a:schemeClr>
                </a:solidFill>
                <a:effectLst/>
                <a:latin typeface="Arial" panose="020B0604020202020204" pitchFamily="34" charset="0"/>
                <a:ea typeface="Calibri" panose="020F0502020204030204" pitchFamily="34" charset="0"/>
                <a:cs typeface="Arial" panose="020B0604020202020204" pitchFamily="34" charset="0"/>
              </a:rPr>
              <a:t>Danny Medina </a:t>
            </a:r>
            <a:endParaRPr lang="en-ID" sz="1200" b="1" dirty="0">
              <a:solidFill>
                <a:schemeClr val="tx1">
                  <a:lumMod val="85000"/>
                  <a:lumOff val="15000"/>
                </a:schemeClr>
              </a:solidFill>
              <a:effectLst/>
              <a:latin typeface="Arial" panose="020B0604020202020204" pitchFamily="34" charset="0"/>
              <a:ea typeface="Calibri" panose="020F0502020204030204" pitchFamily="34" charset="0"/>
              <a:cs typeface="Arial" panose="020B0604020202020204" pitchFamily="34" charset="0"/>
            </a:endParaRPr>
          </a:p>
          <a:p>
            <a:pPr>
              <a:spcBef>
                <a:spcPts val="300"/>
              </a:spcBef>
            </a:pPr>
            <a:r>
              <a:rPr lang="en-US" sz="1400" dirty="0">
                <a:solidFill>
                  <a:schemeClr val="tx1">
                    <a:lumMod val="85000"/>
                    <a:lumOff val="15000"/>
                  </a:schemeClr>
                </a:solidFill>
                <a:effectLst/>
                <a:latin typeface="Arial" panose="020B0604020202020204" pitchFamily="34" charset="0"/>
                <a:ea typeface="Calibri" panose="020F0502020204030204" pitchFamily="34" charset="0"/>
                <a:cs typeface="Arial" panose="020B0604020202020204" pitchFamily="34" charset="0"/>
              </a:rPr>
              <a:t>(</a:t>
            </a:r>
            <a:r>
              <a:rPr lang="en-US" sz="1400" dirty="0">
                <a:solidFill>
                  <a:schemeClr val="tx1">
                    <a:lumMod val="85000"/>
                    <a:lumOff val="15000"/>
                  </a:schemeClr>
                </a:solidFill>
                <a:latin typeface="Arial" panose="020B0604020202020204" pitchFamily="34" charset="0"/>
                <a:ea typeface="Calibri" panose="020F0502020204030204" pitchFamily="34" charset="0"/>
                <a:cs typeface="Arial" panose="020B0604020202020204" pitchFamily="34" charset="0"/>
              </a:rPr>
              <a:t>Co-Owner</a:t>
            </a:r>
            <a:r>
              <a:rPr lang="en-US" sz="1400" dirty="0">
                <a:solidFill>
                  <a:schemeClr val="tx1">
                    <a:lumMod val="85000"/>
                    <a:lumOff val="15000"/>
                  </a:schemeClr>
                </a:solidFill>
                <a:effectLst/>
                <a:latin typeface="Arial" panose="020B0604020202020204" pitchFamily="34" charset="0"/>
                <a:ea typeface="Calibri" panose="020F0502020204030204" pitchFamily="34" charset="0"/>
                <a:cs typeface="Arial" panose="020B0604020202020204" pitchFamily="34" charset="0"/>
              </a:rPr>
              <a:t>) </a:t>
            </a:r>
            <a:br>
              <a:rPr lang="en-US" sz="1400" dirty="0">
                <a:solidFill>
                  <a:schemeClr val="tx1">
                    <a:lumMod val="85000"/>
                    <a:lumOff val="15000"/>
                  </a:schemeClr>
                </a:solidFill>
                <a:effectLst/>
                <a:latin typeface="Arial" panose="020B0604020202020204" pitchFamily="34" charset="0"/>
                <a:ea typeface="Calibri" panose="020F0502020204030204" pitchFamily="34" charset="0"/>
                <a:cs typeface="Arial" panose="020B0604020202020204" pitchFamily="34" charset="0"/>
              </a:rPr>
            </a:br>
            <a:r>
              <a:rPr lang="en-US" sz="1400" dirty="0">
                <a:solidFill>
                  <a:schemeClr val="tx1">
                    <a:lumMod val="85000"/>
                    <a:lumOff val="15000"/>
                  </a:schemeClr>
                </a:solidFill>
                <a:effectLst/>
                <a:latin typeface="Arial" panose="020B0604020202020204" pitchFamily="34" charset="0"/>
                <a:ea typeface="Calibri" panose="020F0502020204030204" pitchFamily="34" charset="0"/>
                <a:cs typeface="Arial" panose="020B0604020202020204" pitchFamily="34" charset="0"/>
              </a:rPr>
              <a:t>Danny@veronicaspizzeria.com</a:t>
            </a:r>
            <a:endParaRPr lang="en-ID" sz="1400" dirty="0">
              <a:solidFill>
                <a:schemeClr val="tx1">
                  <a:lumMod val="85000"/>
                  <a:lumOff val="15000"/>
                </a:schemeClr>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11" name="Rounded Rectangle 10">
            <a:extLst>
              <a:ext uri="{FF2B5EF4-FFF2-40B4-BE49-F238E27FC236}">
                <a16:creationId xmlns:a16="http://schemas.microsoft.com/office/drawing/2014/main" id="{2556E72C-6B5F-597E-54C5-75F94F5C626A}"/>
              </a:ext>
            </a:extLst>
          </p:cNvPr>
          <p:cNvSpPr/>
          <p:nvPr/>
        </p:nvSpPr>
        <p:spPr>
          <a:xfrm>
            <a:off x="679345" y="4463293"/>
            <a:ext cx="2152970" cy="337020"/>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rtlCol="0" anchor="ctr"/>
          <a:lstStyle/>
          <a:p>
            <a:pPr>
              <a:lnSpc>
                <a:spcPct val="107000"/>
              </a:lnSpc>
              <a:spcAft>
                <a:spcPts val="800"/>
              </a:spcAft>
            </a:pPr>
            <a:endParaRPr lang="en-ID" b="1" dirty="0">
              <a:solidFill>
                <a:schemeClr val="accent2"/>
              </a:solidFill>
              <a:latin typeface="Arial" panose="020B0604020202020204" pitchFamily="34" charset="0"/>
              <a:cs typeface="Arial" panose="020B0604020202020204" pitchFamily="34" charset="0"/>
            </a:endParaRPr>
          </a:p>
        </p:txBody>
      </p:sp>
      <p:sp>
        <p:nvSpPr>
          <p:cNvPr id="12" name="Rectangle 11">
            <a:extLst>
              <a:ext uri="{FF2B5EF4-FFF2-40B4-BE49-F238E27FC236}">
                <a16:creationId xmlns:a16="http://schemas.microsoft.com/office/drawing/2014/main" id="{B091562F-4363-35EA-37FB-00A8170199E7}"/>
              </a:ext>
            </a:extLst>
          </p:cNvPr>
          <p:cNvSpPr/>
          <p:nvPr/>
        </p:nvSpPr>
        <p:spPr>
          <a:xfrm>
            <a:off x="651539" y="5977288"/>
            <a:ext cx="2694062" cy="7441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r>
              <a:rPr lang="en-US" b="1" dirty="0">
                <a:solidFill>
                  <a:schemeClr val="tx1">
                    <a:lumMod val="85000"/>
                    <a:lumOff val="15000"/>
                  </a:schemeClr>
                </a:solidFill>
                <a:latin typeface="Arial" panose="020B0604020202020204" pitchFamily="34" charset="0"/>
                <a:cs typeface="Arial" panose="020B0604020202020204" pitchFamily="34" charset="0"/>
              </a:rPr>
              <a:t>Justin </a:t>
            </a:r>
            <a:r>
              <a:rPr lang="en-US" b="1" dirty="0" err="1">
                <a:solidFill>
                  <a:schemeClr val="tx1">
                    <a:lumMod val="85000"/>
                    <a:lumOff val="15000"/>
                  </a:schemeClr>
                </a:solidFill>
                <a:latin typeface="Arial" panose="020B0604020202020204" pitchFamily="34" charset="0"/>
                <a:cs typeface="Arial" panose="020B0604020202020204" pitchFamily="34" charset="0"/>
              </a:rPr>
              <a:t>Derkack</a:t>
            </a:r>
            <a:endParaRPr lang="en-ID" sz="1200" b="1" dirty="0">
              <a:solidFill>
                <a:schemeClr val="tx1">
                  <a:lumMod val="85000"/>
                  <a:lumOff val="15000"/>
                </a:schemeClr>
              </a:solidFill>
              <a:latin typeface="Arial" panose="020B0604020202020204" pitchFamily="34" charset="0"/>
              <a:cs typeface="Arial" panose="020B0604020202020204" pitchFamily="34" charset="0"/>
            </a:endParaRPr>
          </a:p>
          <a:p>
            <a:pPr>
              <a:spcBef>
                <a:spcPts val="300"/>
              </a:spcBef>
            </a:pPr>
            <a:r>
              <a:rPr lang="en-US" sz="1400" dirty="0">
                <a:solidFill>
                  <a:schemeClr val="tx1">
                    <a:lumMod val="85000"/>
                    <a:lumOff val="15000"/>
                  </a:schemeClr>
                </a:solidFill>
                <a:latin typeface="Arial" panose="020B0604020202020204" pitchFamily="34" charset="0"/>
                <a:cs typeface="Arial" panose="020B0604020202020204" pitchFamily="34" charset="0"/>
              </a:rPr>
              <a:t>(Co-Owner) </a:t>
            </a:r>
            <a:br>
              <a:rPr lang="en-US" sz="1400" dirty="0">
                <a:solidFill>
                  <a:schemeClr val="tx1">
                    <a:lumMod val="85000"/>
                    <a:lumOff val="15000"/>
                  </a:schemeClr>
                </a:solidFill>
                <a:effectLst/>
                <a:latin typeface="Arial" panose="020B0604020202020204" pitchFamily="34" charset="0"/>
                <a:ea typeface="Calibri" panose="020F0502020204030204" pitchFamily="34" charset="0"/>
                <a:cs typeface="Arial" panose="020B0604020202020204" pitchFamily="34" charset="0"/>
              </a:rPr>
            </a:br>
            <a:r>
              <a:rPr lang="en-US" sz="1400" dirty="0">
                <a:solidFill>
                  <a:schemeClr val="tx1">
                    <a:lumMod val="85000"/>
                    <a:lumOff val="15000"/>
                  </a:schemeClr>
                </a:solidFill>
                <a:latin typeface="Arial" panose="020B0604020202020204" pitchFamily="34" charset="0"/>
                <a:cs typeface="Arial" panose="020B0604020202020204" pitchFamily="34" charset="0"/>
              </a:rPr>
              <a:t>Justin@veronicaspizzeria.com</a:t>
            </a:r>
            <a:endParaRPr lang="en-ID" sz="1400" dirty="0">
              <a:solidFill>
                <a:schemeClr val="tx1">
                  <a:lumMod val="85000"/>
                  <a:lumOff val="15000"/>
                </a:schemeClr>
              </a:solidFill>
              <a:latin typeface="Arial" panose="020B0604020202020204" pitchFamily="34" charset="0"/>
              <a:cs typeface="Arial" panose="020B0604020202020204" pitchFamily="34" charset="0"/>
            </a:endParaRPr>
          </a:p>
        </p:txBody>
      </p:sp>
      <p:cxnSp>
        <p:nvCxnSpPr>
          <p:cNvPr id="13" name="Straight Connector 12">
            <a:extLst>
              <a:ext uri="{FF2B5EF4-FFF2-40B4-BE49-F238E27FC236}">
                <a16:creationId xmlns:a16="http://schemas.microsoft.com/office/drawing/2014/main" id="{55B27A38-A6FC-EE3C-E52C-FA76A7C999A6}"/>
              </a:ext>
            </a:extLst>
          </p:cNvPr>
          <p:cNvCxnSpPr>
            <a:cxnSpLocks/>
          </p:cNvCxnSpPr>
          <p:nvPr/>
        </p:nvCxnSpPr>
        <p:spPr>
          <a:xfrm>
            <a:off x="651539" y="5900259"/>
            <a:ext cx="2822357"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271929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9B97F5-47A6-B8BB-D402-85F3210255CC}"/>
              </a:ext>
            </a:extLst>
          </p:cNvPr>
          <p:cNvSpPr>
            <a:spLocks noGrp="1"/>
          </p:cNvSpPr>
          <p:nvPr>
            <p:ph type="title"/>
          </p:nvPr>
        </p:nvSpPr>
        <p:spPr/>
        <p:txBody>
          <a:bodyPr/>
          <a:lstStyle/>
          <a:p>
            <a:r>
              <a:rPr lang="en-US" dirty="0"/>
              <a:t>4 </a:t>
            </a:r>
            <a:r>
              <a:rPr lang="en-US" sz="4000" dirty="0"/>
              <a:t>G</a:t>
            </a:r>
            <a:r>
              <a:rPr lang="en-US" dirty="0"/>
              <a:t>reat </a:t>
            </a:r>
            <a:r>
              <a:rPr lang="en-US" sz="4000" dirty="0"/>
              <a:t>R</a:t>
            </a:r>
            <a:r>
              <a:rPr lang="en-US" dirty="0"/>
              <a:t>easons to </a:t>
            </a:r>
            <a:r>
              <a:rPr lang="en-US" sz="4000" dirty="0"/>
              <a:t>J</a:t>
            </a:r>
            <a:r>
              <a:rPr lang="en-US" dirty="0"/>
              <a:t>oin </a:t>
            </a:r>
            <a:r>
              <a:rPr lang="en-US" sz="4000" dirty="0"/>
              <a:t>U</a:t>
            </a:r>
            <a:r>
              <a:rPr lang="en-US" dirty="0"/>
              <a:t>s </a:t>
            </a:r>
          </a:p>
        </p:txBody>
      </p:sp>
      <p:sp>
        <p:nvSpPr>
          <p:cNvPr id="3" name="Slide Number Placeholder 2">
            <a:extLst>
              <a:ext uri="{FF2B5EF4-FFF2-40B4-BE49-F238E27FC236}">
                <a16:creationId xmlns:a16="http://schemas.microsoft.com/office/drawing/2014/main" id="{9CF2754E-28B2-2279-7C2C-2F222C25FDCC}"/>
              </a:ext>
            </a:extLst>
          </p:cNvPr>
          <p:cNvSpPr>
            <a:spLocks noGrp="1"/>
          </p:cNvSpPr>
          <p:nvPr>
            <p:ph type="sldNum" sz="quarter" idx="12"/>
          </p:nvPr>
        </p:nvSpPr>
        <p:spPr/>
        <p:txBody>
          <a:bodyPr/>
          <a:lstStyle/>
          <a:p>
            <a:fld id="{CB4D8987-FD1A-BB48-B0A7-01FEA247E1BB}" type="slidenum">
              <a:rPr lang="en-US" smtClean="0"/>
              <a:t>10</a:t>
            </a:fld>
            <a:endParaRPr lang="en-US"/>
          </a:p>
        </p:txBody>
      </p:sp>
    </p:spTree>
    <p:extLst>
      <p:ext uri="{BB962C8B-B14F-4D97-AF65-F5344CB8AC3E}">
        <p14:creationId xmlns:p14="http://schemas.microsoft.com/office/powerpoint/2010/main" val="35849590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 name="Rectangle 154">
            <a:extLst>
              <a:ext uri="{FF2B5EF4-FFF2-40B4-BE49-F238E27FC236}">
                <a16:creationId xmlns:a16="http://schemas.microsoft.com/office/drawing/2014/main" id="{5F10C333-D1E9-A4EA-5A80-48BAA545DE41}"/>
              </a:ext>
            </a:extLst>
          </p:cNvPr>
          <p:cNvSpPr/>
          <p:nvPr/>
        </p:nvSpPr>
        <p:spPr>
          <a:xfrm>
            <a:off x="8626780" y="1557139"/>
            <a:ext cx="526629" cy="741845"/>
          </a:xfrm>
          <a:custGeom>
            <a:avLst/>
            <a:gdLst>
              <a:gd name="connsiteX0" fmla="*/ 0 w 3038009"/>
              <a:gd name="connsiteY0" fmla="*/ 0 h 464949"/>
              <a:gd name="connsiteX1" fmla="*/ 3038009 w 3038009"/>
              <a:gd name="connsiteY1" fmla="*/ 0 h 464949"/>
              <a:gd name="connsiteX2" fmla="*/ 3038009 w 3038009"/>
              <a:gd name="connsiteY2" fmla="*/ 464949 h 464949"/>
              <a:gd name="connsiteX3" fmla="*/ 0 w 3038009"/>
              <a:gd name="connsiteY3" fmla="*/ 464949 h 464949"/>
              <a:gd name="connsiteX4" fmla="*/ 0 w 3038009"/>
              <a:gd name="connsiteY4" fmla="*/ 0 h 464949"/>
              <a:gd name="connsiteX0" fmla="*/ 0 w 3038009"/>
              <a:gd name="connsiteY0" fmla="*/ 0 h 741845"/>
              <a:gd name="connsiteX1" fmla="*/ 3038009 w 3038009"/>
              <a:gd name="connsiteY1" fmla="*/ 0 h 741845"/>
              <a:gd name="connsiteX2" fmla="*/ 507311 w 3038009"/>
              <a:gd name="connsiteY2" fmla="*/ 741845 h 741845"/>
              <a:gd name="connsiteX3" fmla="*/ 0 w 3038009"/>
              <a:gd name="connsiteY3" fmla="*/ 464949 h 741845"/>
              <a:gd name="connsiteX4" fmla="*/ 0 w 3038009"/>
              <a:gd name="connsiteY4" fmla="*/ 0 h 741845"/>
              <a:gd name="connsiteX0" fmla="*/ 0 w 526629"/>
              <a:gd name="connsiteY0" fmla="*/ 0 h 741845"/>
              <a:gd name="connsiteX1" fmla="*/ 526629 w 526629"/>
              <a:gd name="connsiteY1" fmla="*/ 70833 h 741845"/>
              <a:gd name="connsiteX2" fmla="*/ 507311 w 526629"/>
              <a:gd name="connsiteY2" fmla="*/ 741845 h 741845"/>
              <a:gd name="connsiteX3" fmla="*/ 0 w 526629"/>
              <a:gd name="connsiteY3" fmla="*/ 464949 h 741845"/>
              <a:gd name="connsiteX4" fmla="*/ 0 w 526629"/>
              <a:gd name="connsiteY4" fmla="*/ 0 h 7418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6629" h="741845">
                <a:moveTo>
                  <a:pt x="0" y="0"/>
                </a:moveTo>
                <a:lnTo>
                  <a:pt x="526629" y="70833"/>
                </a:lnTo>
                <a:lnTo>
                  <a:pt x="507311" y="741845"/>
                </a:lnTo>
                <a:lnTo>
                  <a:pt x="0" y="464949"/>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FDE6AD43-D600-B079-B5EA-3A9A4913E57F}"/>
              </a:ext>
            </a:extLst>
          </p:cNvPr>
          <p:cNvSpPr/>
          <p:nvPr/>
        </p:nvSpPr>
        <p:spPr>
          <a:xfrm>
            <a:off x="8910918" y="0"/>
            <a:ext cx="3281082" cy="6858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8F45D2-B13D-DE28-DCB0-29AFD6C1012E}"/>
              </a:ext>
            </a:extLst>
          </p:cNvPr>
          <p:cNvSpPr>
            <a:spLocks noGrp="1"/>
          </p:cNvSpPr>
          <p:nvPr>
            <p:ph type="title"/>
          </p:nvPr>
        </p:nvSpPr>
        <p:spPr/>
        <p:txBody>
          <a:bodyPr/>
          <a:lstStyle/>
          <a:p>
            <a:r>
              <a:rPr lang="en-US" dirty="0"/>
              <a:t>Financial Projections</a:t>
            </a:r>
            <a:endParaRPr lang="en-ID" dirty="0"/>
          </a:p>
        </p:txBody>
      </p:sp>
      <p:sp>
        <p:nvSpPr>
          <p:cNvPr id="3" name="Slide Number Placeholder 2">
            <a:extLst>
              <a:ext uri="{FF2B5EF4-FFF2-40B4-BE49-F238E27FC236}">
                <a16:creationId xmlns:a16="http://schemas.microsoft.com/office/drawing/2014/main" id="{1CAB3A45-5C05-FC28-30C4-0911039CAE97}"/>
              </a:ext>
            </a:extLst>
          </p:cNvPr>
          <p:cNvSpPr>
            <a:spLocks noGrp="1"/>
          </p:cNvSpPr>
          <p:nvPr>
            <p:ph type="sldNum" sz="quarter" idx="12"/>
          </p:nvPr>
        </p:nvSpPr>
        <p:spPr/>
        <p:txBody>
          <a:bodyPr/>
          <a:lstStyle/>
          <a:p>
            <a:fld id="{CB4D8987-FD1A-BB48-B0A7-01FEA247E1BB}" type="slidenum">
              <a:rPr lang="en-US" smtClean="0">
                <a:solidFill>
                  <a:schemeClr val="bg1"/>
                </a:solidFill>
              </a:rPr>
              <a:pPr/>
              <a:t>11</a:t>
            </a:fld>
            <a:endParaRPr lang="en-US">
              <a:solidFill>
                <a:schemeClr val="bg1"/>
              </a:solidFill>
            </a:endParaRPr>
          </a:p>
        </p:txBody>
      </p:sp>
      <p:pic>
        <p:nvPicPr>
          <p:cNvPr id="10" name="Picture 9">
            <a:extLst>
              <a:ext uri="{FF2B5EF4-FFF2-40B4-BE49-F238E27FC236}">
                <a16:creationId xmlns:a16="http://schemas.microsoft.com/office/drawing/2014/main" id="{671334C9-EF5A-488A-9F4C-E2687C628CBF}"/>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Lst>
          </a:blip>
          <a:stretch>
            <a:fillRect/>
          </a:stretch>
        </p:blipFill>
        <p:spPr>
          <a:xfrm>
            <a:off x="11127142" y="146433"/>
            <a:ext cx="931862" cy="714179"/>
          </a:xfrm>
          <a:prstGeom prst="rect">
            <a:avLst/>
          </a:prstGeom>
        </p:spPr>
      </p:pic>
      <p:sp>
        <p:nvSpPr>
          <p:cNvPr id="111" name="TextBox 110">
            <a:extLst>
              <a:ext uri="{FF2B5EF4-FFF2-40B4-BE49-F238E27FC236}">
                <a16:creationId xmlns:a16="http://schemas.microsoft.com/office/drawing/2014/main" id="{870E2226-6D90-6911-33A7-C6CFAA129243}"/>
              </a:ext>
            </a:extLst>
          </p:cNvPr>
          <p:cNvSpPr txBox="1"/>
          <p:nvPr/>
        </p:nvSpPr>
        <p:spPr>
          <a:xfrm>
            <a:off x="9255902" y="2180965"/>
            <a:ext cx="2743200" cy="4022095"/>
          </a:xfrm>
          <a:prstGeom prst="rect">
            <a:avLst/>
          </a:prstGeom>
          <a:noFill/>
        </p:spPr>
        <p:txBody>
          <a:bodyPr wrap="square" lIns="0" tIns="0" rIns="0" bIns="0">
            <a:noAutofit/>
          </a:bodyPr>
          <a:lstStyle>
            <a:defPPr>
              <a:defRPr lang="en-US"/>
            </a:defPPr>
            <a:lvl1pPr marR="0">
              <a:lnSpc>
                <a:spcPct val="107000"/>
              </a:lnSpc>
              <a:spcBef>
                <a:spcPts val="0"/>
              </a:spcBef>
              <a:spcAft>
                <a:spcPts val="800"/>
              </a:spcAft>
              <a:defRPr sz="1600">
                <a:effectLst/>
                <a:latin typeface="DM Sans" pitchFamily="2" charset="77"/>
                <a:ea typeface="Calibri" panose="020F0502020204030204" pitchFamily="34" charset="0"/>
                <a:cs typeface="Times New Roman" panose="02020603050405020304" pitchFamily="18" charset="0"/>
              </a:defRPr>
            </a:lvl1pPr>
          </a:lstStyle>
          <a:p>
            <a:pPr>
              <a:lnSpc>
                <a:spcPct val="100000"/>
              </a:lnSpc>
              <a:spcBef>
                <a:spcPts val="600"/>
              </a:spcBef>
              <a:spcAft>
                <a:spcPts val="0"/>
              </a:spcAft>
            </a:pPr>
            <a:r>
              <a:rPr lang="en-US" sz="1800" dirty="0">
                <a:solidFill>
                  <a:schemeClr val="bg1"/>
                </a:solidFill>
                <a:latin typeface="Arial" panose="020B0604020202020204" pitchFamily="34" charset="0"/>
                <a:cs typeface="Arial" panose="020B0604020202020204" pitchFamily="34" charset="0"/>
              </a:rPr>
              <a:t>Our business model is designed to achieve industry-high profit margins of </a:t>
            </a:r>
            <a:r>
              <a:rPr lang="en-US" sz="1800" b="1" dirty="0">
                <a:solidFill>
                  <a:schemeClr val="bg1"/>
                </a:solidFill>
                <a:latin typeface="Arial" panose="020B0604020202020204" pitchFamily="34" charset="0"/>
                <a:cs typeface="Arial" panose="020B0604020202020204" pitchFamily="34" charset="0"/>
              </a:rPr>
              <a:t>15-18%</a:t>
            </a:r>
            <a:r>
              <a:rPr lang="en-US" sz="1800" dirty="0">
                <a:solidFill>
                  <a:schemeClr val="bg1"/>
                </a:solidFill>
                <a:latin typeface="Arial" panose="020B0604020202020204" pitchFamily="34" charset="0"/>
                <a:cs typeface="Arial" panose="020B0604020202020204" pitchFamily="34" charset="0"/>
              </a:rPr>
              <a:t>. By carefully managing our cost structure, optimizing operational efficiencies, and leveraging economies of scale as we expand, we are confident in our ability to maintain healthy profit margins across all locations.</a:t>
            </a:r>
            <a:endParaRPr lang="en-ID" sz="1800" dirty="0">
              <a:solidFill>
                <a:schemeClr val="bg1"/>
              </a:solidFill>
              <a:latin typeface="Arial" panose="020B0604020202020204" pitchFamily="34" charset="0"/>
              <a:cs typeface="Arial" panose="020B0604020202020204" pitchFamily="34" charset="0"/>
            </a:endParaRPr>
          </a:p>
        </p:txBody>
      </p:sp>
      <p:sp>
        <p:nvSpPr>
          <p:cNvPr id="154" name="Rectangle 153">
            <a:extLst>
              <a:ext uri="{FF2B5EF4-FFF2-40B4-BE49-F238E27FC236}">
                <a16:creationId xmlns:a16="http://schemas.microsoft.com/office/drawing/2014/main" id="{0206B71C-E783-E0B7-DA15-1C02229CE834}"/>
              </a:ext>
            </a:extLst>
          </p:cNvPr>
          <p:cNvSpPr/>
          <p:nvPr/>
        </p:nvSpPr>
        <p:spPr>
          <a:xfrm>
            <a:off x="8626780" y="1557139"/>
            <a:ext cx="3253456" cy="464949"/>
          </a:xfrm>
          <a:custGeom>
            <a:avLst/>
            <a:gdLst>
              <a:gd name="connsiteX0" fmla="*/ 0 w 3253456"/>
              <a:gd name="connsiteY0" fmla="*/ 0 h 464949"/>
              <a:gd name="connsiteX1" fmla="*/ 3253456 w 3253456"/>
              <a:gd name="connsiteY1" fmla="*/ 0 h 464949"/>
              <a:gd name="connsiteX2" fmla="*/ 3253456 w 3253456"/>
              <a:gd name="connsiteY2" fmla="*/ 464949 h 464949"/>
              <a:gd name="connsiteX3" fmla="*/ 0 w 3253456"/>
              <a:gd name="connsiteY3" fmla="*/ 464949 h 464949"/>
              <a:gd name="connsiteX4" fmla="*/ 0 w 3253456"/>
              <a:gd name="connsiteY4" fmla="*/ 0 h 464949"/>
              <a:gd name="connsiteX0" fmla="*/ 0 w 3253456"/>
              <a:gd name="connsiteY0" fmla="*/ 0 h 464949"/>
              <a:gd name="connsiteX1" fmla="*/ 2953764 w 3253456"/>
              <a:gd name="connsiteY1" fmla="*/ 802 h 464949"/>
              <a:gd name="connsiteX2" fmla="*/ 3253456 w 3253456"/>
              <a:gd name="connsiteY2" fmla="*/ 0 h 464949"/>
              <a:gd name="connsiteX3" fmla="*/ 3253456 w 3253456"/>
              <a:gd name="connsiteY3" fmla="*/ 464949 h 464949"/>
              <a:gd name="connsiteX4" fmla="*/ 0 w 3253456"/>
              <a:gd name="connsiteY4" fmla="*/ 464949 h 464949"/>
              <a:gd name="connsiteX5" fmla="*/ 0 w 3253456"/>
              <a:gd name="connsiteY5" fmla="*/ 0 h 464949"/>
              <a:gd name="connsiteX0" fmla="*/ 0 w 3253456"/>
              <a:gd name="connsiteY0" fmla="*/ 0 h 464949"/>
              <a:gd name="connsiteX1" fmla="*/ 2953764 w 3253456"/>
              <a:gd name="connsiteY1" fmla="*/ 802 h 464949"/>
              <a:gd name="connsiteX2" fmla="*/ 3253456 w 3253456"/>
              <a:gd name="connsiteY2" fmla="*/ 464949 h 464949"/>
              <a:gd name="connsiteX3" fmla="*/ 0 w 3253456"/>
              <a:gd name="connsiteY3" fmla="*/ 464949 h 464949"/>
              <a:gd name="connsiteX4" fmla="*/ 0 w 3253456"/>
              <a:gd name="connsiteY4" fmla="*/ 0 h 4649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3456" h="464949">
                <a:moveTo>
                  <a:pt x="0" y="0"/>
                </a:moveTo>
                <a:lnTo>
                  <a:pt x="2953764" y="802"/>
                </a:lnTo>
                <a:lnTo>
                  <a:pt x="3253456" y="464949"/>
                </a:lnTo>
                <a:lnTo>
                  <a:pt x="0" y="464949"/>
                </a:lnTo>
                <a:lnTo>
                  <a:pt x="0" y="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40080" rtlCol="0" anchor="ctr"/>
          <a:lstStyle/>
          <a:p>
            <a:pPr>
              <a:lnSpc>
                <a:spcPct val="100000"/>
              </a:lnSpc>
              <a:spcBef>
                <a:spcPts val="600"/>
              </a:spcBef>
              <a:spcAft>
                <a:spcPts val="0"/>
              </a:spcAft>
            </a:pPr>
            <a:r>
              <a:rPr lang="en-US" sz="2000" dirty="0">
                <a:solidFill>
                  <a:schemeClr val="bg1"/>
                </a:solidFill>
                <a:latin typeface="DM Serif Display" pitchFamily="2" charset="0"/>
              </a:rPr>
              <a:t>Profit Margins</a:t>
            </a:r>
          </a:p>
        </p:txBody>
      </p:sp>
      <p:sp>
        <p:nvSpPr>
          <p:cNvPr id="153" name="Freeform 152">
            <a:extLst>
              <a:ext uri="{FF2B5EF4-FFF2-40B4-BE49-F238E27FC236}">
                <a16:creationId xmlns:a16="http://schemas.microsoft.com/office/drawing/2014/main" id="{194A0F6C-CBAE-08DB-7464-390065291B83}"/>
              </a:ext>
            </a:extLst>
          </p:cNvPr>
          <p:cNvSpPr/>
          <p:nvPr/>
        </p:nvSpPr>
        <p:spPr>
          <a:xfrm>
            <a:off x="8788423" y="1628978"/>
            <a:ext cx="330883" cy="291288"/>
          </a:xfrm>
          <a:custGeom>
            <a:avLst/>
            <a:gdLst>
              <a:gd name="connsiteX0" fmla="*/ 150353 w 2687496"/>
              <a:gd name="connsiteY0" fmla="*/ 2137278 h 2365906"/>
              <a:gd name="connsiteX1" fmla="*/ 93176 w 2687496"/>
              <a:gd name="connsiteY1" fmla="*/ 2194435 h 2365906"/>
              <a:gd name="connsiteX2" fmla="*/ 93176 w 2687496"/>
              <a:gd name="connsiteY2" fmla="*/ 2224716 h 2365906"/>
              <a:gd name="connsiteX3" fmla="*/ 150353 w 2687496"/>
              <a:gd name="connsiteY3" fmla="*/ 2281893 h 2365906"/>
              <a:gd name="connsiteX4" fmla="*/ 696249 w 2687496"/>
              <a:gd name="connsiteY4" fmla="*/ 2281893 h 2365906"/>
              <a:gd name="connsiteX5" fmla="*/ 736681 w 2687496"/>
              <a:gd name="connsiteY5" fmla="*/ 2265148 h 2365906"/>
              <a:gd name="connsiteX6" fmla="*/ 753406 w 2687496"/>
              <a:gd name="connsiteY6" fmla="*/ 2224716 h 2365906"/>
              <a:gd name="connsiteX7" fmla="*/ 753426 w 2687496"/>
              <a:gd name="connsiteY7" fmla="*/ 2224736 h 2365906"/>
              <a:gd name="connsiteX8" fmla="*/ 753386 w 2687496"/>
              <a:gd name="connsiteY8" fmla="*/ 2194435 h 2365906"/>
              <a:gd name="connsiteX9" fmla="*/ 736661 w 2687496"/>
              <a:gd name="connsiteY9" fmla="*/ 2154003 h 2365906"/>
              <a:gd name="connsiteX10" fmla="*/ 696229 w 2687496"/>
              <a:gd name="connsiteY10" fmla="*/ 2137278 h 2365906"/>
              <a:gd name="connsiteX11" fmla="*/ 150353 w 2687496"/>
              <a:gd name="connsiteY11" fmla="*/ 1910039 h 2365906"/>
              <a:gd name="connsiteX12" fmla="*/ 93176 w 2687496"/>
              <a:gd name="connsiteY12" fmla="*/ 1967216 h 2365906"/>
              <a:gd name="connsiteX13" fmla="*/ 93176 w 2687496"/>
              <a:gd name="connsiteY13" fmla="*/ 1996083 h 2365906"/>
              <a:gd name="connsiteX14" fmla="*/ 150353 w 2687496"/>
              <a:gd name="connsiteY14" fmla="*/ 2053240 h 2365906"/>
              <a:gd name="connsiteX15" fmla="*/ 696249 w 2687496"/>
              <a:gd name="connsiteY15" fmla="*/ 2053240 h 2365906"/>
              <a:gd name="connsiteX16" fmla="*/ 736681 w 2687496"/>
              <a:gd name="connsiteY16" fmla="*/ 2036495 h 2365906"/>
              <a:gd name="connsiteX17" fmla="*/ 753406 w 2687496"/>
              <a:gd name="connsiteY17" fmla="*/ 1996083 h 2365906"/>
              <a:gd name="connsiteX18" fmla="*/ 753426 w 2687496"/>
              <a:gd name="connsiteY18" fmla="*/ 1996083 h 2365906"/>
              <a:gd name="connsiteX19" fmla="*/ 753386 w 2687496"/>
              <a:gd name="connsiteY19" fmla="*/ 1967216 h 2365906"/>
              <a:gd name="connsiteX20" fmla="*/ 736661 w 2687496"/>
              <a:gd name="connsiteY20" fmla="*/ 1926785 h 2365906"/>
              <a:gd name="connsiteX21" fmla="*/ 696229 w 2687496"/>
              <a:gd name="connsiteY21" fmla="*/ 1910039 h 2365906"/>
              <a:gd name="connsiteX22" fmla="*/ 150353 w 2687496"/>
              <a:gd name="connsiteY22" fmla="*/ 1682545 h 2365906"/>
              <a:gd name="connsiteX23" fmla="*/ 93176 w 2687496"/>
              <a:gd name="connsiteY23" fmla="*/ 1739702 h 2365906"/>
              <a:gd name="connsiteX24" fmla="*/ 93176 w 2687496"/>
              <a:gd name="connsiteY24" fmla="*/ 1767431 h 2365906"/>
              <a:gd name="connsiteX25" fmla="*/ 150353 w 2687496"/>
              <a:gd name="connsiteY25" fmla="*/ 1824588 h 2365906"/>
              <a:gd name="connsiteX26" fmla="*/ 696249 w 2687496"/>
              <a:gd name="connsiteY26" fmla="*/ 1824588 h 2365906"/>
              <a:gd name="connsiteX27" fmla="*/ 736681 w 2687496"/>
              <a:gd name="connsiteY27" fmla="*/ 1807842 h 2365906"/>
              <a:gd name="connsiteX28" fmla="*/ 753406 w 2687496"/>
              <a:gd name="connsiteY28" fmla="*/ 1767431 h 2365906"/>
              <a:gd name="connsiteX29" fmla="*/ 753426 w 2687496"/>
              <a:gd name="connsiteY29" fmla="*/ 1767431 h 2365906"/>
              <a:gd name="connsiteX30" fmla="*/ 753386 w 2687496"/>
              <a:gd name="connsiteY30" fmla="*/ 1739702 h 2365906"/>
              <a:gd name="connsiteX31" fmla="*/ 736661 w 2687496"/>
              <a:gd name="connsiteY31" fmla="*/ 1699291 h 2365906"/>
              <a:gd name="connsiteX32" fmla="*/ 696229 w 2687496"/>
              <a:gd name="connsiteY32" fmla="*/ 1682545 h 2365906"/>
              <a:gd name="connsiteX33" fmla="*/ 150353 w 2687496"/>
              <a:gd name="connsiteY33" fmla="*/ 1455327 h 2365906"/>
              <a:gd name="connsiteX34" fmla="*/ 93176 w 2687496"/>
              <a:gd name="connsiteY34" fmla="*/ 1512484 h 2365906"/>
              <a:gd name="connsiteX35" fmla="*/ 93176 w 2687496"/>
              <a:gd name="connsiteY35" fmla="*/ 1538778 h 2365906"/>
              <a:gd name="connsiteX36" fmla="*/ 150353 w 2687496"/>
              <a:gd name="connsiteY36" fmla="*/ 1595935 h 2365906"/>
              <a:gd name="connsiteX37" fmla="*/ 696249 w 2687496"/>
              <a:gd name="connsiteY37" fmla="*/ 1595935 h 2365906"/>
              <a:gd name="connsiteX38" fmla="*/ 736681 w 2687496"/>
              <a:gd name="connsiteY38" fmla="*/ 1579189 h 2365906"/>
              <a:gd name="connsiteX39" fmla="*/ 753406 w 2687496"/>
              <a:gd name="connsiteY39" fmla="*/ 1538778 h 2365906"/>
              <a:gd name="connsiteX40" fmla="*/ 753426 w 2687496"/>
              <a:gd name="connsiteY40" fmla="*/ 1538778 h 2365906"/>
              <a:gd name="connsiteX41" fmla="*/ 753396 w 2687496"/>
              <a:gd name="connsiteY41" fmla="*/ 1512484 h 2365906"/>
              <a:gd name="connsiteX42" fmla="*/ 736666 w 2687496"/>
              <a:gd name="connsiteY42" fmla="*/ 1472072 h 2365906"/>
              <a:gd name="connsiteX43" fmla="*/ 696234 w 2687496"/>
              <a:gd name="connsiteY43" fmla="*/ 1455327 h 2365906"/>
              <a:gd name="connsiteX44" fmla="*/ 661947 w 2687496"/>
              <a:gd name="connsiteY44" fmla="*/ 1455327 h 2365906"/>
              <a:gd name="connsiteX45" fmla="*/ 423286 w 2687496"/>
              <a:gd name="connsiteY45" fmla="*/ 1529632 h 2365906"/>
              <a:gd name="connsiteX46" fmla="*/ 184645 w 2687496"/>
              <a:gd name="connsiteY46" fmla="*/ 1455327 h 2365906"/>
              <a:gd name="connsiteX47" fmla="*/ 395287 w 2687496"/>
              <a:gd name="connsiteY47" fmla="*/ 806289 h 2365906"/>
              <a:gd name="connsiteX48" fmla="*/ 478161 w 2687496"/>
              <a:gd name="connsiteY48" fmla="*/ 806289 h 2365906"/>
              <a:gd name="connsiteX49" fmla="*/ 478161 w 2687496"/>
              <a:gd name="connsiteY49" fmla="*/ 853157 h 2365906"/>
              <a:gd name="connsiteX50" fmla="*/ 564925 w 2687496"/>
              <a:gd name="connsiteY50" fmla="*/ 905072 h 2365906"/>
              <a:gd name="connsiteX51" fmla="*/ 601049 w 2687496"/>
              <a:gd name="connsiteY51" fmla="*/ 999491 h 2365906"/>
              <a:gd name="connsiteX52" fmla="*/ 517593 w 2687496"/>
              <a:gd name="connsiteY52" fmla="*/ 999491 h 2365906"/>
              <a:gd name="connsiteX53" fmla="*/ 490140 w 2687496"/>
              <a:gd name="connsiteY53" fmla="*/ 947995 h 2365906"/>
              <a:gd name="connsiteX54" fmla="*/ 434437 w 2687496"/>
              <a:gd name="connsiteY54" fmla="*/ 930612 h 2365906"/>
              <a:gd name="connsiteX55" fmla="*/ 378797 w 2687496"/>
              <a:gd name="connsiteY55" fmla="*/ 948076 h 2365906"/>
              <a:gd name="connsiteX56" fmla="*/ 351262 w 2687496"/>
              <a:gd name="connsiteY56" fmla="*/ 999491 h 2365906"/>
              <a:gd name="connsiteX57" fmla="*/ 378878 w 2687496"/>
              <a:gd name="connsiteY57" fmla="*/ 1050728 h 2365906"/>
              <a:gd name="connsiteX58" fmla="*/ 434442 w 2687496"/>
              <a:gd name="connsiteY58" fmla="*/ 1068091 h 2365906"/>
              <a:gd name="connsiteX59" fmla="*/ 542856 w 2687496"/>
              <a:gd name="connsiteY59" fmla="*/ 1116219 h 2365906"/>
              <a:gd name="connsiteX60" fmla="*/ 590204 w 2687496"/>
              <a:gd name="connsiteY60" fmla="*/ 1224990 h 2365906"/>
              <a:gd name="connsiteX61" fmla="*/ 557647 w 2687496"/>
              <a:gd name="connsiteY61" fmla="*/ 1316500 h 2365906"/>
              <a:gd name="connsiteX62" fmla="*/ 477881 w 2687496"/>
              <a:gd name="connsiteY62" fmla="*/ 1371901 h 2365906"/>
              <a:gd name="connsiteX63" fmla="*/ 477860 w 2687496"/>
              <a:gd name="connsiteY63" fmla="*/ 1409062 h 2365906"/>
              <a:gd name="connsiteX64" fmla="*/ 394985 w 2687496"/>
              <a:gd name="connsiteY64" fmla="*/ 1409062 h 2365906"/>
              <a:gd name="connsiteX65" fmla="*/ 394985 w 2687496"/>
              <a:gd name="connsiteY65" fmla="*/ 1380476 h 2365906"/>
              <a:gd name="connsiteX66" fmla="*/ 291017 w 2687496"/>
              <a:gd name="connsiteY66" fmla="*/ 1330913 h 2365906"/>
              <a:gd name="connsiteX67" fmla="*/ 245803 w 2687496"/>
              <a:gd name="connsiteY67" fmla="*/ 1224990 h 2365906"/>
              <a:gd name="connsiteX68" fmla="*/ 328979 w 2687496"/>
              <a:gd name="connsiteY68" fmla="*/ 1224990 h 2365906"/>
              <a:gd name="connsiteX69" fmla="*/ 358284 w 2687496"/>
              <a:gd name="connsiteY69" fmla="*/ 1280156 h 2365906"/>
              <a:gd name="connsiteX70" fmla="*/ 417855 w 2687496"/>
              <a:gd name="connsiteY70" fmla="*/ 1299015 h 2365906"/>
              <a:gd name="connsiteX71" fmla="*/ 417850 w 2687496"/>
              <a:gd name="connsiteY71" fmla="*/ 1299020 h 2365906"/>
              <a:gd name="connsiteX72" fmla="*/ 478059 w 2687496"/>
              <a:gd name="connsiteY72" fmla="*/ 1280080 h 2365906"/>
              <a:gd name="connsiteX73" fmla="*/ 507309 w 2687496"/>
              <a:gd name="connsiteY73" fmla="*/ 1224138 h 2365906"/>
              <a:gd name="connsiteX74" fmla="*/ 477804 w 2687496"/>
              <a:gd name="connsiteY74" fmla="*/ 1169053 h 2365906"/>
              <a:gd name="connsiteX75" fmla="*/ 418136 w 2687496"/>
              <a:gd name="connsiteY75" fmla="*/ 1150394 h 2365906"/>
              <a:gd name="connsiteX76" fmla="*/ 314086 w 2687496"/>
              <a:gd name="connsiteY76" fmla="*/ 1103904 h 2365906"/>
              <a:gd name="connsiteX77" fmla="*/ 268372 w 2687496"/>
              <a:gd name="connsiteY77" fmla="*/ 999497 h 2365906"/>
              <a:gd name="connsiteX78" fmla="*/ 305971 w 2687496"/>
              <a:gd name="connsiteY78" fmla="*/ 903500 h 2365906"/>
              <a:gd name="connsiteX79" fmla="*/ 395266 w 2687496"/>
              <a:gd name="connsiteY79" fmla="*/ 852024 h 2365906"/>
              <a:gd name="connsiteX80" fmla="*/ 395287 w 2687496"/>
              <a:gd name="connsiteY80" fmla="*/ 852024 h 2365906"/>
              <a:gd name="connsiteX81" fmla="*/ 423311 w 2687496"/>
              <a:gd name="connsiteY81" fmla="*/ 767960 h 2365906"/>
              <a:gd name="connsiteX82" fmla="*/ 183435 w 2687496"/>
              <a:gd name="connsiteY82" fmla="*/ 867325 h 2365906"/>
              <a:gd name="connsiteX83" fmla="*/ 84070 w 2687496"/>
              <a:gd name="connsiteY83" fmla="*/ 1107221 h 2365906"/>
              <a:gd name="connsiteX84" fmla="*/ 183593 w 2687496"/>
              <a:gd name="connsiteY84" fmla="*/ 1346938 h 2365906"/>
              <a:gd name="connsiteX85" fmla="*/ 423311 w 2687496"/>
              <a:gd name="connsiteY85" fmla="*/ 1446462 h 2365906"/>
              <a:gd name="connsiteX86" fmla="*/ 663207 w 2687496"/>
              <a:gd name="connsiteY86" fmla="*/ 1347097 h 2365906"/>
              <a:gd name="connsiteX87" fmla="*/ 762572 w 2687496"/>
              <a:gd name="connsiteY87" fmla="*/ 1107221 h 2365906"/>
              <a:gd name="connsiteX88" fmla="*/ 663207 w 2687496"/>
              <a:gd name="connsiteY88" fmla="*/ 867325 h 2365906"/>
              <a:gd name="connsiteX89" fmla="*/ 423311 w 2687496"/>
              <a:gd name="connsiteY89" fmla="*/ 767960 h 2365906"/>
              <a:gd name="connsiteX90" fmla="*/ 2428251 w 2687496"/>
              <a:gd name="connsiteY90" fmla="*/ 537623 h 2365906"/>
              <a:gd name="connsiteX91" fmla="*/ 2428271 w 2687496"/>
              <a:gd name="connsiteY91" fmla="*/ 1347893 h 2365906"/>
              <a:gd name="connsiteX92" fmla="*/ 2568884 w 2687496"/>
              <a:gd name="connsiteY92" fmla="*/ 1393628 h 2365906"/>
              <a:gd name="connsiteX93" fmla="*/ 2568884 w 2687496"/>
              <a:gd name="connsiteY93" fmla="*/ 1393337 h 2365906"/>
              <a:gd name="connsiteX94" fmla="*/ 2590315 w 2687496"/>
              <a:gd name="connsiteY94" fmla="*/ 950409 h 2365906"/>
              <a:gd name="connsiteX95" fmla="*/ 2428251 w 2687496"/>
              <a:gd name="connsiteY95" fmla="*/ 537623 h 2365906"/>
              <a:gd name="connsiteX96" fmla="*/ 2163892 w 2687496"/>
              <a:gd name="connsiteY96" fmla="*/ 265788 h 2365906"/>
              <a:gd name="connsiteX97" fmla="*/ 2163892 w 2687496"/>
              <a:gd name="connsiteY97" fmla="*/ 1262446 h 2365906"/>
              <a:gd name="connsiteX98" fmla="*/ 2345095 w 2687496"/>
              <a:gd name="connsiteY98" fmla="*/ 1321318 h 2365906"/>
              <a:gd name="connsiteX99" fmla="*/ 2344519 w 2687496"/>
              <a:gd name="connsiteY99" fmla="*/ 428990 h 2365906"/>
              <a:gd name="connsiteX100" fmla="*/ 2163892 w 2687496"/>
              <a:gd name="connsiteY100" fmla="*/ 265788 h 2365906"/>
              <a:gd name="connsiteX101" fmla="*/ 1386770 w 2687496"/>
              <a:gd name="connsiteY101" fmla="*/ 207748 h 2365906"/>
              <a:gd name="connsiteX102" fmla="*/ 910091 w 2687496"/>
              <a:gd name="connsiteY102" fmla="*/ 352868 h 2365906"/>
              <a:gd name="connsiteX103" fmla="*/ 560505 w 2687496"/>
              <a:gd name="connsiteY103" fmla="*/ 707914 h 2365906"/>
              <a:gd name="connsiteX104" fmla="*/ 831799 w 2687496"/>
              <a:gd name="connsiteY104" fmla="*/ 996337 h 2365906"/>
              <a:gd name="connsiteX105" fmla="*/ 743979 w 2687496"/>
              <a:gd name="connsiteY105" fmla="*/ 1382425 h 2365906"/>
              <a:gd name="connsiteX106" fmla="*/ 810507 w 2687496"/>
              <a:gd name="connsiteY106" fmla="*/ 1432983 h 2365906"/>
              <a:gd name="connsiteX107" fmla="*/ 836301 w 2687496"/>
              <a:gd name="connsiteY107" fmla="*/ 1512468 h 2365906"/>
              <a:gd name="connsiteX108" fmla="*/ 836301 w 2687496"/>
              <a:gd name="connsiteY108" fmla="*/ 1542473 h 2365906"/>
              <a:gd name="connsiteX109" fmla="*/ 795711 w 2687496"/>
              <a:gd name="connsiteY109" fmla="*/ 1641078 h 2365906"/>
              <a:gd name="connsiteX110" fmla="*/ 836301 w 2687496"/>
              <a:gd name="connsiteY110" fmla="*/ 1739682 h 2365906"/>
              <a:gd name="connsiteX111" fmla="*/ 836301 w 2687496"/>
              <a:gd name="connsiteY111" fmla="*/ 1769687 h 2365906"/>
              <a:gd name="connsiteX112" fmla="*/ 795711 w 2687496"/>
              <a:gd name="connsiteY112" fmla="*/ 1868291 h 2365906"/>
              <a:gd name="connsiteX113" fmla="*/ 837740 w 2687496"/>
              <a:gd name="connsiteY113" fmla="*/ 1967196 h 2365906"/>
              <a:gd name="connsiteX114" fmla="*/ 837740 w 2687496"/>
              <a:gd name="connsiteY114" fmla="*/ 1997201 h 2365906"/>
              <a:gd name="connsiteX115" fmla="*/ 816866 w 2687496"/>
              <a:gd name="connsiteY115" fmla="*/ 2070088 h 2365906"/>
              <a:gd name="connsiteX116" fmla="*/ 1429927 w 2687496"/>
              <a:gd name="connsiteY116" fmla="*/ 2281577 h 2365906"/>
              <a:gd name="connsiteX117" fmla="*/ 1429958 w 2687496"/>
              <a:gd name="connsiteY117" fmla="*/ 2281587 h 2365906"/>
              <a:gd name="connsiteX118" fmla="*/ 2015970 w 2687496"/>
              <a:gd name="connsiteY118" fmla="*/ 2091253 h 2365906"/>
              <a:gd name="connsiteX119" fmla="*/ 2382821 w 2687496"/>
              <a:gd name="connsiteY119" fmla="*/ 1596231 h 2365906"/>
              <a:gd name="connsiteX120" fmla="*/ 1415356 w 2687496"/>
              <a:gd name="connsiteY120" fmla="*/ 1283826 h 2365906"/>
              <a:gd name="connsiteX121" fmla="*/ 1386770 w 2687496"/>
              <a:gd name="connsiteY121" fmla="*/ 1244113 h 2365906"/>
              <a:gd name="connsiteX122" fmla="*/ 1899233 w 2687496"/>
              <a:gd name="connsiteY122" fmla="*/ 132605 h 2365906"/>
              <a:gd name="connsiteX123" fmla="*/ 1899233 w 2687496"/>
              <a:gd name="connsiteY123" fmla="*/ 1176678 h 2365906"/>
              <a:gd name="connsiteX124" fmla="*/ 2080716 w 2687496"/>
              <a:gd name="connsiteY124" fmla="*/ 1235570 h 2365906"/>
              <a:gd name="connsiteX125" fmla="*/ 2080716 w 2687496"/>
              <a:gd name="connsiteY125" fmla="*/ 213209 h 2365906"/>
              <a:gd name="connsiteX126" fmla="*/ 1899233 w 2687496"/>
              <a:gd name="connsiteY126" fmla="*/ 132605 h 2365906"/>
              <a:gd name="connsiteX127" fmla="*/ 1429927 w 2687496"/>
              <a:gd name="connsiteY127" fmla="*/ 124886 h 2365906"/>
              <a:gd name="connsiteX128" fmla="*/ 1469941 w 2687496"/>
              <a:gd name="connsiteY128" fmla="*/ 165178 h 2365906"/>
              <a:gd name="connsiteX129" fmla="*/ 1469941 w 2687496"/>
              <a:gd name="connsiteY129" fmla="*/ 1214098 h 2365906"/>
              <a:gd name="connsiteX130" fmla="*/ 2448277 w 2687496"/>
              <a:gd name="connsiteY130" fmla="*/ 1530214 h 2365906"/>
              <a:gd name="connsiteX131" fmla="*/ 2448266 w 2687496"/>
              <a:gd name="connsiteY131" fmla="*/ 1530229 h 2365906"/>
              <a:gd name="connsiteX132" fmla="*/ 2472688 w 2687496"/>
              <a:gd name="connsiteY132" fmla="*/ 1550726 h 2365906"/>
              <a:gd name="connsiteX133" fmla="*/ 2475138 w 2687496"/>
              <a:gd name="connsiteY133" fmla="*/ 1582522 h 2365906"/>
              <a:gd name="connsiteX134" fmla="*/ 2081731 w 2687496"/>
              <a:gd name="connsiteY134" fmla="*/ 2146281 h 2365906"/>
              <a:gd name="connsiteX135" fmla="*/ 1429933 w 2687496"/>
              <a:gd name="connsiteY135" fmla="*/ 2364767 h 2365906"/>
              <a:gd name="connsiteX136" fmla="*/ 836316 w 2687496"/>
              <a:gd name="connsiteY136" fmla="*/ 2186417 h 2365906"/>
              <a:gd name="connsiteX137" fmla="*/ 836316 w 2687496"/>
              <a:gd name="connsiteY137" fmla="*/ 2186438 h 2365906"/>
              <a:gd name="connsiteX138" fmla="*/ 836316 w 2687496"/>
              <a:gd name="connsiteY138" fmla="*/ 2194430 h 2365906"/>
              <a:gd name="connsiteX139" fmla="*/ 836316 w 2687496"/>
              <a:gd name="connsiteY139" fmla="*/ 2225874 h 2365906"/>
              <a:gd name="connsiteX140" fmla="*/ 795211 w 2687496"/>
              <a:gd name="connsiteY140" fmla="*/ 2324821 h 2365906"/>
              <a:gd name="connsiteX141" fmla="*/ 696265 w 2687496"/>
              <a:gd name="connsiteY141" fmla="*/ 2365906 h 2365906"/>
              <a:gd name="connsiteX142" fmla="*/ 150388 w 2687496"/>
              <a:gd name="connsiteY142" fmla="*/ 2365906 h 2365906"/>
              <a:gd name="connsiteX143" fmla="*/ 51440 w 2687496"/>
              <a:gd name="connsiteY143" fmla="*/ 2324821 h 2365906"/>
              <a:gd name="connsiteX144" fmla="*/ 10331 w 2687496"/>
              <a:gd name="connsiteY144" fmla="*/ 2225874 h 2365906"/>
              <a:gd name="connsiteX145" fmla="*/ 10331 w 2687496"/>
              <a:gd name="connsiteY145" fmla="*/ 2195568 h 2365906"/>
              <a:gd name="connsiteX146" fmla="*/ 50922 w 2687496"/>
              <a:gd name="connsiteY146" fmla="*/ 2096964 h 2365906"/>
              <a:gd name="connsiteX147" fmla="*/ 10331 w 2687496"/>
              <a:gd name="connsiteY147" fmla="*/ 1996941 h 2365906"/>
              <a:gd name="connsiteX148" fmla="*/ 10331 w 2687496"/>
              <a:gd name="connsiteY148" fmla="*/ 1966915 h 2365906"/>
              <a:gd name="connsiteX149" fmla="*/ 50922 w 2687496"/>
              <a:gd name="connsiteY149" fmla="*/ 1868312 h 2365906"/>
              <a:gd name="connsiteX150" fmla="*/ 10331 w 2687496"/>
              <a:gd name="connsiteY150" fmla="*/ 1770003 h 2365906"/>
              <a:gd name="connsiteX151" fmla="*/ 10331 w 2687496"/>
              <a:gd name="connsiteY151" fmla="*/ 1739702 h 2365906"/>
              <a:gd name="connsiteX152" fmla="*/ 50922 w 2687496"/>
              <a:gd name="connsiteY152" fmla="*/ 1641098 h 2365906"/>
              <a:gd name="connsiteX153" fmla="*/ 10331 w 2687496"/>
              <a:gd name="connsiteY153" fmla="*/ 1542494 h 2365906"/>
              <a:gd name="connsiteX154" fmla="*/ 10331 w 2687496"/>
              <a:gd name="connsiteY154" fmla="*/ 1513627 h 2365906"/>
              <a:gd name="connsiteX155" fmla="*/ 35790 w 2687496"/>
              <a:gd name="connsiteY155" fmla="*/ 1433483 h 2365906"/>
              <a:gd name="connsiteX156" fmla="*/ 102638 w 2687496"/>
              <a:gd name="connsiteY156" fmla="*/ 1382445 h 2365906"/>
              <a:gd name="connsiteX157" fmla="*/ 523 w 2687496"/>
              <a:gd name="connsiteY157" fmla="*/ 1085688 h 2365906"/>
              <a:gd name="connsiteX158" fmla="*/ 131587 w 2687496"/>
              <a:gd name="connsiteY158" fmla="*/ 800516 h 2365906"/>
              <a:gd name="connsiteX159" fmla="*/ 423316 w 2687496"/>
              <a:gd name="connsiteY159" fmla="*/ 684784 h 2365906"/>
              <a:gd name="connsiteX160" fmla="*/ 475911 w 2687496"/>
              <a:gd name="connsiteY160" fmla="*/ 688214 h 2365906"/>
              <a:gd name="connsiteX161" fmla="*/ 876376 w 2687496"/>
              <a:gd name="connsiteY161" fmla="*/ 276898 h 2365906"/>
              <a:gd name="connsiteX162" fmla="*/ 1429927 w 2687496"/>
              <a:gd name="connsiteY162" fmla="*/ 124886 h 2365906"/>
              <a:gd name="connsiteX163" fmla="*/ 1631429 w 2687496"/>
              <a:gd name="connsiteY163" fmla="*/ 84018 h 2365906"/>
              <a:gd name="connsiteX164" fmla="*/ 1631429 w 2687496"/>
              <a:gd name="connsiteY164" fmla="*/ 1090374 h 2365906"/>
              <a:gd name="connsiteX165" fmla="*/ 1816062 w 2687496"/>
              <a:gd name="connsiteY165" fmla="*/ 1149822 h 2365906"/>
              <a:gd name="connsiteX166" fmla="*/ 1816062 w 2687496"/>
              <a:gd name="connsiteY166" fmla="*/ 109457 h 2365906"/>
              <a:gd name="connsiteX167" fmla="*/ 1631429 w 2687496"/>
              <a:gd name="connsiteY167" fmla="*/ 84018 h 2365906"/>
              <a:gd name="connsiteX168" fmla="*/ 1589981 w 2687496"/>
              <a:gd name="connsiteY168" fmla="*/ 0 h 2365906"/>
              <a:gd name="connsiteX169" fmla="*/ 1589986 w 2687496"/>
              <a:gd name="connsiteY169" fmla="*/ 6 h 2365906"/>
              <a:gd name="connsiteX170" fmla="*/ 2687495 w 2687496"/>
              <a:gd name="connsiteY170" fmla="*/ 1120379 h 2365906"/>
              <a:gd name="connsiteX171" fmla="*/ 2636616 w 2687496"/>
              <a:gd name="connsiteY171" fmla="*/ 1458782 h 2365906"/>
              <a:gd name="connsiteX172" fmla="*/ 2597179 w 2687496"/>
              <a:gd name="connsiteY172" fmla="*/ 1487373 h 2365906"/>
              <a:gd name="connsiteX173" fmla="*/ 2584323 w 2687496"/>
              <a:gd name="connsiteY173" fmla="*/ 1485357 h 2365906"/>
              <a:gd name="connsiteX174" fmla="*/ 1576844 w 2687496"/>
              <a:gd name="connsiteY174" fmla="*/ 1160112 h 2365906"/>
              <a:gd name="connsiteX175" fmla="*/ 1548253 w 2687496"/>
              <a:gd name="connsiteY175" fmla="*/ 1120379 h 2365906"/>
              <a:gd name="connsiteX176" fmla="*/ 1548253 w 2687496"/>
              <a:gd name="connsiteY176" fmla="*/ 41448 h 2365906"/>
              <a:gd name="connsiteX177" fmla="*/ 1589981 w 2687496"/>
              <a:gd name="connsiteY177" fmla="*/ 0 h 2365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Lst>
            <a:rect l="l" t="t" r="r" b="b"/>
            <a:pathLst>
              <a:path w="2687496" h="2365906">
                <a:moveTo>
                  <a:pt x="150353" y="2137278"/>
                </a:moveTo>
                <a:cubicBezTo>
                  <a:pt x="118771" y="2137278"/>
                  <a:pt x="93176" y="2162853"/>
                  <a:pt x="93176" y="2194435"/>
                </a:cubicBezTo>
                <a:lnTo>
                  <a:pt x="93176" y="2224716"/>
                </a:lnTo>
                <a:cubicBezTo>
                  <a:pt x="93176" y="2256298"/>
                  <a:pt x="118771" y="2281893"/>
                  <a:pt x="150353" y="2281893"/>
                </a:cubicBezTo>
                <a:lnTo>
                  <a:pt x="696249" y="2281893"/>
                </a:lnTo>
                <a:cubicBezTo>
                  <a:pt x="711423" y="2281893"/>
                  <a:pt x="725953" y="2275875"/>
                  <a:pt x="736681" y="2265148"/>
                </a:cubicBezTo>
                <a:cubicBezTo>
                  <a:pt x="747384" y="2254419"/>
                  <a:pt x="753406" y="2239889"/>
                  <a:pt x="753406" y="2224716"/>
                </a:cubicBezTo>
                <a:lnTo>
                  <a:pt x="753426" y="2224736"/>
                </a:lnTo>
                <a:lnTo>
                  <a:pt x="753386" y="2194435"/>
                </a:lnTo>
                <a:cubicBezTo>
                  <a:pt x="753386" y="2179262"/>
                  <a:pt x="747368" y="2164726"/>
                  <a:pt x="736661" y="2154003"/>
                </a:cubicBezTo>
                <a:cubicBezTo>
                  <a:pt x="725932" y="2143296"/>
                  <a:pt x="711402" y="2137278"/>
                  <a:pt x="696229" y="2137278"/>
                </a:cubicBezTo>
                <a:close/>
                <a:moveTo>
                  <a:pt x="150353" y="1910039"/>
                </a:moveTo>
                <a:cubicBezTo>
                  <a:pt x="118771" y="1910039"/>
                  <a:pt x="93176" y="1935635"/>
                  <a:pt x="93176" y="1967216"/>
                </a:cubicBezTo>
                <a:lnTo>
                  <a:pt x="93176" y="1996083"/>
                </a:lnTo>
                <a:cubicBezTo>
                  <a:pt x="93176" y="2027645"/>
                  <a:pt x="118771" y="2053240"/>
                  <a:pt x="150353" y="2053240"/>
                </a:cubicBezTo>
                <a:lnTo>
                  <a:pt x="696249" y="2053240"/>
                </a:lnTo>
                <a:cubicBezTo>
                  <a:pt x="711423" y="2053240"/>
                  <a:pt x="725953" y="2047223"/>
                  <a:pt x="736681" y="2036495"/>
                </a:cubicBezTo>
                <a:cubicBezTo>
                  <a:pt x="747384" y="2025767"/>
                  <a:pt x="753406" y="2011237"/>
                  <a:pt x="753406" y="1996083"/>
                </a:cubicBezTo>
                <a:lnTo>
                  <a:pt x="753426" y="1996083"/>
                </a:lnTo>
                <a:lnTo>
                  <a:pt x="753386" y="1967216"/>
                </a:lnTo>
                <a:cubicBezTo>
                  <a:pt x="753386" y="1952044"/>
                  <a:pt x="747368" y="1937513"/>
                  <a:pt x="736661" y="1926785"/>
                </a:cubicBezTo>
                <a:cubicBezTo>
                  <a:pt x="725932" y="1916082"/>
                  <a:pt x="711402" y="1910039"/>
                  <a:pt x="696229" y="1910039"/>
                </a:cubicBezTo>
                <a:close/>
                <a:moveTo>
                  <a:pt x="150353" y="1682545"/>
                </a:moveTo>
                <a:cubicBezTo>
                  <a:pt x="118771" y="1682545"/>
                  <a:pt x="93176" y="1708141"/>
                  <a:pt x="93176" y="1739702"/>
                </a:cubicBezTo>
                <a:lnTo>
                  <a:pt x="93176" y="1767431"/>
                </a:lnTo>
                <a:cubicBezTo>
                  <a:pt x="93176" y="1798992"/>
                  <a:pt x="118771" y="1824588"/>
                  <a:pt x="150353" y="1824588"/>
                </a:cubicBezTo>
                <a:lnTo>
                  <a:pt x="696249" y="1824588"/>
                </a:lnTo>
                <a:cubicBezTo>
                  <a:pt x="711423" y="1824588"/>
                  <a:pt x="725953" y="1818570"/>
                  <a:pt x="736681" y="1807842"/>
                </a:cubicBezTo>
                <a:cubicBezTo>
                  <a:pt x="747384" y="1797135"/>
                  <a:pt x="753406" y="1782584"/>
                  <a:pt x="753406" y="1767431"/>
                </a:cubicBezTo>
                <a:lnTo>
                  <a:pt x="753426" y="1767431"/>
                </a:lnTo>
                <a:lnTo>
                  <a:pt x="753386" y="1739702"/>
                </a:lnTo>
                <a:cubicBezTo>
                  <a:pt x="753386" y="1724549"/>
                  <a:pt x="747368" y="1709993"/>
                  <a:pt x="736661" y="1699291"/>
                </a:cubicBezTo>
                <a:cubicBezTo>
                  <a:pt x="725932" y="1688563"/>
                  <a:pt x="711402" y="1682545"/>
                  <a:pt x="696229" y="1682545"/>
                </a:cubicBezTo>
                <a:close/>
                <a:moveTo>
                  <a:pt x="150353" y="1455327"/>
                </a:moveTo>
                <a:cubicBezTo>
                  <a:pt x="118771" y="1455327"/>
                  <a:pt x="93176" y="1480922"/>
                  <a:pt x="93176" y="1512484"/>
                </a:cubicBezTo>
                <a:lnTo>
                  <a:pt x="93176" y="1538778"/>
                </a:lnTo>
                <a:cubicBezTo>
                  <a:pt x="93176" y="1570360"/>
                  <a:pt x="118771" y="1595935"/>
                  <a:pt x="150353" y="1595935"/>
                </a:cubicBezTo>
                <a:lnTo>
                  <a:pt x="696249" y="1595935"/>
                </a:lnTo>
                <a:cubicBezTo>
                  <a:pt x="711423" y="1595935"/>
                  <a:pt x="725953" y="1589918"/>
                  <a:pt x="736681" y="1579189"/>
                </a:cubicBezTo>
                <a:cubicBezTo>
                  <a:pt x="747384" y="1568482"/>
                  <a:pt x="753406" y="1553931"/>
                  <a:pt x="753406" y="1538778"/>
                </a:cubicBezTo>
                <a:lnTo>
                  <a:pt x="753426" y="1538778"/>
                </a:lnTo>
                <a:lnTo>
                  <a:pt x="753396" y="1512484"/>
                </a:lnTo>
                <a:cubicBezTo>
                  <a:pt x="753396" y="1497331"/>
                  <a:pt x="747373" y="1482780"/>
                  <a:pt x="736666" y="1472072"/>
                </a:cubicBezTo>
                <a:cubicBezTo>
                  <a:pt x="725943" y="1461349"/>
                  <a:pt x="711408" y="1455327"/>
                  <a:pt x="696234" y="1455327"/>
                </a:cubicBezTo>
                <a:lnTo>
                  <a:pt x="661947" y="1455327"/>
                </a:lnTo>
                <a:cubicBezTo>
                  <a:pt x="591771" y="1503715"/>
                  <a:pt x="508534" y="1529632"/>
                  <a:pt x="423286" y="1529632"/>
                </a:cubicBezTo>
                <a:cubicBezTo>
                  <a:pt x="338059" y="1529632"/>
                  <a:pt x="254821" y="1503710"/>
                  <a:pt x="184645" y="1455327"/>
                </a:cubicBezTo>
                <a:close/>
                <a:moveTo>
                  <a:pt x="395287" y="806289"/>
                </a:moveTo>
                <a:lnTo>
                  <a:pt x="478161" y="806289"/>
                </a:lnTo>
                <a:lnTo>
                  <a:pt x="478161" y="853157"/>
                </a:lnTo>
                <a:cubicBezTo>
                  <a:pt x="512076" y="860256"/>
                  <a:pt x="542637" y="878538"/>
                  <a:pt x="564925" y="905072"/>
                </a:cubicBezTo>
                <a:cubicBezTo>
                  <a:pt x="587213" y="931607"/>
                  <a:pt x="599932" y="964862"/>
                  <a:pt x="601049" y="999491"/>
                </a:cubicBezTo>
                <a:lnTo>
                  <a:pt x="517593" y="999491"/>
                </a:lnTo>
                <a:cubicBezTo>
                  <a:pt x="515577" y="979377"/>
                  <a:pt x="505712" y="960877"/>
                  <a:pt x="490140" y="947995"/>
                </a:cubicBezTo>
                <a:cubicBezTo>
                  <a:pt x="474568" y="935097"/>
                  <a:pt x="454551" y="928855"/>
                  <a:pt x="434437" y="930612"/>
                </a:cubicBezTo>
                <a:cubicBezTo>
                  <a:pt x="414303" y="928937"/>
                  <a:pt x="394327" y="935199"/>
                  <a:pt x="378797" y="948076"/>
                </a:cubicBezTo>
                <a:cubicBezTo>
                  <a:pt x="363245" y="960953"/>
                  <a:pt x="353359" y="979413"/>
                  <a:pt x="351262" y="999491"/>
                </a:cubicBezTo>
                <a:cubicBezTo>
                  <a:pt x="353416" y="1019508"/>
                  <a:pt x="363347" y="1037907"/>
                  <a:pt x="378878" y="1050728"/>
                </a:cubicBezTo>
                <a:cubicBezTo>
                  <a:pt x="394429" y="1063528"/>
                  <a:pt x="414364" y="1069765"/>
                  <a:pt x="434442" y="1068091"/>
                </a:cubicBezTo>
                <a:cubicBezTo>
                  <a:pt x="475334" y="1069984"/>
                  <a:pt x="514025" y="1087154"/>
                  <a:pt x="542856" y="1116219"/>
                </a:cubicBezTo>
                <a:cubicBezTo>
                  <a:pt x="571703" y="1145265"/>
                  <a:pt x="588591" y="1184078"/>
                  <a:pt x="590204" y="1224990"/>
                </a:cubicBezTo>
                <a:cubicBezTo>
                  <a:pt x="589188" y="1258144"/>
                  <a:pt x="577802" y="1290165"/>
                  <a:pt x="557647" y="1316500"/>
                </a:cubicBezTo>
                <a:cubicBezTo>
                  <a:pt x="537513" y="1342856"/>
                  <a:pt x="509600" y="1362235"/>
                  <a:pt x="477881" y="1371901"/>
                </a:cubicBezTo>
                <a:lnTo>
                  <a:pt x="477860" y="1409062"/>
                </a:lnTo>
                <a:lnTo>
                  <a:pt x="394985" y="1409062"/>
                </a:lnTo>
                <a:lnTo>
                  <a:pt x="394985" y="1380476"/>
                </a:lnTo>
                <a:cubicBezTo>
                  <a:pt x="355452" y="1377163"/>
                  <a:pt x="318491" y="1359540"/>
                  <a:pt x="291017" y="1330913"/>
                </a:cubicBezTo>
                <a:cubicBezTo>
                  <a:pt x="263544" y="1302301"/>
                  <a:pt x="247477" y="1264621"/>
                  <a:pt x="245803" y="1224990"/>
                </a:cubicBezTo>
                <a:lnTo>
                  <a:pt x="328979" y="1224990"/>
                </a:lnTo>
                <a:cubicBezTo>
                  <a:pt x="331153" y="1246502"/>
                  <a:pt x="341677" y="1266320"/>
                  <a:pt x="358284" y="1280156"/>
                </a:cubicBezTo>
                <a:cubicBezTo>
                  <a:pt x="374912" y="1294013"/>
                  <a:pt x="396302" y="1300770"/>
                  <a:pt x="417855" y="1299015"/>
                </a:cubicBezTo>
                <a:lnTo>
                  <a:pt x="417850" y="1299020"/>
                </a:lnTo>
                <a:cubicBezTo>
                  <a:pt x="439643" y="1300934"/>
                  <a:pt x="461293" y="1294115"/>
                  <a:pt x="478059" y="1280080"/>
                </a:cubicBezTo>
                <a:cubicBezTo>
                  <a:pt x="494830" y="1266044"/>
                  <a:pt x="505354" y="1245931"/>
                  <a:pt x="507309" y="1224138"/>
                </a:cubicBezTo>
                <a:cubicBezTo>
                  <a:pt x="505073" y="1202625"/>
                  <a:pt x="494468" y="1182828"/>
                  <a:pt x="477804" y="1169053"/>
                </a:cubicBezTo>
                <a:cubicBezTo>
                  <a:pt x="461120" y="1155258"/>
                  <a:pt x="439705" y="1148562"/>
                  <a:pt x="418136" y="1150394"/>
                </a:cubicBezTo>
                <a:cubicBezTo>
                  <a:pt x="378878" y="1148378"/>
                  <a:pt x="341779" y="1131790"/>
                  <a:pt x="314086" y="1103904"/>
                </a:cubicBezTo>
                <a:cubicBezTo>
                  <a:pt x="286393" y="1075991"/>
                  <a:pt x="270107" y="1038770"/>
                  <a:pt x="268372" y="999497"/>
                </a:cubicBezTo>
                <a:cubicBezTo>
                  <a:pt x="269648" y="964169"/>
                  <a:pt x="282902" y="930315"/>
                  <a:pt x="305971" y="903500"/>
                </a:cubicBezTo>
                <a:cubicBezTo>
                  <a:pt x="329035" y="876705"/>
                  <a:pt x="360515" y="858541"/>
                  <a:pt x="395266" y="852024"/>
                </a:cubicBezTo>
                <a:lnTo>
                  <a:pt x="395287" y="852024"/>
                </a:lnTo>
                <a:close/>
                <a:moveTo>
                  <a:pt x="423311" y="767960"/>
                </a:moveTo>
                <a:cubicBezTo>
                  <a:pt x="333338" y="767960"/>
                  <a:pt x="247054" y="803706"/>
                  <a:pt x="183435" y="867325"/>
                </a:cubicBezTo>
                <a:cubicBezTo>
                  <a:pt x="119797" y="930943"/>
                  <a:pt x="84070" y="1017227"/>
                  <a:pt x="84070" y="1107221"/>
                </a:cubicBezTo>
                <a:cubicBezTo>
                  <a:pt x="84209" y="1197134"/>
                  <a:pt x="119996" y="1283341"/>
                  <a:pt x="183593" y="1346938"/>
                </a:cubicBezTo>
                <a:cubicBezTo>
                  <a:pt x="247192" y="1410537"/>
                  <a:pt x="333399" y="1446324"/>
                  <a:pt x="423311" y="1446462"/>
                </a:cubicBezTo>
                <a:cubicBezTo>
                  <a:pt x="513305" y="1446462"/>
                  <a:pt x="599590" y="1410736"/>
                  <a:pt x="663207" y="1347097"/>
                </a:cubicBezTo>
                <a:cubicBezTo>
                  <a:pt x="726826" y="1283479"/>
                  <a:pt x="762572" y="1197195"/>
                  <a:pt x="762572" y="1107221"/>
                </a:cubicBezTo>
                <a:cubicBezTo>
                  <a:pt x="762572" y="1017227"/>
                  <a:pt x="726826" y="930943"/>
                  <a:pt x="663207" y="867325"/>
                </a:cubicBezTo>
                <a:cubicBezTo>
                  <a:pt x="599590" y="803706"/>
                  <a:pt x="513305" y="767960"/>
                  <a:pt x="423311" y="767960"/>
                </a:cubicBezTo>
                <a:close/>
                <a:moveTo>
                  <a:pt x="2428251" y="537623"/>
                </a:moveTo>
                <a:lnTo>
                  <a:pt x="2428271" y="1347893"/>
                </a:lnTo>
                <a:lnTo>
                  <a:pt x="2568884" y="1393628"/>
                </a:lnTo>
                <a:lnTo>
                  <a:pt x="2568884" y="1393337"/>
                </a:lnTo>
                <a:cubicBezTo>
                  <a:pt x="2607244" y="1248860"/>
                  <a:pt x="2614558" y="1097897"/>
                  <a:pt x="2590315" y="950409"/>
                </a:cubicBezTo>
                <a:cubicBezTo>
                  <a:pt x="2566072" y="802900"/>
                  <a:pt x="2510850" y="662205"/>
                  <a:pt x="2428251" y="537623"/>
                </a:cubicBezTo>
                <a:close/>
                <a:moveTo>
                  <a:pt x="2163892" y="265788"/>
                </a:moveTo>
                <a:lnTo>
                  <a:pt x="2163892" y="1262446"/>
                </a:lnTo>
                <a:lnTo>
                  <a:pt x="2345095" y="1321318"/>
                </a:lnTo>
                <a:lnTo>
                  <a:pt x="2344519" y="428990"/>
                </a:lnTo>
                <a:cubicBezTo>
                  <a:pt x="2291006" y="367602"/>
                  <a:pt x="2230379" y="312819"/>
                  <a:pt x="2163892" y="265788"/>
                </a:cubicBezTo>
                <a:close/>
                <a:moveTo>
                  <a:pt x="1386770" y="207748"/>
                </a:moveTo>
                <a:cubicBezTo>
                  <a:pt x="1218270" y="215624"/>
                  <a:pt x="1054409" y="265527"/>
                  <a:pt x="910091" y="352868"/>
                </a:cubicBezTo>
                <a:cubicBezTo>
                  <a:pt x="765793" y="440228"/>
                  <a:pt x="645615" y="562279"/>
                  <a:pt x="560505" y="707914"/>
                </a:cubicBezTo>
                <a:cubicBezTo>
                  <a:pt x="693279" y="752914"/>
                  <a:pt x="794996" y="861047"/>
                  <a:pt x="831799" y="996337"/>
                </a:cubicBezTo>
                <a:cubicBezTo>
                  <a:pt x="868602" y="1131622"/>
                  <a:pt x="835689" y="1276364"/>
                  <a:pt x="743979" y="1382425"/>
                </a:cubicBezTo>
                <a:cubicBezTo>
                  <a:pt x="770794" y="1392112"/>
                  <a:pt x="794016" y="1409740"/>
                  <a:pt x="810507" y="1432983"/>
                </a:cubicBezTo>
                <a:cubicBezTo>
                  <a:pt x="827012" y="1456225"/>
                  <a:pt x="836005" y="1483959"/>
                  <a:pt x="836301" y="1512468"/>
                </a:cubicBezTo>
                <a:lnTo>
                  <a:pt x="836301" y="1542473"/>
                </a:lnTo>
                <a:cubicBezTo>
                  <a:pt x="836424" y="1579435"/>
                  <a:pt x="821832" y="1614921"/>
                  <a:pt x="795711" y="1641078"/>
                </a:cubicBezTo>
                <a:cubicBezTo>
                  <a:pt x="821750" y="1667291"/>
                  <a:pt x="836342" y="1702741"/>
                  <a:pt x="836301" y="1739682"/>
                </a:cubicBezTo>
                <a:lnTo>
                  <a:pt x="836301" y="1769687"/>
                </a:lnTo>
                <a:cubicBezTo>
                  <a:pt x="836342" y="1806627"/>
                  <a:pt x="821750" y="1842094"/>
                  <a:pt x="795711" y="1868291"/>
                </a:cubicBezTo>
                <a:cubicBezTo>
                  <a:pt x="822429" y="1894289"/>
                  <a:pt x="837561" y="1929913"/>
                  <a:pt x="837740" y="1967196"/>
                </a:cubicBezTo>
                <a:lnTo>
                  <a:pt x="837740" y="1997201"/>
                </a:lnTo>
                <a:cubicBezTo>
                  <a:pt x="837740" y="2022960"/>
                  <a:pt x="830524" y="2048218"/>
                  <a:pt x="816866" y="2070088"/>
                </a:cubicBezTo>
                <a:cubicBezTo>
                  <a:pt x="991843" y="2207113"/>
                  <a:pt x="1207675" y="2281577"/>
                  <a:pt x="1429927" y="2281577"/>
                </a:cubicBezTo>
                <a:lnTo>
                  <a:pt x="1429958" y="2281587"/>
                </a:lnTo>
                <a:cubicBezTo>
                  <a:pt x="1640309" y="2280627"/>
                  <a:pt x="1845173" y="2214100"/>
                  <a:pt x="2015970" y="2091253"/>
                </a:cubicBezTo>
                <a:cubicBezTo>
                  <a:pt x="2186746" y="1968426"/>
                  <a:pt x="2314997" y="1795379"/>
                  <a:pt x="2382821" y="1596231"/>
                </a:cubicBezTo>
                <a:lnTo>
                  <a:pt x="1415356" y="1283826"/>
                </a:lnTo>
                <a:cubicBezTo>
                  <a:pt x="1398294" y="1278084"/>
                  <a:pt x="1386811" y="1262094"/>
                  <a:pt x="1386770" y="1244113"/>
                </a:cubicBezTo>
                <a:close/>
                <a:moveTo>
                  <a:pt x="1899233" y="132605"/>
                </a:moveTo>
                <a:lnTo>
                  <a:pt x="1899233" y="1176678"/>
                </a:lnTo>
                <a:lnTo>
                  <a:pt x="2080716" y="1235570"/>
                </a:lnTo>
                <a:lnTo>
                  <a:pt x="2080716" y="213209"/>
                </a:lnTo>
                <a:cubicBezTo>
                  <a:pt x="2023039" y="180393"/>
                  <a:pt x="1962233" y="153399"/>
                  <a:pt x="1899233" y="132605"/>
                </a:cubicBezTo>
                <a:close/>
                <a:moveTo>
                  <a:pt x="1429927" y="124886"/>
                </a:moveTo>
                <a:cubicBezTo>
                  <a:pt x="1451817" y="125624"/>
                  <a:pt x="1469343" y="143287"/>
                  <a:pt x="1469941" y="165178"/>
                </a:cubicBezTo>
                <a:lnTo>
                  <a:pt x="1469941" y="1214098"/>
                </a:lnTo>
                <a:lnTo>
                  <a:pt x="2448277" y="1530214"/>
                </a:lnTo>
                <a:lnTo>
                  <a:pt x="2448266" y="1530229"/>
                </a:lnTo>
                <a:cubicBezTo>
                  <a:pt x="2458831" y="1533501"/>
                  <a:pt x="2467625" y="1540896"/>
                  <a:pt x="2472688" y="1550726"/>
                </a:cubicBezTo>
                <a:cubicBezTo>
                  <a:pt x="2477751" y="1560571"/>
                  <a:pt x="2478628" y="1572034"/>
                  <a:pt x="2475138" y="1582522"/>
                </a:cubicBezTo>
                <a:cubicBezTo>
                  <a:pt x="2407870" y="1807760"/>
                  <a:pt x="2269952" y="2005408"/>
                  <a:pt x="2081731" y="2146281"/>
                </a:cubicBezTo>
                <a:cubicBezTo>
                  <a:pt x="1893536" y="2287135"/>
                  <a:pt x="1665006" y="2363752"/>
                  <a:pt x="1429933" y="2364767"/>
                </a:cubicBezTo>
                <a:cubicBezTo>
                  <a:pt x="1218837" y="2364966"/>
                  <a:pt x="1012355" y="2302925"/>
                  <a:pt x="836316" y="2186417"/>
                </a:cubicBezTo>
                <a:lnTo>
                  <a:pt x="836316" y="2186438"/>
                </a:lnTo>
                <a:lnTo>
                  <a:pt x="836316" y="2194430"/>
                </a:lnTo>
                <a:lnTo>
                  <a:pt x="836316" y="2225874"/>
                </a:lnTo>
                <a:cubicBezTo>
                  <a:pt x="836240" y="2262999"/>
                  <a:pt x="821464" y="2298562"/>
                  <a:pt x="795211" y="2324821"/>
                </a:cubicBezTo>
                <a:cubicBezTo>
                  <a:pt x="768973" y="2351054"/>
                  <a:pt x="733384" y="2365849"/>
                  <a:pt x="696265" y="2365906"/>
                </a:cubicBezTo>
                <a:lnTo>
                  <a:pt x="150388" y="2365906"/>
                </a:lnTo>
                <a:cubicBezTo>
                  <a:pt x="113264" y="2365849"/>
                  <a:pt x="77675" y="2351054"/>
                  <a:pt x="51440" y="2324821"/>
                </a:cubicBezTo>
                <a:cubicBezTo>
                  <a:pt x="25184" y="2298562"/>
                  <a:pt x="10411" y="2262994"/>
                  <a:pt x="10331" y="2225874"/>
                </a:cubicBezTo>
                <a:lnTo>
                  <a:pt x="10331" y="2195568"/>
                </a:lnTo>
                <a:cubicBezTo>
                  <a:pt x="10292" y="2158628"/>
                  <a:pt x="24885" y="2123182"/>
                  <a:pt x="50922" y="2096964"/>
                </a:cubicBezTo>
                <a:cubicBezTo>
                  <a:pt x="24506" y="2070424"/>
                  <a:pt x="9873" y="2034382"/>
                  <a:pt x="10331" y="1996941"/>
                </a:cubicBezTo>
                <a:lnTo>
                  <a:pt x="10331" y="1966915"/>
                </a:lnTo>
                <a:cubicBezTo>
                  <a:pt x="10192" y="1929975"/>
                  <a:pt x="24805" y="1894488"/>
                  <a:pt x="50922" y="1868312"/>
                </a:cubicBezTo>
                <a:cubicBezTo>
                  <a:pt x="24964" y="1842175"/>
                  <a:pt x="10371" y="1806847"/>
                  <a:pt x="10331" y="1770003"/>
                </a:cubicBezTo>
                <a:lnTo>
                  <a:pt x="10331" y="1739702"/>
                </a:lnTo>
                <a:cubicBezTo>
                  <a:pt x="10292" y="1702761"/>
                  <a:pt x="24885" y="1667316"/>
                  <a:pt x="50922" y="1641098"/>
                </a:cubicBezTo>
                <a:cubicBezTo>
                  <a:pt x="24805" y="1614941"/>
                  <a:pt x="10192" y="1579455"/>
                  <a:pt x="10331" y="1542494"/>
                </a:cubicBezTo>
                <a:lnTo>
                  <a:pt x="10331" y="1513627"/>
                </a:lnTo>
                <a:cubicBezTo>
                  <a:pt x="10391" y="1484939"/>
                  <a:pt x="19283" y="1456945"/>
                  <a:pt x="35790" y="1433483"/>
                </a:cubicBezTo>
                <a:cubicBezTo>
                  <a:pt x="52319" y="1410016"/>
                  <a:pt x="75644" y="1392194"/>
                  <a:pt x="102638" y="1382445"/>
                </a:cubicBezTo>
                <a:cubicBezTo>
                  <a:pt x="31704" y="1300346"/>
                  <a:pt x="-4879" y="1194061"/>
                  <a:pt x="523" y="1085688"/>
                </a:cubicBezTo>
                <a:cubicBezTo>
                  <a:pt x="5908" y="977316"/>
                  <a:pt x="52857" y="875179"/>
                  <a:pt x="131587" y="800516"/>
                </a:cubicBezTo>
                <a:cubicBezTo>
                  <a:pt x="210337" y="725854"/>
                  <a:pt x="314821" y="684401"/>
                  <a:pt x="423316" y="684784"/>
                </a:cubicBezTo>
                <a:cubicBezTo>
                  <a:pt x="440904" y="684901"/>
                  <a:pt x="458466" y="686040"/>
                  <a:pt x="475911" y="688214"/>
                </a:cubicBezTo>
                <a:cubicBezTo>
                  <a:pt x="570432" y="517912"/>
                  <a:pt x="708672" y="375921"/>
                  <a:pt x="876376" y="276898"/>
                </a:cubicBezTo>
                <a:cubicBezTo>
                  <a:pt x="1044059" y="177878"/>
                  <a:pt x="1235169" y="125384"/>
                  <a:pt x="1429927" y="124886"/>
                </a:cubicBezTo>
                <a:close/>
                <a:moveTo>
                  <a:pt x="1631429" y="84018"/>
                </a:moveTo>
                <a:lnTo>
                  <a:pt x="1631429" y="1090374"/>
                </a:lnTo>
                <a:lnTo>
                  <a:pt x="1816062" y="1149822"/>
                </a:lnTo>
                <a:lnTo>
                  <a:pt x="1816062" y="109457"/>
                </a:lnTo>
                <a:cubicBezTo>
                  <a:pt x="1755455" y="95142"/>
                  <a:pt x="1693633" y="86629"/>
                  <a:pt x="1631429" y="84018"/>
                </a:cubicBezTo>
                <a:close/>
                <a:moveTo>
                  <a:pt x="1589981" y="0"/>
                </a:moveTo>
                <a:lnTo>
                  <a:pt x="1589986" y="6"/>
                </a:lnTo>
                <a:cubicBezTo>
                  <a:pt x="2195045" y="6"/>
                  <a:pt x="2687495" y="502723"/>
                  <a:pt x="2687495" y="1120379"/>
                </a:cubicBezTo>
                <a:cubicBezTo>
                  <a:pt x="2687674" y="1235095"/>
                  <a:pt x="2670505" y="1349190"/>
                  <a:pt x="2636616" y="1458782"/>
                </a:cubicBezTo>
                <a:cubicBezTo>
                  <a:pt x="2631293" y="1476008"/>
                  <a:pt x="2615226" y="1487654"/>
                  <a:pt x="2597179" y="1487373"/>
                </a:cubicBezTo>
                <a:cubicBezTo>
                  <a:pt x="2592816" y="1487435"/>
                  <a:pt x="2588467" y="1486756"/>
                  <a:pt x="2584323" y="1485357"/>
                </a:cubicBezTo>
                <a:lnTo>
                  <a:pt x="1576844" y="1160112"/>
                </a:lnTo>
                <a:cubicBezTo>
                  <a:pt x="1559778" y="1154349"/>
                  <a:pt x="1548294" y="1138379"/>
                  <a:pt x="1548253" y="1120379"/>
                </a:cubicBezTo>
                <a:lnTo>
                  <a:pt x="1548253" y="41448"/>
                </a:lnTo>
                <a:cubicBezTo>
                  <a:pt x="1548416" y="18501"/>
                  <a:pt x="1567056" y="0"/>
                  <a:pt x="1589981" y="0"/>
                </a:cubicBezTo>
                <a:close/>
              </a:path>
            </a:pathLst>
          </a:custGeom>
          <a:solidFill>
            <a:schemeClr val="bg1"/>
          </a:solidFill>
          <a:ln w="9797" cap="flat">
            <a:noFill/>
            <a:prstDash val="solid"/>
            <a:miter/>
          </a:ln>
        </p:spPr>
        <p:txBody>
          <a:bodyPr rtlCol="0" anchor="ctr"/>
          <a:lstStyle/>
          <a:p>
            <a:endParaRPr lang="en-US"/>
          </a:p>
        </p:txBody>
      </p:sp>
      <p:sp>
        <p:nvSpPr>
          <p:cNvPr id="158" name="Rounded Rectangle 157">
            <a:extLst>
              <a:ext uri="{FF2B5EF4-FFF2-40B4-BE49-F238E27FC236}">
                <a16:creationId xmlns:a16="http://schemas.microsoft.com/office/drawing/2014/main" id="{C5DDEB05-1EF5-5D26-D7AB-B9B253A8A135}"/>
              </a:ext>
            </a:extLst>
          </p:cNvPr>
          <p:cNvSpPr/>
          <p:nvPr/>
        </p:nvSpPr>
        <p:spPr>
          <a:xfrm>
            <a:off x="-385482" y="1806853"/>
            <a:ext cx="4562458" cy="646993"/>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097280" tIns="0" rIns="0" bIns="0" rtlCol="0" anchor="ctr"/>
          <a:lstStyle/>
          <a:p>
            <a:r>
              <a:rPr lang="en-US" sz="2000" dirty="0">
                <a:solidFill>
                  <a:schemeClr val="bg1"/>
                </a:solidFill>
                <a:latin typeface="DM Serif Display" pitchFamily="2" charset="0"/>
              </a:rPr>
              <a:t>Sales and Revenue Forecast</a:t>
            </a:r>
          </a:p>
        </p:txBody>
      </p:sp>
      <p:sp>
        <p:nvSpPr>
          <p:cNvPr id="164" name="TextBox 163">
            <a:extLst>
              <a:ext uri="{FF2B5EF4-FFF2-40B4-BE49-F238E27FC236}">
                <a16:creationId xmlns:a16="http://schemas.microsoft.com/office/drawing/2014/main" id="{266CED26-D106-F539-F4C7-688DEB053D1D}"/>
              </a:ext>
            </a:extLst>
          </p:cNvPr>
          <p:cNvSpPr txBox="1"/>
          <p:nvPr/>
        </p:nvSpPr>
        <p:spPr>
          <a:xfrm>
            <a:off x="786934" y="2540899"/>
            <a:ext cx="8075321" cy="1209551"/>
          </a:xfrm>
          <a:prstGeom prst="rect">
            <a:avLst/>
          </a:prstGeom>
          <a:noFill/>
        </p:spPr>
        <p:txBody>
          <a:bodyPr wrap="square" lIns="0" tIns="0" rIns="0" bIns="0">
            <a:noAutofit/>
          </a:bodyPr>
          <a:lstStyle>
            <a:defPPr>
              <a:defRPr lang="en-US"/>
            </a:defPPr>
            <a:lvl1pPr marR="0">
              <a:lnSpc>
                <a:spcPct val="107000"/>
              </a:lnSpc>
              <a:spcBef>
                <a:spcPts val="0"/>
              </a:spcBef>
              <a:spcAft>
                <a:spcPts val="800"/>
              </a:spcAft>
              <a:defRPr sz="2000">
                <a:effectLst/>
                <a:latin typeface="DM Sans" pitchFamily="2" charset="77"/>
                <a:ea typeface="Calibri" panose="020F0502020204030204" pitchFamily="34" charset="0"/>
                <a:cs typeface="Times New Roman" panose="02020603050405020304" pitchFamily="18" charset="0"/>
              </a:defRPr>
            </a:lvl1pPr>
          </a:lstStyle>
          <a:p>
            <a:r>
              <a:rPr lang="en-US" sz="1600" dirty="0">
                <a:latin typeface="Arial" panose="020B0604020202020204" pitchFamily="34" charset="0"/>
                <a:cs typeface="Arial" panose="020B0604020202020204" pitchFamily="34" charset="0"/>
              </a:rPr>
              <a:t>We project that an average Veronica's Brick Oven Pizzeria location in a high-traffic area can generate annual revenue between $900,000 and $1.8 million. Notably, even our second-year location in a lower-traffic area achieved $1.2 million in revenue for 2024</a:t>
            </a:r>
            <a:endParaRPr lang="en-ID" sz="1600" dirty="0">
              <a:latin typeface="Arial" panose="020B0604020202020204" pitchFamily="34" charset="0"/>
              <a:cs typeface="Arial" panose="020B0604020202020204" pitchFamily="34" charset="0"/>
            </a:endParaRPr>
          </a:p>
        </p:txBody>
      </p:sp>
      <p:sp>
        <p:nvSpPr>
          <p:cNvPr id="4" name="Rounded Rectangle 3">
            <a:extLst>
              <a:ext uri="{FF2B5EF4-FFF2-40B4-BE49-F238E27FC236}">
                <a16:creationId xmlns:a16="http://schemas.microsoft.com/office/drawing/2014/main" id="{BA5DAAAA-D377-B477-B038-40CECCA57E3A}"/>
              </a:ext>
            </a:extLst>
          </p:cNvPr>
          <p:cNvSpPr/>
          <p:nvPr/>
        </p:nvSpPr>
        <p:spPr>
          <a:xfrm>
            <a:off x="-385484" y="3937226"/>
            <a:ext cx="7866335" cy="646993"/>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097280" tIns="0" rIns="0" bIns="0" rtlCol="0" anchor="ctr"/>
          <a:lstStyle/>
          <a:p>
            <a:r>
              <a:rPr lang="en-US" sz="2000" dirty="0">
                <a:solidFill>
                  <a:schemeClr val="bg1"/>
                </a:solidFill>
                <a:latin typeface="DM Serif Display" pitchFamily="2" charset="0"/>
              </a:rPr>
              <a:t>Franchise Expectations</a:t>
            </a:r>
          </a:p>
        </p:txBody>
      </p:sp>
      <p:sp>
        <p:nvSpPr>
          <p:cNvPr id="5" name="TextBox 4">
            <a:extLst>
              <a:ext uri="{FF2B5EF4-FFF2-40B4-BE49-F238E27FC236}">
                <a16:creationId xmlns:a16="http://schemas.microsoft.com/office/drawing/2014/main" id="{00585308-F36A-B85B-89B1-B50B75E8CE27}"/>
              </a:ext>
            </a:extLst>
          </p:cNvPr>
          <p:cNvSpPr txBox="1"/>
          <p:nvPr/>
        </p:nvSpPr>
        <p:spPr>
          <a:xfrm>
            <a:off x="786935" y="4671272"/>
            <a:ext cx="7784940" cy="1729502"/>
          </a:xfrm>
          <a:prstGeom prst="rect">
            <a:avLst/>
          </a:prstGeom>
          <a:noFill/>
        </p:spPr>
        <p:txBody>
          <a:bodyPr wrap="square" lIns="0" tIns="0" rIns="0" bIns="0">
            <a:noAutofit/>
          </a:bodyPr>
          <a:lstStyle>
            <a:defPPr>
              <a:defRPr lang="en-US"/>
            </a:defPPr>
            <a:lvl1pPr marR="0">
              <a:lnSpc>
                <a:spcPct val="107000"/>
              </a:lnSpc>
              <a:spcBef>
                <a:spcPts val="0"/>
              </a:spcBef>
              <a:spcAft>
                <a:spcPts val="800"/>
              </a:spcAft>
              <a:defRPr>
                <a:effectLst/>
                <a:latin typeface="DM Sans" pitchFamily="2" charset="77"/>
                <a:ea typeface="Calibri" panose="020F0502020204030204" pitchFamily="34" charset="0"/>
                <a:cs typeface="Times New Roman" panose="02020603050405020304" pitchFamily="18" charset="0"/>
              </a:defRPr>
            </a:lvl1pPr>
          </a:lstStyle>
          <a:p>
            <a:r>
              <a:rPr lang="en-US" sz="1600" dirty="0">
                <a:latin typeface="Arial" panose="020B0604020202020204" pitchFamily="34" charset="0"/>
                <a:cs typeface="Arial" panose="020B0604020202020204" pitchFamily="34" charset="0"/>
              </a:rPr>
              <a:t>Our goal is to grow Veronica's Brick Oven Pizzeria to 100 locations within the next 10 years. We've built a proven, profitable model by mastering every step of the process: from creating an iconic brand and developing proprietary recipes to streamlining operations, vendor partnerships, and systems. By replicating the success we've achieved, we are confident in our ability to deliver high standards, operational efficiency, and profitability across every franchise location. Veronica's is ready to partner with dedicated franchisees to bring our unique "Quality Casual" experience to communities nationwide.</a:t>
            </a:r>
            <a:endParaRPr lang="en-ID" sz="1600" dirty="0">
              <a:latin typeface="Arial" panose="020B0604020202020204" pitchFamily="34" charset="0"/>
              <a:cs typeface="Arial" panose="020B0604020202020204" pitchFamily="34" charset="0"/>
            </a:endParaRPr>
          </a:p>
        </p:txBody>
      </p:sp>
      <p:sp>
        <p:nvSpPr>
          <p:cNvPr id="112" name="Freeform 111">
            <a:extLst>
              <a:ext uri="{FF2B5EF4-FFF2-40B4-BE49-F238E27FC236}">
                <a16:creationId xmlns:a16="http://schemas.microsoft.com/office/drawing/2014/main" id="{CF567483-7CD7-0638-ADA9-1A6E80EF1085}"/>
              </a:ext>
            </a:extLst>
          </p:cNvPr>
          <p:cNvSpPr/>
          <p:nvPr/>
        </p:nvSpPr>
        <p:spPr>
          <a:xfrm>
            <a:off x="193417" y="4051518"/>
            <a:ext cx="397516" cy="432475"/>
          </a:xfrm>
          <a:custGeom>
            <a:avLst/>
            <a:gdLst>
              <a:gd name="connsiteX0" fmla="*/ 4546306 w 4590433"/>
              <a:gd name="connsiteY0" fmla="*/ 3389441 h 4994124"/>
              <a:gd name="connsiteX1" fmla="*/ 4345239 w 4590433"/>
              <a:gd name="connsiteY1" fmla="*/ 3235253 h 4994124"/>
              <a:gd name="connsiteX2" fmla="*/ 4093991 w 4590433"/>
              <a:gd name="connsiteY2" fmla="*/ 3268162 h 4994124"/>
              <a:gd name="connsiteX3" fmla="*/ 3170767 w 4590433"/>
              <a:gd name="connsiteY3" fmla="*/ 3801077 h 4994124"/>
              <a:gd name="connsiteX4" fmla="*/ 3133646 w 4590433"/>
              <a:gd name="connsiteY4" fmla="*/ 3810914 h 4994124"/>
              <a:gd name="connsiteX5" fmla="*/ 2111412 w 4590433"/>
              <a:gd name="connsiteY5" fmla="*/ 3813784 h 4994124"/>
              <a:gd name="connsiteX6" fmla="*/ 2111412 w 4590433"/>
              <a:gd name="connsiteY6" fmla="*/ 3659097 h 4994124"/>
              <a:gd name="connsiteX7" fmla="*/ 3132764 w 4590433"/>
              <a:gd name="connsiteY7" fmla="*/ 3659097 h 4994124"/>
              <a:gd name="connsiteX8" fmla="*/ 3419712 w 4590433"/>
              <a:gd name="connsiteY8" fmla="*/ 3493428 h 4994124"/>
              <a:gd name="connsiteX9" fmla="*/ 3419712 w 4590433"/>
              <a:gd name="connsiteY9" fmla="*/ 3162088 h 4994124"/>
              <a:gd name="connsiteX10" fmla="*/ 3132764 w 4590433"/>
              <a:gd name="connsiteY10" fmla="*/ 2996458 h 4994124"/>
              <a:gd name="connsiteX11" fmla="*/ 1992964 w 4590433"/>
              <a:gd name="connsiteY11" fmla="*/ 2996458 h 4994124"/>
              <a:gd name="connsiteX12" fmla="*/ 1945967 w 4590433"/>
              <a:gd name="connsiteY12" fmla="*/ 2979127 h 4994124"/>
              <a:gd name="connsiteX13" fmla="*/ 1525415 w 4590433"/>
              <a:gd name="connsiteY13" fmla="*/ 2796811 h 4994124"/>
              <a:gd name="connsiteX14" fmla="*/ 1074707 w 4590433"/>
              <a:gd name="connsiteY14" fmla="*/ 2880166 h 4994124"/>
              <a:gd name="connsiteX15" fmla="*/ 924155 w 4590433"/>
              <a:gd name="connsiteY15" fmla="*/ 2794862 h 4994124"/>
              <a:gd name="connsiteX16" fmla="*/ 178190 w 4590433"/>
              <a:gd name="connsiteY16" fmla="*/ 2794862 h 4994124"/>
              <a:gd name="connsiteX17" fmla="*/ 52473 w 4590433"/>
              <a:gd name="connsiteY17" fmla="*/ 2846601 h 4994124"/>
              <a:gd name="connsiteX18" fmla="*/ 0 w 4590433"/>
              <a:gd name="connsiteY18" fmla="*/ 2972014 h 4994124"/>
              <a:gd name="connsiteX19" fmla="*/ 0 w 4590433"/>
              <a:gd name="connsiteY19" fmla="*/ 4540046 h 4994124"/>
              <a:gd name="connsiteX20" fmla="*/ 52473 w 4590433"/>
              <a:gd name="connsiteY20" fmla="*/ 4665460 h 4994124"/>
              <a:gd name="connsiteX21" fmla="*/ 178190 w 4590433"/>
              <a:gd name="connsiteY21" fmla="*/ 4717238 h 4994124"/>
              <a:gd name="connsiteX22" fmla="*/ 924155 w 4590433"/>
              <a:gd name="connsiteY22" fmla="*/ 4717238 h 4994124"/>
              <a:gd name="connsiteX23" fmla="*/ 1013328 w 4590433"/>
              <a:gd name="connsiteY23" fmla="*/ 4692627 h 4994124"/>
              <a:gd name="connsiteX24" fmla="*/ 1077774 w 4590433"/>
              <a:gd name="connsiteY24" fmla="*/ 4626311 h 4994124"/>
              <a:gd name="connsiteX25" fmla="*/ 1108390 w 4590433"/>
              <a:gd name="connsiteY25" fmla="*/ 4637861 h 4994124"/>
              <a:gd name="connsiteX26" fmla="*/ 2303152 w 4590433"/>
              <a:gd name="connsiteY26" fmla="*/ 4984357 h 4994124"/>
              <a:gd name="connsiteX27" fmla="*/ 2369508 w 4590433"/>
              <a:gd name="connsiteY27" fmla="*/ 4994124 h 4994124"/>
              <a:gd name="connsiteX28" fmla="*/ 2484321 w 4590433"/>
              <a:gd name="connsiteY28" fmla="*/ 4962352 h 4994124"/>
              <a:gd name="connsiteX29" fmla="*/ 4424742 w 4590433"/>
              <a:gd name="connsiteY29" fmla="*/ 3841951 h 4994124"/>
              <a:gd name="connsiteX30" fmla="*/ 4424742 w 4590433"/>
              <a:gd name="connsiteY30" fmla="*/ 3841990 h 4994124"/>
              <a:gd name="connsiteX31" fmla="*/ 4579126 w 4590433"/>
              <a:gd name="connsiteY31" fmla="*/ 3640923 h 4994124"/>
              <a:gd name="connsiteX32" fmla="*/ 4546022 w 4590433"/>
              <a:gd name="connsiteY32" fmla="*/ 3389607 h 4994124"/>
              <a:gd name="connsiteX33" fmla="*/ 940369 w 4590433"/>
              <a:gd name="connsiteY33" fmla="*/ 4540017 h 4994124"/>
              <a:gd name="connsiteX34" fmla="*/ 924145 w 4590433"/>
              <a:gd name="connsiteY34" fmla="*/ 4556476 h 4994124"/>
              <a:gd name="connsiteX35" fmla="*/ 178181 w 4590433"/>
              <a:gd name="connsiteY35" fmla="*/ 4556476 h 4994124"/>
              <a:gd name="connsiteX36" fmla="*/ 160840 w 4590433"/>
              <a:gd name="connsiteY36" fmla="*/ 4540017 h 4994124"/>
              <a:gd name="connsiteX37" fmla="*/ 160840 w 4590433"/>
              <a:gd name="connsiteY37" fmla="*/ 2971886 h 4994124"/>
              <a:gd name="connsiteX38" fmla="*/ 178181 w 4590433"/>
              <a:gd name="connsiteY38" fmla="*/ 2955427 h 4994124"/>
              <a:gd name="connsiteX39" fmla="*/ 924145 w 4590433"/>
              <a:gd name="connsiteY39" fmla="*/ 2955427 h 4994124"/>
              <a:gd name="connsiteX40" fmla="*/ 940369 w 4590433"/>
              <a:gd name="connsiteY40" fmla="*/ 2971886 h 4994124"/>
              <a:gd name="connsiteX41" fmla="*/ 4424233 w 4590433"/>
              <a:gd name="connsiteY41" fmla="*/ 3598649 h 4994124"/>
              <a:gd name="connsiteX42" fmla="*/ 4344710 w 4590433"/>
              <a:gd name="connsiteY42" fmla="*/ 3702587 h 4994124"/>
              <a:gd name="connsiteX43" fmla="*/ 2404288 w 4590433"/>
              <a:gd name="connsiteY43" fmla="*/ 4822988 h 4994124"/>
              <a:gd name="connsiteX44" fmla="*/ 2347915 w 4590433"/>
              <a:gd name="connsiteY44" fmla="*/ 4830032 h 4994124"/>
              <a:gd name="connsiteX45" fmla="*/ 1153447 w 4590433"/>
              <a:gd name="connsiteY45" fmla="*/ 4483684 h 4994124"/>
              <a:gd name="connsiteX46" fmla="*/ 1101130 w 4590433"/>
              <a:gd name="connsiteY46" fmla="*/ 4413575 h 4994124"/>
              <a:gd name="connsiteX47" fmla="*/ 1101130 w 4590433"/>
              <a:gd name="connsiteY47" fmla="*/ 3091059 h 4994124"/>
              <a:gd name="connsiteX48" fmla="*/ 1139712 w 4590433"/>
              <a:gd name="connsiteY48" fmla="*/ 3026721 h 4994124"/>
              <a:gd name="connsiteX49" fmla="*/ 1502549 w 4590433"/>
              <a:gd name="connsiteY49" fmla="*/ 2955927 h 4994124"/>
              <a:gd name="connsiteX50" fmla="*/ 1842235 w 4590433"/>
              <a:gd name="connsiteY50" fmla="*/ 3101816 h 4994124"/>
              <a:gd name="connsiteX51" fmla="*/ 1992984 w 4590433"/>
              <a:gd name="connsiteY51" fmla="*/ 3157190 h 4994124"/>
              <a:gd name="connsiteX52" fmla="*/ 3132784 w 4590433"/>
              <a:gd name="connsiteY52" fmla="*/ 3157190 h 4994124"/>
              <a:gd name="connsiteX53" fmla="*/ 3280466 w 4590433"/>
              <a:gd name="connsiteY53" fmla="*/ 3242454 h 4994124"/>
              <a:gd name="connsiteX54" fmla="*/ 3280466 w 4590433"/>
              <a:gd name="connsiteY54" fmla="*/ 3412983 h 4994124"/>
              <a:gd name="connsiteX55" fmla="*/ 3132784 w 4590433"/>
              <a:gd name="connsiteY55" fmla="*/ 3498248 h 4994124"/>
              <a:gd name="connsiteX56" fmla="*/ 2106631 w 4590433"/>
              <a:gd name="connsiteY56" fmla="*/ 3498248 h 4994124"/>
              <a:gd name="connsiteX57" fmla="*/ 1996217 w 4590433"/>
              <a:gd name="connsiteY57" fmla="*/ 3544627 h 4994124"/>
              <a:gd name="connsiteX58" fmla="*/ 1950670 w 4590433"/>
              <a:gd name="connsiteY58" fmla="*/ 3655345 h 4994124"/>
              <a:gd name="connsiteX59" fmla="*/ 1950670 w 4590433"/>
              <a:gd name="connsiteY59" fmla="*/ 3817497 h 4994124"/>
              <a:gd name="connsiteX60" fmla="*/ 1995943 w 4590433"/>
              <a:gd name="connsiteY60" fmla="*/ 3928254 h 4994124"/>
              <a:gd name="connsiteX61" fmla="*/ 2106278 w 4590433"/>
              <a:gd name="connsiteY61" fmla="*/ 3974565 h 4994124"/>
              <a:gd name="connsiteX62" fmla="*/ 2107082 w 4590433"/>
              <a:gd name="connsiteY62" fmla="*/ 3974565 h 4994124"/>
              <a:gd name="connsiteX63" fmla="*/ 3134116 w 4590433"/>
              <a:gd name="connsiteY63" fmla="*/ 3971616 h 4994124"/>
              <a:gd name="connsiteX64" fmla="*/ 3251339 w 4590433"/>
              <a:gd name="connsiteY64" fmla="*/ 3940314 h 4994124"/>
              <a:gd name="connsiteX65" fmla="*/ 4174494 w 4590433"/>
              <a:gd name="connsiteY65" fmla="*/ 3407134 h 4994124"/>
              <a:gd name="connsiteX66" fmla="*/ 4174533 w 4590433"/>
              <a:gd name="connsiteY66" fmla="*/ 3407134 h 4994124"/>
              <a:gd name="connsiteX67" fmla="*/ 4304385 w 4590433"/>
              <a:gd name="connsiteY67" fmla="*/ 3390450 h 4994124"/>
              <a:gd name="connsiteX68" fmla="*/ 4407372 w 4590433"/>
              <a:gd name="connsiteY68" fmla="*/ 3469787 h 4994124"/>
              <a:gd name="connsiteX69" fmla="*/ 4424478 w 4590433"/>
              <a:gd name="connsiteY69" fmla="*/ 3598639 h 4994124"/>
              <a:gd name="connsiteX70" fmla="*/ 3266309 w 4590433"/>
              <a:gd name="connsiteY70" fmla="*/ 1611298 h 4994124"/>
              <a:gd name="connsiteX71" fmla="*/ 3219655 w 4590433"/>
              <a:gd name="connsiteY71" fmla="*/ 1498553 h 4994124"/>
              <a:gd name="connsiteX72" fmla="*/ 3106988 w 4590433"/>
              <a:gd name="connsiteY72" fmla="*/ 1451713 h 4994124"/>
              <a:gd name="connsiteX73" fmla="*/ 2845139 w 4590433"/>
              <a:gd name="connsiteY73" fmla="*/ 1314327 h 4994124"/>
              <a:gd name="connsiteX74" fmla="*/ 2807675 w 4590433"/>
              <a:gd name="connsiteY74" fmla="*/ 1021020 h 4994124"/>
              <a:gd name="connsiteX75" fmla="*/ 3026583 w 4590433"/>
              <a:gd name="connsiteY75" fmla="*/ 822207 h 4994124"/>
              <a:gd name="connsiteX76" fmla="*/ 3026583 w 4590433"/>
              <a:gd name="connsiteY76" fmla="*/ 756223 h 4994124"/>
              <a:gd name="connsiteX77" fmla="*/ 3106949 w 4590433"/>
              <a:gd name="connsiteY77" fmla="*/ 677965 h 4994124"/>
              <a:gd name="connsiteX78" fmla="*/ 3187314 w 4590433"/>
              <a:gd name="connsiteY78" fmla="*/ 756223 h 4994124"/>
              <a:gd name="connsiteX79" fmla="*/ 3187314 w 4590433"/>
              <a:gd name="connsiteY79" fmla="*/ 822207 h 4994124"/>
              <a:gd name="connsiteX80" fmla="*/ 3360107 w 4590433"/>
              <a:gd name="connsiteY80" fmla="*/ 936060 h 4994124"/>
              <a:gd name="connsiteX81" fmla="*/ 3427315 w 4590433"/>
              <a:gd name="connsiteY81" fmla="*/ 1131777 h 4994124"/>
              <a:gd name="connsiteX82" fmla="*/ 3404576 w 4590433"/>
              <a:gd name="connsiteY82" fmla="*/ 1190021 h 4994124"/>
              <a:gd name="connsiteX83" fmla="*/ 3346988 w 4590433"/>
              <a:gd name="connsiteY83" fmla="*/ 1214328 h 4994124"/>
              <a:gd name="connsiteX84" fmla="*/ 3289352 w 4590433"/>
              <a:gd name="connsiteY84" fmla="*/ 1190021 h 4994124"/>
              <a:gd name="connsiteX85" fmla="*/ 3266613 w 4590433"/>
              <a:gd name="connsiteY85" fmla="*/ 1131777 h 4994124"/>
              <a:gd name="connsiteX86" fmla="*/ 3219890 w 4590433"/>
              <a:gd name="connsiteY86" fmla="*/ 1019149 h 4994124"/>
              <a:gd name="connsiteX87" fmla="*/ 3107184 w 4590433"/>
              <a:gd name="connsiteY87" fmla="*/ 972574 h 4994124"/>
              <a:gd name="connsiteX88" fmla="*/ 2994556 w 4590433"/>
              <a:gd name="connsiteY88" fmla="*/ 1019267 h 4994124"/>
              <a:gd name="connsiteX89" fmla="*/ 2947941 w 4590433"/>
              <a:gd name="connsiteY89" fmla="*/ 1131934 h 4994124"/>
              <a:gd name="connsiteX90" fmla="*/ 2994634 w 4590433"/>
              <a:gd name="connsiteY90" fmla="*/ 1244562 h 4994124"/>
              <a:gd name="connsiteX91" fmla="*/ 3107262 w 4590433"/>
              <a:gd name="connsiteY91" fmla="*/ 1291206 h 4994124"/>
              <a:gd name="connsiteX92" fmla="*/ 3369718 w 4590433"/>
              <a:gd name="connsiteY92" fmla="*/ 1428366 h 4994124"/>
              <a:gd name="connsiteX93" fmla="*/ 3407182 w 4590433"/>
              <a:gd name="connsiteY93" fmla="*/ 1722084 h 4994124"/>
              <a:gd name="connsiteX94" fmla="*/ 3187589 w 4590433"/>
              <a:gd name="connsiteY94" fmla="*/ 1920702 h 4994124"/>
              <a:gd name="connsiteX95" fmla="*/ 3187589 w 4590433"/>
              <a:gd name="connsiteY95" fmla="*/ 1986607 h 4994124"/>
              <a:gd name="connsiteX96" fmla="*/ 3107262 w 4590433"/>
              <a:gd name="connsiteY96" fmla="*/ 2064828 h 4994124"/>
              <a:gd name="connsiteX97" fmla="*/ 3026896 w 4590433"/>
              <a:gd name="connsiteY97" fmla="*/ 1986607 h 4994124"/>
              <a:gd name="connsiteX98" fmla="*/ 3026896 w 4590433"/>
              <a:gd name="connsiteY98" fmla="*/ 1920819 h 4994124"/>
              <a:gd name="connsiteX99" fmla="*/ 2854260 w 4590433"/>
              <a:gd name="connsiteY99" fmla="*/ 1806928 h 4994124"/>
              <a:gd name="connsiteX100" fmla="*/ 2787209 w 4590433"/>
              <a:gd name="connsiteY100" fmla="*/ 1611289 h 4994124"/>
              <a:gd name="connsiteX101" fmla="*/ 2809977 w 4590433"/>
              <a:gd name="connsiteY101" fmla="*/ 1553044 h 4994124"/>
              <a:gd name="connsiteX102" fmla="*/ 2867575 w 4590433"/>
              <a:gd name="connsiteY102" fmla="*/ 1528738 h 4994124"/>
              <a:gd name="connsiteX103" fmla="*/ 2925172 w 4590433"/>
              <a:gd name="connsiteY103" fmla="*/ 1553044 h 4994124"/>
              <a:gd name="connsiteX104" fmla="*/ 2947941 w 4590433"/>
              <a:gd name="connsiteY104" fmla="*/ 1611289 h 4994124"/>
              <a:gd name="connsiteX105" fmla="*/ 3027621 w 4590433"/>
              <a:gd name="connsiteY105" fmla="*/ 1749252 h 4994124"/>
              <a:gd name="connsiteX106" fmla="*/ 3186942 w 4590433"/>
              <a:gd name="connsiteY106" fmla="*/ 1749252 h 4994124"/>
              <a:gd name="connsiteX107" fmla="*/ 3266622 w 4590433"/>
              <a:gd name="connsiteY107" fmla="*/ 1611289 h 4994124"/>
              <a:gd name="connsiteX108" fmla="*/ 1533096 w 4590433"/>
              <a:gd name="connsiteY108" fmla="*/ 2311637 h 4994124"/>
              <a:gd name="connsiteX109" fmla="*/ 2002438 w 4590433"/>
              <a:gd name="connsiteY109" fmla="*/ 2184578 h 4994124"/>
              <a:gd name="connsiteX110" fmla="*/ 2969142 w 4590433"/>
              <a:gd name="connsiteY110" fmla="*/ 2735668 h 4994124"/>
              <a:gd name="connsiteX111" fmla="*/ 4026351 w 4590433"/>
              <a:gd name="connsiteY111" fmla="*/ 2388329 h 4994124"/>
              <a:gd name="connsiteX112" fmla="*/ 4477863 w 4590433"/>
              <a:gd name="connsiteY112" fmla="*/ 1371288 h 4994124"/>
              <a:gd name="connsiteX113" fmla="*/ 4026351 w 4590433"/>
              <a:gd name="connsiteY113" fmla="*/ 354246 h 4994124"/>
              <a:gd name="connsiteX114" fmla="*/ 2969142 w 4590433"/>
              <a:gd name="connsiteY114" fmla="*/ 6908 h 4994124"/>
              <a:gd name="connsiteX115" fmla="*/ 2002438 w 4590433"/>
              <a:gd name="connsiteY115" fmla="*/ 557998 h 4994124"/>
              <a:gd name="connsiteX116" fmla="*/ 1173159 w 4590433"/>
              <a:gd name="connsiteY116" fmla="*/ 504152 h 4994124"/>
              <a:gd name="connsiteX117" fmla="*/ 625518 w 4590433"/>
              <a:gd name="connsiteY117" fmla="*/ 1129142 h 4994124"/>
              <a:gd name="connsiteX118" fmla="*/ 787779 w 4590433"/>
              <a:gd name="connsiteY118" fmla="*/ 1944146 h 4994124"/>
              <a:gd name="connsiteX119" fmla="*/ 1533086 w 4590433"/>
              <a:gd name="connsiteY119" fmla="*/ 2311696 h 4994124"/>
              <a:gd name="connsiteX120" fmla="*/ 3107007 w 4590433"/>
              <a:gd name="connsiteY120" fmla="*/ 160968 h 4994124"/>
              <a:gd name="connsiteX121" fmla="*/ 4137079 w 4590433"/>
              <a:gd name="connsiteY121" fmla="*/ 736707 h 4994124"/>
              <a:gd name="connsiteX122" fmla="*/ 4187632 w 4590433"/>
              <a:gd name="connsiteY122" fmla="*/ 1915696 h 4994124"/>
              <a:gd name="connsiteX123" fmla="*/ 3210632 w 4590433"/>
              <a:gd name="connsiteY123" fmla="*/ 2577542 h 4994124"/>
              <a:gd name="connsiteX124" fmla="*/ 2134513 w 4590433"/>
              <a:gd name="connsiteY124" fmla="*/ 2093269 h 4994124"/>
              <a:gd name="connsiteX125" fmla="*/ 2268156 w 4590433"/>
              <a:gd name="connsiteY125" fmla="*/ 1955991 h 4994124"/>
              <a:gd name="connsiteX126" fmla="*/ 2986826 w 4590433"/>
              <a:gd name="connsiteY126" fmla="*/ 2386987 h 4994124"/>
              <a:gd name="connsiteX127" fmla="*/ 3786361 w 4590433"/>
              <a:gd name="connsiteY127" fmla="*/ 2135975 h 4994124"/>
              <a:gd name="connsiteX128" fmla="*/ 4129760 w 4590433"/>
              <a:gd name="connsiteY128" fmla="*/ 1371572 h 4994124"/>
              <a:gd name="connsiteX129" fmla="*/ 3786361 w 4590433"/>
              <a:gd name="connsiteY129" fmla="*/ 607130 h 4994124"/>
              <a:gd name="connsiteX130" fmla="*/ 2986826 w 4590433"/>
              <a:gd name="connsiteY130" fmla="*/ 356118 h 4994124"/>
              <a:gd name="connsiteX131" fmla="*/ 2268156 w 4590433"/>
              <a:gd name="connsiteY131" fmla="*/ 787114 h 4994124"/>
              <a:gd name="connsiteX132" fmla="*/ 2134513 w 4590433"/>
              <a:gd name="connsiteY132" fmla="*/ 649836 h 4994124"/>
              <a:gd name="connsiteX133" fmla="*/ 3106997 w 4590433"/>
              <a:gd name="connsiteY133" fmla="*/ 160978 h 4994124"/>
              <a:gd name="connsiteX134" fmla="*/ 2364717 w 4590433"/>
              <a:gd name="connsiteY134" fmla="*/ 934335 h 4994124"/>
              <a:gd name="connsiteX135" fmla="*/ 2962538 w 4590433"/>
              <a:gd name="connsiteY135" fmla="*/ 521974 h 4994124"/>
              <a:gd name="connsiteX136" fmla="*/ 3663230 w 4590433"/>
              <a:gd name="connsiteY136" fmla="*/ 712900 h 4994124"/>
              <a:gd name="connsiteX137" fmla="*/ 3969234 w 4590433"/>
              <a:gd name="connsiteY137" fmla="*/ 1371533 h 4994124"/>
              <a:gd name="connsiteX138" fmla="*/ 3663230 w 4590433"/>
              <a:gd name="connsiteY138" fmla="*/ 2030165 h 4994124"/>
              <a:gd name="connsiteX139" fmla="*/ 2962538 w 4590433"/>
              <a:gd name="connsiteY139" fmla="*/ 2221092 h 4994124"/>
              <a:gd name="connsiteX140" fmla="*/ 2364717 w 4590433"/>
              <a:gd name="connsiteY140" fmla="*/ 1808730 h 4994124"/>
              <a:gd name="connsiteX141" fmla="*/ 2364717 w 4590433"/>
              <a:gd name="connsiteY141" fmla="*/ 934335 h 4994124"/>
              <a:gd name="connsiteX142" fmla="*/ 1533106 w 4590433"/>
              <a:gd name="connsiteY142" fmla="*/ 592121 h 4994124"/>
              <a:gd name="connsiteX143" fmla="*/ 2084538 w 4590433"/>
              <a:gd name="connsiteY143" fmla="*/ 820287 h 4994124"/>
              <a:gd name="connsiteX144" fmla="*/ 2313086 w 4590433"/>
              <a:gd name="connsiteY144" fmla="*/ 1371572 h 4994124"/>
              <a:gd name="connsiteX145" fmla="*/ 2084842 w 4590433"/>
              <a:gd name="connsiteY145" fmla="*/ 1922965 h 4994124"/>
              <a:gd name="connsiteX146" fmla="*/ 1533557 w 4590433"/>
              <a:gd name="connsiteY146" fmla="*/ 2151434 h 4994124"/>
              <a:gd name="connsiteX147" fmla="*/ 982164 w 4590433"/>
              <a:gd name="connsiteY147" fmla="*/ 1923112 h 4994124"/>
              <a:gd name="connsiteX148" fmla="*/ 753773 w 4590433"/>
              <a:gd name="connsiteY148" fmla="*/ 1371797 h 4994124"/>
              <a:gd name="connsiteX149" fmla="*/ 982203 w 4590433"/>
              <a:gd name="connsiteY149" fmla="*/ 820786 h 4994124"/>
              <a:gd name="connsiteX150" fmla="*/ 1533096 w 4590433"/>
              <a:gd name="connsiteY150" fmla="*/ 592121 h 4994124"/>
              <a:gd name="connsiteX151" fmla="*/ 1671687 w 4590433"/>
              <a:gd name="connsiteY151" fmla="*/ 1590352 h 4994124"/>
              <a:gd name="connsiteX152" fmla="*/ 1533106 w 4590433"/>
              <a:gd name="connsiteY152" fmla="*/ 1451742 h 4994124"/>
              <a:gd name="connsiteX153" fmla="*/ 1516843 w 4590433"/>
              <a:gd name="connsiteY153" fmla="*/ 1450135 h 4994124"/>
              <a:gd name="connsiteX154" fmla="*/ 1282475 w 4590433"/>
              <a:gd name="connsiteY154" fmla="*/ 1315963 h 4994124"/>
              <a:gd name="connsiteX155" fmla="*/ 1253006 w 4590433"/>
              <a:gd name="connsiteY155" fmla="*/ 1047502 h 4994124"/>
              <a:gd name="connsiteX156" fmla="*/ 1452701 w 4590433"/>
              <a:gd name="connsiteY156" fmla="*/ 865677 h 4994124"/>
              <a:gd name="connsiteX157" fmla="*/ 1452701 w 4590433"/>
              <a:gd name="connsiteY157" fmla="*/ 809951 h 4994124"/>
              <a:gd name="connsiteX158" fmla="*/ 1475469 w 4590433"/>
              <a:gd name="connsiteY158" fmla="*/ 751707 h 4994124"/>
              <a:gd name="connsiteX159" fmla="*/ 1533067 w 4590433"/>
              <a:gd name="connsiteY159" fmla="*/ 727406 h 4994124"/>
              <a:gd name="connsiteX160" fmla="*/ 1590664 w 4590433"/>
              <a:gd name="connsiteY160" fmla="*/ 751707 h 4994124"/>
              <a:gd name="connsiteX161" fmla="*/ 1613433 w 4590433"/>
              <a:gd name="connsiteY161" fmla="*/ 809951 h 4994124"/>
              <a:gd name="connsiteX162" fmla="*/ 1613433 w 4590433"/>
              <a:gd name="connsiteY162" fmla="*/ 865677 h 4994124"/>
              <a:gd name="connsiteX163" fmla="*/ 1771030 w 4590433"/>
              <a:gd name="connsiteY163" fmla="*/ 972299 h 4994124"/>
              <a:gd name="connsiteX164" fmla="*/ 1832301 w 4590433"/>
              <a:gd name="connsiteY164" fmla="*/ 1152478 h 4994124"/>
              <a:gd name="connsiteX165" fmla="*/ 1809532 w 4590433"/>
              <a:gd name="connsiteY165" fmla="*/ 1210723 h 4994124"/>
              <a:gd name="connsiteX166" fmla="*/ 1751935 w 4590433"/>
              <a:gd name="connsiteY166" fmla="*/ 1235029 h 4994124"/>
              <a:gd name="connsiteX167" fmla="*/ 1694338 w 4590433"/>
              <a:gd name="connsiteY167" fmla="*/ 1210723 h 4994124"/>
              <a:gd name="connsiteX168" fmla="*/ 1671569 w 4590433"/>
              <a:gd name="connsiteY168" fmla="*/ 1152478 h 4994124"/>
              <a:gd name="connsiteX169" fmla="*/ 1586001 w 4590433"/>
              <a:gd name="connsiteY169" fmla="*/ 1024430 h 4994124"/>
              <a:gd name="connsiteX170" fmla="*/ 1434988 w 4590433"/>
              <a:gd name="connsiteY170" fmla="*/ 1054468 h 4994124"/>
              <a:gd name="connsiteX171" fmla="*/ 1404901 w 4590433"/>
              <a:gd name="connsiteY171" fmla="*/ 1205520 h 4994124"/>
              <a:gd name="connsiteX172" fmla="*/ 1532949 w 4590433"/>
              <a:gd name="connsiteY172" fmla="*/ 1291098 h 4994124"/>
              <a:gd name="connsiteX173" fmla="*/ 1549212 w 4590433"/>
              <a:gd name="connsiteY173" fmla="*/ 1292705 h 4994124"/>
              <a:gd name="connsiteX174" fmla="*/ 1783501 w 4590433"/>
              <a:gd name="connsiteY174" fmla="*/ 1426877 h 4994124"/>
              <a:gd name="connsiteX175" fmla="*/ 1812932 w 4590433"/>
              <a:gd name="connsiteY175" fmla="*/ 1695270 h 4994124"/>
              <a:gd name="connsiteX176" fmla="*/ 1613315 w 4590433"/>
              <a:gd name="connsiteY176" fmla="*/ 1877056 h 4994124"/>
              <a:gd name="connsiteX177" fmla="*/ 1613315 w 4590433"/>
              <a:gd name="connsiteY177" fmla="*/ 1932890 h 4994124"/>
              <a:gd name="connsiteX178" fmla="*/ 1590546 w 4590433"/>
              <a:gd name="connsiteY178" fmla="*/ 1991134 h 4994124"/>
              <a:gd name="connsiteX179" fmla="*/ 1532949 w 4590433"/>
              <a:gd name="connsiteY179" fmla="*/ 2015440 h 4994124"/>
              <a:gd name="connsiteX180" fmla="*/ 1475352 w 4590433"/>
              <a:gd name="connsiteY180" fmla="*/ 1991134 h 4994124"/>
              <a:gd name="connsiteX181" fmla="*/ 1452583 w 4590433"/>
              <a:gd name="connsiteY181" fmla="*/ 1932890 h 4994124"/>
              <a:gd name="connsiteX182" fmla="*/ 1452583 w 4590433"/>
              <a:gd name="connsiteY182" fmla="*/ 1877056 h 4994124"/>
              <a:gd name="connsiteX183" fmla="*/ 1294947 w 4590433"/>
              <a:gd name="connsiteY183" fmla="*/ 1770433 h 4994124"/>
              <a:gd name="connsiteX184" fmla="*/ 1233715 w 4590433"/>
              <a:gd name="connsiteY184" fmla="*/ 1590254 h 4994124"/>
              <a:gd name="connsiteX185" fmla="*/ 1256444 w 4590433"/>
              <a:gd name="connsiteY185" fmla="*/ 1532010 h 4994124"/>
              <a:gd name="connsiteX186" fmla="*/ 1314042 w 4590433"/>
              <a:gd name="connsiteY186" fmla="*/ 1507703 h 4994124"/>
              <a:gd name="connsiteX187" fmla="*/ 1371678 w 4590433"/>
              <a:gd name="connsiteY187" fmla="*/ 1532010 h 4994124"/>
              <a:gd name="connsiteX188" fmla="*/ 1394408 w 4590433"/>
              <a:gd name="connsiteY188" fmla="*/ 1590254 h 4994124"/>
              <a:gd name="connsiteX189" fmla="*/ 1533018 w 4590433"/>
              <a:gd name="connsiteY189" fmla="*/ 1728864 h 4994124"/>
              <a:gd name="connsiteX190" fmla="*/ 1671628 w 4590433"/>
              <a:gd name="connsiteY190" fmla="*/ 1590254 h 4994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4590433" h="4994124">
                <a:moveTo>
                  <a:pt x="4546306" y="3389441"/>
                </a:moveTo>
                <a:cubicBezTo>
                  <a:pt x="4502336" y="3313434"/>
                  <a:pt x="4430004" y="3258022"/>
                  <a:pt x="4345239" y="3235253"/>
                </a:cubicBezTo>
                <a:cubicBezTo>
                  <a:pt x="4260435" y="3212524"/>
                  <a:pt x="4170076" y="3224349"/>
                  <a:pt x="4093991" y="3268162"/>
                </a:cubicBezTo>
                <a:lnTo>
                  <a:pt x="3170767" y="3801077"/>
                </a:lnTo>
                <a:cubicBezTo>
                  <a:pt x="3159588" y="3807857"/>
                  <a:pt x="3146695" y="3811266"/>
                  <a:pt x="3133646" y="3810914"/>
                </a:cubicBezTo>
                <a:lnTo>
                  <a:pt x="2111412" y="3813784"/>
                </a:lnTo>
                <a:lnTo>
                  <a:pt x="2111412" y="3659097"/>
                </a:lnTo>
                <a:lnTo>
                  <a:pt x="3132764" y="3659097"/>
                </a:lnTo>
                <a:cubicBezTo>
                  <a:pt x="3251133" y="3659097"/>
                  <a:pt x="3360508" y="3595955"/>
                  <a:pt x="3419712" y="3493428"/>
                </a:cubicBezTo>
                <a:cubicBezTo>
                  <a:pt x="3478877" y="3390901"/>
                  <a:pt x="3478877" y="3264615"/>
                  <a:pt x="3419712" y="3162088"/>
                </a:cubicBezTo>
                <a:cubicBezTo>
                  <a:pt x="3360508" y="3059600"/>
                  <a:pt x="3251133" y="2996458"/>
                  <a:pt x="3132764" y="2996458"/>
                </a:cubicBezTo>
                <a:lnTo>
                  <a:pt x="1992964" y="2996458"/>
                </a:lnTo>
                <a:cubicBezTo>
                  <a:pt x="1975663" y="2996957"/>
                  <a:pt x="1958831" y="2990716"/>
                  <a:pt x="1945967" y="2979127"/>
                </a:cubicBezTo>
                <a:cubicBezTo>
                  <a:pt x="1827020" y="2877903"/>
                  <a:pt x="1680602" y="2814446"/>
                  <a:pt x="1525415" y="2796811"/>
                </a:cubicBezTo>
                <a:cubicBezTo>
                  <a:pt x="1370228" y="2779176"/>
                  <a:pt x="1213327" y="2808176"/>
                  <a:pt x="1074707" y="2880166"/>
                </a:cubicBezTo>
                <a:cubicBezTo>
                  <a:pt x="1042867" y="2827349"/>
                  <a:pt x="985808" y="2795009"/>
                  <a:pt x="924155" y="2794862"/>
                </a:cubicBezTo>
                <a:lnTo>
                  <a:pt x="178190" y="2794862"/>
                </a:lnTo>
                <a:cubicBezTo>
                  <a:pt x="131076" y="2794783"/>
                  <a:pt x="85843" y="2813378"/>
                  <a:pt x="52473" y="2846601"/>
                </a:cubicBezTo>
                <a:cubicBezTo>
                  <a:pt x="19065" y="2879813"/>
                  <a:pt x="196" y="2924939"/>
                  <a:pt x="0" y="2972014"/>
                </a:cubicBezTo>
                <a:lnTo>
                  <a:pt x="0" y="4540046"/>
                </a:lnTo>
                <a:cubicBezTo>
                  <a:pt x="196" y="4587151"/>
                  <a:pt x="19065" y="4632238"/>
                  <a:pt x="52473" y="4665460"/>
                </a:cubicBezTo>
                <a:cubicBezTo>
                  <a:pt x="85843" y="4698672"/>
                  <a:pt x="131076" y="4717316"/>
                  <a:pt x="178190" y="4717238"/>
                </a:cubicBezTo>
                <a:lnTo>
                  <a:pt x="924155" y="4717238"/>
                </a:lnTo>
                <a:cubicBezTo>
                  <a:pt x="955535" y="4717081"/>
                  <a:pt x="986308" y="4708587"/>
                  <a:pt x="1013328" y="4692627"/>
                </a:cubicBezTo>
                <a:cubicBezTo>
                  <a:pt x="1040310" y="4676629"/>
                  <a:pt x="1062579" y="4653742"/>
                  <a:pt x="1077774" y="4626311"/>
                </a:cubicBezTo>
                <a:cubicBezTo>
                  <a:pt x="1087718" y="4630827"/>
                  <a:pt x="1097936" y="4634687"/>
                  <a:pt x="1108390" y="4637861"/>
                </a:cubicBezTo>
                <a:lnTo>
                  <a:pt x="2303152" y="4984357"/>
                </a:lnTo>
                <a:cubicBezTo>
                  <a:pt x="2324696" y="4990794"/>
                  <a:pt x="2347043" y="4994046"/>
                  <a:pt x="2369508" y="4994124"/>
                </a:cubicBezTo>
                <a:cubicBezTo>
                  <a:pt x="2409921" y="4993851"/>
                  <a:pt x="2449531" y="4982907"/>
                  <a:pt x="2484321" y="4962352"/>
                </a:cubicBezTo>
                <a:lnTo>
                  <a:pt x="4424742" y="3841951"/>
                </a:lnTo>
                <a:lnTo>
                  <a:pt x="4424742" y="3841990"/>
                </a:lnTo>
                <a:cubicBezTo>
                  <a:pt x="4500866" y="3798099"/>
                  <a:pt x="4556397" y="3725767"/>
                  <a:pt x="4579126" y="3640923"/>
                </a:cubicBezTo>
                <a:cubicBezTo>
                  <a:pt x="4601895" y="3556080"/>
                  <a:pt x="4589991" y="3465682"/>
                  <a:pt x="4546022" y="3389607"/>
                </a:cubicBezTo>
                <a:close/>
                <a:moveTo>
                  <a:pt x="940369" y="4540017"/>
                </a:moveTo>
                <a:cubicBezTo>
                  <a:pt x="940104" y="4548893"/>
                  <a:pt x="933021" y="4556094"/>
                  <a:pt x="924145" y="4556476"/>
                </a:cubicBezTo>
                <a:lnTo>
                  <a:pt x="178181" y="4556476"/>
                </a:lnTo>
                <a:cubicBezTo>
                  <a:pt x="168913" y="4556476"/>
                  <a:pt x="161300" y="4549236"/>
                  <a:pt x="160840" y="4540017"/>
                </a:cubicBezTo>
                <a:lnTo>
                  <a:pt x="160840" y="2971886"/>
                </a:lnTo>
                <a:cubicBezTo>
                  <a:pt x="161300" y="2962667"/>
                  <a:pt x="168922" y="2955427"/>
                  <a:pt x="178181" y="2955427"/>
                </a:cubicBezTo>
                <a:lnTo>
                  <a:pt x="924145" y="2955427"/>
                </a:lnTo>
                <a:cubicBezTo>
                  <a:pt x="933021" y="2955849"/>
                  <a:pt x="940104" y="2963010"/>
                  <a:pt x="940369" y="2971886"/>
                </a:cubicBezTo>
                <a:close/>
                <a:moveTo>
                  <a:pt x="4424233" y="3598649"/>
                </a:moveTo>
                <a:cubicBezTo>
                  <a:pt x="4412751" y="3642579"/>
                  <a:pt x="4384085" y="3680053"/>
                  <a:pt x="4344710" y="3702587"/>
                </a:cubicBezTo>
                <a:lnTo>
                  <a:pt x="2404288" y="4822988"/>
                </a:lnTo>
                <a:cubicBezTo>
                  <a:pt x="2387486" y="4833667"/>
                  <a:pt x="2366823" y="4836234"/>
                  <a:pt x="2347915" y="4830032"/>
                </a:cubicBezTo>
                <a:lnTo>
                  <a:pt x="1153447" y="4483684"/>
                </a:lnTo>
                <a:cubicBezTo>
                  <a:pt x="1122067" y="4474954"/>
                  <a:pt x="1100552" y="4446141"/>
                  <a:pt x="1101130" y="4413575"/>
                </a:cubicBezTo>
                <a:lnTo>
                  <a:pt x="1101130" y="3091059"/>
                </a:lnTo>
                <a:cubicBezTo>
                  <a:pt x="1100249" y="3063921"/>
                  <a:pt x="1115326" y="3038742"/>
                  <a:pt x="1139712" y="3026721"/>
                </a:cubicBezTo>
                <a:cubicBezTo>
                  <a:pt x="1250811" y="2967213"/>
                  <a:pt x="1377253" y="2942524"/>
                  <a:pt x="1502549" y="2955927"/>
                </a:cubicBezTo>
                <a:cubicBezTo>
                  <a:pt x="1627883" y="2969320"/>
                  <a:pt x="1746253" y="3020137"/>
                  <a:pt x="1842235" y="3101816"/>
                </a:cubicBezTo>
                <a:cubicBezTo>
                  <a:pt x="1884177" y="3137821"/>
                  <a:pt x="1937718" y="3157493"/>
                  <a:pt x="1992984" y="3157190"/>
                </a:cubicBezTo>
                <a:lnTo>
                  <a:pt x="3132784" y="3157190"/>
                </a:lnTo>
                <a:cubicBezTo>
                  <a:pt x="3193702" y="3157190"/>
                  <a:pt x="3250006" y="3189677"/>
                  <a:pt x="3280466" y="3242454"/>
                </a:cubicBezTo>
                <a:cubicBezTo>
                  <a:pt x="3310964" y="3295231"/>
                  <a:pt x="3310964" y="3360245"/>
                  <a:pt x="3280466" y="3412983"/>
                </a:cubicBezTo>
                <a:cubicBezTo>
                  <a:pt x="3249996" y="3465760"/>
                  <a:pt x="3193702" y="3498248"/>
                  <a:pt x="3132784" y="3498248"/>
                </a:cubicBezTo>
                <a:lnTo>
                  <a:pt x="2106631" y="3498248"/>
                </a:lnTo>
                <a:cubicBezTo>
                  <a:pt x="2065140" y="3498512"/>
                  <a:pt x="2025452" y="3515167"/>
                  <a:pt x="1996217" y="3544627"/>
                </a:cubicBezTo>
                <a:cubicBezTo>
                  <a:pt x="1967012" y="3574058"/>
                  <a:pt x="1950631" y="3613864"/>
                  <a:pt x="1950670" y="3655345"/>
                </a:cubicBezTo>
                <a:lnTo>
                  <a:pt x="1950670" y="3817497"/>
                </a:lnTo>
                <a:cubicBezTo>
                  <a:pt x="1950484" y="3858988"/>
                  <a:pt x="1966786" y="3898824"/>
                  <a:pt x="1995943" y="3928254"/>
                </a:cubicBezTo>
                <a:cubicBezTo>
                  <a:pt x="2025148" y="3957724"/>
                  <a:pt x="2064836" y="3974369"/>
                  <a:pt x="2106278" y="3974565"/>
                </a:cubicBezTo>
                <a:lnTo>
                  <a:pt x="2107082" y="3974565"/>
                </a:lnTo>
                <a:lnTo>
                  <a:pt x="3134116" y="3971616"/>
                </a:lnTo>
                <a:cubicBezTo>
                  <a:pt x="3175293" y="3971890"/>
                  <a:pt x="3215785" y="3961094"/>
                  <a:pt x="3251339" y="3940314"/>
                </a:cubicBezTo>
                <a:lnTo>
                  <a:pt x="4174494" y="3407134"/>
                </a:lnTo>
                <a:lnTo>
                  <a:pt x="4174533" y="3407134"/>
                </a:lnTo>
                <a:cubicBezTo>
                  <a:pt x="4213878" y="3384474"/>
                  <a:pt x="4260601" y="3378468"/>
                  <a:pt x="4304385" y="3390450"/>
                </a:cubicBezTo>
                <a:cubicBezTo>
                  <a:pt x="4347864" y="3402275"/>
                  <a:pt x="4384868" y="3430785"/>
                  <a:pt x="4407372" y="3469787"/>
                </a:cubicBezTo>
                <a:cubicBezTo>
                  <a:pt x="4429877" y="3508780"/>
                  <a:pt x="4436000" y="3555120"/>
                  <a:pt x="4424478" y="3598639"/>
                </a:cubicBezTo>
                <a:close/>
                <a:moveTo>
                  <a:pt x="3266309" y="1611298"/>
                </a:moveTo>
                <a:cubicBezTo>
                  <a:pt x="3266309" y="1569014"/>
                  <a:pt x="3249546" y="1528444"/>
                  <a:pt x="3219655" y="1498553"/>
                </a:cubicBezTo>
                <a:cubicBezTo>
                  <a:pt x="3189773" y="1468623"/>
                  <a:pt x="3149243" y="1451791"/>
                  <a:pt x="3106988" y="1451713"/>
                </a:cubicBezTo>
                <a:cubicBezTo>
                  <a:pt x="3002511" y="1451409"/>
                  <a:pt x="2904765" y="1400121"/>
                  <a:pt x="2845139" y="1314327"/>
                </a:cubicBezTo>
                <a:cubicBezTo>
                  <a:pt x="2785514" y="1228524"/>
                  <a:pt x="2771553" y="1119031"/>
                  <a:pt x="2807675" y="1021020"/>
                </a:cubicBezTo>
                <a:cubicBezTo>
                  <a:pt x="2843836" y="922971"/>
                  <a:pt x="2925544" y="848767"/>
                  <a:pt x="3026583" y="822207"/>
                </a:cubicBezTo>
                <a:lnTo>
                  <a:pt x="3026583" y="756223"/>
                </a:lnTo>
                <a:cubicBezTo>
                  <a:pt x="3027768" y="712676"/>
                  <a:pt x="3063400" y="677965"/>
                  <a:pt x="3106949" y="677965"/>
                </a:cubicBezTo>
                <a:cubicBezTo>
                  <a:pt x="3150507" y="677965"/>
                  <a:pt x="3186129" y="712676"/>
                  <a:pt x="3187314" y="756223"/>
                </a:cubicBezTo>
                <a:lnTo>
                  <a:pt x="3187314" y="822207"/>
                </a:lnTo>
                <a:cubicBezTo>
                  <a:pt x="3255894" y="840038"/>
                  <a:pt x="3316666" y="880069"/>
                  <a:pt x="3360107" y="936060"/>
                </a:cubicBezTo>
                <a:cubicBezTo>
                  <a:pt x="3403547" y="992089"/>
                  <a:pt x="3427158" y="1060895"/>
                  <a:pt x="3427315" y="1131777"/>
                </a:cubicBezTo>
                <a:cubicBezTo>
                  <a:pt x="3427923" y="1153478"/>
                  <a:pt x="3419693" y="1174444"/>
                  <a:pt x="3404576" y="1190021"/>
                </a:cubicBezTo>
                <a:cubicBezTo>
                  <a:pt x="3389429" y="1205559"/>
                  <a:pt x="3368640" y="1214328"/>
                  <a:pt x="3346988" y="1214328"/>
                </a:cubicBezTo>
                <a:cubicBezTo>
                  <a:pt x="3325288" y="1214328"/>
                  <a:pt x="3304508" y="1205559"/>
                  <a:pt x="3289352" y="1190021"/>
                </a:cubicBezTo>
                <a:cubicBezTo>
                  <a:pt x="3274235" y="1174444"/>
                  <a:pt x="3266044" y="1153478"/>
                  <a:pt x="3266613" y="1131777"/>
                </a:cubicBezTo>
                <a:cubicBezTo>
                  <a:pt x="3266583" y="1089522"/>
                  <a:pt x="3249781" y="1049001"/>
                  <a:pt x="3219890" y="1019149"/>
                </a:cubicBezTo>
                <a:cubicBezTo>
                  <a:pt x="3189960" y="989297"/>
                  <a:pt x="3149439" y="972534"/>
                  <a:pt x="3107184" y="972574"/>
                </a:cubicBezTo>
                <a:cubicBezTo>
                  <a:pt x="3064929" y="972574"/>
                  <a:pt x="3024447" y="989376"/>
                  <a:pt x="2994556" y="1019267"/>
                </a:cubicBezTo>
                <a:cubicBezTo>
                  <a:pt x="2964704" y="1049148"/>
                  <a:pt x="2947941" y="1089679"/>
                  <a:pt x="2947941" y="1131934"/>
                </a:cubicBezTo>
                <a:cubicBezTo>
                  <a:pt x="2947941" y="1174179"/>
                  <a:pt x="2964743" y="1214710"/>
                  <a:pt x="2994634" y="1244562"/>
                </a:cubicBezTo>
                <a:cubicBezTo>
                  <a:pt x="3024486" y="1274443"/>
                  <a:pt x="3065007" y="1291206"/>
                  <a:pt x="3107262" y="1291206"/>
                </a:cubicBezTo>
                <a:cubicBezTo>
                  <a:pt x="3211934" y="1291245"/>
                  <a:pt x="3309906" y="1342494"/>
                  <a:pt x="3369718" y="1428366"/>
                </a:cubicBezTo>
                <a:cubicBezTo>
                  <a:pt x="3429490" y="1514248"/>
                  <a:pt x="3443461" y="1623927"/>
                  <a:pt x="3407182" y="1722084"/>
                </a:cubicBezTo>
                <a:cubicBezTo>
                  <a:pt x="3370903" y="1820213"/>
                  <a:pt x="3288891" y="1894416"/>
                  <a:pt x="3187589" y="1920702"/>
                </a:cubicBezTo>
                <a:lnTo>
                  <a:pt x="3187589" y="1986607"/>
                </a:lnTo>
                <a:cubicBezTo>
                  <a:pt x="3186442" y="2030156"/>
                  <a:pt x="3150810" y="2064828"/>
                  <a:pt x="3107262" y="2064828"/>
                </a:cubicBezTo>
                <a:cubicBezTo>
                  <a:pt x="3063674" y="2064828"/>
                  <a:pt x="3028042" y="2030156"/>
                  <a:pt x="3026896" y="1986607"/>
                </a:cubicBezTo>
                <a:lnTo>
                  <a:pt x="3026896" y="1920819"/>
                </a:lnTo>
                <a:cubicBezTo>
                  <a:pt x="2958355" y="1902989"/>
                  <a:pt x="2897623" y="1862918"/>
                  <a:pt x="2854260" y="1806928"/>
                </a:cubicBezTo>
                <a:cubicBezTo>
                  <a:pt x="2810898" y="1750898"/>
                  <a:pt x="2787326" y="1682093"/>
                  <a:pt x="2787209" y="1611289"/>
                </a:cubicBezTo>
                <a:cubicBezTo>
                  <a:pt x="2786631" y="1589588"/>
                  <a:pt x="2794821" y="1568583"/>
                  <a:pt x="2809977" y="1553044"/>
                </a:cubicBezTo>
                <a:cubicBezTo>
                  <a:pt x="2825094" y="1537506"/>
                  <a:pt x="2845874" y="1528738"/>
                  <a:pt x="2867575" y="1528738"/>
                </a:cubicBezTo>
                <a:cubicBezTo>
                  <a:pt x="2889275" y="1528738"/>
                  <a:pt x="2910055" y="1537506"/>
                  <a:pt x="2925172" y="1553044"/>
                </a:cubicBezTo>
                <a:cubicBezTo>
                  <a:pt x="2940289" y="1568583"/>
                  <a:pt x="2948519" y="1589588"/>
                  <a:pt x="2947941" y="1611289"/>
                </a:cubicBezTo>
                <a:cubicBezTo>
                  <a:pt x="2947941" y="1668200"/>
                  <a:pt x="2978292" y="1720821"/>
                  <a:pt x="3027621" y="1749252"/>
                </a:cubicBezTo>
                <a:cubicBezTo>
                  <a:pt x="3076910" y="1777722"/>
                  <a:pt x="3137643" y="1777722"/>
                  <a:pt x="3186942" y="1749252"/>
                </a:cubicBezTo>
                <a:cubicBezTo>
                  <a:pt x="3236232" y="1720821"/>
                  <a:pt x="3266622" y="1668200"/>
                  <a:pt x="3266622" y="1611289"/>
                </a:cubicBezTo>
                <a:close/>
                <a:moveTo>
                  <a:pt x="1533096" y="2311637"/>
                </a:moveTo>
                <a:cubicBezTo>
                  <a:pt x="1698002" y="2311481"/>
                  <a:pt x="1859958" y="2267668"/>
                  <a:pt x="2002438" y="2184578"/>
                </a:cubicBezTo>
                <a:cubicBezTo>
                  <a:pt x="2232289" y="2496637"/>
                  <a:pt x="2583497" y="2696861"/>
                  <a:pt x="2969142" y="2735668"/>
                </a:cubicBezTo>
                <a:cubicBezTo>
                  <a:pt x="3354787" y="2774513"/>
                  <a:pt x="3738864" y="2648297"/>
                  <a:pt x="4026351" y="2388329"/>
                </a:cubicBezTo>
                <a:cubicBezTo>
                  <a:pt x="4313839" y="2128362"/>
                  <a:pt x="4477863" y="1758863"/>
                  <a:pt x="4477863" y="1371288"/>
                </a:cubicBezTo>
                <a:cubicBezTo>
                  <a:pt x="4477863" y="983713"/>
                  <a:pt x="4313839" y="614194"/>
                  <a:pt x="4026351" y="354246"/>
                </a:cubicBezTo>
                <a:cubicBezTo>
                  <a:pt x="3738903" y="94279"/>
                  <a:pt x="3354826" y="-31937"/>
                  <a:pt x="2969142" y="6908"/>
                </a:cubicBezTo>
                <a:cubicBezTo>
                  <a:pt x="2583497" y="45714"/>
                  <a:pt x="2232289" y="245939"/>
                  <a:pt x="2002438" y="557998"/>
                </a:cubicBezTo>
                <a:cubicBezTo>
                  <a:pt x="1749398" y="412148"/>
                  <a:pt x="1442933" y="392250"/>
                  <a:pt x="1173159" y="504152"/>
                </a:cubicBezTo>
                <a:cubicBezTo>
                  <a:pt x="903385" y="616054"/>
                  <a:pt x="701025" y="847013"/>
                  <a:pt x="625518" y="1129142"/>
                </a:cubicBezTo>
                <a:cubicBezTo>
                  <a:pt x="550012" y="1411270"/>
                  <a:pt x="609980" y="1712454"/>
                  <a:pt x="787779" y="1944146"/>
                </a:cubicBezTo>
                <a:cubicBezTo>
                  <a:pt x="965577" y="2175829"/>
                  <a:pt x="1241014" y="2311657"/>
                  <a:pt x="1533086" y="2311696"/>
                </a:cubicBezTo>
                <a:close/>
                <a:moveTo>
                  <a:pt x="3107007" y="160968"/>
                </a:moveTo>
                <a:cubicBezTo>
                  <a:pt x="3526981" y="161198"/>
                  <a:pt x="3916839" y="379112"/>
                  <a:pt x="4137079" y="736707"/>
                </a:cubicBezTo>
                <a:cubicBezTo>
                  <a:pt x="4357289" y="1094342"/>
                  <a:pt x="4376462" y="1540534"/>
                  <a:pt x="4187632" y="1915696"/>
                </a:cubicBezTo>
                <a:cubicBezTo>
                  <a:pt x="3998841" y="2290858"/>
                  <a:pt x="3629077" y="2541331"/>
                  <a:pt x="3210632" y="2577542"/>
                </a:cubicBezTo>
                <a:cubicBezTo>
                  <a:pt x="2792225" y="2613703"/>
                  <a:pt x="2384918" y="2430428"/>
                  <a:pt x="2134513" y="2093269"/>
                </a:cubicBezTo>
                <a:cubicBezTo>
                  <a:pt x="2183577" y="2052170"/>
                  <a:pt x="2228350" y="2006162"/>
                  <a:pt x="2268156" y="1955991"/>
                </a:cubicBezTo>
                <a:cubicBezTo>
                  <a:pt x="2435129" y="2195757"/>
                  <a:pt x="2696703" y="2352579"/>
                  <a:pt x="2986826" y="2386987"/>
                </a:cubicBezTo>
                <a:cubicBezTo>
                  <a:pt x="3276949" y="2421395"/>
                  <a:pt x="3567953" y="2330046"/>
                  <a:pt x="3786361" y="2135975"/>
                </a:cubicBezTo>
                <a:cubicBezTo>
                  <a:pt x="4004768" y="1941942"/>
                  <a:pt x="4129760" y="1663723"/>
                  <a:pt x="4129760" y="1371572"/>
                </a:cubicBezTo>
                <a:cubicBezTo>
                  <a:pt x="4129760" y="1079382"/>
                  <a:pt x="4004768" y="801192"/>
                  <a:pt x="3786361" y="607130"/>
                </a:cubicBezTo>
                <a:cubicBezTo>
                  <a:pt x="3567953" y="413059"/>
                  <a:pt x="3276949" y="321710"/>
                  <a:pt x="2986826" y="356118"/>
                </a:cubicBezTo>
                <a:cubicBezTo>
                  <a:pt x="2696703" y="390522"/>
                  <a:pt x="2435129" y="547387"/>
                  <a:pt x="2268156" y="787114"/>
                </a:cubicBezTo>
                <a:cubicBezTo>
                  <a:pt x="2228360" y="736942"/>
                  <a:pt x="2183577" y="690941"/>
                  <a:pt x="2134513" y="649836"/>
                </a:cubicBezTo>
                <a:cubicBezTo>
                  <a:pt x="2362904" y="341990"/>
                  <a:pt x="2723684" y="160625"/>
                  <a:pt x="3106997" y="160978"/>
                </a:cubicBezTo>
                <a:close/>
                <a:moveTo>
                  <a:pt x="2364717" y="934335"/>
                </a:moveTo>
                <a:cubicBezTo>
                  <a:pt x="2493530" y="715506"/>
                  <a:pt x="2712251" y="564650"/>
                  <a:pt x="2962538" y="521974"/>
                </a:cubicBezTo>
                <a:cubicBezTo>
                  <a:pt x="3212826" y="479264"/>
                  <a:pt x="3469198" y="549145"/>
                  <a:pt x="3663230" y="712900"/>
                </a:cubicBezTo>
                <a:cubicBezTo>
                  <a:pt x="3857302" y="876660"/>
                  <a:pt x="3969234" y="1117611"/>
                  <a:pt x="3969234" y="1371533"/>
                </a:cubicBezTo>
                <a:cubicBezTo>
                  <a:pt x="3969234" y="1625416"/>
                  <a:pt x="3857292" y="1866406"/>
                  <a:pt x="3663230" y="2030165"/>
                </a:cubicBezTo>
                <a:cubicBezTo>
                  <a:pt x="3469198" y="2193925"/>
                  <a:pt x="3212826" y="2263768"/>
                  <a:pt x="2962538" y="2221092"/>
                </a:cubicBezTo>
                <a:cubicBezTo>
                  <a:pt x="2712251" y="2178416"/>
                  <a:pt x="2493539" y="2027520"/>
                  <a:pt x="2364717" y="1808730"/>
                </a:cubicBezTo>
                <a:cubicBezTo>
                  <a:pt x="2509421" y="1535214"/>
                  <a:pt x="2509421" y="1207852"/>
                  <a:pt x="2364717" y="934335"/>
                </a:cubicBezTo>
                <a:close/>
                <a:moveTo>
                  <a:pt x="1533106" y="592121"/>
                </a:moveTo>
                <a:cubicBezTo>
                  <a:pt x="1739875" y="592045"/>
                  <a:pt x="1938237" y="674096"/>
                  <a:pt x="2084538" y="820287"/>
                </a:cubicBezTo>
                <a:cubicBezTo>
                  <a:pt x="2230810" y="966441"/>
                  <a:pt x="2313007" y="1164754"/>
                  <a:pt x="2313086" y="1371572"/>
                </a:cubicBezTo>
                <a:cubicBezTo>
                  <a:pt x="2313125" y="1578341"/>
                  <a:pt x="2231035" y="1776704"/>
                  <a:pt x="2084842" y="1922965"/>
                </a:cubicBezTo>
                <a:cubicBezTo>
                  <a:pt x="1938649" y="2069197"/>
                  <a:pt x="1740335" y="2151395"/>
                  <a:pt x="1533557" y="2151434"/>
                </a:cubicBezTo>
                <a:cubicBezTo>
                  <a:pt x="1326749" y="2151474"/>
                  <a:pt x="1128396" y="2069344"/>
                  <a:pt x="982164" y="1923112"/>
                </a:cubicBezTo>
                <a:cubicBezTo>
                  <a:pt x="835931" y="1776880"/>
                  <a:pt x="753773" y="1578566"/>
                  <a:pt x="753773" y="1371797"/>
                </a:cubicBezTo>
                <a:cubicBezTo>
                  <a:pt x="753969" y="1165097"/>
                  <a:pt x="836088" y="966979"/>
                  <a:pt x="982203" y="820786"/>
                </a:cubicBezTo>
                <a:cubicBezTo>
                  <a:pt x="1128317" y="674633"/>
                  <a:pt x="1326406" y="592395"/>
                  <a:pt x="1533096" y="592121"/>
                </a:cubicBezTo>
                <a:close/>
                <a:moveTo>
                  <a:pt x="1671687" y="1590352"/>
                </a:moveTo>
                <a:cubicBezTo>
                  <a:pt x="1671687" y="1513807"/>
                  <a:pt x="1609651" y="1451742"/>
                  <a:pt x="1533106" y="1451742"/>
                </a:cubicBezTo>
                <a:cubicBezTo>
                  <a:pt x="1527629" y="1451781"/>
                  <a:pt x="1522202" y="1451242"/>
                  <a:pt x="1516843" y="1450135"/>
                </a:cubicBezTo>
                <a:cubicBezTo>
                  <a:pt x="1421781" y="1445462"/>
                  <a:pt x="1334675" y="1395604"/>
                  <a:pt x="1282475" y="1315963"/>
                </a:cubicBezTo>
                <a:cubicBezTo>
                  <a:pt x="1230315" y="1236323"/>
                  <a:pt x="1219323" y="1136558"/>
                  <a:pt x="1253006" y="1047502"/>
                </a:cubicBezTo>
                <a:cubicBezTo>
                  <a:pt x="1286678" y="958446"/>
                  <a:pt x="1360892" y="890905"/>
                  <a:pt x="1452701" y="865677"/>
                </a:cubicBezTo>
                <a:lnTo>
                  <a:pt x="1452701" y="809951"/>
                </a:lnTo>
                <a:cubicBezTo>
                  <a:pt x="1452123" y="788260"/>
                  <a:pt x="1460313" y="767284"/>
                  <a:pt x="1475469" y="751707"/>
                </a:cubicBezTo>
                <a:cubicBezTo>
                  <a:pt x="1490586" y="736168"/>
                  <a:pt x="1511366" y="727406"/>
                  <a:pt x="1533067" y="727406"/>
                </a:cubicBezTo>
                <a:cubicBezTo>
                  <a:pt x="1554768" y="727406"/>
                  <a:pt x="1575508" y="736168"/>
                  <a:pt x="1590664" y="751707"/>
                </a:cubicBezTo>
                <a:cubicBezTo>
                  <a:pt x="1605781" y="767284"/>
                  <a:pt x="1614011" y="788260"/>
                  <a:pt x="1613433" y="809951"/>
                </a:cubicBezTo>
                <a:lnTo>
                  <a:pt x="1613433" y="865677"/>
                </a:lnTo>
                <a:cubicBezTo>
                  <a:pt x="1676193" y="883086"/>
                  <a:pt x="1731537" y="920521"/>
                  <a:pt x="1771030" y="972299"/>
                </a:cubicBezTo>
                <a:cubicBezTo>
                  <a:pt x="1810561" y="1024077"/>
                  <a:pt x="1832076" y="1087337"/>
                  <a:pt x="1832301" y="1152478"/>
                </a:cubicBezTo>
                <a:cubicBezTo>
                  <a:pt x="1832879" y="1174179"/>
                  <a:pt x="1824689" y="1195184"/>
                  <a:pt x="1809532" y="1210723"/>
                </a:cubicBezTo>
                <a:cubicBezTo>
                  <a:pt x="1794415" y="1226261"/>
                  <a:pt x="1773636" y="1235029"/>
                  <a:pt x="1751935" y="1235029"/>
                </a:cubicBezTo>
                <a:cubicBezTo>
                  <a:pt x="1730234" y="1235029"/>
                  <a:pt x="1709455" y="1226261"/>
                  <a:pt x="1694338" y="1210723"/>
                </a:cubicBezTo>
                <a:cubicBezTo>
                  <a:pt x="1679221" y="1195184"/>
                  <a:pt x="1670991" y="1174179"/>
                  <a:pt x="1671569" y="1152478"/>
                </a:cubicBezTo>
                <a:cubicBezTo>
                  <a:pt x="1671569" y="1096409"/>
                  <a:pt x="1637818" y="1045895"/>
                  <a:pt x="1586001" y="1024430"/>
                </a:cubicBezTo>
                <a:cubicBezTo>
                  <a:pt x="1534213" y="1002994"/>
                  <a:pt x="1474597" y="1014819"/>
                  <a:pt x="1434988" y="1054468"/>
                </a:cubicBezTo>
                <a:cubicBezTo>
                  <a:pt x="1395339" y="1094117"/>
                  <a:pt x="1383474" y="1153742"/>
                  <a:pt x="1404901" y="1205520"/>
                </a:cubicBezTo>
                <a:cubicBezTo>
                  <a:pt x="1426376" y="1257337"/>
                  <a:pt x="1476929" y="1291098"/>
                  <a:pt x="1532949" y="1291098"/>
                </a:cubicBezTo>
                <a:cubicBezTo>
                  <a:pt x="1538426" y="1291098"/>
                  <a:pt x="1543863" y="1291627"/>
                  <a:pt x="1549212" y="1292705"/>
                </a:cubicBezTo>
                <a:cubicBezTo>
                  <a:pt x="1644245" y="1297408"/>
                  <a:pt x="1731341" y="1347275"/>
                  <a:pt x="1783501" y="1426877"/>
                </a:cubicBezTo>
                <a:cubicBezTo>
                  <a:pt x="1835661" y="1506479"/>
                  <a:pt x="1846615" y="1606253"/>
                  <a:pt x="1812932" y="1695270"/>
                </a:cubicBezTo>
                <a:cubicBezTo>
                  <a:pt x="1779298" y="1784287"/>
                  <a:pt x="1705085" y="1851867"/>
                  <a:pt x="1613315" y="1877056"/>
                </a:cubicBezTo>
                <a:lnTo>
                  <a:pt x="1613315" y="1932890"/>
                </a:lnTo>
                <a:cubicBezTo>
                  <a:pt x="1613893" y="1954590"/>
                  <a:pt x="1605663" y="1975566"/>
                  <a:pt x="1590546" y="1991134"/>
                </a:cubicBezTo>
                <a:cubicBezTo>
                  <a:pt x="1575390" y="2006672"/>
                  <a:pt x="1554650" y="2015440"/>
                  <a:pt x="1532949" y="2015440"/>
                </a:cubicBezTo>
                <a:cubicBezTo>
                  <a:pt x="1511248" y="2015440"/>
                  <a:pt x="1490469" y="2006672"/>
                  <a:pt x="1475352" y="1991134"/>
                </a:cubicBezTo>
                <a:cubicBezTo>
                  <a:pt x="1460196" y="1975566"/>
                  <a:pt x="1452015" y="1954590"/>
                  <a:pt x="1452583" y="1932890"/>
                </a:cubicBezTo>
                <a:lnTo>
                  <a:pt x="1452583" y="1877056"/>
                </a:lnTo>
                <a:cubicBezTo>
                  <a:pt x="1389823" y="1859646"/>
                  <a:pt x="1334439" y="1822211"/>
                  <a:pt x="1294947" y="1770433"/>
                </a:cubicBezTo>
                <a:cubicBezTo>
                  <a:pt x="1255416" y="1718655"/>
                  <a:pt x="1233911" y="1655395"/>
                  <a:pt x="1233715" y="1590254"/>
                </a:cubicBezTo>
                <a:cubicBezTo>
                  <a:pt x="1233108" y="1568553"/>
                  <a:pt x="1241327" y="1547538"/>
                  <a:pt x="1256444" y="1532010"/>
                </a:cubicBezTo>
                <a:cubicBezTo>
                  <a:pt x="1271601" y="1516472"/>
                  <a:pt x="1292380" y="1507703"/>
                  <a:pt x="1314042" y="1507703"/>
                </a:cubicBezTo>
                <a:cubicBezTo>
                  <a:pt x="1335743" y="1507703"/>
                  <a:pt x="1356522" y="1516472"/>
                  <a:pt x="1371678" y="1532010"/>
                </a:cubicBezTo>
                <a:cubicBezTo>
                  <a:pt x="1386795" y="1547538"/>
                  <a:pt x="1394986" y="1568553"/>
                  <a:pt x="1394408" y="1590254"/>
                </a:cubicBezTo>
                <a:cubicBezTo>
                  <a:pt x="1394408" y="1666789"/>
                  <a:pt x="1456482" y="1728864"/>
                  <a:pt x="1533018" y="1728864"/>
                </a:cubicBezTo>
                <a:cubicBezTo>
                  <a:pt x="1609563" y="1728864"/>
                  <a:pt x="1671628" y="1666789"/>
                  <a:pt x="1671628" y="1590254"/>
                </a:cubicBezTo>
                <a:close/>
              </a:path>
            </a:pathLst>
          </a:custGeom>
          <a:solidFill>
            <a:schemeClr val="bg1"/>
          </a:solidFill>
          <a:ln w="9797" cap="flat">
            <a:noFill/>
            <a:prstDash val="solid"/>
            <a:miter/>
          </a:ln>
        </p:spPr>
        <p:txBody>
          <a:bodyPr rtlCol="0" anchor="ctr"/>
          <a:lstStyle/>
          <a:p>
            <a:endParaRPr lang="en-US"/>
          </a:p>
        </p:txBody>
      </p:sp>
      <p:sp>
        <p:nvSpPr>
          <p:cNvPr id="200" name="Freeform 199">
            <a:extLst>
              <a:ext uri="{FF2B5EF4-FFF2-40B4-BE49-F238E27FC236}">
                <a16:creationId xmlns:a16="http://schemas.microsoft.com/office/drawing/2014/main" id="{64DBA1B2-DA77-EF7F-09F7-8C07D5F6723A}"/>
              </a:ext>
            </a:extLst>
          </p:cNvPr>
          <p:cNvSpPr/>
          <p:nvPr/>
        </p:nvSpPr>
        <p:spPr>
          <a:xfrm>
            <a:off x="206762" y="1927326"/>
            <a:ext cx="336777" cy="395575"/>
          </a:xfrm>
          <a:custGeom>
            <a:avLst/>
            <a:gdLst>
              <a:gd name="connsiteX0" fmla="*/ 1011330 w 1428019"/>
              <a:gd name="connsiteY0" fmla="*/ 1280448 h 1677336"/>
              <a:gd name="connsiteX1" fmla="*/ 1153968 w 1428019"/>
              <a:gd name="connsiteY1" fmla="*/ 1280448 h 1677336"/>
              <a:gd name="connsiteX2" fmla="*/ 1200853 w 1428019"/>
              <a:gd name="connsiteY2" fmla="*/ 1327004 h 1677336"/>
              <a:gd name="connsiteX3" fmla="*/ 1154297 w 1428019"/>
              <a:gd name="connsiteY3" fmla="*/ 1373559 h 1677336"/>
              <a:gd name="connsiteX4" fmla="*/ 1011330 w 1428019"/>
              <a:gd name="connsiteY4" fmla="*/ 1373559 h 1677336"/>
              <a:gd name="connsiteX5" fmla="*/ 964774 w 1428019"/>
              <a:gd name="connsiteY5" fmla="*/ 1327004 h 1677336"/>
              <a:gd name="connsiteX6" fmla="*/ 1011330 w 1428019"/>
              <a:gd name="connsiteY6" fmla="*/ 1280448 h 1677336"/>
              <a:gd name="connsiteX7" fmla="*/ 706236 w 1428019"/>
              <a:gd name="connsiteY7" fmla="*/ 1133211 h 1677336"/>
              <a:gd name="connsiteX8" fmla="*/ 640200 w 1428019"/>
              <a:gd name="connsiteY8" fmla="*/ 1470651 h 1677336"/>
              <a:gd name="connsiteX9" fmla="*/ 714160 w 1428019"/>
              <a:gd name="connsiteY9" fmla="*/ 1544612 h 1677336"/>
              <a:gd name="connsiteX10" fmla="*/ 788121 w 1428019"/>
              <a:gd name="connsiteY10" fmla="*/ 1470651 h 1677336"/>
              <a:gd name="connsiteX11" fmla="*/ 722085 w 1428019"/>
              <a:gd name="connsiteY11" fmla="*/ 1133211 h 1677336"/>
              <a:gd name="connsiteX12" fmla="*/ 714160 w 1428019"/>
              <a:gd name="connsiteY12" fmla="*/ 953245 h 1677336"/>
              <a:gd name="connsiteX13" fmla="*/ 656381 w 1428019"/>
              <a:gd name="connsiteY13" fmla="*/ 1011028 h 1677336"/>
              <a:gd name="connsiteX14" fmla="*/ 686756 w 1428019"/>
              <a:gd name="connsiteY14" fmla="*/ 1040084 h 1677336"/>
              <a:gd name="connsiteX15" fmla="*/ 741897 w 1428019"/>
              <a:gd name="connsiteY15" fmla="*/ 1040084 h 1677336"/>
              <a:gd name="connsiteX16" fmla="*/ 771943 w 1428019"/>
              <a:gd name="connsiteY16" fmla="*/ 1011028 h 1677336"/>
              <a:gd name="connsiteX17" fmla="*/ 831359 w 1428019"/>
              <a:gd name="connsiteY17" fmla="*/ 938731 h 1677336"/>
              <a:gd name="connsiteX18" fmla="*/ 871641 w 1428019"/>
              <a:gd name="connsiteY18" fmla="*/ 979014 h 1677336"/>
              <a:gd name="connsiteX19" fmla="*/ 870983 w 1428019"/>
              <a:gd name="connsiteY19" fmla="*/ 1045711 h 1677336"/>
              <a:gd name="connsiteX20" fmla="*/ 811221 w 1428019"/>
              <a:gd name="connsiteY20" fmla="*/ 1102832 h 1677336"/>
              <a:gd name="connsiteX21" fmla="*/ 884520 w 1428019"/>
              <a:gd name="connsiteY21" fmla="*/ 1477253 h 1677336"/>
              <a:gd name="connsiteX22" fmla="*/ 871641 w 1428019"/>
              <a:gd name="connsiteY22" fmla="*/ 1519187 h 1677336"/>
              <a:gd name="connsiteX23" fmla="*/ 806596 w 1428019"/>
              <a:gd name="connsiteY23" fmla="*/ 1584233 h 1677336"/>
              <a:gd name="connsiteX24" fmla="*/ 1334884 w 1428019"/>
              <a:gd name="connsiteY24" fmla="*/ 1584233 h 1677336"/>
              <a:gd name="connsiteX25" fmla="*/ 1335213 w 1428019"/>
              <a:gd name="connsiteY25" fmla="*/ 1584236 h 1677336"/>
              <a:gd name="connsiteX26" fmla="*/ 1335213 w 1428019"/>
              <a:gd name="connsiteY26" fmla="*/ 1266931 h 1677336"/>
              <a:gd name="connsiteX27" fmla="*/ 1142717 w 1428019"/>
              <a:gd name="connsiteY27" fmla="*/ 1000145 h 1677336"/>
              <a:gd name="connsiteX28" fmla="*/ 831359 w 1428019"/>
              <a:gd name="connsiteY28" fmla="*/ 938731 h 1677336"/>
              <a:gd name="connsiteX29" fmla="*/ 597291 w 1428019"/>
              <a:gd name="connsiteY29" fmla="*/ 938728 h 1677336"/>
              <a:gd name="connsiteX30" fmla="*/ 285933 w 1428019"/>
              <a:gd name="connsiteY30" fmla="*/ 1000142 h 1677336"/>
              <a:gd name="connsiteX31" fmla="*/ 93437 w 1428019"/>
              <a:gd name="connsiteY31" fmla="*/ 1266928 h 1677336"/>
              <a:gd name="connsiteX32" fmla="*/ 93437 w 1428019"/>
              <a:gd name="connsiteY32" fmla="*/ 1584233 h 1677336"/>
              <a:gd name="connsiteX33" fmla="*/ 622054 w 1428019"/>
              <a:gd name="connsiteY33" fmla="*/ 1584230 h 1677336"/>
              <a:gd name="connsiteX34" fmla="*/ 557008 w 1428019"/>
              <a:gd name="connsiteY34" fmla="*/ 1519184 h 1677336"/>
              <a:gd name="connsiteX35" fmla="*/ 544133 w 1428019"/>
              <a:gd name="connsiteY35" fmla="*/ 1477250 h 1677336"/>
              <a:gd name="connsiteX36" fmla="*/ 617433 w 1428019"/>
              <a:gd name="connsiteY36" fmla="*/ 1102830 h 1677336"/>
              <a:gd name="connsiteX37" fmla="*/ 557670 w 1428019"/>
              <a:gd name="connsiteY37" fmla="*/ 1045708 h 1677336"/>
              <a:gd name="connsiteX38" fmla="*/ 557008 w 1428019"/>
              <a:gd name="connsiteY38" fmla="*/ 979011 h 1677336"/>
              <a:gd name="connsiteX39" fmla="*/ 714004 w 1428019"/>
              <a:gd name="connsiteY39" fmla="*/ 840612 h 1677336"/>
              <a:gd name="connsiteX40" fmla="*/ 1170481 w 1428019"/>
              <a:gd name="connsiteY40" fmla="*/ 911311 h 1677336"/>
              <a:gd name="connsiteX41" fmla="*/ 1428019 w 1428019"/>
              <a:gd name="connsiteY41" fmla="*/ 1266925 h 1677336"/>
              <a:gd name="connsiteX42" fmla="*/ 1428019 w 1428019"/>
              <a:gd name="connsiteY42" fmla="*/ 1630780 h 1677336"/>
              <a:gd name="connsiteX43" fmla="*/ 1381464 w 1428019"/>
              <a:gd name="connsiteY43" fmla="*/ 1677336 h 1677336"/>
              <a:gd name="connsiteX44" fmla="*/ 46556 w 1428019"/>
              <a:gd name="connsiteY44" fmla="*/ 1677336 h 1677336"/>
              <a:gd name="connsiteX45" fmla="*/ 0 w 1428019"/>
              <a:gd name="connsiteY45" fmla="*/ 1630780 h 1677336"/>
              <a:gd name="connsiteX46" fmla="*/ 0 w 1428019"/>
              <a:gd name="connsiteY46" fmla="*/ 1266925 h 1677336"/>
              <a:gd name="connsiteX47" fmla="*/ 257539 w 1428019"/>
              <a:gd name="connsiteY47" fmla="*/ 911311 h 1677336"/>
              <a:gd name="connsiteX48" fmla="*/ 714004 w 1428019"/>
              <a:gd name="connsiteY48" fmla="*/ 840612 h 1677336"/>
              <a:gd name="connsiteX49" fmla="*/ 714160 w 1428019"/>
              <a:gd name="connsiteY49" fmla="*/ 93129 h 1677336"/>
              <a:gd name="connsiteX50" fmla="*/ 463884 w 1428019"/>
              <a:gd name="connsiteY50" fmla="*/ 376424 h 1677336"/>
              <a:gd name="connsiteX51" fmla="*/ 714160 w 1428019"/>
              <a:gd name="connsiteY51" fmla="*/ 659719 h 1677336"/>
              <a:gd name="connsiteX52" fmla="*/ 964435 w 1428019"/>
              <a:gd name="connsiteY52" fmla="*/ 376424 h 1677336"/>
              <a:gd name="connsiteX53" fmla="*/ 714160 w 1428019"/>
              <a:gd name="connsiteY53" fmla="*/ 93129 h 1677336"/>
              <a:gd name="connsiteX54" fmla="*/ 714160 w 1428019"/>
              <a:gd name="connsiteY54" fmla="*/ 0 h 1677336"/>
              <a:gd name="connsiteX55" fmla="*/ 1057879 w 1428019"/>
              <a:gd name="connsiteY55" fmla="*/ 376412 h 1677336"/>
              <a:gd name="connsiteX56" fmla="*/ 714160 w 1428019"/>
              <a:gd name="connsiteY56" fmla="*/ 753157 h 1677336"/>
              <a:gd name="connsiteX57" fmla="*/ 370441 w 1428019"/>
              <a:gd name="connsiteY57" fmla="*/ 376745 h 1677336"/>
              <a:gd name="connsiteX58" fmla="*/ 714160 w 1428019"/>
              <a:gd name="connsiteY58" fmla="*/ 0 h 1677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428019" h="1677336">
                <a:moveTo>
                  <a:pt x="1011330" y="1280448"/>
                </a:moveTo>
                <a:lnTo>
                  <a:pt x="1153968" y="1280448"/>
                </a:lnTo>
                <a:cubicBezTo>
                  <a:pt x="1179721" y="1280448"/>
                  <a:pt x="1200523" y="1301251"/>
                  <a:pt x="1200853" y="1327004"/>
                </a:cubicBezTo>
                <a:cubicBezTo>
                  <a:pt x="1200853" y="1352757"/>
                  <a:pt x="1180050" y="1373559"/>
                  <a:pt x="1154297" y="1373559"/>
                </a:cubicBezTo>
                <a:lnTo>
                  <a:pt x="1011330" y="1373559"/>
                </a:lnTo>
                <a:cubicBezTo>
                  <a:pt x="985577" y="1373559"/>
                  <a:pt x="964774" y="1352757"/>
                  <a:pt x="964774" y="1327004"/>
                </a:cubicBezTo>
                <a:cubicBezTo>
                  <a:pt x="964774" y="1301251"/>
                  <a:pt x="985577" y="1280448"/>
                  <a:pt x="1011330" y="1280448"/>
                </a:cubicBezTo>
                <a:close/>
                <a:moveTo>
                  <a:pt x="706236" y="1133211"/>
                </a:moveTo>
                <a:lnTo>
                  <a:pt x="640200" y="1470651"/>
                </a:lnTo>
                <a:lnTo>
                  <a:pt x="714160" y="1544612"/>
                </a:lnTo>
                <a:lnTo>
                  <a:pt x="788121" y="1470651"/>
                </a:lnTo>
                <a:lnTo>
                  <a:pt x="722085" y="1133211"/>
                </a:lnTo>
                <a:close/>
                <a:moveTo>
                  <a:pt x="714160" y="953245"/>
                </a:moveTo>
                <a:lnTo>
                  <a:pt x="656381" y="1011028"/>
                </a:lnTo>
                <a:lnTo>
                  <a:pt x="686756" y="1040084"/>
                </a:lnTo>
                <a:lnTo>
                  <a:pt x="741897" y="1040084"/>
                </a:lnTo>
                <a:lnTo>
                  <a:pt x="771943" y="1011028"/>
                </a:lnTo>
                <a:close/>
                <a:moveTo>
                  <a:pt x="831359" y="938731"/>
                </a:moveTo>
                <a:lnTo>
                  <a:pt x="871641" y="979014"/>
                </a:lnTo>
                <a:cubicBezTo>
                  <a:pt x="890132" y="997504"/>
                  <a:pt x="889802" y="1027550"/>
                  <a:pt x="870983" y="1045711"/>
                </a:cubicBezTo>
                <a:lnTo>
                  <a:pt x="811221" y="1102832"/>
                </a:lnTo>
                <a:lnTo>
                  <a:pt x="884520" y="1477253"/>
                </a:lnTo>
                <a:cubicBezTo>
                  <a:pt x="887490" y="1492444"/>
                  <a:pt x="882536" y="1508292"/>
                  <a:pt x="871641" y="1519187"/>
                </a:cubicBezTo>
                <a:lnTo>
                  <a:pt x="806596" y="1584233"/>
                </a:lnTo>
                <a:lnTo>
                  <a:pt x="1334884" y="1584233"/>
                </a:lnTo>
                <a:lnTo>
                  <a:pt x="1335213" y="1584236"/>
                </a:lnTo>
                <a:lnTo>
                  <a:pt x="1335213" y="1266931"/>
                </a:lnTo>
                <a:cubicBezTo>
                  <a:pt x="1335213" y="1143773"/>
                  <a:pt x="1257950" y="1036464"/>
                  <a:pt x="1142717" y="1000145"/>
                </a:cubicBezTo>
                <a:cubicBezTo>
                  <a:pt x="1040362" y="967787"/>
                  <a:pt x="936355" y="947317"/>
                  <a:pt x="831359" y="938731"/>
                </a:cubicBezTo>
                <a:close/>
                <a:moveTo>
                  <a:pt x="597291" y="938728"/>
                </a:moveTo>
                <a:cubicBezTo>
                  <a:pt x="492295" y="947643"/>
                  <a:pt x="387959" y="967784"/>
                  <a:pt x="285933" y="1000142"/>
                </a:cubicBezTo>
                <a:cubicBezTo>
                  <a:pt x="170700" y="1036461"/>
                  <a:pt x="93437" y="1143770"/>
                  <a:pt x="93437" y="1266928"/>
                </a:cubicBezTo>
                <a:lnTo>
                  <a:pt x="93437" y="1584233"/>
                </a:lnTo>
                <a:lnTo>
                  <a:pt x="622054" y="1584230"/>
                </a:lnTo>
                <a:lnTo>
                  <a:pt x="557008" y="1519184"/>
                </a:lnTo>
                <a:cubicBezTo>
                  <a:pt x="545784" y="1508286"/>
                  <a:pt x="541160" y="1492438"/>
                  <a:pt x="544133" y="1477250"/>
                </a:cubicBezTo>
                <a:lnTo>
                  <a:pt x="617433" y="1102830"/>
                </a:lnTo>
                <a:lnTo>
                  <a:pt x="557670" y="1045708"/>
                </a:lnTo>
                <a:cubicBezTo>
                  <a:pt x="538847" y="1027547"/>
                  <a:pt x="538518" y="997501"/>
                  <a:pt x="557008" y="979011"/>
                </a:cubicBezTo>
                <a:close/>
                <a:moveTo>
                  <a:pt x="714004" y="840612"/>
                </a:moveTo>
                <a:cubicBezTo>
                  <a:pt x="867620" y="840571"/>
                  <a:pt x="1021239" y="864096"/>
                  <a:pt x="1170481" y="911311"/>
                </a:cubicBezTo>
                <a:cubicBezTo>
                  <a:pt x="1324674" y="959854"/>
                  <a:pt x="1428019" y="1102827"/>
                  <a:pt x="1428019" y="1266925"/>
                </a:cubicBezTo>
                <a:lnTo>
                  <a:pt x="1428019" y="1630780"/>
                </a:lnTo>
                <a:cubicBezTo>
                  <a:pt x="1428019" y="1656533"/>
                  <a:pt x="1407217" y="1677336"/>
                  <a:pt x="1381464" y="1677336"/>
                </a:cubicBezTo>
                <a:lnTo>
                  <a:pt x="46556" y="1677336"/>
                </a:lnTo>
                <a:cubicBezTo>
                  <a:pt x="20802" y="1677336"/>
                  <a:pt x="0" y="1656533"/>
                  <a:pt x="0" y="1630780"/>
                </a:cubicBezTo>
                <a:lnTo>
                  <a:pt x="0" y="1266925"/>
                </a:lnTo>
                <a:cubicBezTo>
                  <a:pt x="0" y="1102817"/>
                  <a:pt x="103674" y="959848"/>
                  <a:pt x="257539" y="911311"/>
                </a:cubicBezTo>
                <a:cubicBezTo>
                  <a:pt x="406772" y="864261"/>
                  <a:pt x="560387" y="840653"/>
                  <a:pt x="714004" y="840612"/>
                </a:cubicBezTo>
                <a:close/>
                <a:moveTo>
                  <a:pt x="714160" y="93129"/>
                </a:moveTo>
                <a:cubicBezTo>
                  <a:pt x="576147" y="93129"/>
                  <a:pt x="463884" y="220248"/>
                  <a:pt x="463884" y="376424"/>
                </a:cubicBezTo>
                <a:cubicBezTo>
                  <a:pt x="463884" y="532601"/>
                  <a:pt x="576147" y="659719"/>
                  <a:pt x="714160" y="659719"/>
                </a:cubicBezTo>
                <a:cubicBezTo>
                  <a:pt x="852173" y="659719"/>
                  <a:pt x="964435" y="532601"/>
                  <a:pt x="964435" y="376424"/>
                </a:cubicBezTo>
                <a:cubicBezTo>
                  <a:pt x="964435" y="220248"/>
                  <a:pt x="852176" y="93129"/>
                  <a:pt x="714160" y="93129"/>
                </a:cubicBezTo>
                <a:close/>
                <a:moveTo>
                  <a:pt x="714160" y="0"/>
                </a:moveTo>
                <a:cubicBezTo>
                  <a:pt x="903685" y="0"/>
                  <a:pt x="1057879" y="168720"/>
                  <a:pt x="1057879" y="376412"/>
                </a:cubicBezTo>
                <a:cubicBezTo>
                  <a:pt x="1057879" y="584105"/>
                  <a:pt x="903682" y="753157"/>
                  <a:pt x="714160" y="753157"/>
                </a:cubicBezTo>
                <a:cubicBezTo>
                  <a:pt x="524634" y="753157"/>
                  <a:pt x="370441" y="584437"/>
                  <a:pt x="370441" y="376745"/>
                </a:cubicBezTo>
                <a:cubicBezTo>
                  <a:pt x="370441" y="169052"/>
                  <a:pt x="524634" y="0"/>
                  <a:pt x="714160" y="0"/>
                </a:cubicBezTo>
                <a:close/>
              </a:path>
            </a:pathLst>
          </a:custGeom>
          <a:solidFill>
            <a:schemeClr val="bg1"/>
          </a:solidFill>
          <a:ln w="9797" cap="flat">
            <a:noFill/>
            <a:prstDash val="solid"/>
            <a:miter/>
          </a:ln>
        </p:spPr>
        <p:txBody>
          <a:bodyPr rtlCol="0" anchor="ctr"/>
          <a:lstStyle/>
          <a:p>
            <a:endParaRPr lang="en-US"/>
          </a:p>
        </p:txBody>
      </p:sp>
      <p:pic>
        <p:nvPicPr>
          <p:cNvPr id="201" name="Picture 200">
            <a:extLst>
              <a:ext uri="{FF2B5EF4-FFF2-40B4-BE49-F238E27FC236}">
                <a16:creationId xmlns:a16="http://schemas.microsoft.com/office/drawing/2014/main" id="{5CCE6DC9-F24A-9565-CE0F-FDBBDCF3A90D}"/>
              </a:ext>
            </a:extLst>
          </p:cNvPr>
          <p:cNvPicPr>
            <a:picLocks noChangeAspect="1"/>
          </p:cNvPicPr>
          <p:nvPr/>
        </p:nvPicPr>
        <p:blipFill rotWithShape="1">
          <a:blip r:embed="rId5"/>
          <a:srcRect b="52003"/>
          <a:stretch/>
        </p:blipFill>
        <p:spPr>
          <a:xfrm rot="10800000">
            <a:off x="5281078" y="-1"/>
            <a:ext cx="3522280" cy="1125945"/>
          </a:xfrm>
          <a:prstGeom prst="rect">
            <a:avLst/>
          </a:prstGeom>
        </p:spPr>
      </p:pic>
      <p:pic>
        <p:nvPicPr>
          <p:cNvPr id="202" name="Picture 201">
            <a:extLst>
              <a:ext uri="{FF2B5EF4-FFF2-40B4-BE49-F238E27FC236}">
                <a16:creationId xmlns:a16="http://schemas.microsoft.com/office/drawing/2014/main" id="{E2FF6EB3-4C23-443B-52E0-E87107458790}"/>
              </a:ext>
            </a:extLst>
          </p:cNvPr>
          <p:cNvPicPr>
            <a:picLocks noChangeAspect="1"/>
          </p:cNvPicPr>
          <p:nvPr/>
        </p:nvPicPr>
        <p:blipFill rotWithShape="1">
          <a:blip r:embed="rId6"/>
          <a:srcRect l="13777" r="14755" b="51639"/>
          <a:stretch/>
        </p:blipFill>
        <p:spPr>
          <a:xfrm>
            <a:off x="8383322" y="5977259"/>
            <a:ext cx="1952664" cy="880021"/>
          </a:xfrm>
          <a:prstGeom prst="rect">
            <a:avLst/>
          </a:prstGeom>
        </p:spPr>
      </p:pic>
    </p:spTree>
    <p:extLst>
      <p:ext uri="{BB962C8B-B14F-4D97-AF65-F5344CB8AC3E}">
        <p14:creationId xmlns:p14="http://schemas.microsoft.com/office/powerpoint/2010/main" val="871616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6859D9-9E79-D81B-3907-7767D2903D64}"/>
              </a:ext>
            </a:extLst>
          </p:cNvPr>
          <p:cNvSpPr>
            <a:spLocks noGrp="1"/>
          </p:cNvSpPr>
          <p:nvPr>
            <p:ph type="title"/>
          </p:nvPr>
        </p:nvSpPr>
        <p:spPr>
          <a:xfrm>
            <a:off x="447261" y="919845"/>
            <a:ext cx="3912704" cy="365308"/>
          </a:xfrm>
        </p:spPr>
        <p:txBody>
          <a:bodyPr/>
          <a:lstStyle/>
          <a:p>
            <a:r>
              <a:rPr lang="en-US" dirty="0"/>
              <a:t>Management Team</a:t>
            </a:r>
            <a:r>
              <a:rPr lang="en-ID" dirty="0"/>
              <a:t> </a:t>
            </a:r>
            <a:endParaRPr lang="en-US" dirty="0"/>
          </a:p>
        </p:txBody>
      </p:sp>
      <p:sp>
        <p:nvSpPr>
          <p:cNvPr id="7" name="TextBox 6">
            <a:extLst>
              <a:ext uri="{FF2B5EF4-FFF2-40B4-BE49-F238E27FC236}">
                <a16:creationId xmlns:a16="http://schemas.microsoft.com/office/drawing/2014/main" id="{3B1D288F-4486-E5EF-492B-80AB3D6248B4}"/>
              </a:ext>
            </a:extLst>
          </p:cNvPr>
          <p:cNvSpPr txBox="1"/>
          <p:nvPr/>
        </p:nvSpPr>
        <p:spPr>
          <a:xfrm>
            <a:off x="381000" y="2613419"/>
            <a:ext cx="2149737" cy="3377440"/>
          </a:xfrm>
          <a:prstGeom prst="rect">
            <a:avLst/>
          </a:prstGeom>
          <a:noFill/>
        </p:spPr>
        <p:txBody>
          <a:bodyPr wrap="square" lIns="0" tIns="0" rIns="0" bIns="0">
            <a:noAutofit/>
          </a:bodyPr>
          <a:lstStyle/>
          <a:p>
            <a:pPr marL="0" marR="0">
              <a:lnSpc>
                <a:spcPct val="107000"/>
              </a:lnSpc>
              <a:spcBef>
                <a:spcPts val="0"/>
              </a:spcBef>
              <a:spcAft>
                <a:spcPts val="800"/>
              </a:spcAft>
            </a:pPr>
            <a:endParaRPr lang="en-ID" sz="1400" dirty="0">
              <a:effectLst/>
              <a:latin typeface="Arial" panose="020B0604020202020204" pitchFamily="34" charset="0"/>
              <a:ea typeface="Calibri" panose="020F0502020204030204" pitchFamily="34" charset="0"/>
              <a:cs typeface="Arial" panose="020B0604020202020204" pitchFamily="34" charset="0"/>
            </a:endParaRPr>
          </a:p>
        </p:txBody>
      </p:sp>
      <p:sp>
        <p:nvSpPr>
          <p:cNvPr id="8" name="TextBox 7">
            <a:extLst>
              <a:ext uri="{FF2B5EF4-FFF2-40B4-BE49-F238E27FC236}">
                <a16:creationId xmlns:a16="http://schemas.microsoft.com/office/drawing/2014/main" id="{B7AAB8FE-460C-95CC-7875-0BFBCB36B000}"/>
              </a:ext>
            </a:extLst>
          </p:cNvPr>
          <p:cNvSpPr txBox="1"/>
          <p:nvPr/>
        </p:nvSpPr>
        <p:spPr>
          <a:xfrm>
            <a:off x="209175" y="2401794"/>
            <a:ext cx="2920303" cy="3377440"/>
          </a:xfrm>
          <a:prstGeom prst="rect">
            <a:avLst/>
          </a:prstGeom>
          <a:noFill/>
        </p:spPr>
        <p:txBody>
          <a:bodyPr wrap="square" lIns="0" tIns="0" rIns="0" bIns="0">
            <a:noAutofit/>
          </a:bodyPr>
          <a:lstStyle/>
          <a:p>
            <a:pPr marL="0" marR="0" algn="ctr">
              <a:lnSpc>
                <a:spcPct val="107000"/>
              </a:lnSpc>
              <a:spcBef>
                <a:spcPts val="0"/>
              </a:spcBef>
              <a:spcAft>
                <a:spcPts val="800"/>
              </a:spcAft>
            </a:pPr>
            <a:br>
              <a:rPr lang="en-US" sz="1400" dirty="0">
                <a:effectLst/>
                <a:latin typeface="Helvetica" pitchFamily="2" charset="0"/>
                <a:ea typeface="Calibri" panose="020F0502020204030204" pitchFamily="34" charset="0"/>
                <a:cs typeface="Times New Roman" panose="02020603050405020304" pitchFamily="18" charset="0"/>
              </a:rPr>
            </a:br>
            <a:r>
              <a:rPr lang="en-US" sz="1400" u="sng" dirty="0">
                <a:effectLst/>
                <a:latin typeface="Helvetica" pitchFamily="2" charset="0"/>
                <a:ea typeface="Calibri" panose="020F0502020204030204" pitchFamily="34" charset="0"/>
                <a:cs typeface="Times New Roman" panose="02020603050405020304" pitchFamily="18" charset="0"/>
              </a:rPr>
              <a:t>DANNY MEDINA</a:t>
            </a:r>
          </a:p>
          <a:p>
            <a:pPr marL="0" marR="0" algn="just">
              <a:lnSpc>
                <a:spcPct val="107000"/>
              </a:lnSpc>
              <a:spcBef>
                <a:spcPts val="0"/>
              </a:spcBef>
              <a:spcAft>
                <a:spcPts val="800"/>
              </a:spcAft>
            </a:pPr>
            <a:r>
              <a:rPr lang="en-US" sz="1400" dirty="0">
                <a:latin typeface="Helvetica" pitchFamily="2" charset="0"/>
                <a:ea typeface="Calibri" panose="020F0502020204030204" pitchFamily="34" charset="0"/>
                <a:cs typeface="Times New Roman" panose="02020603050405020304" pitchFamily="18" charset="0"/>
              </a:rPr>
              <a:t>D</a:t>
            </a:r>
            <a:r>
              <a:rPr lang="en-US" sz="1200" dirty="0">
                <a:effectLst/>
                <a:latin typeface="Arial" panose="020B0604020202020204" pitchFamily="34" charset="0"/>
                <a:ea typeface="Calibri" panose="020F0502020204030204" pitchFamily="34" charset="0"/>
                <a:cs typeface="Arial" panose="020B0604020202020204" pitchFamily="34" charset="0"/>
              </a:rPr>
              <a:t>anny Medina, with his extensive experience in the restaurant industry, will be instrumental in this expansion. Danny has managed over 120 employees at Jose </a:t>
            </a:r>
            <a:r>
              <a:rPr lang="en-US" sz="1200" dirty="0" err="1">
                <a:effectLst/>
                <a:latin typeface="Arial" panose="020B0604020202020204" pitchFamily="34" charset="0"/>
                <a:ea typeface="Calibri" panose="020F0502020204030204" pitchFamily="34" charset="0"/>
                <a:cs typeface="Arial" panose="020B0604020202020204" pitchFamily="34" charset="0"/>
              </a:rPr>
              <a:t>Tejas</a:t>
            </a:r>
            <a:r>
              <a:rPr lang="en-US" sz="1200" dirty="0">
                <a:effectLst/>
                <a:latin typeface="Arial" panose="020B0604020202020204" pitchFamily="34" charset="0"/>
                <a:ea typeface="Calibri" panose="020F0502020204030204" pitchFamily="34" charset="0"/>
                <a:cs typeface="Arial" panose="020B0604020202020204" pitchFamily="34" charset="0"/>
              </a:rPr>
              <a:t>, where he produced significant growth, increasing annual revenue from $4 million to $6 million. His successful management and partner roles at Viva Chicken Holdings, High Five Hospitality-Buffalo Wild Wings, Jose </a:t>
            </a:r>
            <a:r>
              <a:rPr lang="en-US" sz="1200" dirty="0" err="1">
                <a:effectLst/>
                <a:latin typeface="Arial" panose="020B0604020202020204" pitchFamily="34" charset="0"/>
                <a:ea typeface="Calibri" panose="020F0502020204030204" pitchFamily="34" charset="0"/>
                <a:cs typeface="Arial" panose="020B0604020202020204" pitchFamily="34" charset="0"/>
              </a:rPr>
              <a:t>Tejas</a:t>
            </a:r>
            <a:r>
              <a:rPr lang="en-US" sz="1200" dirty="0">
                <a:effectLst/>
                <a:latin typeface="Arial" panose="020B0604020202020204" pitchFamily="34" charset="0"/>
                <a:ea typeface="Calibri" panose="020F0502020204030204" pitchFamily="34" charset="0"/>
                <a:cs typeface="Arial" panose="020B0604020202020204" pitchFamily="34" charset="0"/>
              </a:rPr>
              <a:t>/Border Cafe, and </a:t>
            </a:r>
            <a:r>
              <a:rPr lang="en-US" sz="1200" dirty="0" err="1">
                <a:effectLst/>
                <a:latin typeface="Arial" panose="020B0604020202020204" pitchFamily="34" charset="0"/>
                <a:ea typeface="Calibri" panose="020F0502020204030204" pitchFamily="34" charset="0"/>
                <a:cs typeface="Arial" panose="020B0604020202020204" pitchFamily="34" charset="0"/>
              </a:rPr>
              <a:t>Bertucci's</a:t>
            </a:r>
            <a:r>
              <a:rPr lang="en-US" sz="1200" dirty="0">
                <a:effectLst/>
                <a:latin typeface="Arial" panose="020B0604020202020204" pitchFamily="34" charset="0"/>
                <a:ea typeface="Calibri" panose="020F0502020204030204" pitchFamily="34" charset="0"/>
                <a:cs typeface="Arial" panose="020B0604020202020204" pitchFamily="34" charset="0"/>
              </a:rPr>
              <a:t> Italian Restaurant demonstrate his ability to exceed revenue goals, develop high-performing teams, and focus on exceptional customer experiences. Danny is an exceptional leader and will be the driving force in managing and educating our franchise operators, ensuring the consistent quality and success of our brand</a:t>
            </a:r>
            <a:r>
              <a:rPr lang="en-US" sz="1400" dirty="0">
                <a:effectLst/>
                <a:latin typeface="Arial" panose="020B0604020202020204" pitchFamily="34" charset="0"/>
                <a:ea typeface="Calibri" panose="020F0502020204030204" pitchFamily="34" charset="0"/>
                <a:cs typeface="Arial" panose="020B0604020202020204" pitchFamily="34" charset="0"/>
              </a:rPr>
              <a:t>.</a:t>
            </a:r>
            <a:endParaRPr lang="en-ID" sz="1400" dirty="0">
              <a:effectLst/>
              <a:latin typeface="Arial" panose="020B0604020202020204" pitchFamily="34" charset="0"/>
              <a:ea typeface="Calibri" panose="020F0502020204030204" pitchFamily="34" charset="0"/>
              <a:cs typeface="Arial" panose="020B0604020202020204" pitchFamily="34" charset="0"/>
            </a:endParaRPr>
          </a:p>
        </p:txBody>
      </p:sp>
      <p:sp>
        <p:nvSpPr>
          <p:cNvPr id="9" name="TextBox 8">
            <a:extLst>
              <a:ext uri="{FF2B5EF4-FFF2-40B4-BE49-F238E27FC236}">
                <a16:creationId xmlns:a16="http://schemas.microsoft.com/office/drawing/2014/main" id="{E68B2F1C-4397-8EB5-19B7-26B2DA230C7A}"/>
              </a:ext>
            </a:extLst>
          </p:cNvPr>
          <p:cNvSpPr txBox="1"/>
          <p:nvPr/>
        </p:nvSpPr>
        <p:spPr>
          <a:xfrm>
            <a:off x="8946811" y="2613419"/>
            <a:ext cx="3097211" cy="3377440"/>
          </a:xfrm>
          <a:prstGeom prst="rect">
            <a:avLst/>
          </a:prstGeom>
          <a:noFill/>
        </p:spPr>
        <p:txBody>
          <a:bodyPr wrap="square" lIns="0" tIns="0" rIns="0" bIns="0">
            <a:noAutofit/>
          </a:bodyPr>
          <a:lstStyle/>
          <a:p>
            <a:pPr algn="ctr">
              <a:lnSpc>
                <a:spcPct val="107000"/>
              </a:lnSpc>
              <a:spcAft>
                <a:spcPts val="800"/>
              </a:spcAft>
            </a:pPr>
            <a:r>
              <a:rPr lang="en-US" sz="1400" u="sng" dirty="0">
                <a:latin typeface="Helvetica" pitchFamily="2" charset="0"/>
                <a:ea typeface="Calibri" panose="020F0502020204030204" pitchFamily="34" charset="0"/>
                <a:cs typeface="Times New Roman" panose="02020603050405020304" pitchFamily="18" charset="0"/>
              </a:rPr>
              <a:t>JUSTIN DERKACK</a:t>
            </a:r>
            <a:endParaRPr lang="en-US" sz="1400" u="sng" dirty="0">
              <a:effectLst/>
              <a:latin typeface="Helvetica" pitchFamily="2" charset="0"/>
              <a:ea typeface="Calibri" panose="020F0502020204030204" pitchFamily="34" charset="0"/>
              <a:cs typeface="Times New Roman" panose="02020603050405020304" pitchFamily="18" charset="0"/>
            </a:endParaRPr>
          </a:p>
          <a:p>
            <a:pPr marL="0" marR="0" algn="just">
              <a:lnSpc>
                <a:spcPct val="107000"/>
              </a:lnSpc>
              <a:spcBef>
                <a:spcPts val="0"/>
              </a:spcBef>
              <a:spcAft>
                <a:spcPts val="800"/>
              </a:spcAft>
            </a:pPr>
            <a:r>
              <a:rPr lang="en-US" sz="1200" dirty="0">
                <a:effectLst/>
                <a:latin typeface="Arial" panose="020B0604020202020204" pitchFamily="34" charset="0"/>
                <a:ea typeface="Calibri" panose="020F0502020204030204" pitchFamily="34" charset="0"/>
                <a:cs typeface="Arial" panose="020B0604020202020204" pitchFamily="34" charset="0"/>
              </a:rPr>
              <a:t>Justin </a:t>
            </a:r>
            <a:r>
              <a:rPr lang="en-US" sz="1200" dirty="0" err="1">
                <a:effectLst/>
                <a:latin typeface="Arial" panose="020B0604020202020204" pitchFamily="34" charset="0"/>
                <a:ea typeface="Calibri" panose="020F0502020204030204" pitchFamily="34" charset="0"/>
                <a:cs typeface="Arial" panose="020B0604020202020204" pitchFamily="34" charset="0"/>
              </a:rPr>
              <a:t>Derkack's</a:t>
            </a:r>
            <a:r>
              <a:rPr lang="en-US" sz="1200" dirty="0">
                <a:effectLst/>
                <a:latin typeface="Arial" panose="020B0604020202020204" pitchFamily="34" charset="0"/>
                <a:ea typeface="Calibri" panose="020F0502020204030204" pitchFamily="34" charset="0"/>
                <a:cs typeface="Arial" panose="020B0604020202020204" pitchFamily="34" charset="0"/>
              </a:rPr>
              <a:t> entrepreneurial journey spans multiple industries, demonstrating his expertise in finance, operations, and strategic planning. As the current COO and Managing Partner at Med-X Global, which generates $50 million in annual sales, Justin has proven his ability to drive significant growth and manage large-scale operations. His dedication to excellence, community involvement, and strategic vision are vital in scaling Veronica's Pizzeria to multiple locations. Justin's leadership and experience make him an invaluable asset in creating a successful franchise model and ensuring the consistent quality and profitability of our brand.</a:t>
            </a:r>
            <a:endParaRPr lang="en-ID" sz="1200" dirty="0">
              <a:effectLst/>
              <a:latin typeface="Arial" panose="020B0604020202020204" pitchFamily="34" charset="0"/>
              <a:ea typeface="Calibri" panose="020F0502020204030204" pitchFamily="34" charset="0"/>
              <a:cs typeface="Arial" panose="020B0604020202020204" pitchFamily="34" charset="0"/>
            </a:endParaRPr>
          </a:p>
        </p:txBody>
      </p:sp>
      <p:sp>
        <p:nvSpPr>
          <p:cNvPr id="17" name="Oval 16">
            <a:extLst>
              <a:ext uri="{FF2B5EF4-FFF2-40B4-BE49-F238E27FC236}">
                <a16:creationId xmlns:a16="http://schemas.microsoft.com/office/drawing/2014/main" id="{10467373-A0C3-9B5A-DF55-48C7D614CE8A}"/>
              </a:ext>
            </a:extLst>
          </p:cNvPr>
          <p:cNvSpPr/>
          <p:nvPr/>
        </p:nvSpPr>
        <p:spPr>
          <a:xfrm>
            <a:off x="1284699" y="1708196"/>
            <a:ext cx="769257" cy="769257"/>
          </a:xfrm>
          <a:prstGeom prst="ellipse">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18">
            <a:extLst>
              <a:ext uri="{FF2B5EF4-FFF2-40B4-BE49-F238E27FC236}">
                <a16:creationId xmlns:a16="http://schemas.microsoft.com/office/drawing/2014/main" id="{0CBD9071-B2A3-3BC6-8235-819639110B1F}"/>
              </a:ext>
            </a:extLst>
          </p:cNvPr>
          <p:cNvSpPr/>
          <p:nvPr/>
        </p:nvSpPr>
        <p:spPr>
          <a:xfrm>
            <a:off x="9477831" y="1814471"/>
            <a:ext cx="468411" cy="468413"/>
          </a:xfrm>
          <a:custGeom>
            <a:avLst/>
            <a:gdLst>
              <a:gd name="connsiteX0" fmla="*/ 277091 w 1108362"/>
              <a:gd name="connsiteY0" fmla="*/ 969820 h 1108366"/>
              <a:gd name="connsiteX1" fmla="*/ 450274 w 1108362"/>
              <a:gd name="connsiteY1" fmla="*/ 969820 h 1108366"/>
              <a:gd name="connsiteX2" fmla="*/ 467592 w 1108362"/>
              <a:gd name="connsiteY2" fmla="*/ 987138 h 1108366"/>
              <a:gd name="connsiteX3" fmla="*/ 450274 w 1108362"/>
              <a:gd name="connsiteY3" fmla="*/ 1004456 h 1108366"/>
              <a:gd name="connsiteX4" fmla="*/ 277091 w 1108362"/>
              <a:gd name="connsiteY4" fmla="*/ 1004456 h 1108366"/>
              <a:gd name="connsiteX5" fmla="*/ 259773 w 1108362"/>
              <a:gd name="connsiteY5" fmla="*/ 987138 h 1108366"/>
              <a:gd name="connsiteX6" fmla="*/ 277091 w 1108362"/>
              <a:gd name="connsiteY6" fmla="*/ 969820 h 1108366"/>
              <a:gd name="connsiteX7" fmla="*/ 277091 w 1108362"/>
              <a:gd name="connsiteY7" fmla="*/ 900547 h 1108366"/>
              <a:gd name="connsiteX8" fmla="*/ 476241 w 1108362"/>
              <a:gd name="connsiteY8" fmla="*/ 900547 h 1108366"/>
              <a:gd name="connsiteX9" fmla="*/ 493559 w 1108362"/>
              <a:gd name="connsiteY9" fmla="*/ 917865 h 1108366"/>
              <a:gd name="connsiteX10" fmla="*/ 476241 w 1108362"/>
              <a:gd name="connsiteY10" fmla="*/ 935183 h 1108366"/>
              <a:gd name="connsiteX11" fmla="*/ 277091 w 1108362"/>
              <a:gd name="connsiteY11" fmla="*/ 935183 h 1108366"/>
              <a:gd name="connsiteX12" fmla="*/ 259773 w 1108362"/>
              <a:gd name="connsiteY12" fmla="*/ 917865 h 1108366"/>
              <a:gd name="connsiteX13" fmla="*/ 277091 w 1108362"/>
              <a:gd name="connsiteY13" fmla="*/ 900547 h 1108366"/>
              <a:gd name="connsiteX14" fmla="*/ 142146 w 1108362"/>
              <a:gd name="connsiteY14" fmla="*/ 892377 h 1108366"/>
              <a:gd name="connsiteX15" fmla="*/ 128846 w 1108362"/>
              <a:gd name="connsiteY15" fmla="*/ 899485 h 1108366"/>
              <a:gd name="connsiteX16" fmla="*/ 123217 w 1108362"/>
              <a:gd name="connsiteY16" fmla="*/ 927798 h 1108366"/>
              <a:gd name="connsiteX17" fmla="*/ 147215 w 1108362"/>
              <a:gd name="connsiteY17" fmla="*/ 943833 h 1108366"/>
              <a:gd name="connsiteX18" fmla="*/ 173192 w 1108362"/>
              <a:gd name="connsiteY18" fmla="*/ 917856 h 1108366"/>
              <a:gd name="connsiteX19" fmla="*/ 157158 w 1108362"/>
              <a:gd name="connsiteY19" fmla="*/ 893858 h 1108366"/>
              <a:gd name="connsiteX20" fmla="*/ 142146 w 1108362"/>
              <a:gd name="connsiteY20" fmla="*/ 892377 h 1108366"/>
              <a:gd name="connsiteX21" fmla="*/ 147213 w 1108362"/>
              <a:gd name="connsiteY21" fmla="*/ 857240 h 1108366"/>
              <a:gd name="connsiteX22" fmla="*/ 190053 w 1108362"/>
              <a:gd name="connsiteY22" fmla="*/ 875016 h 1108366"/>
              <a:gd name="connsiteX23" fmla="*/ 207829 w 1108362"/>
              <a:gd name="connsiteY23" fmla="*/ 917856 h 1108366"/>
              <a:gd name="connsiteX24" fmla="*/ 190077 w 1108362"/>
              <a:gd name="connsiteY24" fmla="*/ 960718 h 1108366"/>
              <a:gd name="connsiteX25" fmla="*/ 147215 w 1108362"/>
              <a:gd name="connsiteY25" fmla="*/ 978469 h 1108366"/>
              <a:gd name="connsiteX26" fmla="*/ 104353 w 1108362"/>
              <a:gd name="connsiteY26" fmla="*/ 960718 h 1108366"/>
              <a:gd name="connsiteX27" fmla="*/ 86601 w 1108362"/>
              <a:gd name="connsiteY27" fmla="*/ 917856 h 1108366"/>
              <a:gd name="connsiteX28" fmla="*/ 104353 w 1108362"/>
              <a:gd name="connsiteY28" fmla="*/ 874994 h 1108366"/>
              <a:gd name="connsiteX29" fmla="*/ 147215 w 1108362"/>
              <a:gd name="connsiteY29" fmla="*/ 857242 h 1108366"/>
              <a:gd name="connsiteX30" fmla="*/ 277091 w 1108362"/>
              <a:gd name="connsiteY30" fmla="*/ 831275 h 1108366"/>
              <a:gd name="connsiteX31" fmla="*/ 536865 w 1108362"/>
              <a:gd name="connsiteY31" fmla="*/ 831275 h 1108366"/>
              <a:gd name="connsiteX32" fmla="*/ 554183 w 1108362"/>
              <a:gd name="connsiteY32" fmla="*/ 848593 h 1108366"/>
              <a:gd name="connsiteX33" fmla="*/ 536865 w 1108362"/>
              <a:gd name="connsiteY33" fmla="*/ 865911 h 1108366"/>
              <a:gd name="connsiteX34" fmla="*/ 277091 w 1108362"/>
              <a:gd name="connsiteY34" fmla="*/ 865911 h 1108366"/>
              <a:gd name="connsiteX35" fmla="*/ 259773 w 1108362"/>
              <a:gd name="connsiteY35" fmla="*/ 848593 h 1108366"/>
              <a:gd name="connsiteX36" fmla="*/ 277091 w 1108362"/>
              <a:gd name="connsiteY36" fmla="*/ 831275 h 1108366"/>
              <a:gd name="connsiteX37" fmla="*/ 787976 w 1108362"/>
              <a:gd name="connsiteY37" fmla="*/ 727365 h 1108366"/>
              <a:gd name="connsiteX38" fmla="*/ 787976 w 1108362"/>
              <a:gd name="connsiteY38" fmla="*/ 1039093 h 1108366"/>
              <a:gd name="connsiteX39" fmla="*/ 798135 w 1108362"/>
              <a:gd name="connsiteY39" fmla="*/ 1063570 h 1108366"/>
              <a:gd name="connsiteX40" fmla="*/ 822612 w 1108362"/>
              <a:gd name="connsiteY40" fmla="*/ 1073730 h 1108366"/>
              <a:gd name="connsiteX41" fmla="*/ 874567 w 1108362"/>
              <a:gd name="connsiteY41" fmla="*/ 1073730 h 1108366"/>
              <a:gd name="connsiteX42" fmla="*/ 874567 w 1108362"/>
              <a:gd name="connsiteY42" fmla="*/ 865911 h 1108366"/>
              <a:gd name="connsiteX43" fmla="*/ 891885 w 1108362"/>
              <a:gd name="connsiteY43" fmla="*/ 848593 h 1108366"/>
              <a:gd name="connsiteX44" fmla="*/ 909203 w 1108362"/>
              <a:gd name="connsiteY44" fmla="*/ 865911 h 1108366"/>
              <a:gd name="connsiteX45" fmla="*/ 909203 w 1108362"/>
              <a:gd name="connsiteY45" fmla="*/ 1073730 h 1108366"/>
              <a:gd name="connsiteX46" fmla="*/ 961158 w 1108362"/>
              <a:gd name="connsiteY46" fmla="*/ 1073730 h 1108366"/>
              <a:gd name="connsiteX47" fmla="*/ 985635 w 1108362"/>
              <a:gd name="connsiteY47" fmla="*/ 1063570 h 1108366"/>
              <a:gd name="connsiteX48" fmla="*/ 995794 w 1108362"/>
              <a:gd name="connsiteY48" fmla="*/ 1039093 h 1108366"/>
              <a:gd name="connsiteX49" fmla="*/ 995794 w 1108362"/>
              <a:gd name="connsiteY49" fmla="*/ 727365 h 1108366"/>
              <a:gd name="connsiteX50" fmla="*/ 277091 w 1108362"/>
              <a:gd name="connsiteY50" fmla="*/ 692729 h 1108366"/>
              <a:gd name="connsiteX51" fmla="*/ 536865 w 1108362"/>
              <a:gd name="connsiteY51" fmla="*/ 692729 h 1108366"/>
              <a:gd name="connsiteX52" fmla="*/ 554183 w 1108362"/>
              <a:gd name="connsiteY52" fmla="*/ 710047 h 1108366"/>
              <a:gd name="connsiteX53" fmla="*/ 536865 w 1108362"/>
              <a:gd name="connsiteY53" fmla="*/ 727365 h 1108366"/>
              <a:gd name="connsiteX54" fmla="*/ 277091 w 1108362"/>
              <a:gd name="connsiteY54" fmla="*/ 727365 h 1108366"/>
              <a:gd name="connsiteX55" fmla="*/ 259773 w 1108362"/>
              <a:gd name="connsiteY55" fmla="*/ 710047 h 1108366"/>
              <a:gd name="connsiteX56" fmla="*/ 277091 w 1108362"/>
              <a:gd name="connsiteY56" fmla="*/ 692729 h 1108366"/>
              <a:gd name="connsiteX57" fmla="*/ 277091 w 1108362"/>
              <a:gd name="connsiteY57" fmla="*/ 623456 h 1108366"/>
              <a:gd name="connsiteX58" fmla="*/ 536865 w 1108362"/>
              <a:gd name="connsiteY58" fmla="*/ 623456 h 1108366"/>
              <a:gd name="connsiteX59" fmla="*/ 554183 w 1108362"/>
              <a:gd name="connsiteY59" fmla="*/ 640774 h 1108366"/>
              <a:gd name="connsiteX60" fmla="*/ 536865 w 1108362"/>
              <a:gd name="connsiteY60" fmla="*/ 658092 h 1108366"/>
              <a:gd name="connsiteX61" fmla="*/ 277091 w 1108362"/>
              <a:gd name="connsiteY61" fmla="*/ 658092 h 1108366"/>
              <a:gd name="connsiteX62" fmla="*/ 259773 w 1108362"/>
              <a:gd name="connsiteY62" fmla="*/ 640774 h 1108366"/>
              <a:gd name="connsiteX63" fmla="*/ 277091 w 1108362"/>
              <a:gd name="connsiteY63" fmla="*/ 623456 h 1108366"/>
              <a:gd name="connsiteX64" fmla="*/ 188058 w 1108362"/>
              <a:gd name="connsiteY64" fmla="*/ 588956 h 1108366"/>
              <a:gd name="connsiteX65" fmla="*/ 200915 w 1108362"/>
              <a:gd name="connsiteY65" fmla="*/ 592250 h 1108366"/>
              <a:gd name="connsiteX66" fmla="*/ 207665 w 1108362"/>
              <a:gd name="connsiteY66" fmla="*/ 603670 h 1108366"/>
              <a:gd name="connsiteX67" fmla="*/ 204355 w 1108362"/>
              <a:gd name="connsiteY67" fmla="*/ 616519 h 1108366"/>
              <a:gd name="connsiteX68" fmla="*/ 152401 w 1108362"/>
              <a:gd name="connsiteY68" fmla="*/ 685791 h 1108366"/>
              <a:gd name="connsiteX69" fmla="*/ 128155 w 1108362"/>
              <a:gd name="connsiteY69" fmla="*/ 689255 h 1108366"/>
              <a:gd name="connsiteX70" fmla="*/ 93519 w 1108362"/>
              <a:gd name="connsiteY70" fmla="*/ 663278 h 1108366"/>
              <a:gd name="connsiteX71" fmla="*/ 86738 w 1108362"/>
              <a:gd name="connsiteY71" fmla="*/ 651866 h 1108366"/>
              <a:gd name="connsiteX72" fmla="*/ 90031 w 1108362"/>
              <a:gd name="connsiteY72" fmla="*/ 639009 h 1108366"/>
              <a:gd name="connsiteX73" fmla="*/ 101451 w 1108362"/>
              <a:gd name="connsiteY73" fmla="*/ 632260 h 1108366"/>
              <a:gd name="connsiteX74" fmla="*/ 114301 w 1108362"/>
              <a:gd name="connsiteY74" fmla="*/ 635569 h 1108366"/>
              <a:gd name="connsiteX75" fmla="*/ 135082 w 1108362"/>
              <a:gd name="connsiteY75" fmla="*/ 651155 h 1108366"/>
              <a:gd name="connsiteX76" fmla="*/ 176646 w 1108362"/>
              <a:gd name="connsiteY76" fmla="*/ 595737 h 1108366"/>
              <a:gd name="connsiteX77" fmla="*/ 188058 w 1108362"/>
              <a:gd name="connsiteY77" fmla="*/ 588956 h 1108366"/>
              <a:gd name="connsiteX78" fmla="*/ 277091 w 1108362"/>
              <a:gd name="connsiteY78" fmla="*/ 554183 h 1108366"/>
              <a:gd name="connsiteX79" fmla="*/ 536865 w 1108362"/>
              <a:gd name="connsiteY79" fmla="*/ 554183 h 1108366"/>
              <a:gd name="connsiteX80" fmla="*/ 554183 w 1108362"/>
              <a:gd name="connsiteY80" fmla="*/ 571501 h 1108366"/>
              <a:gd name="connsiteX81" fmla="*/ 536865 w 1108362"/>
              <a:gd name="connsiteY81" fmla="*/ 588819 h 1108366"/>
              <a:gd name="connsiteX82" fmla="*/ 277091 w 1108362"/>
              <a:gd name="connsiteY82" fmla="*/ 588819 h 1108366"/>
              <a:gd name="connsiteX83" fmla="*/ 259773 w 1108362"/>
              <a:gd name="connsiteY83" fmla="*/ 571501 h 1108366"/>
              <a:gd name="connsiteX84" fmla="*/ 277091 w 1108362"/>
              <a:gd name="connsiteY84" fmla="*/ 554183 h 1108366"/>
              <a:gd name="connsiteX85" fmla="*/ 277091 w 1108362"/>
              <a:gd name="connsiteY85" fmla="*/ 415637 h 1108366"/>
              <a:gd name="connsiteX86" fmla="*/ 536865 w 1108362"/>
              <a:gd name="connsiteY86" fmla="*/ 415637 h 1108366"/>
              <a:gd name="connsiteX87" fmla="*/ 554183 w 1108362"/>
              <a:gd name="connsiteY87" fmla="*/ 432955 h 1108366"/>
              <a:gd name="connsiteX88" fmla="*/ 536865 w 1108362"/>
              <a:gd name="connsiteY88" fmla="*/ 450273 h 1108366"/>
              <a:gd name="connsiteX89" fmla="*/ 277091 w 1108362"/>
              <a:gd name="connsiteY89" fmla="*/ 450273 h 1108366"/>
              <a:gd name="connsiteX90" fmla="*/ 259773 w 1108362"/>
              <a:gd name="connsiteY90" fmla="*/ 432955 h 1108366"/>
              <a:gd name="connsiteX91" fmla="*/ 277091 w 1108362"/>
              <a:gd name="connsiteY91" fmla="*/ 415637 h 1108366"/>
              <a:gd name="connsiteX92" fmla="*/ 277091 w 1108362"/>
              <a:gd name="connsiteY92" fmla="*/ 346364 h 1108366"/>
              <a:gd name="connsiteX93" fmla="*/ 536865 w 1108362"/>
              <a:gd name="connsiteY93" fmla="*/ 346364 h 1108366"/>
              <a:gd name="connsiteX94" fmla="*/ 554183 w 1108362"/>
              <a:gd name="connsiteY94" fmla="*/ 363682 h 1108366"/>
              <a:gd name="connsiteX95" fmla="*/ 536865 w 1108362"/>
              <a:gd name="connsiteY95" fmla="*/ 381000 h 1108366"/>
              <a:gd name="connsiteX96" fmla="*/ 277091 w 1108362"/>
              <a:gd name="connsiteY96" fmla="*/ 381000 h 1108366"/>
              <a:gd name="connsiteX97" fmla="*/ 259773 w 1108362"/>
              <a:gd name="connsiteY97" fmla="*/ 363682 h 1108366"/>
              <a:gd name="connsiteX98" fmla="*/ 277091 w 1108362"/>
              <a:gd name="connsiteY98" fmla="*/ 346364 h 1108366"/>
              <a:gd name="connsiteX99" fmla="*/ 188047 w 1108362"/>
              <a:gd name="connsiteY99" fmla="*/ 311916 h 1108366"/>
              <a:gd name="connsiteX100" fmla="*/ 200875 w 1108362"/>
              <a:gd name="connsiteY100" fmla="*/ 315205 h 1108366"/>
              <a:gd name="connsiteX101" fmla="*/ 204355 w 1108362"/>
              <a:gd name="connsiteY101" fmla="*/ 339427 h 1108366"/>
              <a:gd name="connsiteX102" fmla="*/ 152400 w 1108362"/>
              <a:gd name="connsiteY102" fmla="*/ 408700 h 1108366"/>
              <a:gd name="connsiteX103" fmla="*/ 128154 w 1108362"/>
              <a:gd name="connsiteY103" fmla="*/ 412164 h 1108366"/>
              <a:gd name="connsiteX104" fmla="*/ 93518 w 1108362"/>
              <a:gd name="connsiteY104" fmla="*/ 386186 h 1108366"/>
              <a:gd name="connsiteX105" fmla="*/ 93520 w 1108362"/>
              <a:gd name="connsiteY105" fmla="*/ 386186 h 1108366"/>
              <a:gd name="connsiteX106" fmla="*/ 90078 w 1108362"/>
              <a:gd name="connsiteY106" fmla="*/ 361957 h 1108366"/>
              <a:gd name="connsiteX107" fmla="*/ 114300 w 1108362"/>
              <a:gd name="connsiteY107" fmla="*/ 358477 h 1108366"/>
              <a:gd name="connsiteX108" fmla="*/ 135082 w 1108362"/>
              <a:gd name="connsiteY108" fmla="*/ 374063 h 1108366"/>
              <a:gd name="connsiteX109" fmla="*/ 176646 w 1108362"/>
              <a:gd name="connsiteY109" fmla="*/ 318645 h 1108366"/>
              <a:gd name="connsiteX110" fmla="*/ 188047 w 1108362"/>
              <a:gd name="connsiteY110" fmla="*/ 311916 h 1108366"/>
              <a:gd name="connsiteX111" fmla="*/ 277091 w 1108362"/>
              <a:gd name="connsiteY111" fmla="*/ 277092 h 1108366"/>
              <a:gd name="connsiteX112" fmla="*/ 536865 w 1108362"/>
              <a:gd name="connsiteY112" fmla="*/ 277092 h 1108366"/>
              <a:gd name="connsiteX113" fmla="*/ 554183 w 1108362"/>
              <a:gd name="connsiteY113" fmla="*/ 294410 h 1108366"/>
              <a:gd name="connsiteX114" fmla="*/ 536865 w 1108362"/>
              <a:gd name="connsiteY114" fmla="*/ 311728 h 1108366"/>
              <a:gd name="connsiteX115" fmla="*/ 277091 w 1108362"/>
              <a:gd name="connsiteY115" fmla="*/ 311728 h 1108366"/>
              <a:gd name="connsiteX116" fmla="*/ 259773 w 1108362"/>
              <a:gd name="connsiteY116" fmla="*/ 294410 h 1108366"/>
              <a:gd name="connsiteX117" fmla="*/ 277091 w 1108362"/>
              <a:gd name="connsiteY117" fmla="*/ 277092 h 1108366"/>
              <a:gd name="connsiteX118" fmla="*/ 755764 w 1108362"/>
              <a:gd name="connsiteY118" fmla="*/ 245246 h 1108366"/>
              <a:gd name="connsiteX119" fmla="*/ 788421 w 1108362"/>
              <a:gd name="connsiteY119" fmla="*/ 277084 h 1108366"/>
              <a:gd name="connsiteX120" fmla="*/ 779320 w 1108362"/>
              <a:gd name="connsiteY120" fmla="*/ 277084 h 1108366"/>
              <a:gd name="connsiteX121" fmla="*/ 730358 w 1108362"/>
              <a:gd name="connsiteY121" fmla="*/ 297395 h 1108366"/>
              <a:gd name="connsiteX122" fmla="*/ 710047 w 1108362"/>
              <a:gd name="connsiteY122" fmla="*/ 346357 h 1108366"/>
              <a:gd name="connsiteX123" fmla="*/ 710047 w 1108362"/>
              <a:gd name="connsiteY123" fmla="*/ 592810 h 1108366"/>
              <a:gd name="connsiteX124" fmla="*/ 719720 w 1108362"/>
              <a:gd name="connsiteY124" fmla="*/ 616119 h 1108366"/>
              <a:gd name="connsiteX125" fmla="*/ 743029 w 1108362"/>
              <a:gd name="connsiteY125" fmla="*/ 625792 h 1108366"/>
              <a:gd name="connsiteX126" fmla="*/ 760348 w 1108362"/>
              <a:gd name="connsiteY126" fmla="*/ 643110 h 1108366"/>
              <a:gd name="connsiteX127" fmla="*/ 760348 w 1108362"/>
              <a:gd name="connsiteY127" fmla="*/ 692713 h 1108366"/>
              <a:gd name="connsiteX128" fmla="*/ 1023426 w 1108362"/>
              <a:gd name="connsiteY128" fmla="*/ 692713 h 1108366"/>
              <a:gd name="connsiteX129" fmla="*/ 1023426 w 1108362"/>
              <a:gd name="connsiteY129" fmla="*/ 643110 h 1108366"/>
              <a:gd name="connsiteX130" fmla="*/ 1040744 w 1108362"/>
              <a:gd name="connsiteY130" fmla="*/ 625792 h 1108366"/>
              <a:gd name="connsiteX131" fmla="*/ 1064053 w 1108362"/>
              <a:gd name="connsiteY131" fmla="*/ 616119 h 1108366"/>
              <a:gd name="connsiteX132" fmla="*/ 1073726 w 1108362"/>
              <a:gd name="connsiteY132" fmla="*/ 592810 h 1108366"/>
              <a:gd name="connsiteX133" fmla="*/ 1073726 w 1108362"/>
              <a:gd name="connsiteY133" fmla="*/ 346357 h 1108366"/>
              <a:gd name="connsiteX134" fmla="*/ 1053415 w 1108362"/>
              <a:gd name="connsiteY134" fmla="*/ 297395 h 1108366"/>
              <a:gd name="connsiteX135" fmla="*/ 1004453 w 1108362"/>
              <a:gd name="connsiteY135" fmla="*/ 277084 h 1108366"/>
              <a:gd name="connsiteX136" fmla="*/ 995353 w 1108362"/>
              <a:gd name="connsiteY136" fmla="*/ 277084 h 1108366"/>
              <a:gd name="connsiteX137" fmla="*/ 1028010 w 1108362"/>
              <a:gd name="connsiteY137" fmla="*/ 245246 h 1108366"/>
              <a:gd name="connsiteX138" fmla="*/ 1085779 w 1108362"/>
              <a:gd name="connsiteY138" fmla="*/ 281816 h 1108366"/>
              <a:gd name="connsiteX139" fmla="*/ 1108362 w 1108362"/>
              <a:gd name="connsiteY139" fmla="*/ 346357 h 1108366"/>
              <a:gd name="connsiteX140" fmla="*/ 1108362 w 1108362"/>
              <a:gd name="connsiteY140" fmla="*/ 592810 h 1108366"/>
              <a:gd name="connsiteX141" fmla="*/ 1094308 w 1108362"/>
              <a:gd name="connsiteY141" fmla="*/ 634033 h 1108366"/>
              <a:gd name="connsiteX142" fmla="*/ 1058064 w 1108362"/>
              <a:gd name="connsiteY142" fmla="*/ 658178 h 1108366"/>
              <a:gd name="connsiteX143" fmla="*/ 1058064 w 1108362"/>
              <a:gd name="connsiteY143" fmla="*/ 692713 h 1108366"/>
              <a:gd name="connsiteX144" fmla="*/ 1050270 w 1108362"/>
              <a:gd name="connsiteY144" fmla="*/ 714578 h 1108366"/>
              <a:gd name="connsiteX145" fmla="*/ 1030432 w 1108362"/>
              <a:gd name="connsiteY145" fmla="*/ 726631 h 1108366"/>
              <a:gd name="connsiteX146" fmla="*/ 1030432 w 1108362"/>
              <a:gd name="connsiteY146" fmla="*/ 1039071 h 1108366"/>
              <a:gd name="connsiteX147" fmla="*/ 1010122 w 1108362"/>
              <a:gd name="connsiteY147" fmla="*/ 1088033 h 1108366"/>
              <a:gd name="connsiteX148" fmla="*/ 961160 w 1108362"/>
              <a:gd name="connsiteY148" fmla="*/ 1108344 h 1108366"/>
              <a:gd name="connsiteX149" fmla="*/ 822614 w 1108362"/>
              <a:gd name="connsiteY149" fmla="*/ 1108344 h 1108366"/>
              <a:gd name="connsiteX150" fmla="*/ 773652 w 1108362"/>
              <a:gd name="connsiteY150" fmla="*/ 1088033 h 1108366"/>
              <a:gd name="connsiteX151" fmla="*/ 753341 w 1108362"/>
              <a:gd name="connsiteY151" fmla="*/ 1039071 h 1108366"/>
              <a:gd name="connsiteX152" fmla="*/ 753341 w 1108362"/>
              <a:gd name="connsiteY152" fmla="*/ 726631 h 1108366"/>
              <a:gd name="connsiteX153" fmla="*/ 733503 w 1108362"/>
              <a:gd name="connsiteY153" fmla="*/ 714578 h 1108366"/>
              <a:gd name="connsiteX154" fmla="*/ 725711 w 1108362"/>
              <a:gd name="connsiteY154" fmla="*/ 692713 h 1108366"/>
              <a:gd name="connsiteX155" fmla="*/ 725711 w 1108362"/>
              <a:gd name="connsiteY155" fmla="*/ 658178 h 1108366"/>
              <a:gd name="connsiteX156" fmla="*/ 689467 w 1108362"/>
              <a:gd name="connsiteY156" fmla="*/ 634033 h 1108366"/>
              <a:gd name="connsiteX157" fmla="*/ 675411 w 1108362"/>
              <a:gd name="connsiteY157" fmla="*/ 592810 h 1108366"/>
              <a:gd name="connsiteX158" fmla="*/ 675411 w 1108362"/>
              <a:gd name="connsiteY158" fmla="*/ 346357 h 1108366"/>
              <a:gd name="connsiteX159" fmla="*/ 697994 w 1108362"/>
              <a:gd name="connsiteY159" fmla="*/ 281816 h 1108366"/>
              <a:gd name="connsiteX160" fmla="*/ 755764 w 1108362"/>
              <a:gd name="connsiteY160" fmla="*/ 245246 h 1108366"/>
              <a:gd name="connsiteX161" fmla="*/ 69273 w 1108362"/>
              <a:gd name="connsiteY161" fmla="*/ 207819 h 1108366"/>
              <a:gd name="connsiteX162" fmla="*/ 44796 w 1108362"/>
              <a:gd name="connsiteY162" fmla="*/ 217978 h 1108366"/>
              <a:gd name="connsiteX163" fmla="*/ 34637 w 1108362"/>
              <a:gd name="connsiteY163" fmla="*/ 242455 h 1108366"/>
              <a:gd name="connsiteX164" fmla="*/ 34637 w 1108362"/>
              <a:gd name="connsiteY164" fmla="*/ 1039093 h 1108366"/>
              <a:gd name="connsiteX165" fmla="*/ 44796 w 1108362"/>
              <a:gd name="connsiteY165" fmla="*/ 1063571 h 1108366"/>
              <a:gd name="connsiteX166" fmla="*/ 69273 w 1108362"/>
              <a:gd name="connsiteY166" fmla="*/ 1073730 h 1108366"/>
              <a:gd name="connsiteX167" fmla="*/ 571501 w 1108362"/>
              <a:gd name="connsiteY167" fmla="*/ 1073730 h 1108366"/>
              <a:gd name="connsiteX168" fmla="*/ 595978 w 1108362"/>
              <a:gd name="connsiteY168" fmla="*/ 1063571 h 1108366"/>
              <a:gd name="connsiteX169" fmla="*/ 606137 w 1108362"/>
              <a:gd name="connsiteY169" fmla="*/ 1039093 h 1108366"/>
              <a:gd name="connsiteX170" fmla="*/ 606137 w 1108362"/>
              <a:gd name="connsiteY170" fmla="*/ 242455 h 1108366"/>
              <a:gd name="connsiteX171" fmla="*/ 595978 w 1108362"/>
              <a:gd name="connsiteY171" fmla="*/ 217978 h 1108366"/>
              <a:gd name="connsiteX172" fmla="*/ 571501 w 1108362"/>
              <a:gd name="connsiteY172" fmla="*/ 207819 h 1108366"/>
              <a:gd name="connsiteX173" fmla="*/ 69273 w 1108362"/>
              <a:gd name="connsiteY173" fmla="*/ 173182 h 1108366"/>
              <a:gd name="connsiteX174" fmla="*/ 571501 w 1108362"/>
              <a:gd name="connsiteY174" fmla="*/ 173182 h 1108366"/>
              <a:gd name="connsiteX175" fmla="*/ 620463 w 1108362"/>
              <a:gd name="connsiteY175" fmla="*/ 193493 h 1108366"/>
              <a:gd name="connsiteX176" fmla="*/ 640774 w 1108362"/>
              <a:gd name="connsiteY176" fmla="*/ 242455 h 1108366"/>
              <a:gd name="connsiteX177" fmla="*/ 640774 w 1108362"/>
              <a:gd name="connsiteY177" fmla="*/ 1039093 h 1108366"/>
              <a:gd name="connsiteX178" fmla="*/ 620463 w 1108362"/>
              <a:gd name="connsiteY178" fmla="*/ 1088055 h 1108366"/>
              <a:gd name="connsiteX179" fmla="*/ 571501 w 1108362"/>
              <a:gd name="connsiteY179" fmla="*/ 1108366 h 1108366"/>
              <a:gd name="connsiteX180" fmla="*/ 69273 w 1108362"/>
              <a:gd name="connsiteY180" fmla="*/ 1108366 h 1108366"/>
              <a:gd name="connsiteX181" fmla="*/ 20311 w 1108362"/>
              <a:gd name="connsiteY181" fmla="*/ 1088055 h 1108366"/>
              <a:gd name="connsiteX182" fmla="*/ 0 w 1108362"/>
              <a:gd name="connsiteY182" fmla="*/ 1039093 h 1108366"/>
              <a:gd name="connsiteX183" fmla="*/ 0 w 1108362"/>
              <a:gd name="connsiteY183" fmla="*/ 242455 h 1108366"/>
              <a:gd name="connsiteX184" fmla="*/ 20311 w 1108362"/>
              <a:gd name="connsiteY184" fmla="*/ 193493 h 1108366"/>
              <a:gd name="connsiteX185" fmla="*/ 69273 w 1108362"/>
              <a:gd name="connsiteY185" fmla="*/ 173182 h 1108366"/>
              <a:gd name="connsiteX186" fmla="*/ 891879 w 1108362"/>
              <a:gd name="connsiteY186" fmla="*/ 34637 h 1108366"/>
              <a:gd name="connsiteX187" fmla="*/ 818440 w 1108362"/>
              <a:gd name="connsiteY187" fmla="*/ 65107 h 1108366"/>
              <a:gd name="connsiteX188" fmla="*/ 787970 w 1108362"/>
              <a:gd name="connsiteY188" fmla="*/ 138546 h 1108366"/>
              <a:gd name="connsiteX189" fmla="*/ 818400 w 1108362"/>
              <a:gd name="connsiteY189" fmla="*/ 212025 h 1108366"/>
              <a:gd name="connsiteX190" fmla="*/ 891879 w 1108362"/>
              <a:gd name="connsiteY190" fmla="*/ 242456 h 1108366"/>
              <a:gd name="connsiteX191" fmla="*/ 965358 w 1108362"/>
              <a:gd name="connsiteY191" fmla="*/ 212025 h 1108366"/>
              <a:gd name="connsiteX192" fmla="*/ 995789 w 1108362"/>
              <a:gd name="connsiteY192" fmla="*/ 138546 h 1108366"/>
              <a:gd name="connsiteX193" fmla="*/ 965358 w 1108362"/>
              <a:gd name="connsiteY193" fmla="*/ 65067 h 1108366"/>
              <a:gd name="connsiteX194" fmla="*/ 891879 w 1108362"/>
              <a:gd name="connsiteY194" fmla="*/ 34637 h 1108366"/>
              <a:gd name="connsiteX195" fmla="*/ 891879 w 1108362"/>
              <a:gd name="connsiteY195" fmla="*/ 0 h 1108366"/>
              <a:gd name="connsiteX196" fmla="*/ 989843 w 1108362"/>
              <a:gd name="connsiteY196" fmla="*/ 40582 h 1108366"/>
              <a:gd name="connsiteX197" fmla="*/ 1030425 w 1108362"/>
              <a:gd name="connsiteY197" fmla="*/ 138546 h 1108366"/>
              <a:gd name="connsiteX198" fmla="*/ 989843 w 1108362"/>
              <a:gd name="connsiteY198" fmla="*/ 236510 h 1108366"/>
              <a:gd name="connsiteX199" fmla="*/ 891879 w 1108362"/>
              <a:gd name="connsiteY199" fmla="*/ 277092 h 1108366"/>
              <a:gd name="connsiteX200" fmla="*/ 793961 w 1108362"/>
              <a:gd name="connsiteY200" fmla="*/ 236465 h 1108366"/>
              <a:gd name="connsiteX201" fmla="*/ 753333 w 1108362"/>
              <a:gd name="connsiteY201" fmla="*/ 138546 h 1108366"/>
              <a:gd name="connsiteX202" fmla="*/ 793915 w 1108362"/>
              <a:gd name="connsiteY202" fmla="*/ 40582 h 1108366"/>
              <a:gd name="connsiteX203" fmla="*/ 891879 w 1108362"/>
              <a:gd name="connsiteY203" fmla="*/ 0 h 110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Lst>
            <a:rect l="l" t="t" r="r" b="b"/>
            <a:pathLst>
              <a:path w="1108362" h="1108366">
                <a:moveTo>
                  <a:pt x="277091" y="969820"/>
                </a:moveTo>
                <a:lnTo>
                  <a:pt x="450274" y="969820"/>
                </a:lnTo>
                <a:cubicBezTo>
                  <a:pt x="459837" y="969820"/>
                  <a:pt x="467592" y="977575"/>
                  <a:pt x="467592" y="987138"/>
                </a:cubicBezTo>
                <a:cubicBezTo>
                  <a:pt x="467592" y="996702"/>
                  <a:pt x="459837" y="1004456"/>
                  <a:pt x="450274" y="1004456"/>
                </a:cubicBezTo>
                <a:lnTo>
                  <a:pt x="277091" y="1004456"/>
                </a:lnTo>
                <a:cubicBezTo>
                  <a:pt x="267527" y="1004456"/>
                  <a:pt x="259773" y="996702"/>
                  <a:pt x="259773" y="987138"/>
                </a:cubicBezTo>
                <a:cubicBezTo>
                  <a:pt x="259773" y="977575"/>
                  <a:pt x="267527" y="969820"/>
                  <a:pt x="277091" y="969820"/>
                </a:cubicBezTo>
                <a:close/>
                <a:moveTo>
                  <a:pt x="277091" y="900547"/>
                </a:moveTo>
                <a:lnTo>
                  <a:pt x="476241" y="900547"/>
                </a:lnTo>
                <a:cubicBezTo>
                  <a:pt x="485804" y="900547"/>
                  <a:pt x="493559" y="908302"/>
                  <a:pt x="493559" y="917865"/>
                </a:cubicBezTo>
                <a:cubicBezTo>
                  <a:pt x="493559" y="927429"/>
                  <a:pt x="485804" y="935183"/>
                  <a:pt x="476241" y="935183"/>
                </a:cubicBezTo>
                <a:lnTo>
                  <a:pt x="277091" y="935183"/>
                </a:lnTo>
                <a:cubicBezTo>
                  <a:pt x="267527" y="935183"/>
                  <a:pt x="259773" y="927429"/>
                  <a:pt x="259773" y="917865"/>
                </a:cubicBezTo>
                <a:cubicBezTo>
                  <a:pt x="259773" y="908302"/>
                  <a:pt x="267527" y="900547"/>
                  <a:pt x="277091" y="900547"/>
                </a:cubicBezTo>
                <a:close/>
                <a:moveTo>
                  <a:pt x="142146" y="892377"/>
                </a:moveTo>
                <a:cubicBezTo>
                  <a:pt x="137211" y="893358"/>
                  <a:pt x="132561" y="895770"/>
                  <a:pt x="128846" y="899485"/>
                </a:cubicBezTo>
                <a:cubicBezTo>
                  <a:pt x="121416" y="906915"/>
                  <a:pt x="119197" y="918087"/>
                  <a:pt x="123217" y="927798"/>
                </a:cubicBezTo>
                <a:cubicBezTo>
                  <a:pt x="127236" y="937502"/>
                  <a:pt x="136707" y="943833"/>
                  <a:pt x="147215" y="943833"/>
                </a:cubicBezTo>
                <a:cubicBezTo>
                  <a:pt x="161556" y="943817"/>
                  <a:pt x="173178" y="932197"/>
                  <a:pt x="173192" y="917856"/>
                </a:cubicBezTo>
                <a:cubicBezTo>
                  <a:pt x="173192" y="907348"/>
                  <a:pt x="166861" y="897878"/>
                  <a:pt x="157158" y="893858"/>
                </a:cubicBezTo>
                <a:cubicBezTo>
                  <a:pt x="152302" y="891847"/>
                  <a:pt x="147082" y="891396"/>
                  <a:pt x="142146" y="892377"/>
                </a:cubicBezTo>
                <a:close/>
                <a:moveTo>
                  <a:pt x="147213" y="857240"/>
                </a:moveTo>
                <a:cubicBezTo>
                  <a:pt x="163288" y="857256"/>
                  <a:pt x="178689" y="863651"/>
                  <a:pt x="190053" y="875016"/>
                </a:cubicBezTo>
                <a:cubicBezTo>
                  <a:pt x="201418" y="886382"/>
                  <a:pt x="207813" y="901783"/>
                  <a:pt x="207829" y="917856"/>
                </a:cubicBezTo>
                <a:cubicBezTo>
                  <a:pt x="207829" y="933929"/>
                  <a:pt x="201442" y="949345"/>
                  <a:pt x="190077" y="960718"/>
                </a:cubicBezTo>
                <a:cubicBezTo>
                  <a:pt x="178704" y="972083"/>
                  <a:pt x="163288" y="978469"/>
                  <a:pt x="147215" y="978469"/>
                </a:cubicBezTo>
                <a:cubicBezTo>
                  <a:pt x="131142" y="978469"/>
                  <a:pt x="115725" y="972083"/>
                  <a:pt x="104353" y="960718"/>
                </a:cubicBezTo>
                <a:cubicBezTo>
                  <a:pt x="92988" y="949345"/>
                  <a:pt x="86601" y="933929"/>
                  <a:pt x="86601" y="917856"/>
                </a:cubicBezTo>
                <a:cubicBezTo>
                  <a:pt x="86601" y="901783"/>
                  <a:pt x="92988" y="886366"/>
                  <a:pt x="104353" y="874994"/>
                </a:cubicBezTo>
                <a:cubicBezTo>
                  <a:pt x="115725" y="863629"/>
                  <a:pt x="131142" y="857242"/>
                  <a:pt x="147215" y="857242"/>
                </a:cubicBezTo>
                <a:close/>
                <a:moveTo>
                  <a:pt x="277091" y="831275"/>
                </a:moveTo>
                <a:lnTo>
                  <a:pt x="536865" y="831275"/>
                </a:lnTo>
                <a:cubicBezTo>
                  <a:pt x="546428" y="831275"/>
                  <a:pt x="554183" y="839030"/>
                  <a:pt x="554183" y="848593"/>
                </a:cubicBezTo>
                <a:cubicBezTo>
                  <a:pt x="554183" y="858157"/>
                  <a:pt x="546428" y="865911"/>
                  <a:pt x="536865" y="865911"/>
                </a:cubicBezTo>
                <a:lnTo>
                  <a:pt x="277091" y="865911"/>
                </a:lnTo>
                <a:cubicBezTo>
                  <a:pt x="267527" y="865911"/>
                  <a:pt x="259773" y="858157"/>
                  <a:pt x="259773" y="848593"/>
                </a:cubicBezTo>
                <a:cubicBezTo>
                  <a:pt x="259773" y="839030"/>
                  <a:pt x="267527" y="831275"/>
                  <a:pt x="277091" y="831275"/>
                </a:cubicBezTo>
                <a:close/>
                <a:moveTo>
                  <a:pt x="787976" y="727365"/>
                </a:moveTo>
                <a:lnTo>
                  <a:pt x="787976" y="1039093"/>
                </a:lnTo>
                <a:cubicBezTo>
                  <a:pt x="787983" y="1048277"/>
                  <a:pt x="791641" y="1057076"/>
                  <a:pt x="798135" y="1063570"/>
                </a:cubicBezTo>
                <a:cubicBezTo>
                  <a:pt x="804629" y="1070064"/>
                  <a:pt x="813428" y="1073722"/>
                  <a:pt x="822612" y="1073730"/>
                </a:cubicBezTo>
                <a:lnTo>
                  <a:pt x="874567" y="1073730"/>
                </a:lnTo>
                <a:lnTo>
                  <a:pt x="874567" y="865911"/>
                </a:lnTo>
                <a:cubicBezTo>
                  <a:pt x="874567" y="856347"/>
                  <a:pt x="882321" y="848593"/>
                  <a:pt x="891885" y="848593"/>
                </a:cubicBezTo>
                <a:cubicBezTo>
                  <a:pt x="901448" y="848593"/>
                  <a:pt x="909203" y="856347"/>
                  <a:pt x="909203" y="865911"/>
                </a:cubicBezTo>
                <a:lnTo>
                  <a:pt x="909203" y="1073730"/>
                </a:lnTo>
                <a:lnTo>
                  <a:pt x="961158" y="1073730"/>
                </a:lnTo>
                <a:cubicBezTo>
                  <a:pt x="970343" y="1073722"/>
                  <a:pt x="979141" y="1070064"/>
                  <a:pt x="985635" y="1063570"/>
                </a:cubicBezTo>
                <a:cubicBezTo>
                  <a:pt x="992129" y="1057076"/>
                  <a:pt x="995786" y="1048279"/>
                  <a:pt x="995794" y="1039093"/>
                </a:cubicBezTo>
                <a:lnTo>
                  <a:pt x="995794" y="727365"/>
                </a:lnTo>
                <a:close/>
                <a:moveTo>
                  <a:pt x="277091" y="692729"/>
                </a:moveTo>
                <a:lnTo>
                  <a:pt x="536865" y="692729"/>
                </a:lnTo>
                <a:cubicBezTo>
                  <a:pt x="546428" y="692729"/>
                  <a:pt x="554183" y="700484"/>
                  <a:pt x="554183" y="710047"/>
                </a:cubicBezTo>
                <a:cubicBezTo>
                  <a:pt x="554183" y="719611"/>
                  <a:pt x="546428" y="727365"/>
                  <a:pt x="536865" y="727365"/>
                </a:cubicBezTo>
                <a:lnTo>
                  <a:pt x="277091" y="727365"/>
                </a:lnTo>
                <a:cubicBezTo>
                  <a:pt x="267527" y="727365"/>
                  <a:pt x="259773" y="719611"/>
                  <a:pt x="259773" y="710047"/>
                </a:cubicBezTo>
                <a:cubicBezTo>
                  <a:pt x="259773" y="700484"/>
                  <a:pt x="267527" y="692729"/>
                  <a:pt x="277091" y="692729"/>
                </a:cubicBezTo>
                <a:close/>
                <a:moveTo>
                  <a:pt x="277091" y="623456"/>
                </a:moveTo>
                <a:lnTo>
                  <a:pt x="536865" y="623456"/>
                </a:lnTo>
                <a:cubicBezTo>
                  <a:pt x="546428" y="623456"/>
                  <a:pt x="554183" y="631211"/>
                  <a:pt x="554183" y="640774"/>
                </a:cubicBezTo>
                <a:cubicBezTo>
                  <a:pt x="554183" y="650338"/>
                  <a:pt x="546428" y="658092"/>
                  <a:pt x="536865" y="658092"/>
                </a:cubicBezTo>
                <a:lnTo>
                  <a:pt x="277091" y="658092"/>
                </a:lnTo>
                <a:cubicBezTo>
                  <a:pt x="267527" y="658092"/>
                  <a:pt x="259773" y="650338"/>
                  <a:pt x="259773" y="640774"/>
                </a:cubicBezTo>
                <a:cubicBezTo>
                  <a:pt x="259773" y="631211"/>
                  <a:pt x="267527" y="623456"/>
                  <a:pt x="277091" y="623456"/>
                </a:cubicBezTo>
                <a:close/>
                <a:moveTo>
                  <a:pt x="188058" y="588956"/>
                </a:moveTo>
                <a:cubicBezTo>
                  <a:pt x="192603" y="588307"/>
                  <a:pt x="197234" y="589491"/>
                  <a:pt x="200915" y="592250"/>
                </a:cubicBezTo>
                <a:cubicBezTo>
                  <a:pt x="204587" y="595011"/>
                  <a:pt x="207024" y="599116"/>
                  <a:pt x="207665" y="603670"/>
                </a:cubicBezTo>
                <a:cubicBezTo>
                  <a:pt x="208314" y="608224"/>
                  <a:pt x="207122" y="612845"/>
                  <a:pt x="204355" y="616519"/>
                </a:cubicBezTo>
                <a:lnTo>
                  <a:pt x="152401" y="685791"/>
                </a:lnTo>
                <a:cubicBezTo>
                  <a:pt x="146540" y="693237"/>
                  <a:pt x="135864" y="694759"/>
                  <a:pt x="128155" y="689255"/>
                </a:cubicBezTo>
                <a:lnTo>
                  <a:pt x="93519" y="663278"/>
                </a:lnTo>
                <a:cubicBezTo>
                  <a:pt x="89831" y="660525"/>
                  <a:pt x="87395" y="656420"/>
                  <a:pt x="86738" y="651866"/>
                </a:cubicBezTo>
                <a:cubicBezTo>
                  <a:pt x="86089" y="647319"/>
                  <a:pt x="87272" y="642690"/>
                  <a:pt x="90031" y="639009"/>
                </a:cubicBezTo>
                <a:cubicBezTo>
                  <a:pt x="92792" y="635337"/>
                  <a:pt x="96897" y="632901"/>
                  <a:pt x="101451" y="632260"/>
                </a:cubicBezTo>
                <a:cubicBezTo>
                  <a:pt x="106006" y="631610"/>
                  <a:pt x="110629" y="632802"/>
                  <a:pt x="114301" y="635569"/>
                </a:cubicBezTo>
                <a:lnTo>
                  <a:pt x="135082" y="651155"/>
                </a:lnTo>
                <a:lnTo>
                  <a:pt x="176646" y="595737"/>
                </a:lnTo>
                <a:cubicBezTo>
                  <a:pt x="179399" y="592050"/>
                  <a:pt x="183504" y="589613"/>
                  <a:pt x="188058" y="588956"/>
                </a:cubicBezTo>
                <a:close/>
                <a:moveTo>
                  <a:pt x="277091" y="554183"/>
                </a:moveTo>
                <a:lnTo>
                  <a:pt x="536865" y="554183"/>
                </a:lnTo>
                <a:cubicBezTo>
                  <a:pt x="546428" y="554183"/>
                  <a:pt x="554183" y="561938"/>
                  <a:pt x="554183" y="571501"/>
                </a:cubicBezTo>
                <a:cubicBezTo>
                  <a:pt x="554183" y="581065"/>
                  <a:pt x="546428" y="588819"/>
                  <a:pt x="536865" y="588819"/>
                </a:cubicBezTo>
                <a:lnTo>
                  <a:pt x="277091" y="588819"/>
                </a:lnTo>
                <a:cubicBezTo>
                  <a:pt x="267527" y="588819"/>
                  <a:pt x="259773" y="581065"/>
                  <a:pt x="259773" y="571501"/>
                </a:cubicBezTo>
                <a:cubicBezTo>
                  <a:pt x="259773" y="561938"/>
                  <a:pt x="267527" y="554183"/>
                  <a:pt x="277091" y="554183"/>
                </a:cubicBezTo>
                <a:close/>
                <a:moveTo>
                  <a:pt x="277091" y="415637"/>
                </a:moveTo>
                <a:lnTo>
                  <a:pt x="536865" y="415637"/>
                </a:lnTo>
                <a:cubicBezTo>
                  <a:pt x="546428" y="415637"/>
                  <a:pt x="554183" y="423392"/>
                  <a:pt x="554183" y="432955"/>
                </a:cubicBezTo>
                <a:cubicBezTo>
                  <a:pt x="554183" y="442519"/>
                  <a:pt x="546428" y="450273"/>
                  <a:pt x="536865" y="450273"/>
                </a:cubicBezTo>
                <a:lnTo>
                  <a:pt x="277091" y="450273"/>
                </a:lnTo>
                <a:cubicBezTo>
                  <a:pt x="267527" y="450273"/>
                  <a:pt x="259773" y="442519"/>
                  <a:pt x="259773" y="432955"/>
                </a:cubicBezTo>
                <a:cubicBezTo>
                  <a:pt x="259773" y="423392"/>
                  <a:pt x="267527" y="415637"/>
                  <a:pt x="277091" y="415637"/>
                </a:cubicBezTo>
                <a:close/>
                <a:moveTo>
                  <a:pt x="277091" y="346364"/>
                </a:moveTo>
                <a:lnTo>
                  <a:pt x="536865" y="346364"/>
                </a:lnTo>
                <a:cubicBezTo>
                  <a:pt x="546428" y="346364"/>
                  <a:pt x="554183" y="354119"/>
                  <a:pt x="554183" y="363682"/>
                </a:cubicBezTo>
                <a:cubicBezTo>
                  <a:pt x="554183" y="373246"/>
                  <a:pt x="546428" y="381000"/>
                  <a:pt x="536865" y="381000"/>
                </a:cubicBezTo>
                <a:lnTo>
                  <a:pt x="277091" y="381000"/>
                </a:lnTo>
                <a:cubicBezTo>
                  <a:pt x="267527" y="381000"/>
                  <a:pt x="259773" y="373246"/>
                  <a:pt x="259773" y="363682"/>
                </a:cubicBezTo>
                <a:cubicBezTo>
                  <a:pt x="259773" y="354119"/>
                  <a:pt x="267527" y="346364"/>
                  <a:pt x="277091" y="346364"/>
                </a:cubicBezTo>
                <a:close/>
                <a:moveTo>
                  <a:pt x="188047" y="311916"/>
                </a:moveTo>
                <a:cubicBezTo>
                  <a:pt x="192431" y="311294"/>
                  <a:pt x="197052" y="312342"/>
                  <a:pt x="200875" y="315205"/>
                </a:cubicBezTo>
                <a:cubicBezTo>
                  <a:pt x="208515" y="320933"/>
                  <a:pt x="210077" y="331774"/>
                  <a:pt x="204355" y="339427"/>
                </a:cubicBezTo>
                <a:lnTo>
                  <a:pt x="152400" y="408700"/>
                </a:lnTo>
                <a:cubicBezTo>
                  <a:pt x="146593" y="416231"/>
                  <a:pt x="135840" y="417769"/>
                  <a:pt x="128154" y="412164"/>
                </a:cubicBezTo>
                <a:lnTo>
                  <a:pt x="93518" y="386186"/>
                </a:lnTo>
                <a:lnTo>
                  <a:pt x="93520" y="386186"/>
                </a:lnTo>
                <a:cubicBezTo>
                  <a:pt x="85888" y="380442"/>
                  <a:pt x="84350" y="369602"/>
                  <a:pt x="90078" y="361957"/>
                </a:cubicBezTo>
                <a:cubicBezTo>
                  <a:pt x="95806" y="354319"/>
                  <a:pt x="106646" y="352757"/>
                  <a:pt x="114300" y="358477"/>
                </a:cubicBezTo>
                <a:lnTo>
                  <a:pt x="135082" y="374063"/>
                </a:lnTo>
                <a:lnTo>
                  <a:pt x="176646" y="318645"/>
                </a:lnTo>
                <a:cubicBezTo>
                  <a:pt x="179517" y="314830"/>
                  <a:pt x="183663" y="312538"/>
                  <a:pt x="188047" y="311916"/>
                </a:cubicBezTo>
                <a:close/>
                <a:moveTo>
                  <a:pt x="277091" y="277092"/>
                </a:moveTo>
                <a:lnTo>
                  <a:pt x="536865" y="277092"/>
                </a:lnTo>
                <a:cubicBezTo>
                  <a:pt x="546428" y="277092"/>
                  <a:pt x="554183" y="284847"/>
                  <a:pt x="554183" y="294410"/>
                </a:cubicBezTo>
                <a:cubicBezTo>
                  <a:pt x="554183" y="303974"/>
                  <a:pt x="546428" y="311728"/>
                  <a:pt x="536865" y="311728"/>
                </a:cubicBezTo>
                <a:lnTo>
                  <a:pt x="277091" y="311728"/>
                </a:lnTo>
                <a:cubicBezTo>
                  <a:pt x="267527" y="311728"/>
                  <a:pt x="259773" y="303974"/>
                  <a:pt x="259773" y="294410"/>
                </a:cubicBezTo>
                <a:cubicBezTo>
                  <a:pt x="259773" y="284847"/>
                  <a:pt x="267527" y="277092"/>
                  <a:pt x="277091" y="277092"/>
                </a:cubicBezTo>
                <a:close/>
                <a:moveTo>
                  <a:pt x="755764" y="245246"/>
                </a:moveTo>
                <a:cubicBezTo>
                  <a:pt x="765210" y="257238"/>
                  <a:pt x="776189" y="267946"/>
                  <a:pt x="788421" y="277084"/>
                </a:cubicBezTo>
                <a:lnTo>
                  <a:pt x="779320" y="277084"/>
                </a:lnTo>
                <a:cubicBezTo>
                  <a:pt x="760951" y="277108"/>
                  <a:pt x="743348" y="284413"/>
                  <a:pt x="730358" y="297395"/>
                </a:cubicBezTo>
                <a:cubicBezTo>
                  <a:pt x="717376" y="310383"/>
                  <a:pt x="710071" y="327988"/>
                  <a:pt x="710047" y="346357"/>
                </a:cubicBezTo>
                <a:lnTo>
                  <a:pt x="710047" y="592810"/>
                </a:lnTo>
                <a:cubicBezTo>
                  <a:pt x="710055" y="601554"/>
                  <a:pt x="713535" y="609934"/>
                  <a:pt x="719720" y="616119"/>
                </a:cubicBezTo>
                <a:cubicBezTo>
                  <a:pt x="725905" y="622304"/>
                  <a:pt x="734285" y="625784"/>
                  <a:pt x="743029" y="625792"/>
                </a:cubicBezTo>
                <a:cubicBezTo>
                  <a:pt x="752593" y="625792"/>
                  <a:pt x="760348" y="633546"/>
                  <a:pt x="760348" y="643110"/>
                </a:cubicBezTo>
                <a:lnTo>
                  <a:pt x="760348" y="692713"/>
                </a:lnTo>
                <a:lnTo>
                  <a:pt x="1023426" y="692713"/>
                </a:lnTo>
                <a:lnTo>
                  <a:pt x="1023426" y="643110"/>
                </a:lnTo>
                <a:cubicBezTo>
                  <a:pt x="1023426" y="633546"/>
                  <a:pt x="1031181" y="625792"/>
                  <a:pt x="1040744" y="625792"/>
                </a:cubicBezTo>
                <a:cubicBezTo>
                  <a:pt x="1049488" y="625784"/>
                  <a:pt x="1057868" y="622304"/>
                  <a:pt x="1064053" y="616119"/>
                </a:cubicBezTo>
                <a:cubicBezTo>
                  <a:pt x="1070239" y="609934"/>
                  <a:pt x="1073718" y="601554"/>
                  <a:pt x="1073726" y="592810"/>
                </a:cubicBezTo>
                <a:lnTo>
                  <a:pt x="1073726" y="346357"/>
                </a:lnTo>
                <a:cubicBezTo>
                  <a:pt x="1073702" y="327988"/>
                  <a:pt x="1066395" y="310383"/>
                  <a:pt x="1053415" y="297395"/>
                </a:cubicBezTo>
                <a:cubicBezTo>
                  <a:pt x="1040427" y="284413"/>
                  <a:pt x="1022822" y="277108"/>
                  <a:pt x="1004453" y="277084"/>
                </a:cubicBezTo>
                <a:lnTo>
                  <a:pt x="995353" y="277084"/>
                </a:lnTo>
                <a:cubicBezTo>
                  <a:pt x="1007584" y="267946"/>
                  <a:pt x="1018563" y="257238"/>
                  <a:pt x="1028010" y="245246"/>
                </a:cubicBezTo>
                <a:cubicBezTo>
                  <a:pt x="1050834" y="250574"/>
                  <a:pt x="1071190" y="263463"/>
                  <a:pt x="1085779" y="281816"/>
                </a:cubicBezTo>
                <a:cubicBezTo>
                  <a:pt x="1100360" y="300170"/>
                  <a:pt x="1108325" y="322915"/>
                  <a:pt x="1108362" y="346357"/>
                </a:cubicBezTo>
                <a:lnTo>
                  <a:pt x="1108362" y="592810"/>
                </a:lnTo>
                <a:cubicBezTo>
                  <a:pt x="1108346" y="607723"/>
                  <a:pt x="1103406" y="622211"/>
                  <a:pt x="1094308" y="634033"/>
                </a:cubicBezTo>
                <a:cubicBezTo>
                  <a:pt x="1085217" y="645853"/>
                  <a:pt x="1072475" y="654342"/>
                  <a:pt x="1058064" y="658178"/>
                </a:cubicBezTo>
                <a:lnTo>
                  <a:pt x="1058064" y="692713"/>
                </a:lnTo>
                <a:cubicBezTo>
                  <a:pt x="1058049" y="700677"/>
                  <a:pt x="1055295" y="708401"/>
                  <a:pt x="1050270" y="714578"/>
                </a:cubicBezTo>
                <a:cubicBezTo>
                  <a:pt x="1045239" y="720755"/>
                  <a:pt x="1038232" y="725014"/>
                  <a:pt x="1030432" y="726631"/>
                </a:cubicBezTo>
                <a:lnTo>
                  <a:pt x="1030432" y="1039071"/>
                </a:lnTo>
                <a:cubicBezTo>
                  <a:pt x="1030409" y="1057441"/>
                  <a:pt x="1023103" y="1075044"/>
                  <a:pt x="1010122" y="1088033"/>
                </a:cubicBezTo>
                <a:cubicBezTo>
                  <a:pt x="997134" y="1101015"/>
                  <a:pt x="979529" y="1108321"/>
                  <a:pt x="961160" y="1108344"/>
                </a:cubicBezTo>
                <a:lnTo>
                  <a:pt x="822614" y="1108344"/>
                </a:lnTo>
                <a:cubicBezTo>
                  <a:pt x="804245" y="1108321"/>
                  <a:pt x="786642" y="1101013"/>
                  <a:pt x="773652" y="1088033"/>
                </a:cubicBezTo>
                <a:cubicBezTo>
                  <a:pt x="760670" y="1075046"/>
                  <a:pt x="753365" y="1057441"/>
                  <a:pt x="753341" y="1039071"/>
                </a:cubicBezTo>
                <a:lnTo>
                  <a:pt x="753341" y="726631"/>
                </a:lnTo>
                <a:cubicBezTo>
                  <a:pt x="745541" y="725014"/>
                  <a:pt x="738536" y="720755"/>
                  <a:pt x="733503" y="714578"/>
                </a:cubicBezTo>
                <a:cubicBezTo>
                  <a:pt x="728478" y="708401"/>
                  <a:pt x="725725" y="700676"/>
                  <a:pt x="725711" y="692713"/>
                </a:cubicBezTo>
                <a:lnTo>
                  <a:pt x="725711" y="658178"/>
                </a:lnTo>
                <a:cubicBezTo>
                  <a:pt x="711300" y="654344"/>
                  <a:pt x="698558" y="645855"/>
                  <a:pt x="689467" y="634033"/>
                </a:cubicBezTo>
                <a:cubicBezTo>
                  <a:pt x="680367" y="622211"/>
                  <a:pt x="675427" y="607723"/>
                  <a:pt x="675411" y="592810"/>
                </a:cubicBezTo>
                <a:lnTo>
                  <a:pt x="675411" y="346357"/>
                </a:lnTo>
                <a:cubicBezTo>
                  <a:pt x="675448" y="322917"/>
                  <a:pt x="683413" y="300170"/>
                  <a:pt x="697994" y="281816"/>
                </a:cubicBezTo>
                <a:cubicBezTo>
                  <a:pt x="712585" y="263461"/>
                  <a:pt x="732941" y="250572"/>
                  <a:pt x="755764" y="245246"/>
                </a:cubicBezTo>
                <a:close/>
                <a:moveTo>
                  <a:pt x="69273" y="207819"/>
                </a:moveTo>
                <a:cubicBezTo>
                  <a:pt x="60089" y="207827"/>
                  <a:pt x="51290" y="211484"/>
                  <a:pt x="44796" y="217978"/>
                </a:cubicBezTo>
                <a:cubicBezTo>
                  <a:pt x="38302" y="224472"/>
                  <a:pt x="34645" y="233269"/>
                  <a:pt x="34637" y="242455"/>
                </a:cubicBezTo>
                <a:lnTo>
                  <a:pt x="34637" y="1039093"/>
                </a:lnTo>
                <a:cubicBezTo>
                  <a:pt x="34645" y="1048277"/>
                  <a:pt x="38302" y="1057077"/>
                  <a:pt x="44796" y="1063571"/>
                </a:cubicBezTo>
                <a:cubicBezTo>
                  <a:pt x="51290" y="1070064"/>
                  <a:pt x="60089" y="1073722"/>
                  <a:pt x="69273" y="1073730"/>
                </a:cubicBezTo>
                <a:lnTo>
                  <a:pt x="571501" y="1073730"/>
                </a:lnTo>
                <a:cubicBezTo>
                  <a:pt x="580687" y="1073722"/>
                  <a:pt x="589484" y="1070064"/>
                  <a:pt x="595978" y="1063571"/>
                </a:cubicBezTo>
                <a:cubicBezTo>
                  <a:pt x="602472" y="1057077"/>
                  <a:pt x="606130" y="1048279"/>
                  <a:pt x="606137" y="1039093"/>
                </a:cubicBezTo>
                <a:lnTo>
                  <a:pt x="606137" y="242455"/>
                </a:lnTo>
                <a:cubicBezTo>
                  <a:pt x="606130" y="233271"/>
                  <a:pt x="602472" y="224472"/>
                  <a:pt x="595978" y="217978"/>
                </a:cubicBezTo>
                <a:cubicBezTo>
                  <a:pt x="589484" y="211484"/>
                  <a:pt x="580687" y="207827"/>
                  <a:pt x="571501" y="207819"/>
                </a:cubicBezTo>
                <a:close/>
                <a:moveTo>
                  <a:pt x="69273" y="173182"/>
                </a:moveTo>
                <a:lnTo>
                  <a:pt x="571501" y="173182"/>
                </a:lnTo>
                <a:cubicBezTo>
                  <a:pt x="589870" y="173206"/>
                  <a:pt x="607475" y="180512"/>
                  <a:pt x="620463" y="193493"/>
                </a:cubicBezTo>
                <a:cubicBezTo>
                  <a:pt x="633445" y="206481"/>
                  <a:pt x="640750" y="224086"/>
                  <a:pt x="640774" y="242455"/>
                </a:cubicBezTo>
                <a:lnTo>
                  <a:pt x="640774" y="1039093"/>
                </a:lnTo>
                <a:cubicBezTo>
                  <a:pt x="640750" y="1057463"/>
                  <a:pt x="633445" y="1075066"/>
                  <a:pt x="620463" y="1088055"/>
                </a:cubicBezTo>
                <a:cubicBezTo>
                  <a:pt x="607475" y="1101037"/>
                  <a:pt x="589870" y="1108342"/>
                  <a:pt x="571501" y="1108366"/>
                </a:cubicBezTo>
                <a:lnTo>
                  <a:pt x="69273" y="1108366"/>
                </a:lnTo>
                <a:cubicBezTo>
                  <a:pt x="50904" y="1108342"/>
                  <a:pt x="33299" y="1101037"/>
                  <a:pt x="20311" y="1088055"/>
                </a:cubicBezTo>
                <a:cubicBezTo>
                  <a:pt x="7329" y="1075068"/>
                  <a:pt x="23" y="1057463"/>
                  <a:pt x="0" y="1039093"/>
                </a:cubicBezTo>
                <a:lnTo>
                  <a:pt x="0" y="242455"/>
                </a:lnTo>
                <a:cubicBezTo>
                  <a:pt x="24" y="224086"/>
                  <a:pt x="7330" y="206483"/>
                  <a:pt x="20311" y="193493"/>
                </a:cubicBezTo>
                <a:cubicBezTo>
                  <a:pt x="33298" y="180512"/>
                  <a:pt x="50903" y="173205"/>
                  <a:pt x="69273" y="173182"/>
                </a:cubicBezTo>
                <a:close/>
                <a:moveTo>
                  <a:pt x="891879" y="34637"/>
                </a:moveTo>
                <a:cubicBezTo>
                  <a:pt x="864334" y="34668"/>
                  <a:pt x="837923" y="45625"/>
                  <a:pt x="818440" y="65107"/>
                </a:cubicBezTo>
                <a:cubicBezTo>
                  <a:pt x="798956" y="84588"/>
                  <a:pt x="788001" y="110999"/>
                  <a:pt x="787970" y="138546"/>
                </a:cubicBezTo>
                <a:cubicBezTo>
                  <a:pt x="787970" y="166109"/>
                  <a:pt x="798917" y="192534"/>
                  <a:pt x="818400" y="212025"/>
                </a:cubicBezTo>
                <a:cubicBezTo>
                  <a:pt x="837892" y="231509"/>
                  <a:pt x="864317" y="242456"/>
                  <a:pt x="891879" y="242456"/>
                </a:cubicBezTo>
                <a:cubicBezTo>
                  <a:pt x="919442" y="242456"/>
                  <a:pt x="945867" y="231509"/>
                  <a:pt x="965358" y="212025"/>
                </a:cubicBezTo>
                <a:cubicBezTo>
                  <a:pt x="984842" y="192534"/>
                  <a:pt x="995789" y="166109"/>
                  <a:pt x="995789" y="138546"/>
                </a:cubicBezTo>
                <a:cubicBezTo>
                  <a:pt x="995789" y="110984"/>
                  <a:pt x="984842" y="84558"/>
                  <a:pt x="965358" y="65067"/>
                </a:cubicBezTo>
                <a:cubicBezTo>
                  <a:pt x="945867" y="45584"/>
                  <a:pt x="919442" y="34637"/>
                  <a:pt x="891879" y="34637"/>
                </a:cubicBezTo>
                <a:close/>
                <a:moveTo>
                  <a:pt x="891879" y="0"/>
                </a:moveTo>
                <a:cubicBezTo>
                  <a:pt x="928626" y="0"/>
                  <a:pt x="963866" y="14597"/>
                  <a:pt x="989843" y="40582"/>
                </a:cubicBezTo>
                <a:cubicBezTo>
                  <a:pt x="1015828" y="66560"/>
                  <a:pt x="1030425" y="101800"/>
                  <a:pt x="1030425" y="138546"/>
                </a:cubicBezTo>
                <a:cubicBezTo>
                  <a:pt x="1030425" y="175293"/>
                  <a:pt x="1015828" y="210533"/>
                  <a:pt x="989843" y="236510"/>
                </a:cubicBezTo>
                <a:cubicBezTo>
                  <a:pt x="963866" y="262495"/>
                  <a:pt x="928626" y="277092"/>
                  <a:pt x="891879" y="277092"/>
                </a:cubicBezTo>
                <a:cubicBezTo>
                  <a:pt x="855147" y="277055"/>
                  <a:pt x="819930" y="262442"/>
                  <a:pt x="793961" y="236465"/>
                </a:cubicBezTo>
                <a:cubicBezTo>
                  <a:pt x="767983" y="210495"/>
                  <a:pt x="753373" y="175279"/>
                  <a:pt x="753333" y="138546"/>
                </a:cubicBezTo>
                <a:cubicBezTo>
                  <a:pt x="753333" y="101800"/>
                  <a:pt x="767930" y="66560"/>
                  <a:pt x="793915" y="40582"/>
                </a:cubicBezTo>
                <a:cubicBezTo>
                  <a:pt x="819893" y="14597"/>
                  <a:pt x="855133" y="0"/>
                  <a:pt x="891879" y="0"/>
                </a:cubicBezTo>
                <a:close/>
              </a:path>
            </a:pathLst>
          </a:custGeom>
          <a:solidFill>
            <a:schemeClr val="bg1"/>
          </a:solidFill>
          <a:ln w="9797"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909197DB-21E7-6BA3-F8E9-935285A00EB0}"/>
              </a:ext>
            </a:extLst>
          </p:cNvPr>
          <p:cNvSpPr/>
          <p:nvPr/>
        </p:nvSpPr>
        <p:spPr>
          <a:xfrm>
            <a:off x="1455868" y="1859206"/>
            <a:ext cx="400873" cy="467235"/>
          </a:xfrm>
          <a:custGeom>
            <a:avLst/>
            <a:gdLst>
              <a:gd name="connsiteX0" fmla="*/ 465593 w 662441"/>
              <a:gd name="connsiteY0" fmla="*/ 527314 h 772105"/>
              <a:gd name="connsiteX1" fmla="*/ 544233 w 662441"/>
              <a:gd name="connsiteY1" fmla="*/ 527314 h 772105"/>
              <a:gd name="connsiteX2" fmla="*/ 561548 w 662441"/>
              <a:gd name="connsiteY2" fmla="*/ 544629 h 772105"/>
              <a:gd name="connsiteX3" fmla="*/ 544233 w 662441"/>
              <a:gd name="connsiteY3" fmla="*/ 561944 h 772105"/>
              <a:gd name="connsiteX4" fmla="*/ 465593 w 662441"/>
              <a:gd name="connsiteY4" fmla="*/ 561944 h 772105"/>
              <a:gd name="connsiteX5" fmla="*/ 448278 w 662441"/>
              <a:gd name="connsiteY5" fmla="*/ 544629 h 772105"/>
              <a:gd name="connsiteX6" fmla="*/ 465593 w 662441"/>
              <a:gd name="connsiteY6" fmla="*/ 527314 h 772105"/>
              <a:gd name="connsiteX7" fmla="*/ 309789 w 662441"/>
              <a:gd name="connsiteY7" fmla="*/ 438806 h 772105"/>
              <a:gd name="connsiteX8" fmla="*/ 305458 w 662441"/>
              <a:gd name="connsiteY8" fmla="*/ 541532 h 772105"/>
              <a:gd name="connsiteX9" fmla="*/ 331149 w 662441"/>
              <a:gd name="connsiteY9" fmla="*/ 580851 h 772105"/>
              <a:gd name="connsiteX10" fmla="*/ 356803 w 662441"/>
              <a:gd name="connsiteY10" fmla="*/ 541638 h 772105"/>
              <a:gd name="connsiteX11" fmla="*/ 352488 w 662441"/>
              <a:gd name="connsiteY11" fmla="*/ 438806 h 772105"/>
              <a:gd name="connsiteX12" fmla="*/ 477249 w 662441"/>
              <a:gd name="connsiteY12" fmla="*/ 420759 h 772105"/>
              <a:gd name="connsiteX13" fmla="*/ 345610 w 662441"/>
              <a:gd name="connsiteY13" fmla="*/ 621950 h 772105"/>
              <a:gd name="connsiteX14" fmla="*/ 331130 w 662441"/>
              <a:gd name="connsiteY14" fmla="*/ 629781 h 772105"/>
              <a:gd name="connsiteX15" fmla="*/ 331123 w 662441"/>
              <a:gd name="connsiteY15" fmla="*/ 629781 h 772105"/>
              <a:gd name="connsiteX16" fmla="*/ 316641 w 662441"/>
              <a:gd name="connsiteY16" fmla="*/ 621937 h 772105"/>
              <a:gd name="connsiteX17" fmla="*/ 185191 w 662441"/>
              <a:gd name="connsiteY17" fmla="*/ 420763 h 772105"/>
              <a:gd name="connsiteX18" fmla="*/ 185191 w 662441"/>
              <a:gd name="connsiteY18" fmla="*/ 420766 h 772105"/>
              <a:gd name="connsiteX19" fmla="*/ 34637 w 662441"/>
              <a:gd name="connsiteY19" fmla="*/ 580276 h 772105"/>
              <a:gd name="connsiteX20" fmla="*/ 34637 w 662441"/>
              <a:gd name="connsiteY20" fmla="*/ 737486 h 772105"/>
              <a:gd name="connsiteX21" fmla="*/ 123281 w 662441"/>
              <a:gd name="connsiteY21" fmla="*/ 737486 h 772105"/>
              <a:gd name="connsiteX22" fmla="*/ 123281 w 662441"/>
              <a:gd name="connsiteY22" fmla="*/ 612888 h 772105"/>
              <a:gd name="connsiteX23" fmla="*/ 140596 w 662441"/>
              <a:gd name="connsiteY23" fmla="*/ 595573 h 772105"/>
              <a:gd name="connsiteX24" fmla="*/ 157911 w 662441"/>
              <a:gd name="connsiteY24" fmla="*/ 612888 h 772105"/>
              <a:gd name="connsiteX25" fmla="*/ 157911 w 662441"/>
              <a:gd name="connsiteY25" fmla="*/ 737486 h 772105"/>
              <a:gd name="connsiteX26" fmla="*/ 504535 w 662441"/>
              <a:gd name="connsiteY26" fmla="*/ 737486 h 772105"/>
              <a:gd name="connsiteX27" fmla="*/ 504535 w 662441"/>
              <a:gd name="connsiteY27" fmla="*/ 612888 h 772105"/>
              <a:gd name="connsiteX28" fmla="*/ 521848 w 662441"/>
              <a:gd name="connsiteY28" fmla="*/ 595573 h 772105"/>
              <a:gd name="connsiteX29" fmla="*/ 539165 w 662441"/>
              <a:gd name="connsiteY29" fmla="*/ 612888 h 772105"/>
              <a:gd name="connsiteX30" fmla="*/ 539165 w 662441"/>
              <a:gd name="connsiteY30" fmla="*/ 737486 h 772105"/>
              <a:gd name="connsiteX31" fmla="*/ 627809 w 662441"/>
              <a:gd name="connsiteY31" fmla="*/ 737480 h 772105"/>
              <a:gd name="connsiteX32" fmla="*/ 627809 w 662441"/>
              <a:gd name="connsiteY32" fmla="*/ 580270 h 772105"/>
              <a:gd name="connsiteX33" fmla="*/ 477249 w 662441"/>
              <a:gd name="connsiteY33" fmla="*/ 420759 h 772105"/>
              <a:gd name="connsiteX34" fmla="*/ 194389 w 662441"/>
              <a:gd name="connsiteY34" fmla="*/ 385882 h 772105"/>
              <a:gd name="connsiteX35" fmla="*/ 208889 w 662441"/>
              <a:gd name="connsiteY35" fmla="*/ 393726 h 772105"/>
              <a:gd name="connsiteX36" fmla="*/ 272901 w 662441"/>
              <a:gd name="connsiteY36" fmla="*/ 491697 h 772105"/>
              <a:gd name="connsiteX37" fmla="*/ 275885 w 662441"/>
              <a:gd name="connsiteY37" fmla="*/ 420763 h 772105"/>
              <a:gd name="connsiteX38" fmla="*/ 293181 w 662441"/>
              <a:gd name="connsiteY38" fmla="*/ 404178 h 772105"/>
              <a:gd name="connsiteX39" fmla="*/ 369089 w 662441"/>
              <a:gd name="connsiteY39" fmla="*/ 404178 h 772105"/>
              <a:gd name="connsiteX40" fmla="*/ 386385 w 662441"/>
              <a:gd name="connsiteY40" fmla="*/ 420763 h 772105"/>
              <a:gd name="connsiteX41" fmla="*/ 389367 w 662441"/>
              <a:gd name="connsiteY41" fmla="*/ 491848 h 772105"/>
              <a:gd name="connsiteX42" fmla="*/ 453564 w 662441"/>
              <a:gd name="connsiteY42" fmla="*/ 393727 h 772105"/>
              <a:gd name="connsiteX43" fmla="*/ 468052 w 662441"/>
              <a:gd name="connsiteY43" fmla="*/ 385883 h 772105"/>
              <a:gd name="connsiteX44" fmla="*/ 662441 w 662441"/>
              <a:gd name="connsiteY44" fmla="*/ 580273 h 772105"/>
              <a:gd name="connsiteX45" fmla="*/ 662441 w 662441"/>
              <a:gd name="connsiteY45" fmla="*/ 754790 h 772105"/>
              <a:gd name="connsiteX46" fmla="*/ 645126 w 662441"/>
              <a:gd name="connsiteY46" fmla="*/ 772105 h 772105"/>
              <a:gd name="connsiteX47" fmla="*/ 17329 w 662441"/>
              <a:gd name="connsiteY47" fmla="*/ 772105 h 772105"/>
              <a:gd name="connsiteX48" fmla="*/ 14 w 662441"/>
              <a:gd name="connsiteY48" fmla="*/ 754790 h 772105"/>
              <a:gd name="connsiteX49" fmla="*/ 14 w 662441"/>
              <a:gd name="connsiteY49" fmla="*/ 580273 h 772105"/>
              <a:gd name="connsiteX50" fmla="*/ 0 w 662441"/>
              <a:gd name="connsiteY50" fmla="*/ 580271 h 772105"/>
              <a:gd name="connsiteX51" fmla="*/ 194389 w 662441"/>
              <a:gd name="connsiteY51" fmla="*/ 385882 h 772105"/>
              <a:gd name="connsiteX52" fmla="*/ 331220 w 662441"/>
              <a:gd name="connsiteY52" fmla="*/ 34630 h 772105"/>
              <a:gd name="connsiteX53" fmla="*/ 198069 w 662441"/>
              <a:gd name="connsiteY53" fmla="*/ 167781 h 772105"/>
              <a:gd name="connsiteX54" fmla="*/ 331220 w 662441"/>
              <a:gd name="connsiteY54" fmla="*/ 342138 h 772105"/>
              <a:gd name="connsiteX55" fmla="*/ 464371 w 662441"/>
              <a:gd name="connsiteY55" fmla="*/ 167781 h 772105"/>
              <a:gd name="connsiteX56" fmla="*/ 331220 w 662441"/>
              <a:gd name="connsiteY56" fmla="*/ 34630 h 772105"/>
              <a:gd name="connsiteX57" fmla="*/ 331220 w 662441"/>
              <a:gd name="connsiteY57" fmla="*/ 0 h 772105"/>
              <a:gd name="connsiteX58" fmla="*/ 499001 w 662441"/>
              <a:gd name="connsiteY58" fmla="*/ 167781 h 772105"/>
              <a:gd name="connsiteX59" fmla="*/ 331220 w 662441"/>
              <a:gd name="connsiteY59" fmla="*/ 376768 h 772105"/>
              <a:gd name="connsiteX60" fmla="*/ 163439 w 662441"/>
              <a:gd name="connsiteY60" fmla="*/ 167781 h 772105"/>
              <a:gd name="connsiteX61" fmla="*/ 331220 w 662441"/>
              <a:gd name="connsiteY61" fmla="*/ 0 h 772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662441" h="772105">
                <a:moveTo>
                  <a:pt x="465593" y="527314"/>
                </a:moveTo>
                <a:lnTo>
                  <a:pt x="544233" y="527314"/>
                </a:lnTo>
                <a:cubicBezTo>
                  <a:pt x="553793" y="527314"/>
                  <a:pt x="561548" y="535059"/>
                  <a:pt x="561548" y="544629"/>
                </a:cubicBezTo>
                <a:cubicBezTo>
                  <a:pt x="561548" y="554202"/>
                  <a:pt x="553791" y="561944"/>
                  <a:pt x="544233" y="561944"/>
                </a:cubicBezTo>
                <a:lnTo>
                  <a:pt x="465593" y="561944"/>
                </a:lnTo>
                <a:cubicBezTo>
                  <a:pt x="456027" y="561944"/>
                  <a:pt x="448278" y="554200"/>
                  <a:pt x="448278" y="544629"/>
                </a:cubicBezTo>
                <a:cubicBezTo>
                  <a:pt x="448278" y="535057"/>
                  <a:pt x="456029" y="527314"/>
                  <a:pt x="465593" y="527314"/>
                </a:cubicBezTo>
                <a:close/>
                <a:moveTo>
                  <a:pt x="309789" y="438806"/>
                </a:moveTo>
                <a:lnTo>
                  <a:pt x="305458" y="541532"/>
                </a:lnTo>
                <a:lnTo>
                  <a:pt x="331149" y="580851"/>
                </a:lnTo>
                <a:lnTo>
                  <a:pt x="356803" y="541638"/>
                </a:lnTo>
                <a:lnTo>
                  <a:pt x="352488" y="438806"/>
                </a:lnTo>
                <a:close/>
                <a:moveTo>
                  <a:pt x="477249" y="420759"/>
                </a:moveTo>
                <a:cubicBezTo>
                  <a:pt x="467477" y="435695"/>
                  <a:pt x="355377" y="607022"/>
                  <a:pt x="345610" y="621950"/>
                </a:cubicBezTo>
                <a:cubicBezTo>
                  <a:pt x="342408" y="626835"/>
                  <a:pt x="336964" y="629781"/>
                  <a:pt x="331130" y="629781"/>
                </a:cubicBezTo>
                <a:lnTo>
                  <a:pt x="331123" y="629781"/>
                </a:lnTo>
                <a:cubicBezTo>
                  <a:pt x="325282" y="629781"/>
                  <a:pt x="319837" y="626823"/>
                  <a:pt x="316641" y="621937"/>
                </a:cubicBezTo>
                <a:cubicBezTo>
                  <a:pt x="306441" y="606326"/>
                  <a:pt x="195898" y="437147"/>
                  <a:pt x="185191" y="420763"/>
                </a:cubicBezTo>
                <a:lnTo>
                  <a:pt x="185191" y="420766"/>
                </a:lnTo>
                <a:cubicBezTo>
                  <a:pt x="101363" y="425552"/>
                  <a:pt x="34637" y="495261"/>
                  <a:pt x="34637" y="580276"/>
                </a:cubicBezTo>
                <a:lnTo>
                  <a:pt x="34637" y="737486"/>
                </a:lnTo>
                <a:lnTo>
                  <a:pt x="123281" y="737486"/>
                </a:lnTo>
                <a:lnTo>
                  <a:pt x="123281" y="612888"/>
                </a:lnTo>
                <a:cubicBezTo>
                  <a:pt x="123281" y="603316"/>
                  <a:pt x="131030" y="595573"/>
                  <a:pt x="140596" y="595573"/>
                </a:cubicBezTo>
                <a:cubicBezTo>
                  <a:pt x="150154" y="595573"/>
                  <a:pt x="157911" y="603318"/>
                  <a:pt x="157911" y="612888"/>
                </a:cubicBezTo>
                <a:lnTo>
                  <a:pt x="157911" y="737486"/>
                </a:lnTo>
                <a:lnTo>
                  <a:pt x="504535" y="737486"/>
                </a:lnTo>
                <a:lnTo>
                  <a:pt x="504535" y="612888"/>
                </a:lnTo>
                <a:cubicBezTo>
                  <a:pt x="504535" y="603316"/>
                  <a:pt x="512290" y="595573"/>
                  <a:pt x="521848" y="595573"/>
                </a:cubicBezTo>
                <a:cubicBezTo>
                  <a:pt x="531408" y="595573"/>
                  <a:pt x="539165" y="603318"/>
                  <a:pt x="539165" y="612888"/>
                </a:cubicBezTo>
                <a:lnTo>
                  <a:pt x="539165" y="737486"/>
                </a:lnTo>
                <a:lnTo>
                  <a:pt x="627809" y="737480"/>
                </a:lnTo>
                <a:lnTo>
                  <a:pt x="627809" y="580270"/>
                </a:lnTo>
                <a:cubicBezTo>
                  <a:pt x="627809" y="495255"/>
                  <a:pt x="561072" y="425544"/>
                  <a:pt x="477249" y="420759"/>
                </a:cubicBezTo>
                <a:close/>
                <a:moveTo>
                  <a:pt x="194389" y="385882"/>
                </a:moveTo>
                <a:cubicBezTo>
                  <a:pt x="200241" y="385882"/>
                  <a:pt x="205686" y="388821"/>
                  <a:pt x="208889" y="393726"/>
                </a:cubicBezTo>
                <a:lnTo>
                  <a:pt x="272901" y="491697"/>
                </a:lnTo>
                <a:lnTo>
                  <a:pt x="275885" y="420763"/>
                </a:lnTo>
                <a:cubicBezTo>
                  <a:pt x="276274" y="411501"/>
                  <a:pt x="283898" y="404178"/>
                  <a:pt x="293181" y="404178"/>
                </a:cubicBezTo>
                <a:lnTo>
                  <a:pt x="369089" y="404178"/>
                </a:lnTo>
                <a:cubicBezTo>
                  <a:pt x="378371" y="404178"/>
                  <a:pt x="385996" y="411493"/>
                  <a:pt x="386385" y="420763"/>
                </a:cubicBezTo>
                <a:lnTo>
                  <a:pt x="389367" y="491848"/>
                </a:lnTo>
                <a:lnTo>
                  <a:pt x="453564" y="393727"/>
                </a:lnTo>
                <a:cubicBezTo>
                  <a:pt x="456755" y="388822"/>
                  <a:pt x="462212" y="385883"/>
                  <a:pt x="468052" y="385883"/>
                </a:cubicBezTo>
                <a:cubicBezTo>
                  <a:pt x="575236" y="385883"/>
                  <a:pt x="662441" y="473095"/>
                  <a:pt x="662441" y="580273"/>
                </a:cubicBezTo>
                <a:lnTo>
                  <a:pt x="662441" y="754790"/>
                </a:lnTo>
                <a:cubicBezTo>
                  <a:pt x="662441" y="764363"/>
                  <a:pt x="654690" y="772105"/>
                  <a:pt x="645126" y="772105"/>
                </a:cubicBezTo>
                <a:lnTo>
                  <a:pt x="17329" y="772105"/>
                </a:lnTo>
                <a:cubicBezTo>
                  <a:pt x="7764" y="772105"/>
                  <a:pt x="14" y="764361"/>
                  <a:pt x="14" y="754790"/>
                </a:cubicBezTo>
                <a:lnTo>
                  <a:pt x="14" y="580273"/>
                </a:lnTo>
                <a:lnTo>
                  <a:pt x="0" y="580271"/>
                </a:lnTo>
                <a:cubicBezTo>
                  <a:pt x="0" y="473094"/>
                  <a:pt x="87206" y="385882"/>
                  <a:pt x="194389" y="385882"/>
                </a:cubicBezTo>
                <a:close/>
                <a:moveTo>
                  <a:pt x="331220" y="34630"/>
                </a:moveTo>
                <a:cubicBezTo>
                  <a:pt x="257799" y="34630"/>
                  <a:pt x="198069" y="94366"/>
                  <a:pt x="198069" y="167781"/>
                </a:cubicBezTo>
                <a:cubicBezTo>
                  <a:pt x="198069" y="244633"/>
                  <a:pt x="260763" y="342138"/>
                  <a:pt x="331220" y="342138"/>
                </a:cubicBezTo>
                <a:cubicBezTo>
                  <a:pt x="401676" y="342138"/>
                  <a:pt x="464371" y="244631"/>
                  <a:pt x="464371" y="167781"/>
                </a:cubicBezTo>
                <a:cubicBezTo>
                  <a:pt x="464371" y="94366"/>
                  <a:pt x="404641" y="34630"/>
                  <a:pt x="331220" y="34630"/>
                </a:cubicBezTo>
                <a:close/>
                <a:moveTo>
                  <a:pt x="331220" y="0"/>
                </a:moveTo>
                <a:cubicBezTo>
                  <a:pt x="423734" y="0"/>
                  <a:pt x="499001" y="75262"/>
                  <a:pt x="499001" y="167781"/>
                </a:cubicBezTo>
                <a:cubicBezTo>
                  <a:pt x="499001" y="262438"/>
                  <a:pt x="424154" y="376768"/>
                  <a:pt x="331220" y="376768"/>
                </a:cubicBezTo>
                <a:cubicBezTo>
                  <a:pt x="238286" y="376768"/>
                  <a:pt x="163439" y="262429"/>
                  <a:pt x="163439" y="167781"/>
                </a:cubicBezTo>
                <a:cubicBezTo>
                  <a:pt x="163439" y="75260"/>
                  <a:pt x="238707" y="0"/>
                  <a:pt x="331220" y="0"/>
                </a:cubicBezTo>
                <a:close/>
              </a:path>
            </a:pathLst>
          </a:custGeom>
          <a:solidFill>
            <a:schemeClr val="bg1"/>
          </a:solidFill>
          <a:ln w="9797" cap="flat">
            <a:noFill/>
            <a:prstDash val="solid"/>
            <a:miter/>
          </a:ln>
        </p:spPr>
        <p:txBody>
          <a:bodyPr rtlCol="0" anchor="ctr"/>
          <a:lstStyle/>
          <a:p>
            <a:endParaRPr lang="en-US" dirty="0"/>
          </a:p>
        </p:txBody>
      </p:sp>
      <p:sp>
        <p:nvSpPr>
          <p:cNvPr id="5" name="Freeform 21">
            <a:extLst>
              <a:ext uri="{FF2B5EF4-FFF2-40B4-BE49-F238E27FC236}">
                <a16:creationId xmlns:a16="http://schemas.microsoft.com/office/drawing/2014/main" id="{7C7B7974-7436-6C3E-B59A-AC51B47C5409}"/>
              </a:ext>
            </a:extLst>
          </p:cNvPr>
          <p:cNvSpPr/>
          <p:nvPr/>
        </p:nvSpPr>
        <p:spPr>
          <a:xfrm>
            <a:off x="5792941" y="1934559"/>
            <a:ext cx="400873" cy="467235"/>
          </a:xfrm>
          <a:custGeom>
            <a:avLst/>
            <a:gdLst>
              <a:gd name="connsiteX0" fmla="*/ 465593 w 662441"/>
              <a:gd name="connsiteY0" fmla="*/ 527314 h 772105"/>
              <a:gd name="connsiteX1" fmla="*/ 544233 w 662441"/>
              <a:gd name="connsiteY1" fmla="*/ 527314 h 772105"/>
              <a:gd name="connsiteX2" fmla="*/ 561548 w 662441"/>
              <a:gd name="connsiteY2" fmla="*/ 544629 h 772105"/>
              <a:gd name="connsiteX3" fmla="*/ 544233 w 662441"/>
              <a:gd name="connsiteY3" fmla="*/ 561944 h 772105"/>
              <a:gd name="connsiteX4" fmla="*/ 465593 w 662441"/>
              <a:gd name="connsiteY4" fmla="*/ 561944 h 772105"/>
              <a:gd name="connsiteX5" fmla="*/ 448278 w 662441"/>
              <a:gd name="connsiteY5" fmla="*/ 544629 h 772105"/>
              <a:gd name="connsiteX6" fmla="*/ 465593 w 662441"/>
              <a:gd name="connsiteY6" fmla="*/ 527314 h 772105"/>
              <a:gd name="connsiteX7" fmla="*/ 309789 w 662441"/>
              <a:gd name="connsiteY7" fmla="*/ 438806 h 772105"/>
              <a:gd name="connsiteX8" fmla="*/ 305458 w 662441"/>
              <a:gd name="connsiteY8" fmla="*/ 541532 h 772105"/>
              <a:gd name="connsiteX9" fmla="*/ 331149 w 662441"/>
              <a:gd name="connsiteY9" fmla="*/ 580851 h 772105"/>
              <a:gd name="connsiteX10" fmla="*/ 356803 w 662441"/>
              <a:gd name="connsiteY10" fmla="*/ 541638 h 772105"/>
              <a:gd name="connsiteX11" fmla="*/ 352488 w 662441"/>
              <a:gd name="connsiteY11" fmla="*/ 438806 h 772105"/>
              <a:gd name="connsiteX12" fmla="*/ 477249 w 662441"/>
              <a:gd name="connsiteY12" fmla="*/ 420759 h 772105"/>
              <a:gd name="connsiteX13" fmla="*/ 345610 w 662441"/>
              <a:gd name="connsiteY13" fmla="*/ 621950 h 772105"/>
              <a:gd name="connsiteX14" fmla="*/ 331130 w 662441"/>
              <a:gd name="connsiteY14" fmla="*/ 629781 h 772105"/>
              <a:gd name="connsiteX15" fmla="*/ 331123 w 662441"/>
              <a:gd name="connsiteY15" fmla="*/ 629781 h 772105"/>
              <a:gd name="connsiteX16" fmla="*/ 316641 w 662441"/>
              <a:gd name="connsiteY16" fmla="*/ 621937 h 772105"/>
              <a:gd name="connsiteX17" fmla="*/ 185191 w 662441"/>
              <a:gd name="connsiteY17" fmla="*/ 420763 h 772105"/>
              <a:gd name="connsiteX18" fmla="*/ 185191 w 662441"/>
              <a:gd name="connsiteY18" fmla="*/ 420766 h 772105"/>
              <a:gd name="connsiteX19" fmla="*/ 34637 w 662441"/>
              <a:gd name="connsiteY19" fmla="*/ 580276 h 772105"/>
              <a:gd name="connsiteX20" fmla="*/ 34637 w 662441"/>
              <a:gd name="connsiteY20" fmla="*/ 737486 h 772105"/>
              <a:gd name="connsiteX21" fmla="*/ 123281 w 662441"/>
              <a:gd name="connsiteY21" fmla="*/ 737486 h 772105"/>
              <a:gd name="connsiteX22" fmla="*/ 123281 w 662441"/>
              <a:gd name="connsiteY22" fmla="*/ 612888 h 772105"/>
              <a:gd name="connsiteX23" fmla="*/ 140596 w 662441"/>
              <a:gd name="connsiteY23" fmla="*/ 595573 h 772105"/>
              <a:gd name="connsiteX24" fmla="*/ 157911 w 662441"/>
              <a:gd name="connsiteY24" fmla="*/ 612888 h 772105"/>
              <a:gd name="connsiteX25" fmla="*/ 157911 w 662441"/>
              <a:gd name="connsiteY25" fmla="*/ 737486 h 772105"/>
              <a:gd name="connsiteX26" fmla="*/ 504535 w 662441"/>
              <a:gd name="connsiteY26" fmla="*/ 737486 h 772105"/>
              <a:gd name="connsiteX27" fmla="*/ 504535 w 662441"/>
              <a:gd name="connsiteY27" fmla="*/ 612888 h 772105"/>
              <a:gd name="connsiteX28" fmla="*/ 521848 w 662441"/>
              <a:gd name="connsiteY28" fmla="*/ 595573 h 772105"/>
              <a:gd name="connsiteX29" fmla="*/ 539165 w 662441"/>
              <a:gd name="connsiteY29" fmla="*/ 612888 h 772105"/>
              <a:gd name="connsiteX30" fmla="*/ 539165 w 662441"/>
              <a:gd name="connsiteY30" fmla="*/ 737486 h 772105"/>
              <a:gd name="connsiteX31" fmla="*/ 627809 w 662441"/>
              <a:gd name="connsiteY31" fmla="*/ 737480 h 772105"/>
              <a:gd name="connsiteX32" fmla="*/ 627809 w 662441"/>
              <a:gd name="connsiteY32" fmla="*/ 580270 h 772105"/>
              <a:gd name="connsiteX33" fmla="*/ 477249 w 662441"/>
              <a:gd name="connsiteY33" fmla="*/ 420759 h 772105"/>
              <a:gd name="connsiteX34" fmla="*/ 194389 w 662441"/>
              <a:gd name="connsiteY34" fmla="*/ 385882 h 772105"/>
              <a:gd name="connsiteX35" fmla="*/ 208889 w 662441"/>
              <a:gd name="connsiteY35" fmla="*/ 393726 h 772105"/>
              <a:gd name="connsiteX36" fmla="*/ 272901 w 662441"/>
              <a:gd name="connsiteY36" fmla="*/ 491697 h 772105"/>
              <a:gd name="connsiteX37" fmla="*/ 275885 w 662441"/>
              <a:gd name="connsiteY37" fmla="*/ 420763 h 772105"/>
              <a:gd name="connsiteX38" fmla="*/ 293181 w 662441"/>
              <a:gd name="connsiteY38" fmla="*/ 404178 h 772105"/>
              <a:gd name="connsiteX39" fmla="*/ 369089 w 662441"/>
              <a:gd name="connsiteY39" fmla="*/ 404178 h 772105"/>
              <a:gd name="connsiteX40" fmla="*/ 386385 w 662441"/>
              <a:gd name="connsiteY40" fmla="*/ 420763 h 772105"/>
              <a:gd name="connsiteX41" fmla="*/ 389367 w 662441"/>
              <a:gd name="connsiteY41" fmla="*/ 491848 h 772105"/>
              <a:gd name="connsiteX42" fmla="*/ 453564 w 662441"/>
              <a:gd name="connsiteY42" fmla="*/ 393727 h 772105"/>
              <a:gd name="connsiteX43" fmla="*/ 468052 w 662441"/>
              <a:gd name="connsiteY43" fmla="*/ 385883 h 772105"/>
              <a:gd name="connsiteX44" fmla="*/ 662441 w 662441"/>
              <a:gd name="connsiteY44" fmla="*/ 580273 h 772105"/>
              <a:gd name="connsiteX45" fmla="*/ 662441 w 662441"/>
              <a:gd name="connsiteY45" fmla="*/ 754790 h 772105"/>
              <a:gd name="connsiteX46" fmla="*/ 645126 w 662441"/>
              <a:gd name="connsiteY46" fmla="*/ 772105 h 772105"/>
              <a:gd name="connsiteX47" fmla="*/ 17329 w 662441"/>
              <a:gd name="connsiteY47" fmla="*/ 772105 h 772105"/>
              <a:gd name="connsiteX48" fmla="*/ 14 w 662441"/>
              <a:gd name="connsiteY48" fmla="*/ 754790 h 772105"/>
              <a:gd name="connsiteX49" fmla="*/ 14 w 662441"/>
              <a:gd name="connsiteY49" fmla="*/ 580273 h 772105"/>
              <a:gd name="connsiteX50" fmla="*/ 0 w 662441"/>
              <a:gd name="connsiteY50" fmla="*/ 580271 h 772105"/>
              <a:gd name="connsiteX51" fmla="*/ 194389 w 662441"/>
              <a:gd name="connsiteY51" fmla="*/ 385882 h 772105"/>
              <a:gd name="connsiteX52" fmla="*/ 331220 w 662441"/>
              <a:gd name="connsiteY52" fmla="*/ 34630 h 772105"/>
              <a:gd name="connsiteX53" fmla="*/ 198069 w 662441"/>
              <a:gd name="connsiteY53" fmla="*/ 167781 h 772105"/>
              <a:gd name="connsiteX54" fmla="*/ 331220 w 662441"/>
              <a:gd name="connsiteY54" fmla="*/ 342138 h 772105"/>
              <a:gd name="connsiteX55" fmla="*/ 464371 w 662441"/>
              <a:gd name="connsiteY55" fmla="*/ 167781 h 772105"/>
              <a:gd name="connsiteX56" fmla="*/ 331220 w 662441"/>
              <a:gd name="connsiteY56" fmla="*/ 34630 h 772105"/>
              <a:gd name="connsiteX57" fmla="*/ 331220 w 662441"/>
              <a:gd name="connsiteY57" fmla="*/ 0 h 772105"/>
              <a:gd name="connsiteX58" fmla="*/ 499001 w 662441"/>
              <a:gd name="connsiteY58" fmla="*/ 167781 h 772105"/>
              <a:gd name="connsiteX59" fmla="*/ 331220 w 662441"/>
              <a:gd name="connsiteY59" fmla="*/ 376768 h 772105"/>
              <a:gd name="connsiteX60" fmla="*/ 163439 w 662441"/>
              <a:gd name="connsiteY60" fmla="*/ 167781 h 772105"/>
              <a:gd name="connsiteX61" fmla="*/ 331220 w 662441"/>
              <a:gd name="connsiteY61" fmla="*/ 0 h 772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662441" h="772105">
                <a:moveTo>
                  <a:pt x="465593" y="527314"/>
                </a:moveTo>
                <a:lnTo>
                  <a:pt x="544233" y="527314"/>
                </a:lnTo>
                <a:cubicBezTo>
                  <a:pt x="553793" y="527314"/>
                  <a:pt x="561548" y="535059"/>
                  <a:pt x="561548" y="544629"/>
                </a:cubicBezTo>
                <a:cubicBezTo>
                  <a:pt x="561548" y="554202"/>
                  <a:pt x="553791" y="561944"/>
                  <a:pt x="544233" y="561944"/>
                </a:cubicBezTo>
                <a:lnTo>
                  <a:pt x="465593" y="561944"/>
                </a:lnTo>
                <a:cubicBezTo>
                  <a:pt x="456027" y="561944"/>
                  <a:pt x="448278" y="554200"/>
                  <a:pt x="448278" y="544629"/>
                </a:cubicBezTo>
                <a:cubicBezTo>
                  <a:pt x="448278" y="535057"/>
                  <a:pt x="456029" y="527314"/>
                  <a:pt x="465593" y="527314"/>
                </a:cubicBezTo>
                <a:close/>
                <a:moveTo>
                  <a:pt x="309789" y="438806"/>
                </a:moveTo>
                <a:lnTo>
                  <a:pt x="305458" y="541532"/>
                </a:lnTo>
                <a:lnTo>
                  <a:pt x="331149" y="580851"/>
                </a:lnTo>
                <a:lnTo>
                  <a:pt x="356803" y="541638"/>
                </a:lnTo>
                <a:lnTo>
                  <a:pt x="352488" y="438806"/>
                </a:lnTo>
                <a:close/>
                <a:moveTo>
                  <a:pt x="477249" y="420759"/>
                </a:moveTo>
                <a:cubicBezTo>
                  <a:pt x="467477" y="435695"/>
                  <a:pt x="355377" y="607022"/>
                  <a:pt x="345610" y="621950"/>
                </a:cubicBezTo>
                <a:cubicBezTo>
                  <a:pt x="342408" y="626835"/>
                  <a:pt x="336964" y="629781"/>
                  <a:pt x="331130" y="629781"/>
                </a:cubicBezTo>
                <a:lnTo>
                  <a:pt x="331123" y="629781"/>
                </a:lnTo>
                <a:cubicBezTo>
                  <a:pt x="325282" y="629781"/>
                  <a:pt x="319837" y="626823"/>
                  <a:pt x="316641" y="621937"/>
                </a:cubicBezTo>
                <a:cubicBezTo>
                  <a:pt x="306441" y="606326"/>
                  <a:pt x="195898" y="437147"/>
                  <a:pt x="185191" y="420763"/>
                </a:cubicBezTo>
                <a:lnTo>
                  <a:pt x="185191" y="420766"/>
                </a:lnTo>
                <a:cubicBezTo>
                  <a:pt x="101363" y="425552"/>
                  <a:pt x="34637" y="495261"/>
                  <a:pt x="34637" y="580276"/>
                </a:cubicBezTo>
                <a:lnTo>
                  <a:pt x="34637" y="737486"/>
                </a:lnTo>
                <a:lnTo>
                  <a:pt x="123281" y="737486"/>
                </a:lnTo>
                <a:lnTo>
                  <a:pt x="123281" y="612888"/>
                </a:lnTo>
                <a:cubicBezTo>
                  <a:pt x="123281" y="603316"/>
                  <a:pt x="131030" y="595573"/>
                  <a:pt x="140596" y="595573"/>
                </a:cubicBezTo>
                <a:cubicBezTo>
                  <a:pt x="150154" y="595573"/>
                  <a:pt x="157911" y="603318"/>
                  <a:pt x="157911" y="612888"/>
                </a:cubicBezTo>
                <a:lnTo>
                  <a:pt x="157911" y="737486"/>
                </a:lnTo>
                <a:lnTo>
                  <a:pt x="504535" y="737486"/>
                </a:lnTo>
                <a:lnTo>
                  <a:pt x="504535" y="612888"/>
                </a:lnTo>
                <a:cubicBezTo>
                  <a:pt x="504535" y="603316"/>
                  <a:pt x="512290" y="595573"/>
                  <a:pt x="521848" y="595573"/>
                </a:cubicBezTo>
                <a:cubicBezTo>
                  <a:pt x="531408" y="595573"/>
                  <a:pt x="539165" y="603318"/>
                  <a:pt x="539165" y="612888"/>
                </a:cubicBezTo>
                <a:lnTo>
                  <a:pt x="539165" y="737486"/>
                </a:lnTo>
                <a:lnTo>
                  <a:pt x="627809" y="737480"/>
                </a:lnTo>
                <a:lnTo>
                  <a:pt x="627809" y="580270"/>
                </a:lnTo>
                <a:cubicBezTo>
                  <a:pt x="627809" y="495255"/>
                  <a:pt x="561072" y="425544"/>
                  <a:pt x="477249" y="420759"/>
                </a:cubicBezTo>
                <a:close/>
                <a:moveTo>
                  <a:pt x="194389" y="385882"/>
                </a:moveTo>
                <a:cubicBezTo>
                  <a:pt x="200241" y="385882"/>
                  <a:pt x="205686" y="388821"/>
                  <a:pt x="208889" y="393726"/>
                </a:cubicBezTo>
                <a:lnTo>
                  <a:pt x="272901" y="491697"/>
                </a:lnTo>
                <a:lnTo>
                  <a:pt x="275885" y="420763"/>
                </a:lnTo>
                <a:cubicBezTo>
                  <a:pt x="276274" y="411501"/>
                  <a:pt x="283898" y="404178"/>
                  <a:pt x="293181" y="404178"/>
                </a:cubicBezTo>
                <a:lnTo>
                  <a:pt x="369089" y="404178"/>
                </a:lnTo>
                <a:cubicBezTo>
                  <a:pt x="378371" y="404178"/>
                  <a:pt x="385996" y="411493"/>
                  <a:pt x="386385" y="420763"/>
                </a:cubicBezTo>
                <a:lnTo>
                  <a:pt x="389367" y="491848"/>
                </a:lnTo>
                <a:lnTo>
                  <a:pt x="453564" y="393727"/>
                </a:lnTo>
                <a:cubicBezTo>
                  <a:pt x="456755" y="388822"/>
                  <a:pt x="462212" y="385883"/>
                  <a:pt x="468052" y="385883"/>
                </a:cubicBezTo>
                <a:cubicBezTo>
                  <a:pt x="575236" y="385883"/>
                  <a:pt x="662441" y="473095"/>
                  <a:pt x="662441" y="580273"/>
                </a:cubicBezTo>
                <a:lnTo>
                  <a:pt x="662441" y="754790"/>
                </a:lnTo>
                <a:cubicBezTo>
                  <a:pt x="662441" y="764363"/>
                  <a:pt x="654690" y="772105"/>
                  <a:pt x="645126" y="772105"/>
                </a:cubicBezTo>
                <a:lnTo>
                  <a:pt x="17329" y="772105"/>
                </a:lnTo>
                <a:cubicBezTo>
                  <a:pt x="7764" y="772105"/>
                  <a:pt x="14" y="764361"/>
                  <a:pt x="14" y="754790"/>
                </a:cubicBezTo>
                <a:lnTo>
                  <a:pt x="14" y="580273"/>
                </a:lnTo>
                <a:lnTo>
                  <a:pt x="0" y="580271"/>
                </a:lnTo>
                <a:cubicBezTo>
                  <a:pt x="0" y="473094"/>
                  <a:pt x="87206" y="385882"/>
                  <a:pt x="194389" y="385882"/>
                </a:cubicBezTo>
                <a:close/>
                <a:moveTo>
                  <a:pt x="331220" y="34630"/>
                </a:moveTo>
                <a:cubicBezTo>
                  <a:pt x="257799" y="34630"/>
                  <a:pt x="198069" y="94366"/>
                  <a:pt x="198069" y="167781"/>
                </a:cubicBezTo>
                <a:cubicBezTo>
                  <a:pt x="198069" y="244633"/>
                  <a:pt x="260763" y="342138"/>
                  <a:pt x="331220" y="342138"/>
                </a:cubicBezTo>
                <a:cubicBezTo>
                  <a:pt x="401676" y="342138"/>
                  <a:pt x="464371" y="244631"/>
                  <a:pt x="464371" y="167781"/>
                </a:cubicBezTo>
                <a:cubicBezTo>
                  <a:pt x="464371" y="94366"/>
                  <a:pt x="404641" y="34630"/>
                  <a:pt x="331220" y="34630"/>
                </a:cubicBezTo>
                <a:close/>
                <a:moveTo>
                  <a:pt x="331220" y="0"/>
                </a:moveTo>
                <a:cubicBezTo>
                  <a:pt x="423734" y="0"/>
                  <a:pt x="499001" y="75262"/>
                  <a:pt x="499001" y="167781"/>
                </a:cubicBezTo>
                <a:cubicBezTo>
                  <a:pt x="499001" y="262438"/>
                  <a:pt x="424154" y="376768"/>
                  <a:pt x="331220" y="376768"/>
                </a:cubicBezTo>
                <a:cubicBezTo>
                  <a:pt x="238286" y="376768"/>
                  <a:pt x="163439" y="262429"/>
                  <a:pt x="163439" y="167781"/>
                </a:cubicBezTo>
                <a:cubicBezTo>
                  <a:pt x="163439" y="75260"/>
                  <a:pt x="238707" y="0"/>
                  <a:pt x="331220" y="0"/>
                </a:cubicBezTo>
                <a:close/>
              </a:path>
            </a:pathLst>
          </a:custGeom>
          <a:solidFill>
            <a:schemeClr val="bg1"/>
          </a:solidFill>
          <a:ln w="9797" cap="flat">
            <a:noFill/>
            <a:prstDash val="solid"/>
            <a:miter/>
          </a:ln>
        </p:spPr>
        <p:txBody>
          <a:bodyPr rtlCol="0" anchor="ctr"/>
          <a:lstStyle/>
          <a:p>
            <a:endParaRPr lang="en-US" dirty="0"/>
          </a:p>
        </p:txBody>
      </p:sp>
      <p:sp>
        <p:nvSpPr>
          <p:cNvPr id="11" name="Oval 10">
            <a:extLst>
              <a:ext uri="{FF2B5EF4-FFF2-40B4-BE49-F238E27FC236}">
                <a16:creationId xmlns:a16="http://schemas.microsoft.com/office/drawing/2014/main" id="{D83DA68F-844F-C0E5-C9DF-6D728631CD82}"/>
              </a:ext>
            </a:extLst>
          </p:cNvPr>
          <p:cNvSpPr/>
          <p:nvPr/>
        </p:nvSpPr>
        <p:spPr>
          <a:xfrm>
            <a:off x="10110790" y="1692564"/>
            <a:ext cx="769257" cy="769257"/>
          </a:xfrm>
          <a:prstGeom prst="ellipse">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21">
            <a:extLst>
              <a:ext uri="{FF2B5EF4-FFF2-40B4-BE49-F238E27FC236}">
                <a16:creationId xmlns:a16="http://schemas.microsoft.com/office/drawing/2014/main" id="{57C4E85F-26A7-9542-33A6-680E4678EE81}"/>
              </a:ext>
            </a:extLst>
          </p:cNvPr>
          <p:cNvSpPr/>
          <p:nvPr/>
        </p:nvSpPr>
        <p:spPr>
          <a:xfrm>
            <a:off x="10294981" y="1815969"/>
            <a:ext cx="400873" cy="467235"/>
          </a:xfrm>
          <a:custGeom>
            <a:avLst/>
            <a:gdLst>
              <a:gd name="connsiteX0" fmla="*/ 465593 w 662441"/>
              <a:gd name="connsiteY0" fmla="*/ 527314 h 772105"/>
              <a:gd name="connsiteX1" fmla="*/ 544233 w 662441"/>
              <a:gd name="connsiteY1" fmla="*/ 527314 h 772105"/>
              <a:gd name="connsiteX2" fmla="*/ 561548 w 662441"/>
              <a:gd name="connsiteY2" fmla="*/ 544629 h 772105"/>
              <a:gd name="connsiteX3" fmla="*/ 544233 w 662441"/>
              <a:gd name="connsiteY3" fmla="*/ 561944 h 772105"/>
              <a:gd name="connsiteX4" fmla="*/ 465593 w 662441"/>
              <a:gd name="connsiteY4" fmla="*/ 561944 h 772105"/>
              <a:gd name="connsiteX5" fmla="*/ 448278 w 662441"/>
              <a:gd name="connsiteY5" fmla="*/ 544629 h 772105"/>
              <a:gd name="connsiteX6" fmla="*/ 465593 w 662441"/>
              <a:gd name="connsiteY6" fmla="*/ 527314 h 772105"/>
              <a:gd name="connsiteX7" fmla="*/ 309789 w 662441"/>
              <a:gd name="connsiteY7" fmla="*/ 438806 h 772105"/>
              <a:gd name="connsiteX8" fmla="*/ 305458 w 662441"/>
              <a:gd name="connsiteY8" fmla="*/ 541532 h 772105"/>
              <a:gd name="connsiteX9" fmla="*/ 331149 w 662441"/>
              <a:gd name="connsiteY9" fmla="*/ 580851 h 772105"/>
              <a:gd name="connsiteX10" fmla="*/ 356803 w 662441"/>
              <a:gd name="connsiteY10" fmla="*/ 541638 h 772105"/>
              <a:gd name="connsiteX11" fmla="*/ 352488 w 662441"/>
              <a:gd name="connsiteY11" fmla="*/ 438806 h 772105"/>
              <a:gd name="connsiteX12" fmla="*/ 477249 w 662441"/>
              <a:gd name="connsiteY12" fmla="*/ 420759 h 772105"/>
              <a:gd name="connsiteX13" fmla="*/ 345610 w 662441"/>
              <a:gd name="connsiteY13" fmla="*/ 621950 h 772105"/>
              <a:gd name="connsiteX14" fmla="*/ 331130 w 662441"/>
              <a:gd name="connsiteY14" fmla="*/ 629781 h 772105"/>
              <a:gd name="connsiteX15" fmla="*/ 331123 w 662441"/>
              <a:gd name="connsiteY15" fmla="*/ 629781 h 772105"/>
              <a:gd name="connsiteX16" fmla="*/ 316641 w 662441"/>
              <a:gd name="connsiteY16" fmla="*/ 621937 h 772105"/>
              <a:gd name="connsiteX17" fmla="*/ 185191 w 662441"/>
              <a:gd name="connsiteY17" fmla="*/ 420763 h 772105"/>
              <a:gd name="connsiteX18" fmla="*/ 185191 w 662441"/>
              <a:gd name="connsiteY18" fmla="*/ 420766 h 772105"/>
              <a:gd name="connsiteX19" fmla="*/ 34637 w 662441"/>
              <a:gd name="connsiteY19" fmla="*/ 580276 h 772105"/>
              <a:gd name="connsiteX20" fmla="*/ 34637 w 662441"/>
              <a:gd name="connsiteY20" fmla="*/ 737486 h 772105"/>
              <a:gd name="connsiteX21" fmla="*/ 123281 w 662441"/>
              <a:gd name="connsiteY21" fmla="*/ 737486 h 772105"/>
              <a:gd name="connsiteX22" fmla="*/ 123281 w 662441"/>
              <a:gd name="connsiteY22" fmla="*/ 612888 h 772105"/>
              <a:gd name="connsiteX23" fmla="*/ 140596 w 662441"/>
              <a:gd name="connsiteY23" fmla="*/ 595573 h 772105"/>
              <a:gd name="connsiteX24" fmla="*/ 157911 w 662441"/>
              <a:gd name="connsiteY24" fmla="*/ 612888 h 772105"/>
              <a:gd name="connsiteX25" fmla="*/ 157911 w 662441"/>
              <a:gd name="connsiteY25" fmla="*/ 737486 h 772105"/>
              <a:gd name="connsiteX26" fmla="*/ 504535 w 662441"/>
              <a:gd name="connsiteY26" fmla="*/ 737486 h 772105"/>
              <a:gd name="connsiteX27" fmla="*/ 504535 w 662441"/>
              <a:gd name="connsiteY27" fmla="*/ 612888 h 772105"/>
              <a:gd name="connsiteX28" fmla="*/ 521848 w 662441"/>
              <a:gd name="connsiteY28" fmla="*/ 595573 h 772105"/>
              <a:gd name="connsiteX29" fmla="*/ 539165 w 662441"/>
              <a:gd name="connsiteY29" fmla="*/ 612888 h 772105"/>
              <a:gd name="connsiteX30" fmla="*/ 539165 w 662441"/>
              <a:gd name="connsiteY30" fmla="*/ 737486 h 772105"/>
              <a:gd name="connsiteX31" fmla="*/ 627809 w 662441"/>
              <a:gd name="connsiteY31" fmla="*/ 737480 h 772105"/>
              <a:gd name="connsiteX32" fmla="*/ 627809 w 662441"/>
              <a:gd name="connsiteY32" fmla="*/ 580270 h 772105"/>
              <a:gd name="connsiteX33" fmla="*/ 477249 w 662441"/>
              <a:gd name="connsiteY33" fmla="*/ 420759 h 772105"/>
              <a:gd name="connsiteX34" fmla="*/ 194389 w 662441"/>
              <a:gd name="connsiteY34" fmla="*/ 385882 h 772105"/>
              <a:gd name="connsiteX35" fmla="*/ 208889 w 662441"/>
              <a:gd name="connsiteY35" fmla="*/ 393726 h 772105"/>
              <a:gd name="connsiteX36" fmla="*/ 272901 w 662441"/>
              <a:gd name="connsiteY36" fmla="*/ 491697 h 772105"/>
              <a:gd name="connsiteX37" fmla="*/ 275885 w 662441"/>
              <a:gd name="connsiteY37" fmla="*/ 420763 h 772105"/>
              <a:gd name="connsiteX38" fmla="*/ 293181 w 662441"/>
              <a:gd name="connsiteY38" fmla="*/ 404178 h 772105"/>
              <a:gd name="connsiteX39" fmla="*/ 369089 w 662441"/>
              <a:gd name="connsiteY39" fmla="*/ 404178 h 772105"/>
              <a:gd name="connsiteX40" fmla="*/ 386385 w 662441"/>
              <a:gd name="connsiteY40" fmla="*/ 420763 h 772105"/>
              <a:gd name="connsiteX41" fmla="*/ 389367 w 662441"/>
              <a:gd name="connsiteY41" fmla="*/ 491848 h 772105"/>
              <a:gd name="connsiteX42" fmla="*/ 453564 w 662441"/>
              <a:gd name="connsiteY42" fmla="*/ 393727 h 772105"/>
              <a:gd name="connsiteX43" fmla="*/ 468052 w 662441"/>
              <a:gd name="connsiteY43" fmla="*/ 385883 h 772105"/>
              <a:gd name="connsiteX44" fmla="*/ 662441 w 662441"/>
              <a:gd name="connsiteY44" fmla="*/ 580273 h 772105"/>
              <a:gd name="connsiteX45" fmla="*/ 662441 w 662441"/>
              <a:gd name="connsiteY45" fmla="*/ 754790 h 772105"/>
              <a:gd name="connsiteX46" fmla="*/ 645126 w 662441"/>
              <a:gd name="connsiteY46" fmla="*/ 772105 h 772105"/>
              <a:gd name="connsiteX47" fmla="*/ 17329 w 662441"/>
              <a:gd name="connsiteY47" fmla="*/ 772105 h 772105"/>
              <a:gd name="connsiteX48" fmla="*/ 14 w 662441"/>
              <a:gd name="connsiteY48" fmla="*/ 754790 h 772105"/>
              <a:gd name="connsiteX49" fmla="*/ 14 w 662441"/>
              <a:gd name="connsiteY49" fmla="*/ 580273 h 772105"/>
              <a:gd name="connsiteX50" fmla="*/ 0 w 662441"/>
              <a:gd name="connsiteY50" fmla="*/ 580271 h 772105"/>
              <a:gd name="connsiteX51" fmla="*/ 194389 w 662441"/>
              <a:gd name="connsiteY51" fmla="*/ 385882 h 772105"/>
              <a:gd name="connsiteX52" fmla="*/ 331220 w 662441"/>
              <a:gd name="connsiteY52" fmla="*/ 34630 h 772105"/>
              <a:gd name="connsiteX53" fmla="*/ 198069 w 662441"/>
              <a:gd name="connsiteY53" fmla="*/ 167781 h 772105"/>
              <a:gd name="connsiteX54" fmla="*/ 331220 w 662441"/>
              <a:gd name="connsiteY54" fmla="*/ 342138 h 772105"/>
              <a:gd name="connsiteX55" fmla="*/ 464371 w 662441"/>
              <a:gd name="connsiteY55" fmla="*/ 167781 h 772105"/>
              <a:gd name="connsiteX56" fmla="*/ 331220 w 662441"/>
              <a:gd name="connsiteY56" fmla="*/ 34630 h 772105"/>
              <a:gd name="connsiteX57" fmla="*/ 331220 w 662441"/>
              <a:gd name="connsiteY57" fmla="*/ 0 h 772105"/>
              <a:gd name="connsiteX58" fmla="*/ 499001 w 662441"/>
              <a:gd name="connsiteY58" fmla="*/ 167781 h 772105"/>
              <a:gd name="connsiteX59" fmla="*/ 331220 w 662441"/>
              <a:gd name="connsiteY59" fmla="*/ 376768 h 772105"/>
              <a:gd name="connsiteX60" fmla="*/ 163439 w 662441"/>
              <a:gd name="connsiteY60" fmla="*/ 167781 h 772105"/>
              <a:gd name="connsiteX61" fmla="*/ 331220 w 662441"/>
              <a:gd name="connsiteY61" fmla="*/ 0 h 772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662441" h="772105">
                <a:moveTo>
                  <a:pt x="465593" y="527314"/>
                </a:moveTo>
                <a:lnTo>
                  <a:pt x="544233" y="527314"/>
                </a:lnTo>
                <a:cubicBezTo>
                  <a:pt x="553793" y="527314"/>
                  <a:pt x="561548" y="535059"/>
                  <a:pt x="561548" y="544629"/>
                </a:cubicBezTo>
                <a:cubicBezTo>
                  <a:pt x="561548" y="554202"/>
                  <a:pt x="553791" y="561944"/>
                  <a:pt x="544233" y="561944"/>
                </a:cubicBezTo>
                <a:lnTo>
                  <a:pt x="465593" y="561944"/>
                </a:lnTo>
                <a:cubicBezTo>
                  <a:pt x="456027" y="561944"/>
                  <a:pt x="448278" y="554200"/>
                  <a:pt x="448278" y="544629"/>
                </a:cubicBezTo>
                <a:cubicBezTo>
                  <a:pt x="448278" y="535057"/>
                  <a:pt x="456029" y="527314"/>
                  <a:pt x="465593" y="527314"/>
                </a:cubicBezTo>
                <a:close/>
                <a:moveTo>
                  <a:pt x="309789" y="438806"/>
                </a:moveTo>
                <a:lnTo>
                  <a:pt x="305458" y="541532"/>
                </a:lnTo>
                <a:lnTo>
                  <a:pt x="331149" y="580851"/>
                </a:lnTo>
                <a:lnTo>
                  <a:pt x="356803" y="541638"/>
                </a:lnTo>
                <a:lnTo>
                  <a:pt x="352488" y="438806"/>
                </a:lnTo>
                <a:close/>
                <a:moveTo>
                  <a:pt x="477249" y="420759"/>
                </a:moveTo>
                <a:cubicBezTo>
                  <a:pt x="467477" y="435695"/>
                  <a:pt x="355377" y="607022"/>
                  <a:pt x="345610" y="621950"/>
                </a:cubicBezTo>
                <a:cubicBezTo>
                  <a:pt x="342408" y="626835"/>
                  <a:pt x="336964" y="629781"/>
                  <a:pt x="331130" y="629781"/>
                </a:cubicBezTo>
                <a:lnTo>
                  <a:pt x="331123" y="629781"/>
                </a:lnTo>
                <a:cubicBezTo>
                  <a:pt x="325282" y="629781"/>
                  <a:pt x="319837" y="626823"/>
                  <a:pt x="316641" y="621937"/>
                </a:cubicBezTo>
                <a:cubicBezTo>
                  <a:pt x="306441" y="606326"/>
                  <a:pt x="195898" y="437147"/>
                  <a:pt x="185191" y="420763"/>
                </a:cubicBezTo>
                <a:lnTo>
                  <a:pt x="185191" y="420766"/>
                </a:lnTo>
                <a:cubicBezTo>
                  <a:pt x="101363" y="425552"/>
                  <a:pt x="34637" y="495261"/>
                  <a:pt x="34637" y="580276"/>
                </a:cubicBezTo>
                <a:lnTo>
                  <a:pt x="34637" y="737486"/>
                </a:lnTo>
                <a:lnTo>
                  <a:pt x="123281" y="737486"/>
                </a:lnTo>
                <a:lnTo>
                  <a:pt x="123281" y="612888"/>
                </a:lnTo>
                <a:cubicBezTo>
                  <a:pt x="123281" y="603316"/>
                  <a:pt x="131030" y="595573"/>
                  <a:pt x="140596" y="595573"/>
                </a:cubicBezTo>
                <a:cubicBezTo>
                  <a:pt x="150154" y="595573"/>
                  <a:pt x="157911" y="603318"/>
                  <a:pt x="157911" y="612888"/>
                </a:cubicBezTo>
                <a:lnTo>
                  <a:pt x="157911" y="737486"/>
                </a:lnTo>
                <a:lnTo>
                  <a:pt x="504535" y="737486"/>
                </a:lnTo>
                <a:lnTo>
                  <a:pt x="504535" y="612888"/>
                </a:lnTo>
                <a:cubicBezTo>
                  <a:pt x="504535" y="603316"/>
                  <a:pt x="512290" y="595573"/>
                  <a:pt x="521848" y="595573"/>
                </a:cubicBezTo>
                <a:cubicBezTo>
                  <a:pt x="531408" y="595573"/>
                  <a:pt x="539165" y="603318"/>
                  <a:pt x="539165" y="612888"/>
                </a:cubicBezTo>
                <a:lnTo>
                  <a:pt x="539165" y="737486"/>
                </a:lnTo>
                <a:lnTo>
                  <a:pt x="627809" y="737480"/>
                </a:lnTo>
                <a:lnTo>
                  <a:pt x="627809" y="580270"/>
                </a:lnTo>
                <a:cubicBezTo>
                  <a:pt x="627809" y="495255"/>
                  <a:pt x="561072" y="425544"/>
                  <a:pt x="477249" y="420759"/>
                </a:cubicBezTo>
                <a:close/>
                <a:moveTo>
                  <a:pt x="194389" y="385882"/>
                </a:moveTo>
                <a:cubicBezTo>
                  <a:pt x="200241" y="385882"/>
                  <a:pt x="205686" y="388821"/>
                  <a:pt x="208889" y="393726"/>
                </a:cubicBezTo>
                <a:lnTo>
                  <a:pt x="272901" y="491697"/>
                </a:lnTo>
                <a:lnTo>
                  <a:pt x="275885" y="420763"/>
                </a:lnTo>
                <a:cubicBezTo>
                  <a:pt x="276274" y="411501"/>
                  <a:pt x="283898" y="404178"/>
                  <a:pt x="293181" y="404178"/>
                </a:cubicBezTo>
                <a:lnTo>
                  <a:pt x="369089" y="404178"/>
                </a:lnTo>
                <a:cubicBezTo>
                  <a:pt x="378371" y="404178"/>
                  <a:pt x="385996" y="411493"/>
                  <a:pt x="386385" y="420763"/>
                </a:cubicBezTo>
                <a:lnTo>
                  <a:pt x="389367" y="491848"/>
                </a:lnTo>
                <a:lnTo>
                  <a:pt x="453564" y="393727"/>
                </a:lnTo>
                <a:cubicBezTo>
                  <a:pt x="456755" y="388822"/>
                  <a:pt x="462212" y="385883"/>
                  <a:pt x="468052" y="385883"/>
                </a:cubicBezTo>
                <a:cubicBezTo>
                  <a:pt x="575236" y="385883"/>
                  <a:pt x="662441" y="473095"/>
                  <a:pt x="662441" y="580273"/>
                </a:cubicBezTo>
                <a:lnTo>
                  <a:pt x="662441" y="754790"/>
                </a:lnTo>
                <a:cubicBezTo>
                  <a:pt x="662441" y="764363"/>
                  <a:pt x="654690" y="772105"/>
                  <a:pt x="645126" y="772105"/>
                </a:cubicBezTo>
                <a:lnTo>
                  <a:pt x="17329" y="772105"/>
                </a:lnTo>
                <a:cubicBezTo>
                  <a:pt x="7764" y="772105"/>
                  <a:pt x="14" y="764361"/>
                  <a:pt x="14" y="754790"/>
                </a:cubicBezTo>
                <a:lnTo>
                  <a:pt x="14" y="580273"/>
                </a:lnTo>
                <a:lnTo>
                  <a:pt x="0" y="580271"/>
                </a:lnTo>
                <a:cubicBezTo>
                  <a:pt x="0" y="473094"/>
                  <a:pt x="87206" y="385882"/>
                  <a:pt x="194389" y="385882"/>
                </a:cubicBezTo>
                <a:close/>
                <a:moveTo>
                  <a:pt x="331220" y="34630"/>
                </a:moveTo>
                <a:cubicBezTo>
                  <a:pt x="257799" y="34630"/>
                  <a:pt x="198069" y="94366"/>
                  <a:pt x="198069" y="167781"/>
                </a:cubicBezTo>
                <a:cubicBezTo>
                  <a:pt x="198069" y="244633"/>
                  <a:pt x="260763" y="342138"/>
                  <a:pt x="331220" y="342138"/>
                </a:cubicBezTo>
                <a:cubicBezTo>
                  <a:pt x="401676" y="342138"/>
                  <a:pt x="464371" y="244631"/>
                  <a:pt x="464371" y="167781"/>
                </a:cubicBezTo>
                <a:cubicBezTo>
                  <a:pt x="464371" y="94366"/>
                  <a:pt x="404641" y="34630"/>
                  <a:pt x="331220" y="34630"/>
                </a:cubicBezTo>
                <a:close/>
                <a:moveTo>
                  <a:pt x="331220" y="0"/>
                </a:moveTo>
                <a:cubicBezTo>
                  <a:pt x="423734" y="0"/>
                  <a:pt x="499001" y="75262"/>
                  <a:pt x="499001" y="167781"/>
                </a:cubicBezTo>
                <a:cubicBezTo>
                  <a:pt x="499001" y="262438"/>
                  <a:pt x="424154" y="376768"/>
                  <a:pt x="331220" y="376768"/>
                </a:cubicBezTo>
                <a:cubicBezTo>
                  <a:pt x="238286" y="376768"/>
                  <a:pt x="163439" y="262429"/>
                  <a:pt x="163439" y="167781"/>
                </a:cubicBezTo>
                <a:cubicBezTo>
                  <a:pt x="163439" y="75260"/>
                  <a:pt x="238707" y="0"/>
                  <a:pt x="331220" y="0"/>
                </a:cubicBezTo>
                <a:close/>
              </a:path>
            </a:pathLst>
          </a:custGeom>
          <a:solidFill>
            <a:schemeClr val="bg1"/>
          </a:solidFill>
          <a:ln w="9797" cap="flat">
            <a:noFill/>
            <a:prstDash val="solid"/>
            <a:miter/>
          </a:ln>
        </p:spPr>
        <p:txBody>
          <a:bodyPr rtlCol="0" anchor="ctr"/>
          <a:lstStyle/>
          <a:p>
            <a:endParaRPr lang="en-US" dirty="0"/>
          </a:p>
        </p:txBody>
      </p:sp>
      <p:pic>
        <p:nvPicPr>
          <p:cNvPr id="14" name="Picture 13" descr="A black background with a black square&#10;&#10;Description automatically generated with medium confidence">
            <a:extLst>
              <a:ext uri="{FF2B5EF4-FFF2-40B4-BE49-F238E27FC236}">
                <a16:creationId xmlns:a16="http://schemas.microsoft.com/office/drawing/2014/main" id="{CCD6DE87-8DE6-13D2-7F51-0FFB8B61B4A6}"/>
              </a:ext>
            </a:extLst>
          </p:cNvPr>
          <p:cNvPicPr>
            <a:picLocks noChangeAspect="1"/>
          </p:cNvPicPr>
          <p:nvPr/>
        </p:nvPicPr>
        <p:blipFill>
          <a:blip r:embed="rId2"/>
          <a:stretch>
            <a:fillRect/>
          </a:stretch>
        </p:blipFill>
        <p:spPr>
          <a:xfrm>
            <a:off x="4983159" y="1692564"/>
            <a:ext cx="2421309" cy="3784502"/>
          </a:xfrm>
          <a:prstGeom prst="rect">
            <a:avLst/>
          </a:prstGeom>
        </p:spPr>
      </p:pic>
    </p:spTree>
    <p:extLst>
      <p:ext uri="{BB962C8B-B14F-4D97-AF65-F5344CB8AC3E}">
        <p14:creationId xmlns:p14="http://schemas.microsoft.com/office/powerpoint/2010/main" val="16506651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a:extLst>
              <a:ext uri="{FF2B5EF4-FFF2-40B4-BE49-F238E27FC236}">
                <a16:creationId xmlns:a16="http://schemas.microsoft.com/office/drawing/2014/main" id="{2ECC96BA-051C-DC4F-6F8C-CC21CFAC1E9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41" t="7895" r="23225"/>
          <a:stretch/>
        </p:blipFill>
        <p:spPr bwMode="auto">
          <a:xfrm>
            <a:off x="3633050" y="0"/>
            <a:ext cx="8558950" cy="6858000"/>
          </a:xfrm>
          <a:prstGeom prst="rect">
            <a:avLst/>
          </a:prstGeom>
          <a:noFill/>
          <a:extLst>
            <a:ext uri="{909E8E84-426E-40DD-AFC4-6F175D3DCCD1}">
              <a14:hiddenFill xmlns:a14="http://schemas.microsoft.com/office/drawing/2010/main">
                <a:solidFill>
                  <a:srgbClr val="FFFFFF"/>
                </a:solidFill>
              </a14:hiddenFill>
            </a:ext>
          </a:extLst>
        </p:spPr>
      </p:pic>
      <p:sp>
        <p:nvSpPr>
          <p:cNvPr id="41" name="Rectangle 40">
            <a:extLst>
              <a:ext uri="{FF2B5EF4-FFF2-40B4-BE49-F238E27FC236}">
                <a16:creationId xmlns:a16="http://schemas.microsoft.com/office/drawing/2014/main" id="{0202EBF8-B1F8-884F-068F-20F011577666}"/>
              </a:ext>
            </a:extLst>
          </p:cNvPr>
          <p:cNvSpPr/>
          <p:nvPr/>
        </p:nvSpPr>
        <p:spPr>
          <a:xfrm>
            <a:off x="0" y="0"/>
            <a:ext cx="2220686" cy="6852693"/>
          </a:xfrm>
          <a:prstGeom prst="rect">
            <a:avLst/>
          </a:prstGeom>
          <a:solidFill>
            <a:schemeClr val="tx1">
              <a:lumMod val="85000"/>
              <a:lumOff val="1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3" name="Group 32">
            <a:extLst>
              <a:ext uri="{FF2B5EF4-FFF2-40B4-BE49-F238E27FC236}">
                <a16:creationId xmlns:a16="http://schemas.microsoft.com/office/drawing/2014/main" id="{0C229095-126E-4BE2-889B-68C73AE36955}"/>
              </a:ext>
            </a:extLst>
          </p:cNvPr>
          <p:cNvGrpSpPr/>
          <p:nvPr/>
        </p:nvGrpSpPr>
        <p:grpSpPr>
          <a:xfrm>
            <a:off x="1076391" y="-14990"/>
            <a:ext cx="7270230" cy="6872990"/>
            <a:chOff x="1536662" y="880096"/>
            <a:chExt cx="4092986" cy="3867494"/>
          </a:xfrm>
        </p:grpSpPr>
        <p:sp>
          <p:nvSpPr>
            <p:cNvPr id="7" name="Freeform 6">
              <a:extLst>
                <a:ext uri="{FF2B5EF4-FFF2-40B4-BE49-F238E27FC236}">
                  <a16:creationId xmlns:a16="http://schemas.microsoft.com/office/drawing/2014/main" id="{AA1395EC-BE63-4FE9-7F55-18FDF6287AAC}"/>
                </a:ext>
              </a:extLst>
            </p:cNvPr>
            <p:cNvSpPr/>
            <p:nvPr/>
          </p:nvSpPr>
          <p:spPr>
            <a:xfrm>
              <a:off x="1536662" y="884851"/>
              <a:ext cx="3580166" cy="3862739"/>
            </a:xfrm>
            <a:custGeom>
              <a:avLst/>
              <a:gdLst>
                <a:gd name="connsiteX0" fmla="*/ 2595944 w 3487292"/>
                <a:gd name="connsiteY0" fmla="*/ 2301075 h 3859563"/>
                <a:gd name="connsiteX1" fmla="*/ 2597658 w 3487292"/>
                <a:gd name="connsiteY1" fmla="*/ 2287286 h 3859563"/>
                <a:gd name="connsiteX2" fmla="*/ 2599087 w 3487292"/>
                <a:gd name="connsiteY2" fmla="*/ 2274068 h 3859563"/>
                <a:gd name="connsiteX3" fmla="*/ 2627662 w 3487292"/>
                <a:gd name="connsiteY3" fmla="*/ 2097955 h 3859563"/>
                <a:gd name="connsiteX4" fmla="*/ 2627662 w 3487292"/>
                <a:gd name="connsiteY4" fmla="*/ 2097955 h 3859563"/>
                <a:gd name="connsiteX5" fmla="*/ 2639854 w 3487292"/>
                <a:gd name="connsiteY5" fmla="*/ 2033006 h 3859563"/>
                <a:gd name="connsiteX6" fmla="*/ 2655094 w 3487292"/>
                <a:gd name="connsiteY6" fmla="*/ 1967201 h 3859563"/>
                <a:gd name="connsiteX7" fmla="*/ 2669477 w 3487292"/>
                <a:gd name="connsiteY7" fmla="*/ 1904725 h 3859563"/>
                <a:gd name="connsiteX8" fmla="*/ 2714435 w 3487292"/>
                <a:gd name="connsiteY8" fmla="*/ 1717581 h 3859563"/>
                <a:gd name="connsiteX9" fmla="*/ 2770441 w 3487292"/>
                <a:gd name="connsiteY9" fmla="*/ 1523685 h 3859563"/>
                <a:gd name="connsiteX10" fmla="*/ 2844356 w 3487292"/>
                <a:gd name="connsiteY10" fmla="*/ 1303068 h 3859563"/>
                <a:gd name="connsiteX11" fmla="*/ 2876455 w 3487292"/>
                <a:gd name="connsiteY11" fmla="*/ 1217483 h 3859563"/>
                <a:gd name="connsiteX12" fmla="*/ 2901220 w 3487292"/>
                <a:gd name="connsiteY12" fmla="*/ 1154912 h 3859563"/>
                <a:gd name="connsiteX13" fmla="*/ 2904935 w 3487292"/>
                <a:gd name="connsiteY13" fmla="*/ 1143596 h 3859563"/>
                <a:gd name="connsiteX14" fmla="*/ 2899410 w 3487292"/>
                <a:gd name="connsiteY14" fmla="*/ 1155673 h 3859563"/>
                <a:gd name="connsiteX15" fmla="*/ 2879408 w 3487292"/>
                <a:gd name="connsiteY15" fmla="*/ 1201793 h 3859563"/>
                <a:gd name="connsiteX16" fmla="*/ 2897791 w 3487292"/>
                <a:gd name="connsiteY16" fmla="*/ 1152154 h 3859563"/>
                <a:gd name="connsiteX17" fmla="*/ 2951798 w 3487292"/>
                <a:gd name="connsiteY17" fmla="*/ 1015505 h 3859563"/>
                <a:gd name="connsiteX18" fmla="*/ 2991326 w 3487292"/>
                <a:gd name="connsiteY18" fmla="*/ 928399 h 3859563"/>
                <a:gd name="connsiteX19" fmla="*/ 3046190 w 3487292"/>
                <a:gd name="connsiteY19" fmla="*/ 806964 h 3859563"/>
                <a:gd name="connsiteX20" fmla="*/ 3089529 w 3487292"/>
                <a:gd name="connsiteY20" fmla="*/ 719954 h 3859563"/>
                <a:gd name="connsiteX21" fmla="*/ 3115532 w 3487292"/>
                <a:gd name="connsiteY21" fmla="*/ 668698 h 3859563"/>
                <a:gd name="connsiteX22" fmla="*/ 3131630 w 3487292"/>
                <a:gd name="connsiteY22" fmla="*/ 638078 h 3859563"/>
                <a:gd name="connsiteX23" fmla="*/ 3115628 w 3487292"/>
                <a:gd name="connsiteY23" fmla="*/ 670030 h 3859563"/>
                <a:gd name="connsiteX24" fmla="*/ 3096101 w 3487292"/>
                <a:gd name="connsiteY24" fmla="*/ 708923 h 3859563"/>
                <a:gd name="connsiteX25" fmla="*/ 3059621 w 3487292"/>
                <a:gd name="connsiteY25" fmla="*/ 790798 h 3859563"/>
                <a:gd name="connsiteX26" fmla="*/ 3037808 w 3487292"/>
                <a:gd name="connsiteY26" fmla="*/ 834256 h 3859563"/>
                <a:gd name="connsiteX27" fmla="*/ 3025616 w 3487292"/>
                <a:gd name="connsiteY27" fmla="*/ 857934 h 3859563"/>
                <a:gd name="connsiteX28" fmla="*/ 2997041 w 3487292"/>
                <a:gd name="connsiteY28" fmla="*/ 928779 h 3859563"/>
                <a:gd name="connsiteX29" fmla="*/ 2991707 w 3487292"/>
                <a:gd name="connsiteY29" fmla="*/ 946562 h 3859563"/>
                <a:gd name="connsiteX30" fmla="*/ 3003328 w 3487292"/>
                <a:gd name="connsiteY30" fmla="*/ 924975 h 3859563"/>
                <a:gd name="connsiteX31" fmla="*/ 3080671 w 3487292"/>
                <a:gd name="connsiteY31" fmla="*/ 777866 h 3859563"/>
                <a:gd name="connsiteX32" fmla="*/ 3107341 w 3487292"/>
                <a:gd name="connsiteY32" fmla="*/ 721855 h 3859563"/>
                <a:gd name="connsiteX33" fmla="*/ 3135440 w 3487292"/>
                <a:gd name="connsiteY33" fmla="*/ 660615 h 3859563"/>
                <a:gd name="connsiteX34" fmla="*/ 3156680 w 3487292"/>
                <a:gd name="connsiteY34" fmla="*/ 614590 h 3859563"/>
                <a:gd name="connsiteX35" fmla="*/ 3191256 w 3487292"/>
                <a:gd name="connsiteY35" fmla="*/ 540322 h 3859563"/>
                <a:gd name="connsiteX36" fmla="*/ 3253073 w 3487292"/>
                <a:gd name="connsiteY36" fmla="*/ 438096 h 3859563"/>
                <a:gd name="connsiteX37" fmla="*/ 3277934 w 3487292"/>
                <a:gd name="connsiteY37" fmla="*/ 392356 h 3859563"/>
                <a:gd name="connsiteX38" fmla="*/ 3271266 w 3487292"/>
                <a:gd name="connsiteY38" fmla="*/ 388362 h 3859563"/>
                <a:gd name="connsiteX39" fmla="*/ 3224213 w 3487292"/>
                <a:gd name="connsiteY39" fmla="*/ 453406 h 3859563"/>
                <a:gd name="connsiteX40" fmla="*/ 3224213 w 3487292"/>
                <a:gd name="connsiteY40" fmla="*/ 443897 h 3859563"/>
                <a:gd name="connsiteX41" fmla="*/ 3392996 w 3487292"/>
                <a:gd name="connsiteY41" fmla="*/ 147205 h 3859563"/>
                <a:gd name="connsiteX42" fmla="*/ 3421571 w 3487292"/>
                <a:gd name="connsiteY42" fmla="*/ 106029 h 3859563"/>
                <a:gd name="connsiteX43" fmla="*/ 3437858 w 3487292"/>
                <a:gd name="connsiteY43" fmla="*/ 77501 h 3859563"/>
                <a:gd name="connsiteX44" fmla="*/ 3444240 w 3487292"/>
                <a:gd name="connsiteY44" fmla="*/ 64854 h 3859563"/>
                <a:gd name="connsiteX45" fmla="*/ 3487293 w 3487292"/>
                <a:gd name="connsiteY45" fmla="*/ 0 h 3859563"/>
                <a:gd name="connsiteX46" fmla="*/ 0 w 3487292"/>
                <a:gd name="connsiteY46" fmla="*/ 0 h 3859563"/>
                <a:gd name="connsiteX47" fmla="*/ 0 w 3487292"/>
                <a:gd name="connsiteY47" fmla="*/ 3859564 h 3859563"/>
                <a:gd name="connsiteX48" fmla="*/ 2563845 w 3487292"/>
                <a:gd name="connsiteY48" fmla="*/ 3859564 h 3859563"/>
                <a:gd name="connsiteX49" fmla="*/ 2559463 w 3487292"/>
                <a:gd name="connsiteY49" fmla="*/ 3825045 h 3859563"/>
                <a:gd name="connsiteX50" fmla="*/ 2555748 w 3487292"/>
                <a:gd name="connsiteY50" fmla="*/ 3786057 h 3859563"/>
                <a:gd name="connsiteX51" fmla="*/ 2549081 w 3487292"/>
                <a:gd name="connsiteY51" fmla="*/ 3728525 h 3859563"/>
                <a:gd name="connsiteX52" fmla="*/ 2542413 w 3487292"/>
                <a:gd name="connsiteY52" fmla="*/ 3673751 h 3859563"/>
                <a:gd name="connsiteX53" fmla="*/ 2541937 w 3487292"/>
                <a:gd name="connsiteY53" fmla="*/ 3669377 h 3859563"/>
                <a:gd name="connsiteX54" fmla="*/ 2535746 w 3487292"/>
                <a:gd name="connsiteY54" fmla="*/ 3584553 h 3859563"/>
                <a:gd name="connsiteX55" fmla="*/ 2533745 w 3487292"/>
                <a:gd name="connsiteY55" fmla="*/ 3557547 h 3859563"/>
                <a:gd name="connsiteX56" fmla="*/ 2526697 w 3487292"/>
                <a:gd name="connsiteY56" fmla="*/ 3440581 h 3859563"/>
                <a:gd name="connsiteX57" fmla="*/ 2525363 w 3487292"/>
                <a:gd name="connsiteY57" fmla="*/ 3416998 h 3859563"/>
                <a:gd name="connsiteX58" fmla="*/ 2523173 w 3487292"/>
                <a:gd name="connsiteY58" fmla="*/ 3378010 h 3859563"/>
                <a:gd name="connsiteX59" fmla="*/ 2522411 w 3487292"/>
                <a:gd name="connsiteY59" fmla="*/ 3369547 h 3859563"/>
                <a:gd name="connsiteX60" fmla="*/ 2522982 w 3487292"/>
                <a:gd name="connsiteY60" fmla="*/ 3399977 h 3859563"/>
                <a:gd name="connsiteX61" fmla="*/ 2525459 w 3487292"/>
                <a:gd name="connsiteY61" fmla="*/ 3482803 h 3859563"/>
                <a:gd name="connsiteX62" fmla="*/ 2526602 w 3487292"/>
                <a:gd name="connsiteY62" fmla="*/ 3509905 h 3859563"/>
                <a:gd name="connsiteX63" fmla="*/ 2526602 w 3487292"/>
                <a:gd name="connsiteY63" fmla="*/ 3506672 h 3859563"/>
                <a:gd name="connsiteX64" fmla="*/ 2523268 w 3487292"/>
                <a:gd name="connsiteY64" fmla="*/ 3464830 h 3859563"/>
                <a:gd name="connsiteX65" fmla="*/ 2520982 w 3487292"/>
                <a:gd name="connsiteY65" fmla="*/ 3429741 h 3859563"/>
                <a:gd name="connsiteX66" fmla="*/ 2517743 w 3487292"/>
                <a:gd name="connsiteY66" fmla="*/ 3377820 h 3859563"/>
                <a:gd name="connsiteX67" fmla="*/ 2511933 w 3487292"/>
                <a:gd name="connsiteY67" fmla="*/ 3293947 h 3859563"/>
                <a:gd name="connsiteX68" fmla="*/ 2510695 w 3487292"/>
                <a:gd name="connsiteY68" fmla="*/ 3274168 h 3859563"/>
                <a:gd name="connsiteX69" fmla="*/ 2508695 w 3487292"/>
                <a:gd name="connsiteY69" fmla="*/ 3228523 h 3859563"/>
                <a:gd name="connsiteX70" fmla="*/ 2507552 w 3487292"/>
                <a:gd name="connsiteY70" fmla="*/ 3234133 h 3859563"/>
                <a:gd name="connsiteX71" fmla="*/ 2507552 w 3487292"/>
                <a:gd name="connsiteY71" fmla="*/ 3302030 h 3859563"/>
                <a:gd name="connsiteX72" fmla="*/ 2513933 w 3487292"/>
                <a:gd name="connsiteY72" fmla="*/ 3443815 h 3859563"/>
                <a:gd name="connsiteX73" fmla="*/ 2515076 w 3487292"/>
                <a:gd name="connsiteY73" fmla="*/ 3477002 h 3859563"/>
                <a:gd name="connsiteX74" fmla="*/ 2513266 w 3487292"/>
                <a:gd name="connsiteY74" fmla="*/ 3447619 h 3859563"/>
                <a:gd name="connsiteX75" fmla="*/ 2508504 w 3487292"/>
                <a:gd name="connsiteY75" fmla="*/ 3345488 h 3859563"/>
                <a:gd name="connsiteX76" fmla="*/ 2506218 w 3487292"/>
                <a:gd name="connsiteY76" fmla="*/ 3276640 h 3859563"/>
                <a:gd name="connsiteX77" fmla="*/ 2505456 w 3487292"/>
                <a:gd name="connsiteY77" fmla="*/ 3219584 h 3859563"/>
                <a:gd name="connsiteX78" fmla="*/ 2505456 w 3487292"/>
                <a:gd name="connsiteY78" fmla="*/ 3200565 h 3859563"/>
                <a:gd name="connsiteX79" fmla="*/ 2506028 w 3487292"/>
                <a:gd name="connsiteY79" fmla="*/ 3120021 h 3859563"/>
                <a:gd name="connsiteX80" fmla="*/ 2507075 w 3487292"/>
                <a:gd name="connsiteY80" fmla="*/ 3082554 h 3859563"/>
                <a:gd name="connsiteX81" fmla="*/ 2507075 w 3487292"/>
                <a:gd name="connsiteY81" fmla="*/ 3079131 h 3859563"/>
                <a:gd name="connsiteX82" fmla="*/ 2508028 w 3487292"/>
                <a:gd name="connsiteY82" fmla="*/ 3073615 h 3859563"/>
                <a:gd name="connsiteX83" fmla="*/ 2521649 w 3487292"/>
                <a:gd name="connsiteY83" fmla="*/ 2867738 h 3859563"/>
                <a:gd name="connsiteX84" fmla="*/ 2522411 w 3487292"/>
                <a:gd name="connsiteY84" fmla="*/ 2863744 h 3859563"/>
                <a:gd name="connsiteX85" fmla="*/ 2521268 w 3487292"/>
                <a:gd name="connsiteY85" fmla="*/ 2881336 h 3859563"/>
                <a:gd name="connsiteX86" fmla="*/ 2519458 w 3487292"/>
                <a:gd name="connsiteY86" fmla="*/ 2901781 h 3859563"/>
                <a:gd name="connsiteX87" fmla="*/ 2524697 w 3487292"/>
                <a:gd name="connsiteY87" fmla="*/ 2842918 h 3859563"/>
                <a:gd name="connsiteX88" fmla="*/ 2531078 w 3487292"/>
                <a:gd name="connsiteY88" fmla="*/ 2764751 h 3859563"/>
                <a:gd name="connsiteX89" fmla="*/ 2541461 w 3487292"/>
                <a:gd name="connsiteY89" fmla="*/ 2682876 h 3859563"/>
                <a:gd name="connsiteX90" fmla="*/ 2543937 w 3487292"/>
                <a:gd name="connsiteY90" fmla="*/ 2665759 h 3859563"/>
                <a:gd name="connsiteX91" fmla="*/ 2542508 w 3487292"/>
                <a:gd name="connsiteY91" fmla="*/ 2684778 h 3859563"/>
                <a:gd name="connsiteX92" fmla="*/ 2540127 w 3487292"/>
                <a:gd name="connsiteY92" fmla="*/ 2713306 h 3859563"/>
                <a:gd name="connsiteX93" fmla="*/ 2543747 w 3487292"/>
                <a:gd name="connsiteY93" fmla="*/ 2686204 h 3859563"/>
                <a:gd name="connsiteX94" fmla="*/ 2575465 w 3487292"/>
                <a:gd name="connsiteY94" fmla="*/ 2430022 h 3859563"/>
                <a:gd name="connsiteX95" fmla="*/ 2595944 w 3487292"/>
                <a:gd name="connsiteY95" fmla="*/ 2301075 h 3859563"/>
                <a:gd name="connsiteX0" fmla="*/ 2595944 w 3487293"/>
                <a:gd name="connsiteY0" fmla="*/ 2301075 h 3862739"/>
                <a:gd name="connsiteX1" fmla="*/ 2597658 w 3487293"/>
                <a:gd name="connsiteY1" fmla="*/ 2287286 h 3862739"/>
                <a:gd name="connsiteX2" fmla="*/ 2599087 w 3487293"/>
                <a:gd name="connsiteY2" fmla="*/ 2274068 h 3862739"/>
                <a:gd name="connsiteX3" fmla="*/ 2627662 w 3487293"/>
                <a:gd name="connsiteY3" fmla="*/ 2097955 h 3862739"/>
                <a:gd name="connsiteX4" fmla="*/ 2627662 w 3487293"/>
                <a:gd name="connsiteY4" fmla="*/ 2097955 h 3862739"/>
                <a:gd name="connsiteX5" fmla="*/ 2639854 w 3487293"/>
                <a:gd name="connsiteY5" fmla="*/ 2033006 h 3862739"/>
                <a:gd name="connsiteX6" fmla="*/ 2655094 w 3487293"/>
                <a:gd name="connsiteY6" fmla="*/ 1967201 h 3862739"/>
                <a:gd name="connsiteX7" fmla="*/ 2669477 w 3487293"/>
                <a:gd name="connsiteY7" fmla="*/ 1904725 h 3862739"/>
                <a:gd name="connsiteX8" fmla="*/ 2714435 w 3487293"/>
                <a:gd name="connsiteY8" fmla="*/ 1717581 h 3862739"/>
                <a:gd name="connsiteX9" fmla="*/ 2770441 w 3487293"/>
                <a:gd name="connsiteY9" fmla="*/ 1523685 h 3862739"/>
                <a:gd name="connsiteX10" fmla="*/ 2844356 w 3487293"/>
                <a:gd name="connsiteY10" fmla="*/ 1303068 h 3862739"/>
                <a:gd name="connsiteX11" fmla="*/ 2876455 w 3487293"/>
                <a:gd name="connsiteY11" fmla="*/ 1217483 h 3862739"/>
                <a:gd name="connsiteX12" fmla="*/ 2901220 w 3487293"/>
                <a:gd name="connsiteY12" fmla="*/ 1154912 h 3862739"/>
                <a:gd name="connsiteX13" fmla="*/ 2904935 w 3487293"/>
                <a:gd name="connsiteY13" fmla="*/ 1143596 h 3862739"/>
                <a:gd name="connsiteX14" fmla="*/ 2899410 w 3487293"/>
                <a:gd name="connsiteY14" fmla="*/ 1155673 h 3862739"/>
                <a:gd name="connsiteX15" fmla="*/ 2879408 w 3487293"/>
                <a:gd name="connsiteY15" fmla="*/ 1201793 h 3862739"/>
                <a:gd name="connsiteX16" fmla="*/ 2897791 w 3487293"/>
                <a:gd name="connsiteY16" fmla="*/ 1152154 h 3862739"/>
                <a:gd name="connsiteX17" fmla="*/ 2951798 w 3487293"/>
                <a:gd name="connsiteY17" fmla="*/ 1015505 h 3862739"/>
                <a:gd name="connsiteX18" fmla="*/ 2991326 w 3487293"/>
                <a:gd name="connsiteY18" fmla="*/ 928399 h 3862739"/>
                <a:gd name="connsiteX19" fmla="*/ 3046190 w 3487293"/>
                <a:gd name="connsiteY19" fmla="*/ 806964 h 3862739"/>
                <a:gd name="connsiteX20" fmla="*/ 3089529 w 3487293"/>
                <a:gd name="connsiteY20" fmla="*/ 719954 h 3862739"/>
                <a:gd name="connsiteX21" fmla="*/ 3115532 w 3487293"/>
                <a:gd name="connsiteY21" fmla="*/ 668698 h 3862739"/>
                <a:gd name="connsiteX22" fmla="*/ 3131630 w 3487293"/>
                <a:gd name="connsiteY22" fmla="*/ 638078 h 3862739"/>
                <a:gd name="connsiteX23" fmla="*/ 3115628 w 3487293"/>
                <a:gd name="connsiteY23" fmla="*/ 670030 h 3862739"/>
                <a:gd name="connsiteX24" fmla="*/ 3096101 w 3487293"/>
                <a:gd name="connsiteY24" fmla="*/ 708923 h 3862739"/>
                <a:gd name="connsiteX25" fmla="*/ 3059621 w 3487293"/>
                <a:gd name="connsiteY25" fmla="*/ 790798 h 3862739"/>
                <a:gd name="connsiteX26" fmla="*/ 3037808 w 3487293"/>
                <a:gd name="connsiteY26" fmla="*/ 834256 h 3862739"/>
                <a:gd name="connsiteX27" fmla="*/ 3025616 w 3487293"/>
                <a:gd name="connsiteY27" fmla="*/ 857934 h 3862739"/>
                <a:gd name="connsiteX28" fmla="*/ 2997041 w 3487293"/>
                <a:gd name="connsiteY28" fmla="*/ 928779 h 3862739"/>
                <a:gd name="connsiteX29" fmla="*/ 2991707 w 3487293"/>
                <a:gd name="connsiteY29" fmla="*/ 946562 h 3862739"/>
                <a:gd name="connsiteX30" fmla="*/ 3003328 w 3487293"/>
                <a:gd name="connsiteY30" fmla="*/ 924975 h 3862739"/>
                <a:gd name="connsiteX31" fmla="*/ 3080671 w 3487293"/>
                <a:gd name="connsiteY31" fmla="*/ 777866 h 3862739"/>
                <a:gd name="connsiteX32" fmla="*/ 3107341 w 3487293"/>
                <a:gd name="connsiteY32" fmla="*/ 721855 h 3862739"/>
                <a:gd name="connsiteX33" fmla="*/ 3135440 w 3487293"/>
                <a:gd name="connsiteY33" fmla="*/ 660615 h 3862739"/>
                <a:gd name="connsiteX34" fmla="*/ 3156680 w 3487293"/>
                <a:gd name="connsiteY34" fmla="*/ 614590 h 3862739"/>
                <a:gd name="connsiteX35" fmla="*/ 3191256 w 3487293"/>
                <a:gd name="connsiteY35" fmla="*/ 540322 h 3862739"/>
                <a:gd name="connsiteX36" fmla="*/ 3253073 w 3487293"/>
                <a:gd name="connsiteY36" fmla="*/ 438096 h 3862739"/>
                <a:gd name="connsiteX37" fmla="*/ 3277934 w 3487293"/>
                <a:gd name="connsiteY37" fmla="*/ 392356 h 3862739"/>
                <a:gd name="connsiteX38" fmla="*/ 3271266 w 3487293"/>
                <a:gd name="connsiteY38" fmla="*/ 388362 h 3862739"/>
                <a:gd name="connsiteX39" fmla="*/ 3224213 w 3487293"/>
                <a:gd name="connsiteY39" fmla="*/ 453406 h 3862739"/>
                <a:gd name="connsiteX40" fmla="*/ 3224213 w 3487293"/>
                <a:gd name="connsiteY40" fmla="*/ 443897 h 3862739"/>
                <a:gd name="connsiteX41" fmla="*/ 3392996 w 3487293"/>
                <a:gd name="connsiteY41" fmla="*/ 147205 h 3862739"/>
                <a:gd name="connsiteX42" fmla="*/ 3421571 w 3487293"/>
                <a:gd name="connsiteY42" fmla="*/ 106029 h 3862739"/>
                <a:gd name="connsiteX43" fmla="*/ 3437858 w 3487293"/>
                <a:gd name="connsiteY43" fmla="*/ 77501 h 3862739"/>
                <a:gd name="connsiteX44" fmla="*/ 3444240 w 3487293"/>
                <a:gd name="connsiteY44" fmla="*/ 64854 h 3862739"/>
                <a:gd name="connsiteX45" fmla="*/ 3487293 w 3487293"/>
                <a:gd name="connsiteY45" fmla="*/ 0 h 3862739"/>
                <a:gd name="connsiteX46" fmla="*/ 0 w 3487293"/>
                <a:gd name="connsiteY46" fmla="*/ 0 h 3862739"/>
                <a:gd name="connsiteX47" fmla="*/ 0 w 3487293"/>
                <a:gd name="connsiteY47" fmla="*/ 3859564 h 3862739"/>
                <a:gd name="connsiteX48" fmla="*/ 2511270 w 3487293"/>
                <a:gd name="connsiteY48" fmla="*/ 3862739 h 3862739"/>
                <a:gd name="connsiteX49" fmla="*/ 2559463 w 3487293"/>
                <a:gd name="connsiteY49" fmla="*/ 3825045 h 3862739"/>
                <a:gd name="connsiteX50" fmla="*/ 2555748 w 3487293"/>
                <a:gd name="connsiteY50" fmla="*/ 3786057 h 3862739"/>
                <a:gd name="connsiteX51" fmla="*/ 2549081 w 3487293"/>
                <a:gd name="connsiteY51" fmla="*/ 3728525 h 3862739"/>
                <a:gd name="connsiteX52" fmla="*/ 2542413 w 3487293"/>
                <a:gd name="connsiteY52" fmla="*/ 3673751 h 3862739"/>
                <a:gd name="connsiteX53" fmla="*/ 2541937 w 3487293"/>
                <a:gd name="connsiteY53" fmla="*/ 3669377 h 3862739"/>
                <a:gd name="connsiteX54" fmla="*/ 2535746 w 3487293"/>
                <a:gd name="connsiteY54" fmla="*/ 3584553 h 3862739"/>
                <a:gd name="connsiteX55" fmla="*/ 2533745 w 3487293"/>
                <a:gd name="connsiteY55" fmla="*/ 3557547 h 3862739"/>
                <a:gd name="connsiteX56" fmla="*/ 2526697 w 3487293"/>
                <a:gd name="connsiteY56" fmla="*/ 3440581 h 3862739"/>
                <a:gd name="connsiteX57" fmla="*/ 2525363 w 3487293"/>
                <a:gd name="connsiteY57" fmla="*/ 3416998 h 3862739"/>
                <a:gd name="connsiteX58" fmla="*/ 2523173 w 3487293"/>
                <a:gd name="connsiteY58" fmla="*/ 3378010 h 3862739"/>
                <a:gd name="connsiteX59" fmla="*/ 2522411 w 3487293"/>
                <a:gd name="connsiteY59" fmla="*/ 3369547 h 3862739"/>
                <a:gd name="connsiteX60" fmla="*/ 2522982 w 3487293"/>
                <a:gd name="connsiteY60" fmla="*/ 3399977 h 3862739"/>
                <a:gd name="connsiteX61" fmla="*/ 2525459 w 3487293"/>
                <a:gd name="connsiteY61" fmla="*/ 3482803 h 3862739"/>
                <a:gd name="connsiteX62" fmla="*/ 2526602 w 3487293"/>
                <a:gd name="connsiteY62" fmla="*/ 3509905 h 3862739"/>
                <a:gd name="connsiteX63" fmla="*/ 2526602 w 3487293"/>
                <a:gd name="connsiteY63" fmla="*/ 3506672 h 3862739"/>
                <a:gd name="connsiteX64" fmla="*/ 2523268 w 3487293"/>
                <a:gd name="connsiteY64" fmla="*/ 3464830 h 3862739"/>
                <a:gd name="connsiteX65" fmla="*/ 2520982 w 3487293"/>
                <a:gd name="connsiteY65" fmla="*/ 3429741 h 3862739"/>
                <a:gd name="connsiteX66" fmla="*/ 2517743 w 3487293"/>
                <a:gd name="connsiteY66" fmla="*/ 3377820 h 3862739"/>
                <a:gd name="connsiteX67" fmla="*/ 2511933 w 3487293"/>
                <a:gd name="connsiteY67" fmla="*/ 3293947 h 3862739"/>
                <a:gd name="connsiteX68" fmla="*/ 2510695 w 3487293"/>
                <a:gd name="connsiteY68" fmla="*/ 3274168 h 3862739"/>
                <a:gd name="connsiteX69" fmla="*/ 2508695 w 3487293"/>
                <a:gd name="connsiteY69" fmla="*/ 3228523 h 3862739"/>
                <a:gd name="connsiteX70" fmla="*/ 2507552 w 3487293"/>
                <a:gd name="connsiteY70" fmla="*/ 3234133 h 3862739"/>
                <a:gd name="connsiteX71" fmla="*/ 2507552 w 3487293"/>
                <a:gd name="connsiteY71" fmla="*/ 3302030 h 3862739"/>
                <a:gd name="connsiteX72" fmla="*/ 2513933 w 3487293"/>
                <a:gd name="connsiteY72" fmla="*/ 3443815 h 3862739"/>
                <a:gd name="connsiteX73" fmla="*/ 2515076 w 3487293"/>
                <a:gd name="connsiteY73" fmla="*/ 3477002 h 3862739"/>
                <a:gd name="connsiteX74" fmla="*/ 2513266 w 3487293"/>
                <a:gd name="connsiteY74" fmla="*/ 3447619 h 3862739"/>
                <a:gd name="connsiteX75" fmla="*/ 2508504 w 3487293"/>
                <a:gd name="connsiteY75" fmla="*/ 3345488 h 3862739"/>
                <a:gd name="connsiteX76" fmla="*/ 2506218 w 3487293"/>
                <a:gd name="connsiteY76" fmla="*/ 3276640 h 3862739"/>
                <a:gd name="connsiteX77" fmla="*/ 2505456 w 3487293"/>
                <a:gd name="connsiteY77" fmla="*/ 3219584 h 3862739"/>
                <a:gd name="connsiteX78" fmla="*/ 2505456 w 3487293"/>
                <a:gd name="connsiteY78" fmla="*/ 3200565 h 3862739"/>
                <a:gd name="connsiteX79" fmla="*/ 2506028 w 3487293"/>
                <a:gd name="connsiteY79" fmla="*/ 3120021 h 3862739"/>
                <a:gd name="connsiteX80" fmla="*/ 2507075 w 3487293"/>
                <a:gd name="connsiteY80" fmla="*/ 3082554 h 3862739"/>
                <a:gd name="connsiteX81" fmla="*/ 2507075 w 3487293"/>
                <a:gd name="connsiteY81" fmla="*/ 3079131 h 3862739"/>
                <a:gd name="connsiteX82" fmla="*/ 2508028 w 3487293"/>
                <a:gd name="connsiteY82" fmla="*/ 3073615 h 3862739"/>
                <a:gd name="connsiteX83" fmla="*/ 2521649 w 3487293"/>
                <a:gd name="connsiteY83" fmla="*/ 2867738 h 3862739"/>
                <a:gd name="connsiteX84" fmla="*/ 2522411 w 3487293"/>
                <a:gd name="connsiteY84" fmla="*/ 2863744 h 3862739"/>
                <a:gd name="connsiteX85" fmla="*/ 2521268 w 3487293"/>
                <a:gd name="connsiteY85" fmla="*/ 2881336 h 3862739"/>
                <a:gd name="connsiteX86" fmla="*/ 2519458 w 3487293"/>
                <a:gd name="connsiteY86" fmla="*/ 2901781 h 3862739"/>
                <a:gd name="connsiteX87" fmla="*/ 2524697 w 3487293"/>
                <a:gd name="connsiteY87" fmla="*/ 2842918 h 3862739"/>
                <a:gd name="connsiteX88" fmla="*/ 2531078 w 3487293"/>
                <a:gd name="connsiteY88" fmla="*/ 2764751 h 3862739"/>
                <a:gd name="connsiteX89" fmla="*/ 2541461 w 3487293"/>
                <a:gd name="connsiteY89" fmla="*/ 2682876 h 3862739"/>
                <a:gd name="connsiteX90" fmla="*/ 2543937 w 3487293"/>
                <a:gd name="connsiteY90" fmla="*/ 2665759 h 3862739"/>
                <a:gd name="connsiteX91" fmla="*/ 2542508 w 3487293"/>
                <a:gd name="connsiteY91" fmla="*/ 2684778 h 3862739"/>
                <a:gd name="connsiteX92" fmla="*/ 2540127 w 3487293"/>
                <a:gd name="connsiteY92" fmla="*/ 2713306 h 3862739"/>
                <a:gd name="connsiteX93" fmla="*/ 2543747 w 3487293"/>
                <a:gd name="connsiteY93" fmla="*/ 2686204 h 3862739"/>
                <a:gd name="connsiteX94" fmla="*/ 2575465 w 3487293"/>
                <a:gd name="connsiteY94" fmla="*/ 2430022 h 3862739"/>
                <a:gd name="connsiteX95" fmla="*/ 2595944 w 3487293"/>
                <a:gd name="connsiteY95" fmla="*/ 2301075 h 3862739"/>
                <a:gd name="connsiteX0" fmla="*/ 2595944 w 3487293"/>
                <a:gd name="connsiteY0" fmla="*/ 2301075 h 3862739"/>
                <a:gd name="connsiteX1" fmla="*/ 2597658 w 3487293"/>
                <a:gd name="connsiteY1" fmla="*/ 2287286 h 3862739"/>
                <a:gd name="connsiteX2" fmla="*/ 2599087 w 3487293"/>
                <a:gd name="connsiteY2" fmla="*/ 2274068 h 3862739"/>
                <a:gd name="connsiteX3" fmla="*/ 2627662 w 3487293"/>
                <a:gd name="connsiteY3" fmla="*/ 2097955 h 3862739"/>
                <a:gd name="connsiteX4" fmla="*/ 2627662 w 3487293"/>
                <a:gd name="connsiteY4" fmla="*/ 2097955 h 3862739"/>
                <a:gd name="connsiteX5" fmla="*/ 2639854 w 3487293"/>
                <a:gd name="connsiteY5" fmla="*/ 2033006 h 3862739"/>
                <a:gd name="connsiteX6" fmla="*/ 2655094 w 3487293"/>
                <a:gd name="connsiteY6" fmla="*/ 1967201 h 3862739"/>
                <a:gd name="connsiteX7" fmla="*/ 2669477 w 3487293"/>
                <a:gd name="connsiteY7" fmla="*/ 1904725 h 3862739"/>
                <a:gd name="connsiteX8" fmla="*/ 2714435 w 3487293"/>
                <a:gd name="connsiteY8" fmla="*/ 1717581 h 3862739"/>
                <a:gd name="connsiteX9" fmla="*/ 2770441 w 3487293"/>
                <a:gd name="connsiteY9" fmla="*/ 1523685 h 3862739"/>
                <a:gd name="connsiteX10" fmla="*/ 2844356 w 3487293"/>
                <a:gd name="connsiteY10" fmla="*/ 1303068 h 3862739"/>
                <a:gd name="connsiteX11" fmla="*/ 2876455 w 3487293"/>
                <a:gd name="connsiteY11" fmla="*/ 1217483 h 3862739"/>
                <a:gd name="connsiteX12" fmla="*/ 2901220 w 3487293"/>
                <a:gd name="connsiteY12" fmla="*/ 1154912 h 3862739"/>
                <a:gd name="connsiteX13" fmla="*/ 2904935 w 3487293"/>
                <a:gd name="connsiteY13" fmla="*/ 1143596 h 3862739"/>
                <a:gd name="connsiteX14" fmla="*/ 2899410 w 3487293"/>
                <a:gd name="connsiteY14" fmla="*/ 1155673 h 3862739"/>
                <a:gd name="connsiteX15" fmla="*/ 2879408 w 3487293"/>
                <a:gd name="connsiteY15" fmla="*/ 1201793 h 3862739"/>
                <a:gd name="connsiteX16" fmla="*/ 2897791 w 3487293"/>
                <a:gd name="connsiteY16" fmla="*/ 1152154 h 3862739"/>
                <a:gd name="connsiteX17" fmla="*/ 2951798 w 3487293"/>
                <a:gd name="connsiteY17" fmla="*/ 1015505 h 3862739"/>
                <a:gd name="connsiteX18" fmla="*/ 2991326 w 3487293"/>
                <a:gd name="connsiteY18" fmla="*/ 928399 h 3862739"/>
                <a:gd name="connsiteX19" fmla="*/ 3046190 w 3487293"/>
                <a:gd name="connsiteY19" fmla="*/ 806964 h 3862739"/>
                <a:gd name="connsiteX20" fmla="*/ 3089529 w 3487293"/>
                <a:gd name="connsiteY20" fmla="*/ 719954 h 3862739"/>
                <a:gd name="connsiteX21" fmla="*/ 3115532 w 3487293"/>
                <a:gd name="connsiteY21" fmla="*/ 668698 h 3862739"/>
                <a:gd name="connsiteX22" fmla="*/ 3131630 w 3487293"/>
                <a:gd name="connsiteY22" fmla="*/ 638078 h 3862739"/>
                <a:gd name="connsiteX23" fmla="*/ 3115628 w 3487293"/>
                <a:gd name="connsiteY23" fmla="*/ 670030 h 3862739"/>
                <a:gd name="connsiteX24" fmla="*/ 3096101 w 3487293"/>
                <a:gd name="connsiteY24" fmla="*/ 708923 h 3862739"/>
                <a:gd name="connsiteX25" fmla="*/ 3059621 w 3487293"/>
                <a:gd name="connsiteY25" fmla="*/ 790798 h 3862739"/>
                <a:gd name="connsiteX26" fmla="*/ 3037808 w 3487293"/>
                <a:gd name="connsiteY26" fmla="*/ 834256 h 3862739"/>
                <a:gd name="connsiteX27" fmla="*/ 3025616 w 3487293"/>
                <a:gd name="connsiteY27" fmla="*/ 857934 h 3862739"/>
                <a:gd name="connsiteX28" fmla="*/ 2997041 w 3487293"/>
                <a:gd name="connsiteY28" fmla="*/ 928779 h 3862739"/>
                <a:gd name="connsiteX29" fmla="*/ 2991707 w 3487293"/>
                <a:gd name="connsiteY29" fmla="*/ 946562 h 3862739"/>
                <a:gd name="connsiteX30" fmla="*/ 3003328 w 3487293"/>
                <a:gd name="connsiteY30" fmla="*/ 924975 h 3862739"/>
                <a:gd name="connsiteX31" fmla="*/ 3080671 w 3487293"/>
                <a:gd name="connsiteY31" fmla="*/ 777866 h 3862739"/>
                <a:gd name="connsiteX32" fmla="*/ 3107341 w 3487293"/>
                <a:gd name="connsiteY32" fmla="*/ 721855 h 3862739"/>
                <a:gd name="connsiteX33" fmla="*/ 3135440 w 3487293"/>
                <a:gd name="connsiteY33" fmla="*/ 660615 h 3862739"/>
                <a:gd name="connsiteX34" fmla="*/ 3156680 w 3487293"/>
                <a:gd name="connsiteY34" fmla="*/ 614590 h 3862739"/>
                <a:gd name="connsiteX35" fmla="*/ 3191256 w 3487293"/>
                <a:gd name="connsiteY35" fmla="*/ 540322 h 3862739"/>
                <a:gd name="connsiteX36" fmla="*/ 3253073 w 3487293"/>
                <a:gd name="connsiteY36" fmla="*/ 438096 h 3862739"/>
                <a:gd name="connsiteX37" fmla="*/ 3277934 w 3487293"/>
                <a:gd name="connsiteY37" fmla="*/ 392356 h 3862739"/>
                <a:gd name="connsiteX38" fmla="*/ 3271266 w 3487293"/>
                <a:gd name="connsiteY38" fmla="*/ 388362 h 3862739"/>
                <a:gd name="connsiteX39" fmla="*/ 3224213 w 3487293"/>
                <a:gd name="connsiteY39" fmla="*/ 453406 h 3862739"/>
                <a:gd name="connsiteX40" fmla="*/ 3224213 w 3487293"/>
                <a:gd name="connsiteY40" fmla="*/ 443897 h 3862739"/>
                <a:gd name="connsiteX41" fmla="*/ 3392996 w 3487293"/>
                <a:gd name="connsiteY41" fmla="*/ 147205 h 3862739"/>
                <a:gd name="connsiteX42" fmla="*/ 3421571 w 3487293"/>
                <a:gd name="connsiteY42" fmla="*/ 106029 h 3862739"/>
                <a:gd name="connsiteX43" fmla="*/ 3437858 w 3487293"/>
                <a:gd name="connsiteY43" fmla="*/ 77501 h 3862739"/>
                <a:gd name="connsiteX44" fmla="*/ 3444240 w 3487293"/>
                <a:gd name="connsiteY44" fmla="*/ 64854 h 3862739"/>
                <a:gd name="connsiteX45" fmla="*/ 3487293 w 3487293"/>
                <a:gd name="connsiteY45" fmla="*/ 0 h 3862739"/>
                <a:gd name="connsiteX46" fmla="*/ 0 w 3487293"/>
                <a:gd name="connsiteY46" fmla="*/ 0 h 3862739"/>
                <a:gd name="connsiteX47" fmla="*/ 0 w 3487293"/>
                <a:gd name="connsiteY47" fmla="*/ 3859564 h 3862739"/>
                <a:gd name="connsiteX48" fmla="*/ 2511270 w 3487293"/>
                <a:gd name="connsiteY48" fmla="*/ 3862739 h 3862739"/>
                <a:gd name="connsiteX49" fmla="*/ 2503795 w 3487293"/>
                <a:gd name="connsiteY49" fmla="*/ 3790120 h 3862739"/>
                <a:gd name="connsiteX50" fmla="*/ 2555748 w 3487293"/>
                <a:gd name="connsiteY50" fmla="*/ 3786057 h 3862739"/>
                <a:gd name="connsiteX51" fmla="*/ 2549081 w 3487293"/>
                <a:gd name="connsiteY51" fmla="*/ 3728525 h 3862739"/>
                <a:gd name="connsiteX52" fmla="*/ 2542413 w 3487293"/>
                <a:gd name="connsiteY52" fmla="*/ 3673751 h 3862739"/>
                <a:gd name="connsiteX53" fmla="*/ 2541937 w 3487293"/>
                <a:gd name="connsiteY53" fmla="*/ 3669377 h 3862739"/>
                <a:gd name="connsiteX54" fmla="*/ 2535746 w 3487293"/>
                <a:gd name="connsiteY54" fmla="*/ 3584553 h 3862739"/>
                <a:gd name="connsiteX55" fmla="*/ 2533745 w 3487293"/>
                <a:gd name="connsiteY55" fmla="*/ 3557547 h 3862739"/>
                <a:gd name="connsiteX56" fmla="*/ 2526697 w 3487293"/>
                <a:gd name="connsiteY56" fmla="*/ 3440581 h 3862739"/>
                <a:gd name="connsiteX57" fmla="*/ 2525363 w 3487293"/>
                <a:gd name="connsiteY57" fmla="*/ 3416998 h 3862739"/>
                <a:gd name="connsiteX58" fmla="*/ 2523173 w 3487293"/>
                <a:gd name="connsiteY58" fmla="*/ 3378010 h 3862739"/>
                <a:gd name="connsiteX59" fmla="*/ 2522411 w 3487293"/>
                <a:gd name="connsiteY59" fmla="*/ 3369547 h 3862739"/>
                <a:gd name="connsiteX60" fmla="*/ 2522982 w 3487293"/>
                <a:gd name="connsiteY60" fmla="*/ 3399977 h 3862739"/>
                <a:gd name="connsiteX61" fmla="*/ 2525459 w 3487293"/>
                <a:gd name="connsiteY61" fmla="*/ 3482803 h 3862739"/>
                <a:gd name="connsiteX62" fmla="*/ 2526602 w 3487293"/>
                <a:gd name="connsiteY62" fmla="*/ 3509905 h 3862739"/>
                <a:gd name="connsiteX63" fmla="*/ 2526602 w 3487293"/>
                <a:gd name="connsiteY63" fmla="*/ 3506672 h 3862739"/>
                <a:gd name="connsiteX64" fmla="*/ 2523268 w 3487293"/>
                <a:gd name="connsiteY64" fmla="*/ 3464830 h 3862739"/>
                <a:gd name="connsiteX65" fmla="*/ 2520982 w 3487293"/>
                <a:gd name="connsiteY65" fmla="*/ 3429741 h 3862739"/>
                <a:gd name="connsiteX66" fmla="*/ 2517743 w 3487293"/>
                <a:gd name="connsiteY66" fmla="*/ 3377820 h 3862739"/>
                <a:gd name="connsiteX67" fmla="*/ 2511933 w 3487293"/>
                <a:gd name="connsiteY67" fmla="*/ 3293947 h 3862739"/>
                <a:gd name="connsiteX68" fmla="*/ 2510695 w 3487293"/>
                <a:gd name="connsiteY68" fmla="*/ 3274168 h 3862739"/>
                <a:gd name="connsiteX69" fmla="*/ 2508695 w 3487293"/>
                <a:gd name="connsiteY69" fmla="*/ 3228523 h 3862739"/>
                <a:gd name="connsiteX70" fmla="*/ 2507552 w 3487293"/>
                <a:gd name="connsiteY70" fmla="*/ 3234133 h 3862739"/>
                <a:gd name="connsiteX71" fmla="*/ 2507552 w 3487293"/>
                <a:gd name="connsiteY71" fmla="*/ 3302030 h 3862739"/>
                <a:gd name="connsiteX72" fmla="*/ 2513933 w 3487293"/>
                <a:gd name="connsiteY72" fmla="*/ 3443815 h 3862739"/>
                <a:gd name="connsiteX73" fmla="*/ 2515076 w 3487293"/>
                <a:gd name="connsiteY73" fmla="*/ 3477002 h 3862739"/>
                <a:gd name="connsiteX74" fmla="*/ 2513266 w 3487293"/>
                <a:gd name="connsiteY74" fmla="*/ 3447619 h 3862739"/>
                <a:gd name="connsiteX75" fmla="*/ 2508504 w 3487293"/>
                <a:gd name="connsiteY75" fmla="*/ 3345488 h 3862739"/>
                <a:gd name="connsiteX76" fmla="*/ 2506218 w 3487293"/>
                <a:gd name="connsiteY76" fmla="*/ 3276640 h 3862739"/>
                <a:gd name="connsiteX77" fmla="*/ 2505456 w 3487293"/>
                <a:gd name="connsiteY77" fmla="*/ 3219584 h 3862739"/>
                <a:gd name="connsiteX78" fmla="*/ 2505456 w 3487293"/>
                <a:gd name="connsiteY78" fmla="*/ 3200565 h 3862739"/>
                <a:gd name="connsiteX79" fmla="*/ 2506028 w 3487293"/>
                <a:gd name="connsiteY79" fmla="*/ 3120021 h 3862739"/>
                <a:gd name="connsiteX80" fmla="*/ 2507075 w 3487293"/>
                <a:gd name="connsiteY80" fmla="*/ 3082554 h 3862739"/>
                <a:gd name="connsiteX81" fmla="*/ 2507075 w 3487293"/>
                <a:gd name="connsiteY81" fmla="*/ 3079131 h 3862739"/>
                <a:gd name="connsiteX82" fmla="*/ 2508028 w 3487293"/>
                <a:gd name="connsiteY82" fmla="*/ 3073615 h 3862739"/>
                <a:gd name="connsiteX83" fmla="*/ 2521649 w 3487293"/>
                <a:gd name="connsiteY83" fmla="*/ 2867738 h 3862739"/>
                <a:gd name="connsiteX84" fmla="*/ 2522411 w 3487293"/>
                <a:gd name="connsiteY84" fmla="*/ 2863744 h 3862739"/>
                <a:gd name="connsiteX85" fmla="*/ 2521268 w 3487293"/>
                <a:gd name="connsiteY85" fmla="*/ 2881336 h 3862739"/>
                <a:gd name="connsiteX86" fmla="*/ 2519458 w 3487293"/>
                <a:gd name="connsiteY86" fmla="*/ 2901781 h 3862739"/>
                <a:gd name="connsiteX87" fmla="*/ 2524697 w 3487293"/>
                <a:gd name="connsiteY87" fmla="*/ 2842918 h 3862739"/>
                <a:gd name="connsiteX88" fmla="*/ 2531078 w 3487293"/>
                <a:gd name="connsiteY88" fmla="*/ 2764751 h 3862739"/>
                <a:gd name="connsiteX89" fmla="*/ 2541461 w 3487293"/>
                <a:gd name="connsiteY89" fmla="*/ 2682876 h 3862739"/>
                <a:gd name="connsiteX90" fmla="*/ 2543937 w 3487293"/>
                <a:gd name="connsiteY90" fmla="*/ 2665759 h 3862739"/>
                <a:gd name="connsiteX91" fmla="*/ 2542508 w 3487293"/>
                <a:gd name="connsiteY91" fmla="*/ 2684778 h 3862739"/>
                <a:gd name="connsiteX92" fmla="*/ 2540127 w 3487293"/>
                <a:gd name="connsiteY92" fmla="*/ 2713306 h 3862739"/>
                <a:gd name="connsiteX93" fmla="*/ 2543747 w 3487293"/>
                <a:gd name="connsiteY93" fmla="*/ 2686204 h 3862739"/>
                <a:gd name="connsiteX94" fmla="*/ 2575465 w 3487293"/>
                <a:gd name="connsiteY94" fmla="*/ 2430022 h 3862739"/>
                <a:gd name="connsiteX95" fmla="*/ 2595944 w 3487293"/>
                <a:gd name="connsiteY95" fmla="*/ 2301075 h 3862739"/>
                <a:gd name="connsiteX0" fmla="*/ 2595944 w 3487293"/>
                <a:gd name="connsiteY0" fmla="*/ 2301075 h 3862739"/>
                <a:gd name="connsiteX1" fmla="*/ 2597658 w 3487293"/>
                <a:gd name="connsiteY1" fmla="*/ 2287286 h 3862739"/>
                <a:gd name="connsiteX2" fmla="*/ 2599087 w 3487293"/>
                <a:gd name="connsiteY2" fmla="*/ 2274068 h 3862739"/>
                <a:gd name="connsiteX3" fmla="*/ 2627662 w 3487293"/>
                <a:gd name="connsiteY3" fmla="*/ 2097955 h 3862739"/>
                <a:gd name="connsiteX4" fmla="*/ 2627662 w 3487293"/>
                <a:gd name="connsiteY4" fmla="*/ 2097955 h 3862739"/>
                <a:gd name="connsiteX5" fmla="*/ 2639854 w 3487293"/>
                <a:gd name="connsiteY5" fmla="*/ 2033006 h 3862739"/>
                <a:gd name="connsiteX6" fmla="*/ 2655094 w 3487293"/>
                <a:gd name="connsiteY6" fmla="*/ 1967201 h 3862739"/>
                <a:gd name="connsiteX7" fmla="*/ 2669477 w 3487293"/>
                <a:gd name="connsiteY7" fmla="*/ 1904725 h 3862739"/>
                <a:gd name="connsiteX8" fmla="*/ 2714435 w 3487293"/>
                <a:gd name="connsiteY8" fmla="*/ 1717581 h 3862739"/>
                <a:gd name="connsiteX9" fmla="*/ 2770441 w 3487293"/>
                <a:gd name="connsiteY9" fmla="*/ 1523685 h 3862739"/>
                <a:gd name="connsiteX10" fmla="*/ 2844356 w 3487293"/>
                <a:gd name="connsiteY10" fmla="*/ 1303068 h 3862739"/>
                <a:gd name="connsiteX11" fmla="*/ 2876455 w 3487293"/>
                <a:gd name="connsiteY11" fmla="*/ 1217483 h 3862739"/>
                <a:gd name="connsiteX12" fmla="*/ 2901220 w 3487293"/>
                <a:gd name="connsiteY12" fmla="*/ 1154912 h 3862739"/>
                <a:gd name="connsiteX13" fmla="*/ 2904935 w 3487293"/>
                <a:gd name="connsiteY13" fmla="*/ 1143596 h 3862739"/>
                <a:gd name="connsiteX14" fmla="*/ 2899410 w 3487293"/>
                <a:gd name="connsiteY14" fmla="*/ 1155673 h 3862739"/>
                <a:gd name="connsiteX15" fmla="*/ 2879408 w 3487293"/>
                <a:gd name="connsiteY15" fmla="*/ 1201793 h 3862739"/>
                <a:gd name="connsiteX16" fmla="*/ 2897791 w 3487293"/>
                <a:gd name="connsiteY16" fmla="*/ 1152154 h 3862739"/>
                <a:gd name="connsiteX17" fmla="*/ 2951798 w 3487293"/>
                <a:gd name="connsiteY17" fmla="*/ 1015505 h 3862739"/>
                <a:gd name="connsiteX18" fmla="*/ 2991326 w 3487293"/>
                <a:gd name="connsiteY18" fmla="*/ 928399 h 3862739"/>
                <a:gd name="connsiteX19" fmla="*/ 3046190 w 3487293"/>
                <a:gd name="connsiteY19" fmla="*/ 806964 h 3862739"/>
                <a:gd name="connsiteX20" fmla="*/ 3089529 w 3487293"/>
                <a:gd name="connsiteY20" fmla="*/ 719954 h 3862739"/>
                <a:gd name="connsiteX21" fmla="*/ 3115532 w 3487293"/>
                <a:gd name="connsiteY21" fmla="*/ 668698 h 3862739"/>
                <a:gd name="connsiteX22" fmla="*/ 3131630 w 3487293"/>
                <a:gd name="connsiteY22" fmla="*/ 638078 h 3862739"/>
                <a:gd name="connsiteX23" fmla="*/ 3115628 w 3487293"/>
                <a:gd name="connsiteY23" fmla="*/ 670030 h 3862739"/>
                <a:gd name="connsiteX24" fmla="*/ 3096101 w 3487293"/>
                <a:gd name="connsiteY24" fmla="*/ 708923 h 3862739"/>
                <a:gd name="connsiteX25" fmla="*/ 3059621 w 3487293"/>
                <a:gd name="connsiteY25" fmla="*/ 790798 h 3862739"/>
                <a:gd name="connsiteX26" fmla="*/ 3037808 w 3487293"/>
                <a:gd name="connsiteY26" fmla="*/ 834256 h 3862739"/>
                <a:gd name="connsiteX27" fmla="*/ 3025616 w 3487293"/>
                <a:gd name="connsiteY27" fmla="*/ 857934 h 3862739"/>
                <a:gd name="connsiteX28" fmla="*/ 2997041 w 3487293"/>
                <a:gd name="connsiteY28" fmla="*/ 928779 h 3862739"/>
                <a:gd name="connsiteX29" fmla="*/ 2991707 w 3487293"/>
                <a:gd name="connsiteY29" fmla="*/ 946562 h 3862739"/>
                <a:gd name="connsiteX30" fmla="*/ 3003328 w 3487293"/>
                <a:gd name="connsiteY30" fmla="*/ 924975 h 3862739"/>
                <a:gd name="connsiteX31" fmla="*/ 3080671 w 3487293"/>
                <a:gd name="connsiteY31" fmla="*/ 777866 h 3862739"/>
                <a:gd name="connsiteX32" fmla="*/ 3107341 w 3487293"/>
                <a:gd name="connsiteY32" fmla="*/ 721855 h 3862739"/>
                <a:gd name="connsiteX33" fmla="*/ 3135440 w 3487293"/>
                <a:gd name="connsiteY33" fmla="*/ 660615 h 3862739"/>
                <a:gd name="connsiteX34" fmla="*/ 3156680 w 3487293"/>
                <a:gd name="connsiteY34" fmla="*/ 614590 h 3862739"/>
                <a:gd name="connsiteX35" fmla="*/ 3191256 w 3487293"/>
                <a:gd name="connsiteY35" fmla="*/ 540322 h 3862739"/>
                <a:gd name="connsiteX36" fmla="*/ 3253073 w 3487293"/>
                <a:gd name="connsiteY36" fmla="*/ 438096 h 3862739"/>
                <a:gd name="connsiteX37" fmla="*/ 3277934 w 3487293"/>
                <a:gd name="connsiteY37" fmla="*/ 392356 h 3862739"/>
                <a:gd name="connsiteX38" fmla="*/ 3271266 w 3487293"/>
                <a:gd name="connsiteY38" fmla="*/ 388362 h 3862739"/>
                <a:gd name="connsiteX39" fmla="*/ 3224213 w 3487293"/>
                <a:gd name="connsiteY39" fmla="*/ 453406 h 3862739"/>
                <a:gd name="connsiteX40" fmla="*/ 3224213 w 3487293"/>
                <a:gd name="connsiteY40" fmla="*/ 443897 h 3862739"/>
                <a:gd name="connsiteX41" fmla="*/ 3392996 w 3487293"/>
                <a:gd name="connsiteY41" fmla="*/ 147205 h 3862739"/>
                <a:gd name="connsiteX42" fmla="*/ 3421571 w 3487293"/>
                <a:gd name="connsiteY42" fmla="*/ 106029 h 3862739"/>
                <a:gd name="connsiteX43" fmla="*/ 3437858 w 3487293"/>
                <a:gd name="connsiteY43" fmla="*/ 77501 h 3862739"/>
                <a:gd name="connsiteX44" fmla="*/ 3444240 w 3487293"/>
                <a:gd name="connsiteY44" fmla="*/ 64854 h 3862739"/>
                <a:gd name="connsiteX45" fmla="*/ 3487293 w 3487293"/>
                <a:gd name="connsiteY45" fmla="*/ 0 h 3862739"/>
                <a:gd name="connsiteX46" fmla="*/ 0 w 3487293"/>
                <a:gd name="connsiteY46" fmla="*/ 0 h 3862739"/>
                <a:gd name="connsiteX47" fmla="*/ 0 w 3487293"/>
                <a:gd name="connsiteY47" fmla="*/ 3859564 h 3862739"/>
                <a:gd name="connsiteX48" fmla="*/ 2511270 w 3487293"/>
                <a:gd name="connsiteY48" fmla="*/ 3862739 h 3862739"/>
                <a:gd name="connsiteX49" fmla="*/ 2503795 w 3487293"/>
                <a:gd name="connsiteY49" fmla="*/ 3790120 h 3862739"/>
                <a:gd name="connsiteX50" fmla="*/ 2493895 w 3487293"/>
                <a:gd name="connsiteY50" fmla="*/ 3722557 h 3862739"/>
                <a:gd name="connsiteX51" fmla="*/ 2549081 w 3487293"/>
                <a:gd name="connsiteY51" fmla="*/ 3728525 h 3862739"/>
                <a:gd name="connsiteX52" fmla="*/ 2542413 w 3487293"/>
                <a:gd name="connsiteY52" fmla="*/ 3673751 h 3862739"/>
                <a:gd name="connsiteX53" fmla="*/ 2541937 w 3487293"/>
                <a:gd name="connsiteY53" fmla="*/ 3669377 h 3862739"/>
                <a:gd name="connsiteX54" fmla="*/ 2535746 w 3487293"/>
                <a:gd name="connsiteY54" fmla="*/ 3584553 h 3862739"/>
                <a:gd name="connsiteX55" fmla="*/ 2533745 w 3487293"/>
                <a:gd name="connsiteY55" fmla="*/ 3557547 h 3862739"/>
                <a:gd name="connsiteX56" fmla="*/ 2526697 w 3487293"/>
                <a:gd name="connsiteY56" fmla="*/ 3440581 h 3862739"/>
                <a:gd name="connsiteX57" fmla="*/ 2525363 w 3487293"/>
                <a:gd name="connsiteY57" fmla="*/ 3416998 h 3862739"/>
                <a:gd name="connsiteX58" fmla="*/ 2523173 w 3487293"/>
                <a:gd name="connsiteY58" fmla="*/ 3378010 h 3862739"/>
                <a:gd name="connsiteX59" fmla="*/ 2522411 w 3487293"/>
                <a:gd name="connsiteY59" fmla="*/ 3369547 h 3862739"/>
                <a:gd name="connsiteX60" fmla="*/ 2522982 w 3487293"/>
                <a:gd name="connsiteY60" fmla="*/ 3399977 h 3862739"/>
                <a:gd name="connsiteX61" fmla="*/ 2525459 w 3487293"/>
                <a:gd name="connsiteY61" fmla="*/ 3482803 h 3862739"/>
                <a:gd name="connsiteX62" fmla="*/ 2526602 w 3487293"/>
                <a:gd name="connsiteY62" fmla="*/ 3509905 h 3862739"/>
                <a:gd name="connsiteX63" fmla="*/ 2526602 w 3487293"/>
                <a:gd name="connsiteY63" fmla="*/ 3506672 h 3862739"/>
                <a:gd name="connsiteX64" fmla="*/ 2523268 w 3487293"/>
                <a:gd name="connsiteY64" fmla="*/ 3464830 h 3862739"/>
                <a:gd name="connsiteX65" fmla="*/ 2520982 w 3487293"/>
                <a:gd name="connsiteY65" fmla="*/ 3429741 h 3862739"/>
                <a:gd name="connsiteX66" fmla="*/ 2517743 w 3487293"/>
                <a:gd name="connsiteY66" fmla="*/ 3377820 h 3862739"/>
                <a:gd name="connsiteX67" fmla="*/ 2511933 w 3487293"/>
                <a:gd name="connsiteY67" fmla="*/ 3293947 h 3862739"/>
                <a:gd name="connsiteX68" fmla="*/ 2510695 w 3487293"/>
                <a:gd name="connsiteY68" fmla="*/ 3274168 h 3862739"/>
                <a:gd name="connsiteX69" fmla="*/ 2508695 w 3487293"/>
                <a:gd name="connsiteY69" fmla="*/ 3228523 h 3862739"/>
                <a:gd name="connsiteX70" fmla="*/ 2507552 w 3487293"/>
                <a:gd name="connsiteY70" fmla="*/ 3234133 h 3862739"/>
                <a:gd name="connsiteX71" fmla="*/ 2507552 w 3487293"/>
                <a:gd name="connsiteY71" fmla="*/ 3302030 h 3862739"/>
                <a:gd name="connsiteX72" fmla="*/ 2513933 w 3487293"/>
                <a:gd name="connsiteY72" fmla="*/ 3443815 h 3862739"/>
                <a:gd name="connsiteX73" fmla="*/ 2515076 w 3487293"/>
                <a:gd name="connsiteY73" fmla="*/ 3477002 h 3862739"/>
                <a:gd name="connsiteX74" fmla="*/ 2513266 w 3487293"/>
                <a:gd name="connsiteY74" fmla="*/ 3447619 h 3862739"/>
                <a:gd name="connsiteX75" fmla="*/ 2508504 w 3487293"/>
                <a:gd name="connsiteY75" fmla="*/ 3345488 h 3862739"/>
                <a:gd name="connsiteX76" fmla="*/ 2506218 w 3487293"/>
                <a:gd name="connsiteY76" fmla="*/ 3276640 h 3862739"/>
                <a:gd name="connsiteX77" fmla="*/ 2505456 w 3487293"/>
                <a:gd name="connsiteY77" fmla="*/ 3219584 h 3862739"/>
                <a:gd name="connsiteX78" fmla="*/ 2505456 w 3487293"/>
                <a:gd name="connsiteY78" fmla="*/ 3200565 h 3862739"/>
                <a:gd name="connsiteX79" fmla="*/ 2506028 w 3487293"/>
                <a:gd name="connsiteY79" fmla="*/ 3120021 h 3862739"/>
                <a:gd name="connsiteX80" fmla="*/ 2507075 w 3487293"/>
                <a:gd name="connsiteY80" fmla="*/ 3082554 h 3862739"/>
                <a:gd name="connsiteX81" fmla="*/ 2507075 w 3487293"/>
                <a:gd name="connsiteY81" fmla="*/ 3079131 h 3862739"/>
                <a:gd name="connsiteX82" fmla="*/ 2508028 w 3487293"/>
                <a:gd name="connsiteY82" fmla="*/ 3073615 h 3862739"/>
                <a:gd name="connsiteX83" fmla="*/ 2521649 w 3487293"/>
                <a:gd name="connsiteY83" fmla="*/ 2867738 h 3862739"/>
                <a:gd name="connsiteX84" fmla="*/ 2522411 w 3487293"/>
                <a:gd name="connsiteY84" fmla="*/ 2863744 h 3862739"/>
                <a:gd name="connsiteX85" fmla="*/ 2521268 w 3487293"/>
                <a:gd name="connsiteY85" fmla="*/ 2881336 h 3862739"/>
                <a:gd name="connsiteX86" fmla="*/ 2519458 w 3487293"/>
                <a:gd name="connsiteY86" fmla="*/ 2901781 h 3862739"/>
                <a:gd name="connsiteX87" fmla="*/ 2524697 w 3487293"/>
                <a:gd name="connsiteY87" fmla="*/ 2842918 h 3862739"/>
                <a:gd name="connsiteX88" fmla="*/ 2531078 w 3487293"/>
                <a:gd name="connsiteY88" fmla="*/ 2764751 h 3862739"/>
                <a:gd name="connsiteX89" fmla="*/ 2541461 w 3487293"/>
                <a:gd name="connsiteY89" fmla="*/ 2682876 h 3862739"/>
                <a:gd name="connsiteX90" fmla="*/ 2543937 w 3487293"/>
                <a:gd name="connsiteY90" fmla="*/ 2665759 h 3862739"/>
                <a:gd name="connsiteX91" fmla="*/ 2542508 w 3487293"/>
                <a:gd name="connsiteY91" fmla="*/ 2684778 h 3862739"/>
                <a:gd name="connsiteX92" fmla="*/ 2540127 w 3487293"/>
                <a:gd name="connsiteY92" fmla="*/ 2713306 h 3862739"/>
                <a:gd name="connsiteX93" fmla="*/ 2543747 w 3487293"/>
                <a:gd name="connsiteY93" fmla="*/ 2686204 h 3862739"/>
                <a:gd name="connsiteX94" fmla="*/ 2575465 w 3487293"/>
                <a:gd name="connsiteY94" fmla="*/ 2430022 h 3862739"/>
                <a:gd name="connsiteX95" fmla="*/ 2595944 w 3487293"/>
                <a:gd name="connsiteY95" fmla="*/ 2301075 h 3862739"/>
                <a:gd name="connsiteX0" fmla="*/ 2595944 w 3487293"/>
                <a:gd name="connsiteY0" fmla="*/ 2301075 h 3862739"/>
                <a:gd name="connsiteX1" fmla="*/ 2597658 w 3487293"/>
                <a:gd name="connsiteY1" fmla="*/ 2287286 h 3862739"/>
                <a:gd name="connsiteX2" fmla="*/ 2599087 w 3487293"/>
                <a:gd name="connsiteY2" fmla="*/ 2274068 h 3862739"/>
                <a:gd name="connsiteX3" fmla="*/ 2627662 w 3487293"/>
                <a:gd name="connsiteY3" fmla="*/ 2097955 h 3862739"/>
                <a:gd name="connsiteX4" fmla="*/ 2627662 w 3487293"/>
                <a:gd name="connsiteY4" fmla="*/ 2097955 h 3862739"/>
                <a:gd name="connsiteX5" fmla="*/ 2639854 w 3487293"/>
                <a:gd name="connsiteY5" fmla="*/ 2033006 h 3862739"/>
                <a:gd name="connsiteX6" fmla="*/ 2655094 w 3487293"/>
                <a:gd name="connsiteY6" fmla="*/ 1967201 h 3862739"/>
                <a:gd name="connsiteX7" fmla="*/ 2669477 w 3487293"/>
                <a:gd name="connsiteY7" fmla="*/ 1904725 h 3862739"/>
                <a:gd name="connsiteX8" fmla="*/ 2714435 w 3487293"/>
                <a:gd name="connsiteY8" fmla="*/ 1717581 h 3862739"/>
                <a:gd name="connsiteX9" fmla="*/ 2770441 w 3487293"/>
                <a:gd name="connsiteY9" fmla="*/ 1523685 h 3862739"/>
                <a:gd name="connsiteX10" fmla="*/ 2844356 w 3487293"/>
                <a:gd name="connsiteY10" fmla="*/ 1303068 h 3862739"/>
                <a:gd name="connsiteX11" fmla="*/ 2876455 w 3487293"/>
                <a:gd name="connsiteY11" fmla="*/ 1217483 h 3862739"/>
                <a:gd name="connsiteX12" fmla="*/ 2901220 w 3487293"/>
                <a:gd name="connsiteY12" fmla="*/ 1154912 h 3862739"/>
                <a:gd name="connsiteX13" fmla="*/ 2904935 w 3487293"/>
                <a:gd name="connsiteY13" fmla="*/ 1143596 h 3862739"/>
                <a:gd name="connsiteX14" fmla="*/ 2899410 w 3487293"/>
                <a:gd name="connsiteY14" fmla="*/ 1155673 h 3862739"/>
                <a:gd name="connsiteX15" fmla="*/ 2879408 w 3487293"/>
                <a:gd name="connsiteY15" fmla="*/ 1201793 h 3862739"/>
                <a:gd name="connsiteX16" fmla="*/ 2897791 w 3487293"/>
                <a:gd name="connsiteY16" fmla="*/ 1152154 h 3862739"/>
                <a:gd name="connsiteX17" fmla="*/ 2951798 w 3487293"/>
                <a:gd name="connsiteY17" fmla="*/ 1015505 h 3862739"/>
                <a:gd name="connsiteX18" fmla="*/ 2991326 w 3487293"/>
                <a:gd name="connsiteY18" fmla="*/ 928399 h 3862739"/>
                <a:gd name="connsiteX19" fmla="*/ 3046190 w 3487293"/>
                <a:gd name="connsiteY19" fmla="*/ 806964 h 3862739"/>
                <a:gd name="connsiteX20" fmla="*/ 3089529 w 3487293"/>
                <a:gd name="connsiteY20" fmla="*/ 719954 h 3862739"/>
                <a:gd name="connsiteX21" fmla="*/ 3115532 w 3487293"/>
                <a:gd name="connsiteY21" fmla="*/ 668698 h 3862739"/>
                <a:gd name="connsiteX22" fmla="*/ 3131630 w 3487293"/>
                <a:gd name="connsiteY22" fmla="*/ 638078 h 3862739"/>
                <a:gd name="connsiteX23" fmla="*/ 3115628 w 3487293"/>
                <a:gd name="connsiteY23" fmla="*/ 670030 h 3862739"/>
                <a:gd name="connsiteX24" fmla="*/ 3096101 w 3487293"/>
                <a:gd name="connsiteY24" fmla="*/ 708923 h 3862739"/>
                <a:gd name="connsiteX25" fmla="*/ 3059621 w 3487293"/>
                <a:gd name="connsiteY25" fmla="*/ 790798 h 3862739"/>
                <a:gd name="connsiteX26" fmla="*/ 3037808 w 3487293"/>
                <a:gd name="connsiteY26" fmla="*/ 834256 h 3862739"/>
                <a:gd name="connsiteX27" fmla="*/ 3025616 w 3487293"/>
                <a:gd name="connsiteY27" fmla="*/ 857934 h 3862739"/>
                <a:gd name="connsiteX28" fmla="*/ 2997041 w 3487293"/>
                <a:gd name="connsiteY28" fmla="*/ 928779 h 3862739"/>
                <a:gd name="connsiteX29" fmla="*/ 2991707 w 3487293"/>
                <a:gd name="connsiteY29" fmla="*/ 946562 h 3862739"/>
                <a:gd name="connsiteX30" fmla="*/ 3003328 w 3487293"/>
                <a:gd name="connsiteY30" fmla="*/ 924975 h 3862739"/>
                <a:gd name="connsiteX31" fmla="*/ 3080671 w 3487293"/>
                <a:gd name="connsiteY31" fmla="*/ 777866 h 3862739"/>
                <a:gd name="connsiteX32" fmla="*/ 3107341 w 3487293"/>
                <a:gd name="connsiteY32" fmla="*/ 721855 h 3862739"/>
                <a:gd name="connsiteX33" fmla="*/ 3135440 w 3487293"/>
                <a:gd name="connsiteY33" fmla="*/ 660615 h 3862739"/>
                <a:gd name="connsiteX34" fmla="*/ 3156680 w 3487293"/>
                <a:gd name="connsiteY34" fmla="*/ 614590 h 3862739"/>
                <a:gd name="connsiteX35" fmla="*/ 3191256 w 3487293"/>
                <a:gd name="connsiteY35" fmla="*/ 540322 h 3862739"/>
                <a:gd name="connsiteX36" fmla="*/ 3253073 w 3487293"/>
                <a:gd name="connsiteY36" fmla="*/ 438096 h 3862739"/>
                <a:gd name="connsiteX37" fmla="*/ 3277934 w 3487293"/>
                <a:gd name="connsiteY37" fmla="*/ 392356 h 3862739"/>
                <a:gd name="connsiteX38" fmla="*/ 3271266 w 3487293"/>
                <a:gd name="connsiteY38" fmla="*/ 388362 h 3862739"/>
                <a:gd name="connsiteX39" fmla="*/ 3224213 w 3487293"/>
                <a:gd name="connsiteY39" fmla="*/ 453406 h 3862739"/>
                <a:gd name="connsiteX40" fmla="*/ 3224213 w 3487293"/>
                <a:gd name="connsiteY40" fmla="*/ 443897 h 3862739"/>
                <a:gd name="connsiteX41" fmla="*/ 3392996 w 3487293"/>
                <a:gd name="connsiteY41" fmla="*/ 147205 h 3862739"/>
                <a:gd name="connsiteX42" fmla="*/ 3421571 w 3487293"/>
                <a:gd name="connsiteY42" fmla="*/ 106029 h 3862739"/>
                <a:gd name="connsiteX43" fmla="*/ 3437858 w 3487293"/>
                <a:gd name="connsiteY43" fmla="*/ 77501 h 3862739"/>
                <a:gd name="connsiteX44" fmla="*/ 3444240 w 3487293"/>
                <a:gd name="connsiteY44" fmla="*/ 64854 h 3862739"/>
                <a:gd name="connsiteX45" fmla="*/ 3487293 w 3487293"/>
                <a:gd name="connsiteY45" fmla="*/ 0 h 3862739"/>
                <a:gd name="connsiteX46" fmla="*/ 0 w 3487293"/>
                <a:gd name="connsiteY46" fmla="*/ 0 h 3862739"/>
                <a:gd name="connsiteX47" fmla="*/ 0 w 3487293"/>
                <a:gd name="connsiteY47" fmla="*/ 3859564 h 3862739"/>
                <a:gd name="connsiteX48" fmla="*/ 2511270 w 3487293"/>
                <a:gd name="connsiteY48" fmla="*/ 3862739 h 3862739"/>
                <a:gd name="connsiteX49" fmla="*/ 2503795 w 3487293"/>
                <a:gd name="connsiteY49" fmla="*/ 3790120 h 3862739"/>
                <a:gd name="connsiteX50" fmla="*/ 2493895 w 3487293"/>
                <a:gd name="connsiteY50" fmla="*/ 3722557 h 3862739"/>
                <a:gd name="connsiteX51" fmla="*/ 2493414 w 3487293"/>
                <a:gd name="connsiteY51" fmla="*/ 3623750 h 3862739"/>
                <a:gd name="connsiteX52" fmla="*/ 2542413 w 3487293"/>
                <a:gd name="connsiteY52" fmla="*/ 3673751 h 3862739"/>
                <a:gd name="connsiteX53" fmla="*/ 2541937 w 3487293"/>
                <a:gd name="connsiteY53" fmla="*/ 3669377 h 3862739"/>
                <a:gd name="connsiteX54" fmla="*/ 2535746 w 3487293"/>
                <a:gd name="connsiteY54" fmla="*/ 3584553 h 3862739"/>
                <a:gd name="connsiteX55" fmla="*/ 2533745 w 3487293"/>
                <a:gd name="connsiteY55" fmla="*/ 3557547 h 3862739"/>
                <a:gd name="connsiteX56" fmla="*/ 2526697 w 3487293"/>
                <a:gd name="connsiteY56" fmla="*/ 3440581 h 3862739"/>
                <a:gd name="connsiteX57" fmla="*/ 2525363 w 3487293"/>
                <a:gd name="connsiteY57" fmla="*/ 3416998 h 3862739"/>
                <a:gd name="connsiteX58" fmla="*/ 2523173 w 3487293"/>
                <a:gd name="connsiteY58" fmla="*/ 3378010 h 3862739"/>
                <a:gd name="connsiteX59" fmla="*/ 2522411 w 3487293"/>
                <a:gd name="connsiteY59" fmla="*/ 3369547 h 3862739"/>
                <a:gd name="connsiteX60" fmla="*/ 2522982 w 3487293"/>
                <a:gd name="connsiteY60" fmla="*/ 3399977 h 3862739"/>
                <a:gd name="connsiteX61" fmla="*/ 2525459 w 3487293"/>
                <a:gd name="connsiteY61" fmla="*/ 3482803 h 3862739"/>
                <a:gd name="connsiteX62" fmla="*/ 2526602 w 3487293"/>
                <a:gd name="connsiteY62" fmla="*/ 3509905 h 3862739"/>
                <a:gd name="connsiteX63" fmla="*/ 2526602 w 3487293"/>
                <a:gd name="connsiteY63" fmla="*/ 3506672 h 3862739"/>
                <a:gd name="connsiteX64" fmla="*/ 2523268 w 3487293"/>
                <a:gd name="connsiteY64" fmla="*/ 3464830 h 3862739"/>
                <a:gd name="connsiteX65" fmla="*/ 2520982 w 3487293"/>
                <a:gd name="connsiteY65" fmla="*/ 3429741 h 3862739"/>
                <a:gd name="connsiteX66" fmla="*/ 2517743 w 3487293"/>
                <a:gd name="connsiteY66" fmla="*/ 3377820 h 3862739"/>
                <a:gd name="connsiteX67" fmla="*/ 2511933 w 3487293"/>
                <a:gd name="connsiteY67" fmla="*/ 3293947 h 3862739"/>
                <a:gd name="connsiteX68" fmla="*/ 2510695 w 3487293"/>
                <a:gd name="connsiteY68" fmla="*/ 3274168 h 3862739"/>
                <a:gd name="connsiteX69" fmla="*/ 2508695 w 3487293"/>
                <a:gd name="connsiteY69" fmla="*/ 3228523 h 3862739"/>
                <a:gd name="connsiteX70" fmla="*/ 2507552 w 3487293"/>
                <a:gd name="connsiteY70" fmla="*/ 3234133 h 3862739"/>
                <a:gd name="connsiteX71" fmla="*/ 2507552 w 3487293"/>
                <a:gd name="connsiteY71" fmla="*/ 3302030 h 3862739"/>
                <a:gd name="connsiteX72" fmla="*/ 2513933 w 3487293"/>
                <a:gd name="connsiteY72" fmla="*/ 3443815 h 3862739"/>
                <a:gd name="connsiteX73" fmla="*/ 2515076 w 3487293"/>
                <a:gd name="connsiteY73" fmla="*/ 3477002 h 3862739"/>
                <a:gd name="connsiteX74" fmla="*/ 2513266 w 3487293"/>
                <a:gd name="connsiteY74" fmla="*/ 3447619 h 3862739"/>
                <a:gd name="connsiteX75" fmla="*/ 2508504 w 3487293"/>
                <a:gd name="connsiteY75" fmla="*/ 3345488 h 3862739"/>
                <a:gd name="connsiteX76" fmla="*/ 2506218 w 3487293"/>
                <a:gd name="connsiteY76" fmla="*/ 3276640 h 3862739"/>
                <a:gd name="connsiteX77" fmla="*/ 2505456 w 3487293"/>
                <a:gd name="connsiteY77" fmla="*/ 3219584 h 3862739"/>
                <a:gd name="connsiteX78" fmla="*/ 2505456 w 3487293"/>
                <a:gd name="connsiteY78" fmla="*/ 3200565 h 3862739"/>
                <a:gd name="connsiteX79" fmla="*/ 2506028 w 3487293"/>
                <a:gd name="connsiteY79" fmla="*/ 3120021 h 3862739"/>
                <a:gd name="connsiteX80" fmla="*/ 2507075 w 3487293"/>
                <a:gd name="connsiteY80" fmla="*/ 3082554 h 3862739"/>
                <a:gd name="connsiteX81" fmla="*/ 2507075 w 3487293"/>
                <a:gd name="connsiteY81" fmla="*/ 3079131 h 3862739"/>
                <a:gd name="connsiteX82" fmla="*/ 2508028 w 3487293"/>
                <a:gd name="connsiteY82" fmla="*/ 3073615 h 3862739"/>
                <a:gd name="connsiteX83" fmla="*/ 2521649 w 3487293"/>
                <a:gd name="connsiteY83" fmla="*/ 2867738 h 3862739"/>
                <a:gd name="connsiteX84" fmla="*/ 2522411 w 3487293"/>
                <a:gd name="connsiteY84" fmla="*/ 2863744 h 3862739"/>
                <a:gd name="connsiteX85" fmla="*/ 2521268 w 3487293"/>
                <a:gd name="connsiteY85" fmla="*/ 2881336 h 3862739"/>
                <a:gd name="connsiteX86" fmla="*/ 2519458 w 3487293"/>
                <a:gd name="connsiteY86" fmla="*/ 2901781 h 3862739"/>
                <a:gd name="connsiteX87" fmla="*/ 2524697 w 3487293"/>
                <a:gd name="connsiteY87" fmla="*/ 2842918 h 3862739"/>
                <a:gd name="connsiteX88" fmla="*/ 2531078 w 3487293"/>
                <a:gd name="connsiteY88" fmla="*/ 2764751 h 3862739"/>
                <a:gd name="connsiteX89" fmla="*/ 2541461 w 3487293"/>
                <a:gd name="connsiteY89" fmla="*/ 2682876 h 3862739"/>
                <a:gd name="connsiteX90" fmla="*/ 2543937 w 3487293"/>
                <a:gd name="connsiteY90" fmla="*/ 2665759 h 3862739"/>
                <a:gd name="connsiteX91" fmla="*/ 2542508 w 3487293"/>
                <a:gd name="connsiteY91" fmla="*/ 2684778 h 3862739"/>
                <a:gd name="connsiteX92" fmla="*/ 2540127 w 3487293"/>
                <a:gd name="connsiteY92" fmla="*/ 2713306 h 3862739"/>
                <a:gd name="connsiteX93" fmla="*/ 2543747 w 3487293"/>
                <a:gd name="connsiteY93" fmla="*/ 2686204 h 3862739"/>
                <a:gd name="connsiteX94" fmla="*/ 2575465 w 3487293"/>
                <a:gd name="connsiteY94" fmla="*/ 2430022 h 3862739"/>
                <a:gd name="connsiteX95" fmla="*/ 2595944 w 3487293"/>
                <a:gd name="connsiteY95" fmla="*/ 2301075 h 3862739"/>
                <a:gd name="connsiteX0" fmla="*/ 2595944 w 3487293"/>
                <a:gd name="connsiteY0" fmla="*/ 2301075 h 3862739"/>
                <a:gd name="connsiteX1" fmla="*/ 2597658 w 3487293"/>
                <a:gd name="connsiteY1" fmla="*/ 2287286 h 3862739"/>
                <a:gd name="connsiteX2" fmla="*/ 2599087 w 3487293"/>
                <a:gd name="connsiteY2" fmla="*/ 2274068 h 3862739"/>
                <a:gd name="connsiteX3" fmla="*/ 2627662 w 3487293"/>
                <a:gd name="connsiteY3" fmla="*/ 2097955 h 3862739"/>
                <a:gd name="connsiteX4" fmla="*/ 2627662 w 3487293"/>
                <a:gd name="connsiteY4" fmla="*/ 2097955 h 3862739"/>
                <a:gd name="connsiteX5" fmla="*/ 2639854 w 3487293"/>
                <a:gd name="connsiteY5" fmla="*/ 2033006 h 3862739"/>
                <a:gd name="connsiteX6" fmla="*/ 2655094 w 3487293"/>
                <a:gd name="connsiteY6" fmla="*/ 1967201 h 3862739"/>
                <a:gd name="connsiteX7" fmla="*/ 2669477 w 3487293"/>
                <a:gd name="connsiteY7" fmla="*/ 1904725 h 3862739"/>
                <a:gd name="connsiteX8" fmla="*/ 2714435 w 3487293"/>
                <a:gd name="connsiteY8" fmla="*/ 1717581 h 3862739"/>
                <a:gd name="connsiteX9" fmla="*/ 2770441 w 3487293"/>
                <a:gd name="connsiteY9" fmla="*/ 1523685 h 3862739"/>
                <a:gd name="connsiteX10" fmla="*/ 2844356 w 3487293"/>
                <a:gd name="connsiteY10" fmla="*/ 1303068 h 3862739"/>
                <a:gd name="connsiteX11" fmla="*/ 2876455 w 3487293"/>
                <a:gd name="connsiteY11" fmla="*/ 1217483 h 3862739"/>
                <a:gd name="connsiteX12" fmla="*/ 2901220 w 3487293"/>
                <a:gd name="connsiteY12" fmla="*/ 1154912 h 3862739"/>
                <a:gd name="connsiteX13" fmla="*/ 2904935 w 3487293"/>
                <a:gd name="connsiteY13" fmla="*/ 1143596 h 3862739"/>
                <a:gd name="connsiteX14" fmla="*/ 2899410 w 3487293"/>
                <a:gd name="connsiteY14" fmla="*/ 1155673 h 3862739"/>
                <a:gd name="connsiteX15" fmla="*/ 2879408 w 3487293"/>
                <a:gd name="connsiteY15" fmla="*/ 1201793 h 3862739"/>
                <a:gd name="connsiteX16" fmla="*/ 2897791 w 3487293"/>
                <a:gd name="connsiteY16" fmla="*/ 1152154 h 3862739"/>
                <a:gd name="connsiteX17" fmla="*/ 2951798 w 3487293"/>
                <a:gd name="connsiteY17" fmla="*/ 1015505 h 3862739"/>
                <a:gd name="connsiteX18" fmla="*/ 2991326 w 3487293"/>
                <a:gd name="connsiteY18" fmla="*/ 928399 h 3862739"/>
                <a:gd name="connsiteX19" fmla="*/ 3046190 w 3487293"/>
                <a:gd name="connsiteY19" fmla="*/ 806964 h 3862739"/>
                <a:gd name="connsiteX20" fmla="*/ 3089529 w 3487293"/>
                <a:gd name="connsiteY20" fmla="*/ 719954 h 3862739"/>
                <a:gd name="connsiteX21" fmla="*/ 3115532 w 3487293"/>
                <a:gd name="connsiteY21" fmla="*/ 668698 h 3862739"/>
                <a:gd name="connsiteX22" fmla="*/ 3131630 w 3487293"/>
                <a:gd name="connsiteY22" fmla="*/ 638078 h 3862739"/>
                <a:gd name="connsiteX23" fmla="*/ 3115628 w 3487293"/>
                <a:gd name="connsiteY23" fmla="*/ 670030 h 3862739"/>
                <a:gd name="connsiteX24" fmla="*/ 3096101 w 3487293"/>
                <a:gd name="connsiteY24" fmla="*/ 708923 h 3862739"/>
                <a:gd name="connsiteX25" fmla="*/ 3059621 w 3487293"/>
                <a:gd name="connsiteY25" fmla="*/ 790798 h 3862739"/>
                <a:gd name="connsiteX26" fmla="*/ 3037808 w 3487293"/>
                <a:gd name="connsiteY26" fmla="*/ 834256 h 3862739"/>
                <a:gd name="connsiteX27" fmla="*/ 3025616 w 3487293"/>
                <a:gd name="connsiteY27" fmla="*/ 857934 h 3862739"/>
                <a:gd name="connsiteX28" fmla="*/ 2997041 w 3487293"/>
                <a:gd name="connsiteY28" fmla="*/ 928779 h 3862739"/>
                <a:gd name="connsiteX29" fmla="*/ 2991707 w 3487293"/>
                <a:gd name="connsiteY29" fmla="*/ 946562 h 3862739"/>
                <a:gd name="connsiteX30" fmla="*/ 3003328 w 3487293"/>
                <a:gd name="connsiteY30" fmla="*/ 924975 h 3862739"/>
                <a:gd name="connsiteX31" fmla="*/ 3080671 w 3487293"/>
                <a:gd name="connsiteY31" fmla="*/ 777866 h 3862739"/>
                <a:gd name="connsiteX32" fmla="*/ 3107341 w 3487293"/>
                <a:gd name="connsiteY32" fmla="*/ 721855 h 3862739"/>
                <a:gd name="connsiteX33" fmla="*/ 3135440 w 3487293"/>
                <a:gd name="connsiteY33" fmla="*/ 660615 h 3862739"/>
                <a:gd name="connsiteX34" fmla="*/ 3156680 w 3487293"/>
                <a:gd name="connsiteY34" fmla="*/ 614590 h 3862739"/>
                <a:gd name="connsiteX35" fmla="*/ 3191256 w 3487293"/>
                <a:gd name="connsiteY35" fmla="*/ 540322 h 3862739"/>
                <a:gd name="connsiteX36" fmla="*/ 3253073 w 3487293"/>
                <a:gd name="connsiteY36" fmla="*/ 438096 h 3862739"/>
                <a:gd name="connsiteX37" fmla="*/ 3277934 w 3487293"/>
                <a:gd name="connsiteY37" fmla="*/ 392356 h 3862739"/>
                <a:gd name="connsiteX38" fmla="*/ 3271266 w 3487293"/>
                <a:gd name="connsiteY38" fmla="*/ 388362 h 3862739"/>
                <a:gd name="connsiteX39" fmla="*/ 3224213 w 3487293"/>
                <a:gd name="connsiteY39" fmla="*/ 453406 h 3862739"/>
                <a:gd name="connsiteX40" fmla="*/ 3224213 w 3487293"/>
                <a:gd name="connsiteY40" fmla="*/ 443897 h 3862739"/>
                <a:gd name="connsiteX41" fmla="*/ 3392996 w 3487293"/>
                <a:gd name="connsiteY41" fmla="*/ 147205 h 3862739"/>
                <a:gd name="connsiteX42" fmla="*/ 3421571 w 3487293"/>
                <a:gd name="connsiteY42" fmla="*/ 106029 h 3862739"/>
                <a:gd name="connsiteX43" fmla="*/ 3437858 w 3487293"/>
                <a:gd name="connsiteY43" fmla="*/ 77501 h 3862739"/>
                <a:gd name="connsiteX44" fmla="*/ 3444240 w 3487293"/>
                <a:gd name="connsiteY44" fmla="*/ 64854 h 3862739"/>
                <a:gd name="connsiteX45" fmla="*/ 3487293 w 3487293"/>
                <a:gd name="connsiteY45" fmla="*/ 0 h 3862739"/>
                <a:gd name="connsiteX46" fmla="*/ 0 w 3487293"/>
                <a:gd name="connsiteY46" fmla="*/ 0 h 3862739"/>
                <a:gd name="connsiteX47" fmla="*/ 0 w 3487293"/>
                <a:gd name="connsiteY47" fmla="*/ 3859564 h 3862739"/>
                <a:gd name="connsiteX48" fmla="*/ 2511270 w 3487293"/>
                <a:gd name="connsiteY48" fmla="*/ 3862739 h 3862739"/>
                <a:gd name="connsiteX49" fmla="*/ 2503795 w 3487293"/>
                <a:gd name="connsiteY49" fmla="*/ 3790120 h 3862739"/>
                <a:gd name="connsiteX50" fmla="*/ 2493895 w 3487293"/>
                <a:gd name="connsiteY50" fmla="*/ 3722557 h 3862739"/>
                <a:gd name="connsiteX51" fmla="*/ 2493414 w 3487293"/>
                <a:gd name="connsiteY51" fmla="*/ 3623750 h 3862739"/>
                <a:gd name="connsiteX52" fmla="*/ 2542413 w 3487293"/>
                <a:gd name="connsiteY52" fmla="*/ 3673751 h 3862739"/>
                <a:gd name="connsiteX53" fmla="*/ 2480085 w 3487293"/>
                <a:gd name="connsiteY53" fmla="*/ 3577302 h 3862739"/>
                <a:gd name="connsiteX54" fmla="*/ 2535746 w 3487293"/>
                <a:gd name="connsiteY54" fmla="*/ 3584553 h 3862739"/>
                <a:gd name="connsiteX55" fmla="*/ 2533745 w 3487293"/>
                <a:gd name="connsiteY55" fmla="*/ 3557547 h 3862739"/>
                <a:gd name="connsiteX56" fmla="*/ 2526697 w 3487293"/>
                <a:gd name="connsiteY56" fmla="*/ 3440581 h 3862739"/>
                <a:gd name="connsiteX57" fmla="*/ 2525363 w 3487293"/>
                <a:gd name="connsiteY57" fmla="*/ 3416998 h 3862739"/>
                <a:gd name="connsiteX58" fmla="*/ 2523173 w 3487293"/>
                <a:gd name="connsiteY58" fmla="*/ 3378010 h 3862739"/>
                <a:gd name="connsiteX59" fmla="*/ 2522411 w 3487293"/>
                <a:gd name="connsiteY59" fmla="*/ 3369547 h 3862739"/>
                <a:gd name="connsiteX60" fmla="*/ 2522982 w 3487293"/>
                <a:gd name="connsiteY60" fmla="*/ 3399977 h 3862739"/>
                <a:gd name="connsiteX61" fmla="*/ 2525459 w 3487293"/>
                <a:gd name="connsiteY61" fmla="*/ 3482803 h 3862739"/>
                <a:gd name="connsiteX62" fmla="*/ 2526602 w 3487293"/>
                <a:gd name="connsiteY62" fmla="*/ 3509905 h 3862739"/>
                <a:gd name="connsiteX63" fmla="*/ 2526602 w 3487293"/>
                <a:gd name="connsiteY63" fmla="*/ 3506672 h 3862739"/>
                <a:gd name="connsiteX64" fmla="*/ 2523268 w 3487293"/>
                <a:gd name="connsiteY64" fmla="*/ 3464830 h 3862739"/>
                <a:gd name="connsiteX65" fmla="*/ 2520982 w 3487293"/>
                <a:gd name="connsiteY65" fmla="*/ 3429741 h 3862739"/>
                <a:gd name="connsiteX66" fmla="*/ 2517743 w 3487293"/>
                <a:gd name="connsiteY66" fmla="*/ 3377820 h 3862739"/>
                <a:gd name="connsiteX67" fmla="*/ 2511933 w 3487293"/>
                <a:gd name="connsiteY67" fmla="*/ 3293947 h 3862739"/>
                <a:gd name="connsiteX68" fmla="*/ 2510695 w 3487293"/>
                <a:gd name="connsiteY68" fmla="*/ 3274168 h 3862739"/>
                <a:gd name="connsiteX69" fmla="*/ 2508695 w 3487293"/>
                <a:gd name="connsiteY69" fmla="*/ 3228523 h 3862739"/>
                <a:gd name="connsiteX70" fmla="*/ 2507552 w 3487293"/>
                <a:gd name="connsiteY70" fmla="*/ 3234133 h 3862739"/>
                <a:gd name="connsiteX71" fmla="*/ 2507552 w 3487293"/>
                <a:gd name="connsiteY71" fmla="*/ 3302030 h 3862739"/>
                <a:gd name="connsiteX72" fmla="*/ 2513933 w 3487293"/>
                <a:gd name="connsiteY72" fmla="*/ 3443815 h 3862739"/>
                <a:gd name="connsiteX73" fmla="*/ 2515076 w 3487293"/>
                <a:gd name="connsiteY73" fmla="*/ 3477002 h 3862739"/>
                <a:gd name="connsiteX74" fmla="*/ 2513266 w 3487293"/>
                <a:gd name="connsiteY74" fmla="*/ 3447619 h 3862739"/>
                <a:gd name="connsiteX75" fmla="*/ 2508504 w 3487293"/>
                <a:gd name="connsiteY75" fmla="*/ 3345488 h 3862739"/>
                <a:gd name="connsiteX76" fmla="*/ 2506218 w 3487293"/>
                <a:gd name="connsiteY76" fmla="*/ 3276640 h 3862739"/>
                <a:gd name="connsiteX77" fmla="*/ 2505456 w 3487293"/>
                <a:gd name="connsiteY77" fmla="*/ 3219584 h 3862739"/>
                <a:gd name="connsiteX78" fmla="*/ 2505456 w 3487293"/>
                <a:gd name="connsiteY78" fmla="*/ 3200565 h 3862739"/>
                <a:gd name="connsiteX79" fmla="*/ 2506028 w 3487293"/>
                <a:gd name="connsiteY79" fmla="*/ 3120021 h 3862739"/>
                <a:gd name="connsiteX80" fmla="*/ 2507075 w 3487293"/>
                <a:gd name="connsiteY80" fmla="*/ 3082554 h 3862739"/>
                <a:gd name="connsiteX81" fmla="*/ 2507075 w 3487293"/>
                <a:gd name="connsiteY81" fmla="*/ 3079131 h 3862739"/>
                <a:gd name="connsiteX82" fmla="*/ 2508028 w 3487293"/>
                <a:gd name="connsiteY82" fmla="*/ 3073615 h 3862739"/>
                <a:gd name="connsiteX83" fmla="*/ 2521649 w 3487293"/>
                <a:gd name="connsiteY83" fmla="*/ 2867738 h 3862739"/>
                <a:gd name="connsiteX84" fmla="*/ 2522411 w 3487293"/>
                <a:gd name="connsiteY84" fmla="*/ 2863744 h 3862739"/>
                <a:gd name="connsiteX85" fmla="*/ 2521268 w 3487293"/>
                <a:gd name="connsiteY85" fmla="*/ 2881336 h 3862739"/>
                <a:gd name="connsiteX86" fmla="*/ 2519458 w 3487293"/>
                <a:gd name="connsiteY86" fmla="*/ 2901781 h 3862739"/>
                <a:gd name="connsiteX87" fmla="*/ 2524697 w 3487293"/>
                <a:gd name="connsiteY87" fmla="*/ 2842918 h 3862739"/>
                <a:gd name="connsiteX88" fmla="*/ 2531078 w 3487293"/>
                <a:gd name="connsiteY88" fmla="*/ 2764751 h 3862739"/>
                <a:gd name="connsiteX89" fmla="*/ 2541461 w 3487293"/>
                <a:gd name="connsiteY89" fmla="*/ 2682876 h 3862739"/>
                <a:gd name="connsiteX90" fmla="*/ 2543937 w 3487293"/>
                <a:gd name="connsiteY90" fmla="*/ 2665759 h 3862739"/>
                <a:gd name="connsiteX91" fmla="*/ 2542508 w 3487293"/>
                <a:gd name="connsiteY91" fmla="*/ 2684778 h 3862739"/>
                <a:gd name="connsiteX92" fmla="*/ 2540127 w 3487293"/>
                <a:gd name="connsiteY92" fmla="*/ 2713306 h 3862739"/>
                <a:gd name="connsiteX93" fmla="*/ 2543747 w 3487293"/>
                <a:gd name="connsiteY93" fmla="*/ 2686204 h 3862739"/>
                <a:gd name="connsiteX94" fmla="*/ 2575465 w 3487293"/>
                <a:gd name="connsiteY94" fmla="*/ 2430022 h 3862739"/>
                <a:gd name="connsiteX95" fmla="*/ 2595944 w 3487293"/>
                <a:gd name="connsiteY95" fmla="*/ 2301075 h 3862739"/>
                <a:gd name="connsiteX0" fmla="*/ 2595944 w 3487293"/>
                <a:gd name="connsiteY0" fmla="*/ 2301075 h 3862739"/>
                <a:gd name="connsiteX1" fmla="*/ 2597658 w 3487293"/>
                <a:gd name="connsiteY1" fmla="*/ 2287286 h 3862739"/>
                <a:gd name="connsiteX2" fmla="*/ 2599087 w 3487293"/>
                <a:gd name="connsiteY2" fmla="*/ 2274068 h 3862739"/>
                <a:gd name="connsiteX3" fmla="*/ 2627662 w 3487293"/>
                <a:gd name="connsiteY3" fmla="*/ 2097955 h 3862739"/>
                <a:gd name="connsiteX4" fmla="*/ 2627662 w 3487293"/>
                <a:gd name="connsiteY4" fmla="*/ 2097955 h 3862739"/>
                <a:gd name="connsiteX5" fmla="*/ 2639854 w 3487293"/>
                <a:gd name="connsiteY5" fmla="*/ 2033006 h 3862739"/>
                <a:gd name="connsiteX6" fmla="*/ 2655094 w 3487293"/>
                <a:gd name="connsiteY6" fmla="*/ 1967201 h 3862739"/>
                <a:gd name="connsiteX7" fmla="*/ 2669477 w 3487293"/>
                <a:gd name="connsiteY7" fmla="*/ 1904725 h 3862739"/>
                <a:gd name="connsiteX8" fmla="*/ 2714435 w 3487293"/>
                <a:gd name="connsiteY8" fmla="*/ 1717581 h 3862739"/>
                <a:gd name="connsiteX9" fmla="*/ 2770441 w 3487293"/>
                <a:gd name="connsiteY9" fmla="*/ 1523685 h 3862739"/>
                <a:gd name="connsiteX10" fmla="*/ 2844356 w 3487293"/>
                <a:gd name="connsiteY10" fmla="*/ 1303068 h 3862739"/>
                <a:gd name="connsiteX11" fmla="*/ 2876455 w 3487293"/>
                <a:gd name="connsiteY11" fmla="*/ 1217483 h 3862739"/>
                <a:gd name="connsiteX12" fmla="*/ 2901220 w 3487293"/>
                <a:gd name="connsiteY12" fmla="*/ 1154912 h 3862739"/>
                <a:gd name="connsiteX13" fmla="*/ 2904935 w 3487293"/>
                <a:gd name="connsiteY13" fmla="*/ 1143596 h 3862739"/>
                <a:gd name="connsiteX14" fmla="*/ 2899410 w 3487293"/>
                <a:gd name="connsiteY14" fmla="*/ 1155673 h 3862739"/>
                <a:gd name="connsiteX15" fmla="*/ 2879408 w 3487293"/>
                <a:gd name="connsiteY15" fmla="*/ 1201793 h 3862739"/>
                <a:gd name="connsiteX16" fmla="*/ 2897791 w 3487293"/>
                <a:gd name="connsiteY16" fmla="*/ 1152154 h 3862739"/>
                <a:gd name="connsiteX17" fmla="*/ 2951798 w 3487293"/>
                <a:gd name="connsiteY17" fmla="*/ 1015505 h 3862739"/>
                <a:gd name="connsiteX18" fmla="*/ 2991326 w 3487293"/>
                <a:gd name="connsiteY18" fmla="*/ 928399 h 3862739"/>
                <a:gd name="connsiteX19" fmla="*/ 3046190 w 3487293"/>
                <a:gd name="connsiteY19" fmla="*/ 806964 h 3862739"/>
                <a:gd name="connsiteX20" fmla="*/ 3089529 w 3487293"/>
                <a:gd name="connsiteY20" fmla="*/ 719954 h 3862739"/>
                <a:gd name="connsiteX21" fmla="*/ 3115532 w 3487293"/>
                <a:gd name="connsiteY21" fmla="*/ 668698 h 3862739"/>
                <a:gd name="connsiteX22" fmla="*/ 3131630 w 3487293"/>
                <a:gd name="connsiteY22" fmla="*/ 638078 h 3862739"/>
                <a:gd name="connsiteX23" fmla="*/ 3115628 w 3487293"/>
                <a:gd name="connsiteY23" fmla="*/ 670030 h 3862739"/>
                <a:gd name="connsiteX24" fmla="*/ 3096101 w 3487293"/>
                <a:gd name="connsiteY24" fmla="*/ 708923 h 3862739"/>
                <a:gd name="connsiteX25" fmla="*/ 3059621 w 3487293"/>
                <a:gd name="connsiteY25" fmla="*/ 790798 h 3862739"/>
                <a:gd name="connsiteX26" fmla="*/ 3037808 w 3487293"/>
                <a:gd name="connsiteY26" fmla="*/ 834256 h 3862739"/>
                <a:gd name="connsiteX27" fmla="*/ 3025616 w 3487293"/>
                <a:gd name="connsiteY27" fmla="*/ 857934 h 3862739"/>
                <a:gd name="connsiteX28" fmla="*/ 2997041 w 3487293"/>
                <a:gd name="connsiteY28" fmla="*/ 928779 h 3862739"/>
                <a:gd name="connsiteX29" fmla="*/ 2991707 w 3487293"/>
                <a:gd name="connsiteY29" fmla="*/ 946562 h 3862739"/>
                <a:gd name="connsiteX30" fmla="*/ 3003328 w 3487293"/>
                <a:gd name="connsiteY30" fmla="*/ 924975 h 3862739"/>
                <a:gd name="connsiteX31" fmla="*/ 3080671 w 3487293"/>
                <a:gd name="connsiteY31" fmla="*/ 777866 h 3862739"/>
                <a:gd name="connsiteX32" fmla="*/ 3107341 w 3487293"/>
                <a:gd name="connsiteY32" fmla="*/ 721855 h 3862739"/>
                <a:gd name="connsiteX33" fmla="*/ 3135440 w 3487293"/>
                <a:gd name="connsiteY33" fmla="*/ 660615 h 3862739"/>
                <a:gd name="connsiteX34" fmla="*/ 3156680 w 3487293"/>
                <a:gd name="connsiteY34" fmla="*/ 614590 h 3862739"/>
                <a:gd name="connsiteX35" fmla="*/ 3191256 w 3487293"/>
                <a:gd name="connsiteY35" fmla="*/ 540322 h 3862739"/>
                <a:gd name="connsiteX36" fmla="*/ 3253073 w 3487293"/>
                <a:gd name="connsiteY36" fmla="*/ 438096 h 3862739"/>
                <a:gd name="connsiteX37" fmla="*/ 3277934 w 3487293"/>
                <a:gd name="connsiteY37" fmla="*/ 392356 h 3862739"/>
                <a:gd name="connsiteX38" fmla="*/ 3271266 w 3487293"/>
                <a:gd name="connsiteY38" fmla="*/ 388362 h 3862739"/>
                <a:gd name="connsiteX39" fmla="*/ 3224213 w 3487293"/>
                <a:gd name="connsiteY39" fmla="*/ 453406 h 3862739"/>
                <a:gd name="connsiteX40" fmla="*/ 3224213 w 3487293"/>
                <a:gd name="connsiteY40" fmla="*/ 443897 h 3862739"/>
                <a:gd name="connsiteX41" fmla="*/ 3392996 w 3487293"/>
                <a:gd name="connsiteY41" fmla="*/ 147205 h 3862739"/>
                <a:gd name="connsiteX42" fmla="*/ 3421571 w 3487293"/>
                <a:gd name="connsiteY42" fmla="*/ 106029 h 3862739"/>
                <a:gd name="connsiteX43" fmla="*/ 3437858 w 3487293"/>
                <a:gd name="connsiteY43" fmla="*/ 77501 h 3862739"/>
                <a:gd name="connsiteX44" fmla="*/ 3444240 w 3487293"/>
                <a:gd name="connsiteY44" fmla="*/ 64854 h 3862739"/>
                <a:gd name="connsiteX45" fmla="*/ 3487293 w 3487293"/>
                <a:gd name="connsiteY45" fmla="*/ 0 h 3862739"/>
                <a:gd name="connsiteX46" fmla="*/ 0 w 3487293"/>
                <a:gd name="connsiteY46" fmla="*/ 0 h 3862739"/>
                <a:gd name="connsiteX47" fmla="*/ 0 w 3487293"/>
                <a:gd name="connsiteY47" fmla="*/ 3859564 h 3862739"/>
                <a:gd name="connsiteX48" fmla="*/ 2511270 w 3487293"/>
                <a:gd name="connsiteY48" fmla="*/ 3862739 h 3862739"/>
                <a:gd name="connsiteX49" fmla="*/ 2503795 w 3487293"/>
                <a:gd name="connsiteY49" fmla="*/ 3790120 h 3862739"/>
                <a:gd name="connsiteX50" fmla="*/ 2493895 w 3487293"/>
                <a:gd name="connsiteY50" fmla="*/ 3722557 h 3862739"/>
                <a:gd name="connsiteX51" fmla="*/ 2493414 w 3487293"/>
                <a:gd name="connsiteY51" fmla="*/ 3623750 h 3862739"/>
                <a:gd name="connsiteX52" fmla="*/ 2542413 w 3487293"/>
                <a:gd name="connsiteY52" fmla="*/ 3673751 h 3862739"/>
                <a:gd name="connsiteX53" fmla="*/ 2480085 w 3487293"/>
                <a:gd name="connsiteY53" fmla="*/ 3577302 h 3862739"/>
                <a:gd name="connsiteX54" fmla="*/ 2476986 w 3487293"/>
                <a:gd name="connsiteY54" fmla="*/ 3517878 h 3862739"/>
                <a:gd name="connsiteX55" fmla="*/ 2533745 w 3487293"/>
                <a:gd name="connsiteY55" fmla="*/ 3557547 h 3862739"/>
                <a:gd name="connsiteX56" fmla="*/ 2526697 w 3487293"/>
                <a:gd name="connsiteY56" fmla="*/ 3440581 h 3862739"/>
                <a:gd name="connsiteX57" fmla="*/ 2525363 w 3487293"/>
                <a:gd name="connsiteY57" fmla="*/ 3416998 h 3862739"/>
                <a:gd name="connsiteX58" fmla="*/ 2523173 w 3487293"/>
                <a:gd name="connsiteY58" fmla="*/ 3378010 h 3862739"/>
                <a:gd name="connsiteX59" fmla="*/ 2522411 w 3487293"/>
                <a:gd name="connsiteY59" fmla="*/ 3369547 h 3862739"/>
                <a:gd name="connsiteX60" fmla="*/ 2522982 w 3487293"/>
                <a:gd name="connsiteY60" fmla="*/ 3399977 h 3862739"/>
                <a:gd name="connsiteX61" fmla="*/ 2525459 w 3487293"/>
                <a:gd name="connsiteY61" fmla="*/ 3482803 h 3862739"/>
                <a:gd name="connsiteX62" fmla="*/ 2526602 w 3487293"/>
                <a:gd name="connsiteY62" fmla="*/ 3509905 h 3862739"/>
                <a:gd name="connsiteX63" fmla="*/ 2526602 w 3487293"/>
                <a:gd name="connsiteY63" fmla="*/ 3506672 h 3862739"/>
                <a:gd name="connsiteX64" fmla="*/ 2523268 w 3487293"/>
                <a:gd name="connsiteY64" fmla="*/ 3464830 h 3862739"/>
                <a:gd name="connsiteX65" fmla="*/ 2520982 w 3487293"/>
                <a:gd name="connsiteY65" fmla="*/ 3429741 h 3862739"/>
                <a:gd name="connsiteX66" fmla="*/ 2517743 w 3487293"/>
                <a:gd name="connsiteY66" fmla="*/ 3377820 h 3862739"/>
                <a:gd name="connsiteX67" fmla="*/ 2511933 w 3487293"/>
                <a:gd name="connsiteY67" fmla="*/ 3293947 h 3862739"/>
                <a:gd name="connsiteX68" fmla="*/ 2510695 w 3487293"/>
                <a:gd name="connsiteY68" fmla="*/ 3274168 h 3862739"/>
                <a:gd name="connsiteX69" fmla="*/ 2508695 w 3487293"/>
                <a:gd name="connsiteY69" fmla="*/ 3228523 h 3862739"/>
                <a:gd name="connsiteX70" fmla="*/ 2507552 w 3487293"/>
                <a:gd name="connsiteY70" fmla="*/ 3234133 h 3862739"/>
                <a:gd name="connsiteX71" fmla="*/ 2507552 w 3487293"/>
                <a:gd name="connsiteY71" fmla="*/ 3302030 h 3862739"/>
                <a:gd name="connsiteX72" fmla="*/ 2513933 w 3487293"/>
                <a:gd name="connsiteY72" fmla="*/ 3443815 h 3862739"/>
                <a:gd name="connsiteX73" fmla="*/ 2515076 w 3487293"/>
                <a:gd name="connsiteY73" fmla="*/ 3477002 h 3862739"/>
                <a:gd name="connsiteX74" fmla="*/ 2513266 w 3487293"/>
                <a:gd name="connsiteY74" fmla="*/ 3447619 h 3862739"/>
                <a:gd name="connsiteX75" fmla="*/ 2508504 w 3487293"/>
                <a:gd name="connsiteY75" fmla="*/ 3345488 h 3862739"/>
                <a:gd name="connsiteX76" fmla="*/ 2506218 w 3487293"/>
                <a:gd name="connsiteY76" fmla="*/ 3276640 h 3862739"/>
                <a:gd name="connsiteX77" fmla="*/ 2505456 w 3487293"/>
                <a:gd name="connsiteY77" fmla="*/ 3219584 h 3862739"/>
                <a:gd name="connsiteX78" fmla="*/ 2505456 w 3487293"/>
                <a:gd name="connsiteY78" fmla="*/ 3200565 h 3862739"/>
                <a:gd name="connsiteX79" fmla="*/ 2506028 w 3487293"/>
                <a:gd name="connsiteY79" fmla="*/ 3120021 h 3862739"/>
                <a:gd name="connsiteX80" fmla="*/ 2507075 w 3487293"/>
                <a:gd name="connsiteY80" fmla="*/ 3082554 h 3862739"/>
                <a:gd name="connsiteX81" fmla="*/ 2507075 w 3487293"/>
                <a:gd name="connsiteY81" fmla="*/ 3079131 h 3862739"/>
                <a:gd name="connsiteX82" fmla="*/ 2508028 w 3487293"/>
                <a:gd name="connsiteY82" fmla="*/ 3073615 h 3862739"/>
                <a:gd name="connsiteX83" fmla="*/ 2521649 w 3487293"/>
                <a:gd name="connsiteY83" fmla="*/ 2867738 h 3862739"/>
                <a:gd name="connsiteX84" fmla="*/ 2522411 w 3487293"/>
                <a:gd name="connsiteY84" fmla="*/ 2863744 h 3862739"/>
                <a:gd name="connsiteX85" fmla="*/ 2521268 w 3487293"/>
                <a:gd name="connsiteY85" fmla="*/ 2881336 h 3862739"/>
                <a:gd name="connsiteX86" fmla="*/ 2519458 w 3487293"/>
                <a:gd name="connsiteY86" fmla="*/ 2901781 h 3862739"/>
                <a:gd name="connsiteX87" fmla="*/ 2524697 w 3487293"/>
                <a:gd name="connsiteY87" fmla="*/ 2842918 h 3862739"/>
                <a:gd name="connsiteX88" fmla="*/ 2531078 w 3487293"/>
                <a:gd name="connsiteY88" fmla="*/ 2764751 h 3862739"/>
                <a:gd name="connsiteX89" fmla="*/ 2541461 w 3487293"/>
                <a:gd name="connsiteY89" fmla="*/ 2682876 h 3862739"/>
                <a:gd name="connsiteX90" fmla="*/ 2543937 w 3487293"/>
                <a:gd name="connsiteY90" fmla="*/ 2665759 h 3862739"/>
                <a:gd name="connsiteX91" fmla="*/ 2542508 w 3487293"/>
                <a:gd name="connsiteY91" fmla="*/ 2684778 h 3862739"/>
                <a:gd name="connsiteX92" fmla="*/ 2540127 w 3487293"/>
                <a:gd name="connsiteY92" fmla="*/ 2713306 h 3862739"/>
                <a:gd name="connsiteX93" fmla="*/ 2543747 w 3487293"/>
                <a:gd name="connsiteY93" fmla="*/ 2686204 h 3862739"/>
                <a:gd name="connsiteX94" fmla="*/ 2575465 w 3487293"/>
                <a:gd name="connsiteY94" fmla="*/ 2430022 h 3862739"/>
                <a:gd name="connsiteX95" fmla="*/ 2595944 w 3487293"/>
                <a:gd name="connsiteY95" fmla="*/ 2301075 h 3862739"/>
                <a:gd name="connsiteX0" fmla="*/ 2595944 w 3487293"/>
                <a:gd name="connsiteY0" fmla="*/ 2301075 h 3862739"/>
                <a:gd name="connsiteX1" fmla="*/ 2597658 w 3487293"/>
                <a:gd name="connsiteY1" fmla="*/ 2287286 h 3862739"/>
                <a:gd name="connsiteX2" fmla="*/ 2599087 w 3487293"/>
                <a:gd name="connsiteY2" fmla="*/ 2274068 h 3862739"/>
                <a:gd name="connsiteX3" fmla="*/ 2627662 w 3487293"/>
                <a:gd name="connsiteY3" fmla="*/ 2097955 h 3862739"/>
                <a:gd name="connsiteX4" fmla="*/ 2627662 w 3487293"/>
                <a:gd name="connsiteY4" fmla="*/ 2097955 h 3862739"/>
                <a:gd name="connsiteX5" fmla="*/ 2639854 w 3487293"/>
                <a:gd name="connsiteY5" fmla="*/ 2033006 h 3862739"/>
                <a:gd name="connsiteX6" fmla="*/ 2655094 w 3487293"/>
                <a:gd name="connsiteY6" fmla="*/ 1967201 h 3862739"/>
                <a:gd name="connsiteX7" fmla="*/ 2669477 w 3487293"/>
                <a:gd name="connsiteY7" fmla="*/ 1904725 h 3862739"/>
                <a:gd name="connsiteX8" fmla="*/ 2714435 w 3487293"/>
                <a:gd name="connsiteY8" fmla="*/ 1717581 h 3862739"/>
                <a:gd name="connsiteX9" fmla="*/ 2770441 w 3487293"/>
                <a:gd name="connsiteY9" fmla="*/ 1523685 h 3862739"/>
                <a:gd name="connsiteX10" fmla="*/ 2844356 w 3487293"/>
                <a:gd name="connsiteY10" fmla="*/ 1303068 h 3862739"/>
                <a:gd name="connsiteX11" fmla="*/ 2876455 w 3487293"/>
                <a:gd name="connsiteY11" fmla="*/ 1217483 h 3862739"/>
                <a:gd name="connsiteX12" fmla="*/ 2901220 w 3487293"/>
                <a:gd name="connsiteY12" fmla="*/ 1154912 h 3862739"/>
                <a:gd name="connsiteX13" fmla="*/ 2904935 w 3487293"/>
                <a:gd name="connsiteY13" fmla="*/ 1143596 h 3862739"/>
                <a:gd name="connsiteX14" fmla="*/ 2899410 w 3487293"/>
                <a:gd name="connsiteY14" fmla="*/ 1155673 h 3862739"/>
                <a:gd name="connsiteX15" fmla="*/ 2879408 w 3487293"/>
                <a:gd name="connsiteY15" fmla="*/ 1201793 h 3862739"/>
                <a:gd name="connsiteX16" fmla="*/ 2897791 w 3487293"/>
                <a:gd name="connsiteY16" fmla="*/ 1152154 h 3862739"/>
                <a:gd name="connsiteX17" fmla="*/ 2951798 w 3487293"/>
                <a:gd name="connsiteY17" fmla="*/ 1015505 h 3862739"/>
                <a:gd name="connsiteX18" fmla="*/ 2991326 w 3487293"/>
                <a:gd name="connsiteY18" fmla="*/ 928399 h 3862739"/>
                <a:gd name="connsiteX19" fmla="*/ 3046190 w 3487293"/>
                <a:gd name="connsiteY19" fmla="*/ 806964 h 3862739"/>
                <a:gd name="connsiteX20" fmla="*/ 3089529 w 3487293"/>
                <a:gd name="connsiteY20" fmla="*/ 719954 h 3862739"/>
                <a:gd name="connsiteX21" fmla="*/ 3115532 w 3487293"/>
                <a:gd name="connsiteY21" fmla="*/ 668698 h 3862739"/>
                <a:gd name="connsiteX22" fmla="*/ 3131630 w 3487293"/>
                <a:gd name="connsiteY22" fmla="*/ 638078 h 3862739"/>
                <a:gd name="connsiteX23" fmla="*/ 3115628 w 3487293"/>
                <a:gd name="connsiteY23" fmla="*/ 670030 h 3862739"/>
                <a:gd name="connsiteX24" fmla="*/ 3096101 w 3487293"/>
                <a:gd name="connsiteY24" fmla="*/ 708923 h 3862739"/>
                <a:gd name="connsiteX25" fmla="*/ 3059621 w 3487293"/>
                <a:gd name="connsiteY25" fmla="*/ 790798 h 3862739"/>
                <a:gd name="connsiteX26" fmla="*/ 3037808 w 3487293"/>
                <a:gd name="connsiteY26" fmla="*/ 834256 h 3862739"/>
                <a:gd name="connsiteX27" fmla="*/ 3025616 w 3487293"/>
                <a:gd name="connsiteY27" fmla="*/ 857934 h 3862739"/>
                <a:gd name="connsiteX28" fmla="*/ 2997041 w 3487293"/>
                <a:gd name="connsiteY28" fmla="*/ 928779 h 3862739"/>
                <a:gd name="connsiteX29" fmla="*/ 2991707 w 3487293"/>
                <a:gd name="connsiteY29" fmla="*/ 946562 h 3862739"/>
                <a:gd name="connsiteX30" fmla="*/ 3003328 w 3487293"/>
                <a:gd name="connsiteY30" fmla="*/ 924975 h 3862739"/>
                <a:gd name="connsiteX31" fmla="*/ 3080671 w 3487293"/>
                <a:gd name="connsiteY31" fmla="*/ 777866 h 3862739"/>
                <a:gd name="connsiteX32" fmla="*/ 3107341 w 3487293"/>
                <a:gd name="connsiteY32" fmla="*/ 721855 h 3862739"/>
                <a:gd name="connsiteX33" fmla="*/ 3135440 w 3487293"/>
                <a:gd name="connsiteY33" fmla="*/ 660615 h 3862739"/>
                <a:gd name="connsiteX34" fmla="*/ 3156680 w 3487293"/>
                <a:gd name="connsiteY34" fmla="*/ 614590 h 3862739"/>
                <a:gd name="connsiteX35" fmla="*/ 3191256 w 3487293"/>
                <a:gd name="connsiteY35" fmla="*/ 540322 h 3862739"/>
                <a:gd name="connsiteX36" fmla="*/ 3253073 w 3487293"/>
                <a:gd name="connsiteY36" fmla="*/ 438096 h 3862739"/>
                <a:gd name="connsiteX37" fmla="*/ 3277934 w 3487293"/>
                <a:gd name="connsiteY37" fmla="*/ 392356 h 3862739"/>
                <a:gd name="connsiteX38" fmla="*/ 3271266 w 3487293"/>
                <a:gd name="connsiteY38" fmla="*/ 388362 h 3862739"/>
                <a:gd name="connsiteX39" fmla="*/ 3224213 w 3487293"/>
                <a:gd name="connsiteY39" fmla="*/ 453406 h 3862739"/>
                <a:gd name="connsiteX40" fmla="*/ 3224213 w 3487293"/>
                <a:gd name="connsiteY40" fmla="*/ 443897 h 3862739"/>
                <a:gd name="connsiteX41" fmla="*/ 3392996 w 3487293"/>
                <a:gd name="connsiteY41" fmla="*/ 147205 h 3862739"/>
                <a:gd name="connsiteX42" fmla="*/ 3421571 w 3487293"/>
                <a:gd name="connsiteY42" fmla="*/ 106029 h 3862739"/>
                <a:gd name="connsiteX43" fmla="*/ 3437858 w 3487293"/>
                <a:gd name="connsiteY43" fmla="*/ 77501 h 3862739"/>
                <a:gd name="connsiteX44" fmla="*/ 3444240 w 3487293"/>
                <a:gd name="connsiteY44" fmla="*/ 64854 h 3862739"/>
                <a:gd name="connsiteX45" fmla="*/ 3487293 w 3487293"/>
                <a:gd name="connsiteY45" fmla="*/ 0 h 3862739"/>
                <a:gd name="connsiteX46" fmla="*/ 0 w 3487293"/>
                <a:gd name="connsiteY46" fmla="*/ 0 h 3862739"/>
                <a:gd name="connsiteX47" fmla="*/ 0 w 3487293"/>
                <a:gd name="connsiteY47" fmla="*/ 3859564 h 3862739"/>
                <a:gd name="connsiteX48" fmla="*/ 2511270 w 3487293"/>
                <a:gd name="connsiteY48" fmla="*/ 3862739 h 3862739"/>
                <a:gd name="connsiteX49" fmla="*/ 2503795 w 3487293"/>
                <a:gd name="connsiteY49" fmla="*/ 3790120 h 3862739"/>
                <a:gd name="connsiteX50" fmla="*/ 2493895 w 3487293"/>
                <a:gd name="connsiteY50" fmla="*/ 3722557 h 3862739"/>
                <a:gd name="connsiteX51" fmla="*/ 2493414 w 3487293"/>
                <a:gd name="connsiteY51" fmla="*/ 3623750 h 3862739"/>
                <a:gd name="connsiteX52" fmla="*/ 2542413 w 3487293"/>
                <a:gd name="connsiteY52" fmla="*/ 3673751 h 3862739"/>
                <a:gd name="connsiteX53" fmla="*/ 2480085 w 3487293"/>
                <a:gd name="connsiteY53" fmla="*/ 3577302 h 3862739"/>
                <a:gd name="connsiteX54" fmla="*/ 2476986 w 3487293"/>
                <a:gd name="connsiteY54" fmla="*/ 3517878 h 3862739"/>
                <a:gd name="connsiteX55" fmla="*/ 2484263 w 3487293"/>
                <a:gd name="connsiteY55" fmla="*/ 3471822 h 3862739"/>
                <a:gd name="connsiteX56" fmla="*/ 2526697 w 3487293"/>
                <a:gd name="connsiteY56" fmla="*/ 3440581 h 3862739"/>
                <a:gd name="connsiteX57" fmla="*/ 2525363 w 3487293"/>
                <a:gd name="connsiteY57" fmla="*/ 3416998 h 3862739"/>
                <a:gd name="connsiteX58" fmla="*/ 2523173 w 3487293"/>
                <a:gd name="connsiteY58" fmla="*/ 3378010 h 3862739"/>
                <a:gd name="connsiteX59" fmla="*/ 2522411 w 3487293"/>
                <a:gd name="connsiteY59" fmla="*/ 3369547 h 3862739"/>
                <a:gd name="connsiteX60" fmla="*/ 2522982 w 3487293"/>
                <a:gd name="connsiteY60" fmla="*/ 3399977 h 3862739"/>
                <a:gd name="connsiteX61" fmla="*/ 2525459 w 3487293"/>
                <a:gd name="connsiteY61" fmla="*/ 3482803 h 3862739"/>
                <a:gd name="connsiteX62" fmla="*/ 2526602 w 3487293"/>
                <a:gd name="connsiteY62" fmla="*/ 3509905 h 3862739"/>
                <a:gd name="connsiteX63" fmla="*/ 2526602 w 3487293"/>
                <a:gd name="connsiteY63" fmla="*/ 3506672 h 3862739"/>
                <a:gd name="connsiteX64" fmla="*/ 2523268 w 3487293"/>
                <a:gd name="connsiteY64" fmla="*/ 3464830 h 3862739"/>
                <a:gd name="connsiteX65" fmla="*/ 2520982 w 3487293"/>
                <a:gd name="connsiteY65" fmla="*/ 3429741 h 3862739"/>
                <a:gd name="connsiteX66" fmla="*/ 2517743 w 3487293"/>
                <a:gd name="connsiteY66" fmla="*/ 3377820 h 3862739"/>
                <a:gd name="connsiteX67" fmla="*/ 2511933 w 3487293"/>
                <a:gd name="connsiteY67" fmla="*/ 3293947 h 3862739"/>
                <a:gd name="connsiteX68" fmla="*/ 2510695 w 3487293"/>
                <a:gd name="connsiteY68" fmla="*/ 3274168 h 3862739"/>
                <a:gd name="connsiteX69" fmla="*/ 2508695 w 3487293"/>
                <a:gd name="connsiteY69" fmla="*/ 3228523 h 3862739"/>
                <a:gd name="connsiteX70" fmla="*/ 2507552 w 3487293"/>
                <a:gd name="connsiteY70" fmla="*/ 3234133 h 3862739"/>
                <a:gd name="connsiteX71" fmla="*/ 2507552 w 3487293"/>
                <a:gd name="connsiteY71" fmla="*/ 3302030 h 3862739"/>
                <a:gd name="connsiteX72" fmla="*/ 2513933 w 3487293"/>
                <a:gd name="connsiteY72" fmla="*/ 3443815 h 3862739"/>
                <a:gd name="connsiteX73" fmla="*/ 2515076 w 3487293"/>
                <a:gd name="connsiteY73" fmla="*/ 3477002 h 3862739"/>
                <a:gd name="connsiteX74" fmla="*/ 2513266 w 3487293"/>
                <a:gd name="connsiteY74" fmla="*/ 3447619 h 3862739"/>
                <a:gd name="connsiteX75" fmla="*/ 2508504 w 3487293"/>
                <a:gd name="connsiteY75" fmla="*/ 3345488 h 3862739"/>
                <a:gd name="connsiteX76" fmla="*/ 2506218 w 3487293"/>
                <a:gd name="connsiteY76" fmla="*/ 3276640 h 3862739"/>
                <a:gd name="connsiteX77" fmla="*/ 2505456 w 3487293"/>
                <a:gd name="connsiteY77" fmla="*/ 3219584 h 3862739"/>
                <a:gd name="connsiteX78" fmla="*/ 2505456 w 3487293"/>
                <a:gd name="connsiteY78" fmla="*/ 3200565 h 3862739"/>
                <a:gd name="connsiteX79" fmla="*/ 2506028 w 3487293"/>
                <a:gd name="connsiteY79" fmla="*/ 3120021 h 3862739"/>
                <a:gd name="connsiteX80" fmla="*/ 2507075 w 3487293"/>
                <a:gd name="connsiteY80" fmla="*/ 3082554 h 3862739"/>
                <a:gd name="connsiteX81" fmla="*/ 2507075 w 3487293"/>
                <a:gd name="connsiteY81" fmla="*/ 3079131 h 3862739"/>
                <a:gd name="connsiteX82" fmla="*/ 2508028 w 3487293"/>
                <a:gd name="connsiteY82" fmla="*/ 3073615 h 3862739"/>
                <a:gd name="connsiteX83" fmla="*/ 2521649 w 3487293"/>
                <a:gd name="connsiteY83" fmla="*/ 2867738 h 3862739"/>
                <a:gd name="connsiteX84" fmla="*/ 2522411 w 3487293"/>
                <a:gd name="connsiteY84" fmla="*/ 2863744 h 3862739"/>
                <a:gd name="connsiteX85" fmla="*/ 2521268 w 3487293"/>
                <a:gd name="connsiteY85" fmla="*/ 2881336 h 3862739"/>
                <a:gd name="connsiteX86" fmla="*/ 2519458 w 3487293"/>
                <a:gd name="connsiteY86" fmla="*/ 2901781 h 3862739"/>
                <a:gd name="connsiteX87" fmla="*/ 2524697 w 3487293"/>
                <a:gd name="connsiteY87" fmla="*/ 2842918 h 3862739"/>
                <a:gd name="connsiteX88" fmla="*/ 2531078 w 3487293"/>
                <a:gd name="connsiteY88" fmla="*/ 2764751 h 3862739"/>
                <a:gd name="connsiteX89" fmla="*/ 2541461 w 3487293"/>
                <a:gd name="connsiteY89" fmla="*/ 2682876 h 3862739"/>
                <a:gd name="connsiteX90" fmla="*/ 2543937 w 3487293"/>
                <a:gd name="connsiteY90" fmla="*/ 2665759 h 3862739"/>
                <a:gd name="connsiteX91" fmla="*/ 2542508 w 3487293"/>
                <a:gd name="connsiteY91" fmla="*/ 2684778 h 3862739"/>
                <a:gd name="connsiteX92" fmla="*/ 2540127 w 3487293"/>
                <a:gd name="connsiteY92" fmla="*/ 2713306 h 3862739"/>
                <a:gd name="connsiteX93" fmla="*/ 2543747 w 3487293"/>
                <a:gd name="connsiteY93" fmla="*/ 2686204 h 3862739"/>
                <a:gd name="connsiteX94" fmla="*/ 2575465 w 3487293"/>
                <a:gd name="connsiteY94" fmla="*/ 2430022 h 3862739"/>
                <a:gd name="connsiteX95" fmla="*/ 2595944 w 3487293"/>
                <a:gd name="connsiteY95" fmla="*/ 2301075 h 3862739"/>
                <a:gd name="connsiteX0" fmla="*/ 2595944 w 3487293"/>
                <a:gd name="connsiteY0" fmla="*/ 2301075 h 3862739"/>
                <a:gd name="connsiteX1" fmla="*/ 2597658 w 3487293"/>
                <a:gd name="connsiteY1" fmla="*/ 2287286 h 3862739"/>
                <a:gd name="connsiteX2" fmla="*/ 2599087 w 3487293"/>
                <a:gd name="connsiteY2" fmla="*/ 2274068 h 3862739"/>
                <a:gd name="connsiteX3" fmla="*/ 2627662 w 3487293"/>
                <a:gd name="connsiteY3" fmla="*/ 2097955 h 3862739"/>
                <a:gd name="connsiteX4" fmla="*/ 2627662 w 3487293"/>
                <a:gd name="connsiteY4" fmla="*/ 2097955 h 3862739"/>
                <a:gd name="connsiteX5" fmla="*/ 2639854 w 3487293"/>
                <a:gd name="connsiteY5" fmla="*/ 2033006 h 3862739"/>
                <a:gd name="connsiteX6" fmla="*/ 2655094 w 3487293"/>
                <a:gd name="connsiteY6" fmla="*/ 1967201 h 3862739"/>
                <a:gd name="connsiteX7" fmla="*/ 2669477 w 3487293"/>
                <a:gd name="connsiteY7" fmla="*/ 1904725 h 3862739"/>
                <a:gd name="connsiteX8" fmla="*/ 2714435 w 3487293"/>
                <a:gd name="connsiteY8" fmla="*/ 1717581 h 3862739"/>
                <a:gd name="connsiteX9" fmla="*/ 2770441 w 3487293"/>
                <a:gd name="connsiteY9" fmla="*/ 1523685 h 3862739"/>
                <a:gd name="connsiteX10" fmla="*/ 2844356 w 3487293"/>
                <a:gd name="connsiteY10" fmla="*/ 1303068 h 3862739"/>
                <a:gd name="connsiteX11" fmla="*/ 2876455 w 3487293"/>
                <a:gd name="connsiteY11" fmla="*/ 1217483 h 3862739"/>
                <a:gd name="connsiteX12" fmla="*/ 2901220 w 3487293"/>
                <a:gd name="connsiteY12" fmla="*/ 1154912 h 3862739"/>
                <a:gd name="connsiteX13" fmla="*/ 2904935 w 3487293"/>
                <a:gd name="connsiteY13" fmla="*/ 1143596 h 3862739"/>
                <a:gd name="connsiteX14" fmla="*/ 2899410 w 3487293"/>
                <a:gd name="connsiteY14" fmla="*/ 1155673 h 3862739"/>
                <a:gd name="connsiteX15" fmla="*/ 2879408 w 3487293"/>
                <a:gd name="connsiteY15" fmla="*/ 1201793 h 3862739"/>
                <a:gd name="connsiteX16" fmla="*/ 2897791 w 3487293"/>
                <a:gd name="connsiteY16" fmla="*/ 1152154 h 3862739"/>
                <a:gd name="connsiteX17" fmla="*/ 2951798 w 3487293"/>
                <a:gd name="connsiteY17" fmla="*/ 1015505 h 3862739"/>
                <a:gd name="connsiteX18" fmla="*/ 2991326 w 3487293"/>
                <a:gd name="connsiteY18" fmla="*/ 928399 h 3862739"/>
                <a:gd name="connsiteX19" fmla="*/ 3046190 w 3487293"/>
                <a:gd name="connsiteY19" fmla="*/ 806964 h 3862739"/>
                <a:gd name="connsiteX20" fmla="*/ 3089529 w 3487293"/>
                <a:gd name="connsiteY20" fmla="*/ 719954 h 3862739"/>
                <a:gd name="connsiteX21" fmla="*/ 3115532 w 3487293"/>
                <a:gd name="connsiteY21" fmla="*/ 668698 h 3862739"/>
                <a:gd name="connsiteX22" fmla="*/ 3131630 w 3487293"/>
                <a:gd name="connsiteY22" fmla="*/ 638078 h 3862739"/>
                <a:gd name="connsiteX23" fmla="*/ 3115628 w 3487293"/>
                <a:gd name="connsiteY23" fmla="*/ 670030 h 3862739"/>
                <a:gd name="connsiteX24" fmla="*/ 3096101 w 3487293"/>
                <a:gd name="connsiteY24" fmla="*/ 708923 h 3862739"/>
                <a:gd name="connsiteX25" fmla="*/ 3059621 w 3487293"/>
                <a:gd name="connsiteY25" fmla="*/ 790798 h 3862739"/>
                <a:gd name="connsiteX26" fmla="*/ 3037808 w 3487293"/>
                <a:gd name="connsiteY26" fmla="*/ 834256 h 3862739"/>
                <a:gd name="connsiteX27" fmla="*/ 3025616 w 3487293"/>
                <a:gd name="connsiteY27" fmla="*/ 857934 h 3862739"/>
                <a:gd name="connsiteX28" fmla="*/ 2997041 w 3487293"/>
                <a:gd name="connsiteY28" fmla="*/ 928779 h 3862739"/>
                <a:gd name="connsiteX29" fmla="*/ 2991707 w 3487293"/>
                <a:gd name="connsiteY29" fmla="*/ 946562 h 3862739"/>
                <a:gd name="connsiteX30" fmla="*/ 3003328 w 3487293"/>
                <a:gd name="connsiteY30" fmla="*/ 924975 h 3862739"/>
                <a:gd name="connsiteX31" fmla="*/ 3080671 w 3487293"/>
                <a:gd name="connsiteY31" fmla="*/ 777866 h 3862739"/>
                <a:gd name="connsiteX32" fmla="*/ 3107341 w 3487293"/>
                <a:gd name="connsiteY32" fmla="*/ 721855 h 3862739"/>
                <a:gd name="connsiteX33" fmla="*/ 3135440 w 3487293"/>
                <a:gd name="connsiteY33" fmla="*/ 660615 h 3862739"/>
                <a:gd name="connsiteX34" fmla="*/ 3156680 w 3487293"/>
                <a:gd name="connsiteY34" fmla="*/ 614590 h 3862739"/>
                <a:gd name="connsiteX35" fmla="*/ 3191256 w 3487293"/>
                <a:gd name="connsiteY35" fmla="*/ 540322 h 3862739"/>
                <a:gd name="connsiteX36" fmla="*/ 3253073 w 3487293"/>
                <a:gd name="connsiteY36" fmla="*/ 438096 h 3862739"/>
                <a:gd name="connsiteX37" fmla="*/ 3277934 w 3487293"/>
                <a:gd name="connsiteY37" fmla="*/ 392356 h 3862739"/>
                <a:gd name="connsiteX38" fmla="*/ 3271266 w 3487293"/>
                <a:gd name="connsiteY38" fmla="*/ 388362 h 3862739"/>
                <a:gd name="connsiteX39" fmla="*/ 3224213 w 3487293"/>
                <a:gd name="connsiteY39" fmla="*/ 453406 h 3862739"/>
                <a:gd name="connsiteX40" fmla="*/ 3224213 w 3487293"/>
                <a:gd name="connsiteY40" fmla="*/ 443897 h 3862739"/>
                <a:gd name="connsiteX41" fmla="*/ 3392996 w 3487293"/>
                <a:gd name="connsiteY41" fmla="*/ 147205 h 3862739"/>
                <a:gd name="connsiteX42" fmla="*/ 3421571 w 3487293"/>
                <a:gd name="connsiteY42" fmla="*/ 106029 h 3862739"/>
                <a:gd name="connsiteX43" fmla="*/ 3437858 w 3487293"/>
                <a:gd name="connsiteY43" fmla="*/ 77501 h 3862739"/>
                <a:gd name="connsiteX44" fmla="*/ 3444240 w 3487293"/>
                <a:gd name="connsiteY44" fmla="*/ 64854 h 3862739"/>
                <a:gd name="connsiteX45" fmla="*/ 3487293 w 3487293"/>
                <a:gd name="connsiteY45" fmla="*/ 0 h 3862739"/>
                <a:gd name="connsiteX46" fmla="*/ 0 w 3487293"/>
                <a:gd name="connsiteY46" fmla="*/ 0 h 3862739"/>
                <a:gd name="connsiteX47" fmla="*/ 0 w 3487293"/>
                <a:gd name="connsiteY47" fmla="*/ 3859564 h 3862739"/>
                <a:gd name="connsiteX48" fmla="*/ 2511270 w 3487293"/>
                <a:gd name="connsiteY48" fmla="*/ 3862739 h 3862739"/>
                <a:gd name="connsiteX49" fmla="*/ 2503795 w 3487293"/>
                <a:gd name="connsiteY49" fmla="*/ 3790120 h 3862739"/>
                <a:gd name="connsiteX50" fmla="*/ 2493895 w 3487293"/>
                <a:gd name="connsiteY50" fmla="*/ 3722557 h 3862739"/>
                <a:gd name="connsiteX51" fmla="*/ 2493414 w 3487293"/>
                <a:gd name="connsiteY51" fmla="*/ 3623750 h 3862739"/>
                <a:gd name="connsiteX52" fmla="*/ 2492931 w 3487293"/>
                <a:gd name="connsiteY52" fmla="*/ 3638826 h 3862739"/>
                <a:gd name="connsiteX53" fmla="*/ 2480085 w 3487293"/>
                <a:gd name="connsiteY53" fmla="*/ 3577302 h 3862739"/>
                <a:gd name="connsiteX54" fmla="*/ 2476986 w 3487293"/>
                <a:gd name="connsiteY54" fmla="*/ 3517878 h 3862739"/>
                <a:gd name="connsiteX55" fmla="*/ 2484263 w 3487293"/>
                <a:gd name="connsiteY55" fmla="*/ 3471822 h 3862739"/>
                <a:gd name="connsiteX56" fmla="*/ 2526697 w 3487293"/>
                <a:gd name="connsiteY56" fmla="*/ 3440581 h 3862739"/>
                <a:gd name="connsiteX57" fmla="*/ 2525363 w 3487293"/>
                <a:gd name="connsiteY57" fmla="*/ 3416998 h 3862739"/>
                <a:gd name="connsiteX58" fmla="*/ 2523173 w 3487293"/>
                <a:gd name="connsiteY58" fmla="*/ 3378010 h 3862739"/>
                <a:gd name="connsiteX59" fmla="*/ 2522411 w 3487293"/>
                <a:gd name="connsiteY59" fmla="*/ 3369547 h 3862739"/>
                <a:gd name="connsiteX60" fmla="*/ 2522982 w 3487293"/>
                <a:gd name="connsiteY60" fmla="*/ 3399977 h 3862739"/>
                <a:gd name="connsiteX61" fmla="*/ 2525459 w 3487293"/>
                <a:gd name="connsiteY61" fmla="*/ 3482803 h 3862739"/>
                <a:gd name="connsiteX62" fmla="*/ 2526602 w 3487293"/>
                <a:gd name="connsiteY62" fmla="*/ 3509905 h 3862739"/>
                <a:gd name="connsiteX63" fmla="*/ 2526602 w 3487293"/>
                <a:gd name="connsiteY63" fmla="*/ 3506672 h 3862739"/>
                <a:gd name="connsiteX64" fmla="*/ 2523268 w 3487293"/>
                <a:gd name="connsiteY64" fmla="*/ 3464830 h 3862739"/>
                <a:gd name="connsiteX65" fmla="*/ 2520982 w 3487293"/>
                <a:gd name="connsiteY65" fmla="*/ 3429741 h 3862739"/>
                <a:gd name="connsiteX66" fmla="*/ 2517743 w 3487293"/>
                <a:gd name="connsiteY66" fmla="*/ 3377820 h 3862739"/>
                <a:gd name="connsiteX67" fmla="*/ 2511933 w 3487293"/>
                <a:gd name="connsiteY67" fmla="*/ 3293947 h 3862739"/>
                <a:gd name="connsiteX68" fmla="*/ 2510695 w 3487293"/>
                <a:gd name="connsiteY68" fmla="*/ 3274168 h 3862739"/>
                <a:gd name="connsiteX69" fmla="*/ 2508695 w 3487293"/>
                <a:gd name="connsiteY69" fmla="*/ 3228523 h 3862739"/>
                <a:gd name="connsiteX70" fmla="*/ 2507552 w 3487293"/>
                <a:gd name="connsiteY70" fmla="*/ 3234133 h 3862739"/>
                <a:gd name="connsiteX71" fmla="*/ 2507552 w 3487293"/>
                <a:gd name="connsiteY71" fmla="*/ 3302030 h 3862739"/>
                <a:gd name="connsiteX72" fmla="*/ 2513933 w 3487293"/>
                <a:gd name="connsiteY72" fmla="*/ 3443815 h 3862739"/>
                <a:gd name="connsiteX73" fmla="*/ 2515076 w 3487293"/>
                <a:gd name="connsiteY73" fmla="*/ 3477002 h 3862739"/>
                <a:gd name="connsiteX74" fmla="*/ 2513266 w 3487293"/>
                <a:gd name="connsiteY74" fmla="*/ 3447619 h 3862739"/>
                <a:gd name="connsiteX75" fmla="*/ 2508504 w 3487293"/>
                <a:gd name="connsiteY75" fmla="*/ 3345488 h 3862739"/>
                <a:gd name="connsiteX76" fmla="*/ 2506218 w 3487293"/>
                <a:gd name="connsiteY76" fmla="*/ 3276640 h 3862739"/>
                <a:gd name="connsiteX77" fmla="*/ 2505456 w 3487293"/>
                <a:gd name="connsiteY77" fmla="*/ 3219584 h 3862739"/>
                <a:gd name="connsiteX78" fmla="*/ 2505456 w 3487293"/>
                <a:gd name="connsiteY78" fmla="*/ 3200565 h 3862739"/>
                <a:gd name="connsiteX79" fmla="*/ 2506028 w 3487293"/>
                <a:gd name="connsiteY79" fmla="*/ 3120021 h 3862739"/>
                <a:gd name="connsiteX80" fmla="*/ 2507075 w 3487293"/>
                <a:gd name="connsiteY80" fmla="*/ 3082554 h 3862739"/>
                <a:gd name="connsiteX81" fmla="*/ 2507075 w 3487293"/>
                <a:gd name="connsiteY81" fmla="*/ 3079131 h 3862739"/>
                <a:gd name="connsiteX82" fmla="*/ 2508028 w 3487293"/>
                <a:gd name="connsiteY82" fmla="*/ 3073615 h 3862739"/>
                <a:gd name="connsiteX83" fmla="*/ 2521649 w 3487293"/>
                <a:gd name="connsiteY83" fmla="*/ 2867738 h 3862739"/>
                <a:gd name="connsiteX84" fmla="*/ 2522411 w 3487293"/>
                <a:gd name="connsiteY84" fmla="*/ 2863744 h 3862739"/>
                <a:gd name="connsiteX85" fmla="*/ 2521268 w 3487293"/>
                <a:gd name="connsiteY85" fmla="*/ 2881336 h 3862739"/>
                <a:gd name="connsiteX86" fmla="*/ 2519458 w 3487293"/>
                <a:gd name="connsiteY86" fmla="*/ 2901781 h 3862739"/>
                <a:gd name="connsiteX87" fmla="*/ 2524697 w 3487293"/>
                <a:gd name="connsiteY87" fmla="*/ 2842918 h 3862739"/>
                <a:gd name="connsiteX88" fmla="*/ 2531078 w 3487293"/>
                <a:gd name="connsiteY88" fmla="*/ 2764751 h 3862739"/>
                <a:gd name="connsiteX89" fmla="*/ 2541461 w 3487293"/>
                <a:gd name="connsiteY89" fmla="*/ 2682876 h 3862739"/>
                <a:gd name="connsiteX90" fmla="*/ 2543937 w 3487293"/>
                <a:gd name="connsiteY90" fmla="*/ 2665759 h 3862739"/>
                <a:gd name="connsiteX91" fmla="*/ 2542508 w 3487293"/>
                <a:gd name="connsiteY91" fmla="*/ 2684778 h 3862739"/>
                <a:gd name="connsiteX92" fmla="*/ 2540127 w 3487293"/>
                <a:gd name="connsiteY92" fmla="*/ 2713306 h 3862739"/>
                <a:gd name="connsiteX93" fmla="*/ 2543747 w 3487293"/>
                <a:gd name="connsiteY93" fmla="*/ 2686204 h 3862739"/>
                <a:gd name="connsiteX94" fmla="*/ 2575465 w 3487293"/>
                <a:gd name="connsiteY94" fmla="*/ 2430022 h 3862739"/>
                <a:gd name="connsiteX95" fmla="*/ 2595944 w 3487293"/>
                <a:gd name="connsiteY95" fmla="*/ 2301075 h 3862739"/>
                <a:gd name="connsiteX0" fmla="*/ 2595944 w 3487293"/>
                <a:gd name="connsiteY0" fmla="*/ 2301075 h 3862739"/>
                <a:gd name="connsiteX1" fmla="*/ 2597658 w 3487293"/>
                <a:gd name="connsiteY1" fmla="*/ 2287286 h 3862739"/>
                <a:gd name="connsiteX2" fmla="*/ 2599087 w 3487293"/>
                <a:gd name="connsiteY2" fmla="*/ 2274068 h 3862739"/>
                <a:gd name="connsiteX3" fmla="*/ 2627662 w 3487293"/>
                <a:gd name="connsiteY3" fmla="*/ 2097955 h 3862739"/>
                <a:gd name="connsiteX4" fmla="*/ 2627662 w 3487293"/>
                <a:gd name="connsiteY4" fmla="*/ 2097955 h 3862739"/>
                <a:gd name="connsiteX5" fmla="*/ 2639854 w 3487293"/>
                <a:gd name="connsiteY5" fmla="*/ 2033006 h 3862739"/>
                <a:gd name="connsiteX6" fmla="*/ 2655094 w 3487293"/>
                <a:gd name="connsiteY6" fmla="*/ 1967201 h 3862739"/>
                <a:gd name="connsiteX7" fmla="*/ 2669477 w 3487293"/>
                <a:gd name="connsiteY7" fmla="*/ 1904725 h 3862739"/>
                <a:gd name="connsiteX8" fmla="*/ 2714435 w 3487293"/>
                <a:gd name="connsiteY8" fmla="*/ 1717581 h 3862739"/>
                <a:gd name="connsiteX9" fmla="*/ 2770441 w 3487293"/>
                <a:gd name="connsiteY9" fmla="*/ 1523685 h 3862739"/>
                <a:gd name="connsiteX10" fmla="*/ 2844356 w 3487293"/>
                <a:gd name="connsiteY10" fmla="*/ 1303068 h 3862739"/>
                <a:gd name="connsiteX11" fmla="*/ 2876455 w 3487293"/>
                <a:gd name="connsiteY11" fmla="*/ 1217483 h 3862739"/>
                <a:gd name="connsiteX12" fmla="*/ 2901220 w 3487293"/>
                <a:gd name="connsiteY12" fmla="*/ 1154912 h 3862739"/>
                <a:gd name="connsiteX13" fmla="*/ 2904935 w 3487293"/>
                <a:gd name="connsiteY13" fmla="*/ 1143596 h 3862739"/>
                <a:gd name="connsiteX14" fmla="*/ 2899410 w 3487293"/>
                <a:gd name="connsiteY14" fmla="*/ 1155673 h 3862739"/>
                <a:gd name="connsiteX15" fmla="*/ 2879408 w 3487293"/>
                <a:gd name="connsiteY15" fmla="*/ 1201793 h 3862739"/>
                <a:gd name="connsiteX16" fmla="*/ 2897791 w 3487293"/>
                <a:gd name="connsiteY16" fmla="*/ 1152154 h 3862739"/>
                <a:gd name="connsiteX17" fmla="*/ 2951798 w 3487293"/>
                <a:gd name="connsiteY17" fmla="*/ 1015505 h 3862739"/>
                <a:gd name="connsiteX18" fmla="*/ 2991326 w 3487293"/>
                <a:gd name="connsiteY18" fmla="*/ 928399 h 3862739"/>
                <a:gd name="connsiteX19" fmla="*/ 3046190 w 3487293"/>
                <a:gd name="connsiteY19" fmla="*/ 806964 h 3862739"/>
                <a:gd name="connsiteX20" fmla="*/ 3089529 w 3487293"/>
                <a:gd name="connsiteY20" fmla="*/ 719954 h 3862739"/>
                <a:gd name="connsiteX21" fmla="*/ 3115532 w 3487293"/>
                <a:gd name="connsiteY21" fmla="*/ 668698 h 3862739"/>
                <a:gd name="connsiteX22" fmla="*/ 3131630 w 3487293"/>
                <a:gd name="connsiteY22" fmla="*/ 638078 h 3862739"/>
                <a:gd name="connsiteX23" fmla="*/ 3115628 w 3487293"/>
                <a:gd name="connsiteY23" fmla="*/ 670030 h 3862739"/>
                <a:gd name="connsiteX24" fmla="*/ 3096101 w 3487293"/>
                <a:gd name="connsiteY24" fmla="*/ 708923 h 3862739"/>
                <a:gd name="connsiteX25" fmla="*/ 3059621 w 3487293"/>
                <a:gd name="connsiteY25" fmla="*/ 790798 h 3862739"/>
                <a:gd name="connsiteX26" fmla="*/ 3037808 w 3487293"/>
                <a:gd name="connsiteY26" fmla="*/ 834256 h 3862739"/>
                <a:gd name="connsiteX27" fmla="*/ 3025616 w 3487293"/>
                <a:gd name="connsiteY27" fmla="*/ 857934 h 3862739"/>
                <a:gd name="connsiteX28" fmla="*/ 2997041 w 3487293"/>
                <a:gd name="connsiteY28" fmla="*/ 928779 h 3862739"/>
                <a:gd name="connsiteX29" fmla="*/ 2991707 w 3487293"/>
                <a:gd name="connsiteY29" fmla="*/ 946562 h 3862739"/>
                <a:gd name="connsiteX30" fmla="*/ 3003328 w 3487293"/>
                <a:gd name="connsiteY30" fmla="*/ 924975 h 3862739"/>
                <a:gd name="connsiteX31" fmla="*/ 3080671 w 3487293"/>
                <a:gd name="connsiteY31" fmla="*/ 777866 h 3862739"/>
                <a:gd name="connsiteX32" fmla="*/ 3107341 w 3487293"/>
                <a:gd name="connsiteY32" fmla="*/ 721855 h 3862739"/>
                <a:gd name="connsiteX33" fmla="*/ 3135440 w 3487293"/>
                <a:gd name="connsiteY33" fmla="*/ 660615 h 3862739"/>
                <a:gd name="connsiteX34" fmla="*/ 3156680 w 3487293"/>
                <a:gd name="connsiteY34" fmla="*/ 614590 h 3862739"/>
                <a:gd name="connsiteX35" fmla="*/ 3191256 w 3487293"/>
                <a:gd name="connsiteY35" fmla="*/ 540322 h 3862739"/>
                <a:gd name="connsiteX36" fmla="*/ 3253073 w 3487293"/>
                <a:gd name="connsiteY36" fmla="*/ 438096 h 3862739"/>
                <a:gd name="connsiteX37" fmla="*/ 3277934 w 3487293"/>
                <a:gd name="connsiteY37" fmla="*/ 392356 h 3862739"/>
                <a:gd name="connsiteX38" fmla="*/ 3271266 w 3487293"/>
                <a:gd name="connsiteY38" fmla="*/ 388362 h 3862739"/>
                <a:gd name="connsiteX39" fmla="*/ 3224213 w 3487293"/>
                <a:gd name="connsiteY39" fmla="*/ 453406 h 3862739"/>
                <a:gd name="connsiteX40" fmla="*/ 3224213 w 3487293"/>
                <a:gd name="connsiteY40" fmla="*/ 443897 h 3862739"/>
                <a:gd name="connsiteX41" fmla="*/ 3392996 w 3487293"/>
                <a:gd name="connsiteY41" fmla="*/ 147205 h 3862739"/>
                <a:gd name="connsiteX42" fmla="*/ 3421571 w 3487293"/>
                <a:gd name="connsiteY42" fmla="*/ 106029 h 3862739"/>
                <a:gd name="connsiteX43" fmla="*/ 3437858 w 3487293"/>
                <a:gd name="connsiteY43" fmla="*/ 77501 h 3862739"/>
                <a:gd name="connsiteX44" fmla="*/ 3444240 w 3487293"/>
                <a:gd name="connsiteY44" fmla="*/ 64854 h 3862739"/>
                <a:gd name="connsiteX45" fmla="*/ 3487293 w 3487293"/>
                <a:gd name="connsiteY45" fmla="*/ 0 h 3862739"/>
                <a:gd name="connsiteX46" fmla="*/ 0 w 3487293"/>
                <a:gd name="connsiteY46" fmla="*/ 0 h 3862739"/>
                <a:gd name="connsiteX47" fmla="*/ 0 w 3487293"/>
                <a:gd name="connsiteY47" fmla="*/ 3859564 h 3862739"/>
                <a:gd name="connsiteX48" fmla="*/ 2511270 w 3487293"/>
                <a:gd name="connsiteY48" fmla="*/ 3862739 h 3862739"/>
                <a:gd name="connsiteX49" fmla="*/ 2503795 w 3487293"/>
                <a:gd name="connsiteY49" fmla="*/ 3790120 h 3862739"/>
                <a:gd name="connsiteX50" fmla="*/ 2493895 w 3487293"/>
                <a:gd name="connsiteY50" fmla="*/ 3722557 h 3862739"/>
                <a:gd name="connsiteX51" fmla="*/ 2493414 w 3487293"/>
                <a:gd name="connsiteY51" fmla="*/ 3623750 h 3862739"/>
                <a:gd name="connsiteX52" fmla="*/ 2492931 w 3487293"/>
                <a:gd name="connsiteY52" fmla="*/ 3638826 h 3862739"/>
                <a:gd name="connsiteX53" fmla="*/ 2480085 w 3487293"/>
                <a:gd name="connsiteY53" fmla="*/ 3577302 h 3862739"/>
                <a:gd name="connsiteX54" fmla="*/ 2476986 w 3487293"/>
                <a:gd name="connsiteY54" fmla="*/ 3517878 h 3862739"/>
                <a:gd name="connsiteX55" fmla="*/ 2484263 w 3487293"/>
                <a:gd name="connsiteY55" fmla="*/ 3471822 h 3862739"/>
                <a:gd name="connsiteX56" fmla="*/ 2526697 w 3487293"/>
                <a:gd name="connsiteY56" fmla="*/ 3440581 h 3862739"/>
                <a:gd name="connsiteX57" fmla="*/ 2525363 w 3487293"/>
                <a:gd name="connsiteY57" fmla="*/ 3416998 h 3862739"/>
                <a:gd name="connsiteX58" fmla="*/ 2523173 w 3487293"/>
                <a:gd name="connsiteY58" fmla="*/ 3378010 h 3862739"/>
                <a:gd name="connsiteX59" fmla="*/ 2522411 w 3487293"/>
                <a:gd name="connsiteY59" fmla="*/ 3369547 h 3862739"/>
                <a:gd name="connsiteX60" fmla="*/ 2522982 w 3487293"/>
                <a:gd name="connsiteY60" fmla="*/ 3399977 h 3862739"/>
                <a:gd name="connsiteX61" fmla="*/ 2525459 w 3487293"/>
                <a:gd name="connsiteY61" fmla="*/ 3482803 h 3862739"/>
                <a:gd name="connsiteX62" fmla="*/ 2526602 w 3487293"/>
                <a:gd name="connsiteY62" fmla="*/ 3509905 h 3862739"/>
                <a:gd name="connsiteX63" fmla="*/ 2480212 w 3487293"/>
                <a:gd name="connsiteY63" fmla="*/ 3420947 h 3862739"/>
                <a:gd name="connsiteX64" fmla="*/ 2523268 w 3487293"/>
                <a:gd name="connsiteY64" fmla="*/ 3464830 h 3862739"/>
                <a:gd name="connsiteX65" fmla="*/ 2520982 w 3487293"/>
                <a:gd name="connsiteY65" fmla="*/ 3429741 h 3862739"/>
                <a:gd name="connsiteX66" fmla="*/ 2517743 w 3487293"/>
                <a:gd name="connsiteY66" fmla="*/ 3377820 h 3862739"/>
                <a:gd name="connsiteX67" fmla="*/ 2511933 w 3487293"/>
                <a:gd name="connsiteY67" fmla="*/ 3293947 h 3862739"/>
                <a:gd name="connsiteX68" fmla="*/ 2510695 w 3487293"/>
                <a:gd name="connsiteY68" fmla="*/ 3274168 h 3862739"/>
                <a:gd name="connsiteX69" fmla="*/ 2508695 w 3487293"/>
                <a:gd name="connsiteY69" fmla="*/ 3228523 h 3862739"/>
                <a:gd name="connsiteX70" fmla="*/ 2507552 w 3487293"/>
                <a:gd name="connsiteY70" fmla="*/ 3234133 h 3862739"/>
                <a:gd name="connsiteX71" fmla="*/ 2507552 w 3487293"/>
                <a:gd name="connsiteY71" fmla="*/ 3302030 h 3862739"/>
                <a:gd name="connsiteX72" fmla="*/ 2513933 w 3487293"/>
                <a:gd name="connsiteY72" fmla="*/ 3443815 h 3862739"/>
                <a:gd name="connsiteX73" fmla="*/ 2515076 w 3487293"/>
                <a:gd name="connsiteY73" fmla="*/ 3477002 h 3862739"/>
                <a:gd name="connsiteX74" fmla="*/ 2513266 w 3487293"/>
                <a:gd name="connsiteY74" fmla="*/ 3447619 h 3862739"/>
                <a:gd name="connsiteX75" fmla="*/ 2508504 w 3487293"/>
                <a:gd name="connsiteY75" fmla="*/ 3345488 h 3862739"/>
                <a:gd name="connsiteX76" fmla="*/ 2506218 w 3487293"/>
                <a:gd name="connsiteY76" fmla="*/ 3276640 h 3862739"/>
                <a:gd name="connsiteX77" fmla="*/ 2505456 w 3487293"/>
                <a:gd name="connsiteY77" fmla="*/ 3219584 h 3862739"/>
                <a:gd name="connsiteX78" fmla="*/ 2505456 w 3487293"/>
                <a:gd name="connsiteY78" fmla="*/ 3200565 h 3862739"/>
                <a:gd name="connsiteX79" fmla="*/ 2506028 w 3487293"/>
                <a:gd name="connsiteY79" fmla="*/ 3120021 h 3862739"/>
                <a:gd name="connsiteX80" fmla="*/ 2507075 w 3487293"/>
                <a:gd name="connsiteY80" fmla="*/ 3082554 h 3862739"/>
                <a:gd name="connsiteX81" fmla="*/ 2507075 w 3487293"/>
                <a:gd name="connsiteY81" fmla="*/ 3079131 h 3862739"/>
                <a:gd name="connsiteX82" fmla="*/ 2508028 w 3487293"/>
                <a:gd name="connsiteY82" fmla="*/ 3073615 h 3862739"/>
                <a:gd name="connsiteX83" fmla="*/ 2521649 w 3487293"/>
                <a:gd name="connsiteY83" fmla="*/ 2867738 h 3862739"/>
                <a:gd name="connsiteX84" fmla="*/ 2522411 w 3487293"/>
                <a:gd name="connsiteY84" fmla="*/ 2863744 h 3862739"/>
                <a:gd name="connsiteX85" fmla="*/ 2521268 w 3487293"/>
                <a:gd name="connsiteY85" fmla="*/ 2881336 h 3862739"/>
                <a:gd name="connsiteX86" fmla="*/ 2519458 w 3487293"/>
                <a:gd name="connsiteY86" fmla="*/ 2901781 h 3862739"/>
                <a:gd name="connsiteX87" fmla="*/ 2524697 w 3487293"/>
                <a:gd name="connsiteY87" fmla="*/ 2842918 h 3862739"/>
                <a:gd name="connsiteX88" fmla="*/ 2531078 w 3487293"/>
                <a:gd name="connsiteY88" fmla="*/ 2764751 h 3862739"/>
                <a:gd name="connsiteX89" fmla="*/ 2541461 w 3487293"/>
                <a:gd name="connsiteY89" fmla="*/ 2682876 h 3862739"/>
                <a:gd name="connsiteX90" fmla="*/ 2543937 w 3487293"/>
                <a:gd name="connsiteY90" fmla="*/ 2665759 h 3862739"/>
                <a:gd name="connsiteX91" fmla="*/ 2542508 w 3487293"/>
                <a:gd name="connsiteY91" fmla="*/ 2684778 h 3862739"/>
                <a:gd name="connsiteX92" fmla="*/ 2540127 w 3487293"/>
                <a:gd name="connsiteY92" fmla="*/ 2713306 h 3862739"/>
                <a:gd name="connsiteX93" fmla="*/ 2543747 w 3487293"/>
                <a:gd name="connsiteY93" fmla="*/ 2686204 h 3862739"/>
                <a:gd name="connsiteX94" fmla="*/ 2575465 w 3487293"/>
                <a:gd name="connsiteY94" fmla="*/ 2430022 h 3862739"/>
                <a:gd name="connsiteX95" fmla="*/ 2595944 w 3487293"/>
                <a:gd name="connsiteY95" fmla="*/ 2301075 h 3862739"/>
                <a:gd name="connsiteX0" fmla="*/ 2595944 w 3487293"/>
                <a:gd name="connsiteY0" fmla="*/ 2301075 h 3862739"/>
                <a:gd name="connsiteX1" fmla="*/ 2597658 w 3487293"/>
                <a:gd name="connsiteY1" fmla="*/ 2287286 h 3862739"/>
                <a:gd name="connsiteX2" fmla="*/ 2599087 w 3487293"/>
                <a:gd name="connsiteY2" fmla="*/ 2274068 h 3862739"/>
                <a:gd name="connsiteX3" fmla="*/ 2627662 w 3487293"/>
                <a:gd name="connsiteY3" fmla="*/ 2097955 h 3862739"/>
                <a:gd name="connsiteX4" fmla="*/ 2627662 w 3487293"/>
                <a:gd name="connsiteY4" fmla="*/ 2097955 h 3862739"/>
                <a:gd name="connsiteX5" fmla="*/ 2639854 w 3487293"/>
                <a:gd name="connsiteY5" fmla="*/ 2033006 h 3862739"/>
                <a:gd name="connsiteX6" fmla="*/ 2655094 w 3487293"/>
                <a:gd name="connsiteY6" fmla="*/ 1967201 h 3862739"/>
                <a:gd name="connsiteX7" fmla="*/ 2669477 w 3487293"/>
                <a:gd name="connsiteY7" fmla="*/ 1904725 h 3862739"/>
                <a:gd name="connsiteX8" fmla="*/ 2714435 w 3487293"/>
                <a:gd name="connsiteY8" fmla="*/ 1717581 h 3862739"/>
                <a:gd name="connsiteX9" fmla="*/ 2770441 w 3487293"/>
                <a:gd name="connsiteY9" fmla="*/ 1523685 h 3862739"/>
                <a:gd name="connsiteX10" fmla="*/ 2844356 w 3487293"/>
                <a:gd name="connsiteY10" fmla="*/ 1303068 h 3862739"/>
                <a:gd name="connsiteX11" fmla="*/ 2876455 w 3487293"/>
                <a:gd name="connsiteY11" fmla="*/ 1217483 h 3862739"/>
                <a:gd name="connsiteX12" fmla="*/ 2901220 w 3487293"/>
                <a:gd name="connsiteY12" fmla="*/ 1154912 h 3862739"/>
                <a:gd name="connsiteX13" fmla="*/ 2904935 w 3487293"/>
                <a:gd name="connsiteY13" fmla="*/ 1143596 h 3862739"/>
                <a:gd name="connsiteX14" fmla="*/ 2899410 w 3487293"/>
                <a:gd name="connsiteY14" fmla="*/ 1155673 h 3862739"/>
                <a:gd name="connsiteX15" fmla="*/ 2879408 w 3487293"/>
                <a:gd name="connsiteY15" fmla="*/ 1201793 h 3862739"/>
                <a:gd name="connsiteX16" fmla="*/ 2897791 w 3487293"/>
                <a:gd name="connsiteY16" fmla="*/ 1152154 h 3862739"/>
                <a:gd name="connsiteX17" fmla="*/ 2951798 w 3487293"/>
                <a:gd name="connsiteY17" fmla="*/ 1015505 h 3862739"/>
                <a:gd name="connsiteX18" fmla="*/ 2991326 w 3487293"/>
                <a:gd name="connsiteY18" fmla="*/ 928399 h 3862739"/>
                <a:gd name="connsiteX19" fmla="*/ 3046190 w 3487293"/>
                <a:gd name="connsiteY19" fmla="*/ 806964 h 3862739"/>
                <a:gd name="connsiteX20" fmla="*/ 3089529 w 3487293"/>
                <a:gd name="connsiteY20" fmla="*/ 719954 h 3862739"/>
                <a:gd name="connsiteX21" fmla="*/ 3115532 w 3487293"/>
                <a:gd name="connsiteY21" fmla="*/ 668698 h 3862739"/>
                <a:gd name="connsiteX22" fmla="*/ 3131630 w 3487293"/>
                <a:gd name="connsiteY22" fmla="*/ 638078 h 3862739"/>
                <a:gd name="connsiteX23" fmla="*/ 3115628 w 3487293"/>
                <a:gd name="connsiteY23" fmla="*/ 670030 h 3862739"/>
                <a:gd name="connsiteX24" fmla="*/ 3096101 w 3487293"/>
                <a:gd name="connsiteY24" fmla="*/ 708923 h 3862739"/>
                <a:gd name="connsiteX25" fmla="*/ 3059621 w 3487293"/>
                <a:gd name="connsiteY25" fmla="*/ 790798 h 3862739"/>
                <a:gd name="connsiteX26" fmla="*/ 3037808 w 3487293"/>
                <a:gd name="connsiteY26" fmla="*/ 834256 h 3862739"/>
                <a:gd name="connsiteX27" fmla="*/ 3025616 w 3487293"/>
                <a:gd name="connsiteY27" fmla="*/ 857934 h 3862739"/>
                <a:gd name="connsiteX28" fmla="*/ 2997041 w 3487293"/>
                <a:gd name="connsiteY28" fmla="*/ 928779 h 3862739"/>
                <a:gd name="connsiteX29" fmla="*/ 2991707 w 3487293"/>
                <a:gd name="connsiteY29" fmla="*/ 946562 h 3862739"/>
                <a:gd name="connsiteX30" fmla="*/ 3003328 w 3487293"/>
                <a:gd name="connsiteY30" fmla="*/ 924975 h 3862739"/>
                <a:gd name="connsiteX31" fmla="*/ 3080671 w 3487293"/>
                <a:gd name="connsiteY31" fmla="*/ 777866 h 3862739"/>
                <a:gd name="connsiteX32" fmla="*/ 3107341 w 3487293"/>
                <a:gd name="connsiteY32" fmla="*/ 721855 h 3862739"/>
                <a:gd name="connsiteX33" fmla="*/ 3135440 w 3487293"/>
                <a:gd name="connsiteY33" fmla="*/ 660615 h 3862739"/>
                <a:gd name="connsiteX34" fmla="*/ 3156680 w 3487293"/>
                <a:gd name="connsiteY34" fmla="*/ 614590 h 3862739"/>
                <a:gd name="connsiteX35" fmla="*/ 3191256 w 3487293"/>
                <a:gd name="connsiteY35" fmla="*/ 540322 h 3862739"/>
                <a:gd name="connsiteX36" fmla="*/ 3253073 w 3487293"/>
                <a:gd name="connsiteY36" fmla="*/ 438096 h 3862739"/>
                <a:gd name="connsiteX37" fmla="*/ 3277934 w 3487293"/>
                <a:gd name="connsiteY37" fmla="*/ 392356 h 3862739"/>
                <a:gd name="connsiteX38" fmla="*/ 3271266 w 3487293"/>
                <a:gd name="connsiteY38" fmla="*/ 388362 h 3862739"/>
                <a:gd name="connsiteX39" fmla="*/ 3224213 w 3487293"/>
                <a:gd name="connsiteY39" fmla="*/ 453406 h 3862739"/>
                <a:gd name="connsiteX40" fmla="*/ 3224213 w 3487293"/>
                <a:gd name="connsiteY40" fmla="*/ 443897 h 3862739"/>
                <a:gd name="connsiteX41" fmla="*/ 3392996 w 3487293"/>
                <a:gd name="connsiteY41" fmla="*/ 147205 h 3862739"/>
                <a:gd name="connsiteX42" fmla="*/ 3421571 w 3487293"/>
                <a:gd name="connsiteY42" fmla="*/ 106029 h 3862739"/>
                <a:gd name="connsiteX43" fmla="*/ 3437858 w 3487293"/>
                <a:gd name="connsiteY43" fmla="*/ 77501 h 3862739"/>
                <a:gd name="connsiteX44" fmla="*/ 3444240 w 3487293"/>
                <a:gd name="connsiteY44" fmla="*/ 64854 h 3862739"/>
                <a:gd name="connsiteX45" fmla="*/ 3487293 w 3487293"/>
                <a:gd name="connsiteY45" fmla="*/ 0 h 3862739"/>
                <a:gd name="connsiteX46" fmla="*/ 0 w 3487293"/>
                <a:gd name="connsiteY46" fmla="*/ 0 h 3862739"/>
                <a:gd name="connsiteX47" fmla="*/ 0 w 3487293"/>
                <a:gd name="connsiteY47" fmla="*/ 3859564 h 3862739"/>
                <a:gd name="connsiteX48" fmla="*/ 2511270 w 3487293"/>
                <a:gd name="connsiteY48" fmla="*/ 3862739 h 3862739"/>
                <a:gd name="connsiteX49" fmla="*/ 2503795 w 3487293"/>
                <a:gd name="connsiteY49" fmla="*/ 3790120 h 3862739"/>
                <a:gd name="connsiteX50" fmla="*/ 2493895 w 3487293"/>
                <a:gd name="connsiteY50" fmla="*/ 3722557 h 3862739"/>
                <a:gd name="connsiteX51" fmla="*/ 2493414 w 3487293"/>
                <a:gd name="connsiteY51" fmla="*/ 3623750 h 3862739"/>
                <a:gd name="connsiteX52" fmla="*/ 2492931 w 3487293"/>
                <a:gd name="connsiteY52" fmla="*/ 3638826 h 3862739"/>
                <a:gd name="connsiteX53" fmla="*/ 2480085 w 3487293"/>
                <a:gd name="connsiteY53" fmla="*/ 3577302 h 3862739"/>
                <a:gd name="connsiteX54" fmla="*/ 2476986 w 3487293"/>
                <a:gd name="connsiteY54" fmla="*/ 3517878 h 3862739"/>
                <a:gd name="connsiteX55" fmla="*/ 2484263 w 3487293"/>
                <a:gd name="connsiteY55" fmla="*/ 3471822 h 3862739"/>
                <a:gd name="connsiteX56" fmla="*/ 2526697 w 3487293"/>
                <a:gd name="connsiteY56" fmla="*/ 3440581 h 3862739"/>
                <a:gd name="connsiteX57" fmla="*/ 2525363 w 3487293"/>
                <a:gd name="connsiteY57" fmla="*/ 3416998 h 3862739"/>
                <a:gd name="connsiteX58" fmla="*/ 2523173 w 3487293"/>
                <a:gd name="connsiteY58" fmla="*/ 3378010 h 3862739"/>
                <a:gd name="connsiteX59" fmla="*/ 2522411 w 3487293"/>
                <a:gd name="connsiteY59" fmla="*/ 3369547 h 3862739"/>
                <a:gd name="connsiteX60" fmla="*/ 2522982 w 3487293"/>
                <a:gd name="connsiteY60" fmla="*/ 3399977 h 3862739"/>
                <a:gd name="connsiteX61" fmla="*/ 2525459 w 3487293"/>
                <a:gd name="connsiteY61" fmla="*/ 3482803 h 3862739"/>
                <a:gd name="connsiteX62" fmla="*/ 2526602 w 3487293"/>
                <a:gd name="connsiteY62" fmla="*/ 3509905 h 3862739"/>
                <a:gd name="connsiteX63" fmla="*/ 2480212 w 3487293"/>
                <a:gd name="connsiteY63" fmla="*/ 3420947 h 3862739"/>
                <a:gd name="connsiteX64" fmla="*/ 2523268 w 3487293"/>
                <a:gd name="connsiteY64" fmla="*/ 3464830 h 3862739"/>
                <a:gd name="connsiteX65" fmla="*/ 2520982 w 3487293"/>
                <a:gd name="connsiteY65" fmla="*/ 3429741 h 3862739"/>
                <a:gd name="connsiteX66" fmla="*/ 2517743 w 3487293"/>
                <a:gd name="connsiteY66" fmla="*/ 3377820 h 3862739"/>
                <a:gd name="connsiteX67" fmla="*/ 2511933 w 3487293"/>
                <a:gd name="connsiteY67" fmla="*/ 3293947 h 3862739"/>
                <a:gd name="connsiteX68" fmla="*/ 2510695 w 3487293"/>
                <a:gd name="connsiteY68" fmla="*/ 3274168 h 3862739"/>
                <a:gd name="connsiteX69" fmla="*/ 2508695 w 3487293"/>
                <a:gd name="connsiteY69" fmla="*/ 3228523 h 3862739"/>
                <a:gd name="connsiteX70" fmla="*/ 2507552 w 3487293"/>
                <a:gd name="connsiteY70" fmla="*/ 3234133 h 3862739"/>
                <a:gd name="connsiteX71" fmla="*/ 2507552 w 3487293"/>
                <a:gd name="connsiteY71" fmla="*/ 3302030 h 3862739"/>
                <a:gd name="connsiteX72" fmla="*/ 2513933 w 3487293"/>
                <a:gd name="connsiteY72" fmla="*/ 3443815 h 3862739"/>
                <a:gd name="connsiteX73" fmla="*/ 2515076 w 3487293"/>
                <a:gd name="connsiteY73" fmla="*/ 3477002 h 3862739"/>
                <a:gd name="connsiteX74" fmla="*/ 2473062 w 3487293"/>
                <a:gd name="connsiteY74" fmla="*/ 3396819 h 3862739"/>
                <a:gd name="connsiteX75" fmla="*/ 2508504 w 3487293"/>
                <a:gd name="connsiteY75" fmla="*/ 3345488 h 3862739"/>
                <a:gd name="connsiteX76" fmla="*/ 2506218 w 3487293"/>
                <a:gd name="connsiteY76" fmla="*/ 3276640 h 3862739"/>
                <a:gd name="connsiteX77" fmla="*/ 2505456 w 3487293"/>
                <a:gd name="connsiteY77" fmla="*/ 3219584 h 3862739"/>
                <a:gd name="connsiteX78" fmla="*/ 2505456 w 3487293"/>
                <a:gd name="connsiteY78" fmla="*/ 3200565 h 3862739"/>
                <a:gd name="connsiteX79" fmla="*/ 2506028 w 3487293"/>
                <a:gd name="connsiteY79" fmla="*/ 3120021 h 3862739"/>
                <a:gd name="connsiteX80" fmla="*/ 2507075 w 3487293"/>
                <a:gd name="connsiteY80" fmla="*/ 3082554 h 3862739"/>
                <a:gd name="connsiteX81" fmla="*/ 2507075 w 3487293"/>
                <a:gd name="connsiteY81" fmla="*/ 3079131 h 3862739"/>
                <a:gd name="connsiteX82" fmla="*/ 2508028 w 3487293"/>
                <a:gd name="connsiteY82" fmla="*/ 3073615 h 3862739"/>
                <a:gd name="connsiteX83" fmla="*/ 2521649 w 3487293"/>
                <a:gd name="connsiteY83" fmla="*/ 2867738 h 3862739"/>
                <a:gd name="connsiteX84" fmla="*/ 2522411 w 3487293"/>
                <a:gd name="connsiteY84" fmla="*/ 2863744 h 3862739"/>
                <a:gd name="connsiteX85" fmla="*/ 2521268 w 3487293"/>
                <a:gd name="connsiteY85" fmla="*/ 2881336 h 3862739"/>
                <a:gd name="connsiteX86" fmla="*/ 2519458 w 3487293"/>
                <a:gd name="connsiteY86" fmla="*/ 2901781 h 3862739"/>
                <a:gd name="connsiteX87" fmla="*/ 2524697 w 3487293"/>
                <a:gd name="connsiteY87" fmla="*/ 2842918 h 3862739"/>
                <a:gd name="connsiteX88" fmla="*/ 2531078 w 3487293"/>
                <a:gd name="connsiteY88" fmla="*/ 2764751 h 3862739"/>
                <a:gd name="connsiteX89" fmla="*/ 2541461 w 3487293"/>
                <a:gd name="connsiteY89" fmla="*/ 2682876 h 3862739"/>
                <a:gd name="connsiteX90" fmla="*/ 2543937 w 3487293"/>
                <a:gd name="connsiteY90" fmla="*/ 2665759 h 3862739"/>
                <a:gd name="connsiteX91" fmla="*/ 2542508 w 3487293"/>
                <a:gd name="connsiteY91" fmla="*/ 2684778 h 3862739"/>
                <a:gd name="connsiteX92" fmla="*/ 2540127 w 3487293"/>
                <a:gd name="connsiteY92" fmla="*/ 2713306 h 3862739"/>
                <a:gd name="connsiteX93" fmla="*/ 2543747 w 3487293"/>
                <a:gd name="connsiteY93" fmla="*/ 2686204 h 3862739"/>
                <a:gd name="connsiteX94" fmla="*/ 2575465 w 3487293"/>
                <a:gd name="connsiteY94" fmla="*/ 2430022 h 3862739"/>
                <a:gd name="connsiteX95" fmla="*/ 2595944 w 3487293"/>
                <a:gd name="connsiteY95" fmla="*/ 2301075 h 3862739"/>
                <a:gd name="connsiteX0" fmla="*/ 2595944 w 3487293"/>
                <a:gd name="connsiteY0" fmla="*/ 2301075 h 3862739"/>
                <a:gd name="connsiteX1" fmla="*/ 2597658 w 3487293"/>
                <a:gd name="connsiteY1" fmla="*/ 2287286 h 3862739"/>
                <a:gd name="connsiteX2" fmla="*/ 2599087 w 3487293"/>
                <a:gd name="connsiteY2" fmla="*/ 2274068 h 3862739"/>
                <a:gd name="connsiteX3" fmla="*/ 2627662 w 3487293"/>
                <a:gd name="connsiteY3" fmla="*/ 2097955 h 3862739"/>
                <a:gd name="connsiteX4" fmla="*/ 2627662 w 3487293"/>
                <a:gd name="connsiteY4" fmla="*/ 2097955 h 3862739"/>
                <a:gd name="connsiteX5" fmla="*/ 2639854 w 3487293"/>
                <a:gd name="connsiteY5" fmla="*/ 2033006 h 3862739"/>
                <a:gd name="connsiteX6" fmla="*/ 2655094 w 3487293"/>
                <a:gd name="connsiteY6" fmla="*/ 1967201 h 3862739"/>
                <a:gd name="connsiteX7" fmla="*/ 2669477 w 3487293"/>
                <a:gd name="connsiteY7" fmla="*/ 1904725 h 3862739"/>
                <a:gd name="connsiteX8" fmla="*/ 2714435 w 3487293"/>
                <a:gd name="connsiteY8" fmla="*/ 1717581 h 3862739"/>
                <a:gd name="connsiteX9" fmla="*/ 2770441 w 3487293"/>
                <a:gd name="connsiteY9" fmla="*/ 1523685 h 3862739"/>
                <a:gd name="connsiteX10" fmla="*/ 2844356 w 3487293"/>
                <a:gd name="connsiteY10" fmla="*/ 1303068 h 3862739"/>
                <a:gd name="connsiteX11" fmla="*/ 2876455 w 3487293"/>
                <a:gd name="connsiteY11" fmla="*/ 1217483 h 3862739"/>
                <a:gd name="connsiteX12" fmla="*/ 2901220 w 3487293"/>
                <a:gd name="connsiteY12" fmla="*/ 1154912 h 3862739"/>
                <a:gd name="connsiteX13" fmla="*/ 2904935 w 3487293"/>
                <a:gd name="connsiteY13" fmla="*/ 1143596 h 3862739"/>
                <a:gd name="connsiteX14" fmla="*/ 2899410 w 3487293"/>
                <a:gd name="connsiteY14" fmla="*/ 1155673 h 3862739"/>
                <a:gd name="connsiteX15" fmla="*/ 2879408 w 3487293"/>
                <a:gd name="connsiteY15" fmla="*/ 1201793 h 3862739"/>
                <a:gd name="connsiteX16" fmla="*/ 2897791 w 3487293"/>
                <a:gd name="connsiteY16" fmla="*/ 1152154 h 3862739"/>
                <a:gd name="connsiteX17" fmla="*/ 2951798 w 3487293"/>
                <a:gd name="connsiteY17" fmla="*/ 1015505 h 3862739"/>
                <a:gd name="connsiteX18" fmla="*/ 2991326 w 3487293"/>
                <a:gd name="connsiteY18" fmla="*/ 928399 h 3862739"/>
                <a:gd name="connsiteX19" fmla="*/ 3046190 w 3487293"/>
                <a:gd name="connsiteY19" fmla="*/ 806964 h 3862739"/>
                <a:gd name="connsiteX20" fmla="*/ 3089529 w 3487293"/>
                <a:gd name="connsiteY20" fmla="*/ 719954 h 3862739"/>
                <a:gd name="connsiteX21" fmla="*/ 3115532 w 3487293"/>
                <a:gd name="connsiteY21" fmla="*/ 668698 h 3862739"/>
                <a:gd name="connsiteX22" fmla="*/ 3131630 w 3487293"/>
                <a:gd name="connsiteY22" fmla="*/ 638078 h 3862739"/>
                <a:gd name="connsiteX23" fmla="*/ 3115628 w 3487293"/>
                <a:gd name="connsiteY23" fmla="*/ 670030 h 3862739"/>
                <a:gd name="connsiteX24" fmla="*/ 3096101 w 3487293"/>
                <a:gd name="connsiteY24" fmla="*/ 708923 h 3862739"/>
                <a:gd name="connsiteX25" fmla="*/ 3059621 w 3487293"/>
                <a:gd name="connsiteY25" fmla="*/ 790798 h 3862739"/>
                <a:gd name="connsiteX26" fmla="*/ 3037808 w 3487293"/>
                <a:gd name="connsiteY26" fmla="*/ 834256 h 3862739"/>
                <a:gd name="connsiteX27" fmla="*/ 3025616 w 3487293"/>
                <a:gd name="connsiteY27" fmla="*/ 857934 h 3862739"/>
                <a:gd name="connsiteX28" fmla="*/ 2997041 w 3487293"/>
                <a:gd name="connsiteY28" fmla="*/ 928779 h 3862739"/>
                <a:gd name="connsiteX29" fmla="*/ 2991707 w 3487293"/>
                <a:gd name="connsiteY29" fmla="*/ 946562 h 3862739"/>
                <a:gd name="connsiteX30" fmla="*/ 3003328 w 3487293"/>
                <a:gd name="connsiteY30" fmla="*/ 924975 h 3862739"/>
                <a:gd name="connsiteX31" fmla="*/ 3080671 w 3487293"/>
                <a:gd name="connsiteY31" fmla="*/ 777866 h 3862739"/>
                <a:gd name="connsiteX32" fmla="*/ 3107341 w 3487293"/>
                <a:gd name="connsiteY32" fmla="*/ 721855 h 3862739"/>
                <a:gd name="connsiteX33" fmla="*/ 3135440 w 3487293"/>
                <a:gd name="connsiteY33" fmla="*/ 660615 h 3862739"/>
                <a:gd name="connsiteX34" fmla="*/ 3156680 w 3487293"/>
                <a:gd name="connsiteY34" fmla="*/ 614590 h 3862739"/>
                <a:gd name="connsiteX35" fmla="*/ 3191256 w 3487293"/>
                <a:gd name="connsiteY35" fmla="*/ 540322 h 3862739"/>
                <a:gd name="connsiteX36" fmla="*/ 3253073 w 3487293"/>
                <a:gd name="connsiteY36" fmla="*/ 438096 h 3862739"/>
                <a:gd name="connsiteX37" fmla="*/ 3277934 w 3487293"/>
                <a:gd name="connsiteY37" fmla="*/ 392356 h 3862739"/>
                <a:gd name="connsiteX38" fmla="*/ 3271266 w 3487293"/>
                <a:gd name="connsiteY38" fmla="*/ 388362 h 3862739"/>
                <a:gd name="connsiteX39" fmla="*/ 3224213 w 3487293"/>
                <a:gd name="connsiteY39" fmla="*/ 453406 h 3862739"/>
                <a:gd name="connsiteX40" fmla="*/ 3224213 w 3487293"/>
                <a:gd name="connsiteY40" fmla="*/ 443897 h 3862739"/>
                <a:gd name="connsiteX41" fmla="*/ 3392996 w 3487293"/>
                <a:gd name="connsiteY41" fmla="*/ 147205 h 3862739"/>
                <a:gd name="connsiteX42" fmla="*/ 3421571 w 3487293"/>
                <a:gd name="connsiteY42" fmla="*/ 106029 h 3862739"/>
                <a:gd name="connsiteX43" fmla="*/ 3437858 w 3487293"/>
                <a:gd name="connsiteY43" fmla="*/ 77501 h 3862739"/>
                <a:gd name="connsiteX44" fmla="*/ 3444240 w 3487293"/>
                <a:gd name="connsiteY44" fmla="*/ 64854 h 3862739"/>
                <a:gd name="connsiteX45" fmla="*/ 3487293 w 3487293"/>
                <a:gd name="connsiteY45" fmla="*/ 0 h 3862739"/>
                <a:gd name="connsiteX46" fmla="*/ 0 w 3487293"/>
                <a:gd name="connsiteY46" fmla="*/ 0 h 3862739"/>
                <a:gd name="connsiteX47" fmla="*/ 0 w 3487293"/>
                <a:gd name="connsiteY47" fmla="*/ 3859564 h 3862739"/>
                <a:gd name="connsiteX48" fmla="*/ 2511270 w 3487293"/>
                <a:gd name="connsiteY48" fmla="*/ 3862739 h 3862739"/>
                <a:gd name="connsiteX49" fmla="*/ 2503795 w 3487293"/>
                <a:gd name="connsiteY49" fmla="*/ 3790120 h 3862739"/>
                <a:gd name="connsiteX50" fmla="*/ 2493895 w 3487293"/>
                <a:gd name="connsiteY50" fmla="*/ 3722557 h 3862739"/>
                <a:gd name="connsiteX51" fmla="*/ 2493414 w 3487293"/>
                <a:gd name="connsiteY51" fmla="*/ 3623750 h 3862739"/>
                <a:gd name="connsiteX52" fmla="*/ 2492931 w 3487293"/>
                <a:gd name="connsiteY52" fmla="*/ 3638826 h 3862739"/>
                <a:gd name="connsiteX53" fmla="*/ 2480085 w 3487293"/>
                <a:gd name="connsiteY53" fmla="*/ 3577302 h 3862739"/>
                <a:gd name="connsiteX54" fmla="*/ 2476986 w 3487293"/>
                <a:gd name="connsiteY54" fmla="*/ 3517878 h 3862739"/>
                <a:gd name="connsiteX55" fmla="*/ 2484263 w 3487293"/>
                <a:gd name="connsiteY55" fmla="*/ 3471822 h 3862739"/>
                <a:gd name="connsiteX56" fmla="*/ 2526697 w 3487293"/>
                <a:gd name="connsiteY56" fmla="*/ 3440581 h 3862739"/>
                <a:gd name="connsiteX57" fmla="*/ 2525363 w 3487293"/>
                <a:gd name="connsiteY57" fmla="*/ 3416998 h 3862739"/>
                <a:gd name="connsiteX58" fmla="*/ 2523173 w 3487293"/>
                <a:gd name="connsiteY58" fmla="*/ 3378010 h 3862739"/>
                <a:gd name="connsiteX59" fmla="*/ 2522411 w 3487293"/>
                <a:gd name="connsiteY59" fmla="*/ 3369547 h 3862739"/>
                <a:gd name="connsiteX60" fmla="*/ 2525459 w 3487293"/>
                <a:gd name="connsiteY60" fmla="*/ 3482803 h 3862739"/>
                <a:gd name="connsiteX61" fmla="*/ 2526602 w 3487293"/>
                <a:gd name="connsiteY61" fmla="*/ 3509905 h 3862739"/>
                <a:gd name="connsiteX62" fmla="*/ 2480212 w 3487293"/>
                <a:gd name="connsiteY62" fmla="*/ 3420947 h 3862739"/>
                <a:gd name="connsiteX63" fmla="*/ 2523268 w 3487293"/>
                <a:gd name="connsiteY63" fmla="*/ 3464830 h 3862739"/>
                <a:gd name="connsiteX64" fmla="*/ 2520982 w 3487293"/>
                <a:gd name="connsiteY64" fmla="*/ 3429741 h 3862739"/>
                <a:gd name="connsiteX65" fmla="*/ 2517743 w 3487293"/>
                <a:gd name="connsiteY65" fmla="*/ 3377820 h 3862739"/>
                <a:gd name="connsiteX66" fmla="*/ 2511933 w 3487293"/>
                <a:gd name="connsiteY66" fmla="*/ 3293947 h 3862739"/>
                <a:gd name="connsiteX67" fmla="*/ 2510695 w 3487293"/>
                <a:gd name="connsiteY67" fmla="*/ 3274168 h 3862739"/>
                <a:gd name="connsiteX68" fmla="*/ 2508695 w 3487293"/>
                <a:gd name="connsiteY68" fmla="*/ 3228523 h 3862739"/>
                <a:gd name="connsiteX69" fmla="*/ 2507552 w 3487293"/>
                <a:gd name="connsiteY69" fmla="*/ 3234133 h 3862739"/>
                <a:gd name="connsiteX70" fmla="*/ 2507552 w 3487293"/>
                <a:gd name="connsiteY70" fmla="*/ 3302030 h 3862739"/>
                <a:gd name="connsiteX71" fmla="*/ 2513933 w 3487293"/>
                <a:gd name="connsiteY71" fmla="*/ 3443815 h 3862739"/>
                <a:gd name="connsiteX72" fmla="*/ 2515076 w 3487293"/>
                <a:gd name="connsiteY72" fmla="*/ 3477002 h 3862739"/>
                <a:gd name="connsiteX73" fmla="*/ 2473062 w 3487293"/>
                <a:gd name="connsiteY73" fmla="*/ 3396819 h 3862739"/>
                <a:gd name="connsiteX74" fmla="*/ 2508504 w 3487293"/>
                <a:gd name="connsiteY74" fmla="*/ 3345488 h 3862739"/>
                <a:gd name="connsiteX75" fmla="*/ 2506218 w 3487293"/>
                <a:gd name="connsiteY75" fmla="*/ 3276640 h 3862739"/>
                <a:gd name="connsiteX76" fmla="*/ 2505456 w 3487293"/>
                <a:gd name="connsiteY76" fmla="*/ 3219584 h 3862739"/>
                <a:gd name="connsiteX77" fmla="*/ 2505456 w 3487293"/>
                <a:gd name="connsiteY77" fmla="*/ 3200565 h 3862739"/>
                <a:gd name="connsiteX78" fmla="*/ 2506028 w 3487293"/>
                <a:gd name="connsiteY78" fmla="*/ 3120021 h 3862739"/>
                <a:gd name="connsiteX79" fmla="*/ 2507075 w 3487293"/>
                <a:gd name="connsiteY79" fmla="*/ 3082554 h 3862739"/>
                <a:gd name="connsiteX80" fmla="*/ 2507075 w 3487293"/>
                <a:gd name="connsiteY80" fmla="*/ 3079131 h 3862739"/>
                <a:gd name="connsiteX81" fmla="*/ 2508028 w 3487293"/>
                <a:gd name="connsiteY81" fmla="*/ 3073615 h 3862739"/>
                <a:gd name="connsiteX82" fmla="*/ 2521649 w 3487293"/>
                <a:gd name="connsiteY82" fmla="*/ 2867738 h 3862739"/>
                <a:gd name="connsiteX83" fmla="*/ 2522411 w 3487293"/>
                <a:gd name="connsiteY83" fmla="*/ 2863744 h 3862739"/>
                <a:gd name="connsiteX84" fmla="*/ 2521268 w 3487293"/>
                <a:gd name="connsiteY84" fmla="*/ 2881336 h 3862739"/>
                <a:gd name="connsiteX85" fmla="*/ 2519458 w 3487293"/>
                <a:gd name="connsiteY85" fmla="*/ 2901781 h 3862739"/>
                <a:gd name="connsiteX86" fmla="*/ 2524697 w 3487293"/>
                <a:gd name="connsiteY86" fmla="*/ 2842918 h 3862739"/>
                <a:gd name="connsiteX87" fmla="*/ 2531078 w 3487293"/>
                <a:gd name="connsiteY87" fmla="*/ 2764751 h 3862739"/>
                <a:gd name="connsiteX88" fmla="*/ 2541461 w 3487293"/>
                <a:gd name="connsiteY88" fmla="*/ 2682876 h 3862739"/>
                <a:gd name="connsiteX89" fmla="*/ 2543937 w 3487293"/>
                <a:gd name="connsiteY89" fmla="*/ 2665759 h 3862739"/>
                <a:gd name="connsiteX90" fmla="*/ 2542508 w 3487293"/>
                <a:gd name="connsiteY90" fmla="*/ 2684778 h 3862739"/>
                <a:gd name="connsiteX91" fmla="*/ 2540127 w 3487293"/>
                <a:gd name="connsiteY91" fmla="*/ 2713306 h 3862739"/>
                <a:gd name="connsiteX92" fmla="*/ 2543747 w 3487293"/>
                <a:gd name="connsiteY92" fmla="*/ 2686204 h 3862739"/>
                <a:gd name="connsiteX93" fmla="*/ 2575465 w 3487293"/>
                <a:gd name="connsiteY93" fmla="*/ 2430022 h 3862739"/>
                <a:gd name="connsiteX94" fmla="*/ 2595944 w 3487293"/>
                <a:gd name="connsiteY94" fmla="*/ 2301075 h 3862739"/>
                <a:gd name="connsiteX0" fmla="*/ 2595944 w 3487293"/>
                <a:gd name="connsiteY0" fmla="*/ 2301075 h 3862739"/>
                <a:gd name="connsiteX1" fmla="*/ 2597658 w 3487293"/>
                <a:gd name="connsiteY1" fmla="*/ 2287286 h 3862739"/>
                <a:gd name="connsiteX2" fmla="*/ 2599087 w 3487293"/>
                <a:gd name="connsiteY2" fmla="*/ 2274068 h 3862739"/>
                <a:gd name="connsiteX3" fmla="*/ 2627662 w 3487293"/>
                <a:gd name="connsiteY3" fmla="*/ 2097955 h 3862739"/>
                <a:gd name="connsiteX4" fmla="*/ 2627662 w 3487293"/>
                <a:gd name="connsiteY4" fmla="*/ 2097955 h 3862739"/>
                <a:gd name="connsiteX5" fmla="*/ 2639854 w 3487293"/>
                <a:gd name="connsiteY5" fmla="*/ 2033006 h 3862739"/>
                <a:gd name="connsiteX6" fmla="*/ 2655094 w 3487293"/>
                <a:gd name="connsiteY6" fmla="*/ 1967201 h 3862739"/>
                <a:gd name="connsiteX7" fmla="*/ 2669477 w 3487293"/>
                <a:gd name="connsiteY7" fmla="*/ 1904725 h 3862739"/>
                <a:gd name="connsiteX8" fmla="*/ 2714435 w 3487293"/>
                <a:gd name="connsiteY8" fmla="*/ 1717581 h 3862739"/>
                <a:gd name="connsiteX9" fmla="*/ 2770441 w 3487293"/>
                <a:gd name="connsiteY9" fmla="*/ 1523685 h 3862739"/>
                <a:gd name="connsiteX10" fmla="*/ 2844356 w 3487293"/>
                <a:gd name="connsiteY10" fmla="*/ 1303068 h 3862739"/>
                <a:gd name="connsiteX11" fmla="*/ 2876455 w 3487293"/>
                <a:gd name="connsiteY11" fmla="*/ 1217483 h 3862739"/>
                <a:gd name="connsiteX12" fmla="*/ 2901220 w 3487293"/>
                <a:gd name="connsiteY12" fmla="*/ 1154912 h 3862739"/>
                <a:gd name="connsiteX13" fmla="*/ 2904935 w 3487293"/>
                <a:gd name="connsiteY13" fmla="*/ 1143596 h 3862739"/>
                <a:gd name="connsiteX14" fmla="*/ 2899410 w 3487293"/>
                <a:gd name="connsiteY14" fmla="*/ 1155673 h 3862739"/>
                <a:gd name="connsiteX15" fmla="*/ 2879408 w 3487293"/>
                <a:gd name="connsiteY15" fmla="*/ 1201793 h 3862739"/>
                <a:gd name="connsiteX16" fmla="*/ 2897791 w 3487293"/>
                <a:gd name="connsiteY16" fmla="*/ 1152154 h 3862739"/>
                <a:gd name="connsiteX17" fmla="*/ 2951798 w 3487293"/>
                <a:gd name="connsiteY17" fmla="*/ 1015505 h 3862739"/>
                <a:gd name="connsiteX18" fmla="*/ 2991326 w 3487293"/>
                <a:gd name="connsiteY18" fmla="*/ 928399 h 3862739"/>
                <a:gd name="connsiteX19" fmla="*/ 3046190 w 3487293"/>
                <a:gd name="connsiteY19" fmla="*/ 806964 h 3862739"/>
                <a:gd name="connsiteX20" fmla="*/ 3089529 w 3487293"/>
                <a:gd name="connsiteY20" fmla="*/ 719954 h 3862739"/>
                <a:gd name="connsiteX21" fmla="*/ 3115532 w 3487293"/>
                <a:gd name="connsiteY21" fmla="*/ 668698 h 3862739"/>
                <a:gd name="connsiteX22" fmla="*/ 3131630 w 3487293"/>
                <a:gd name="connsiteY22" fmla="*/ 638078 h 3862739"/>
                <a:gd name="connsiteX23" fmla="*/ 3115628 w 3487293"/>
                <a:gd name="connsiteY23" fmla="*/ 670030 h 3862739"/>
                <a:gd name="connsiteX24" fmla="*/ 3096101 w 3487293"/>
                <a:gd name="connsiteY24" fmla="*/ 708923 h 3862739"/>
                <a:gd name="connsiteX25" fmla="*/ 3059621 w 3487293"/>
                <a:gd name="connsiteY25" fmla="*/ 790798 h 3862739"/>
                <a:gd name="connsiteX26" fmla="*/ 3037808 w 3487293"/>
                <a:gd name="connsiteY26" fmla="*/ 834256 h 3862739"/>
                <a:gd name="connsiteX27" fmla="*/ 3025616 w 3487293"/>
                <a:gd name="connsiteY27" fmla="*/ 857934 h 3862739"/>
                <a:gd name="connsiteX28" fmla="*/ 2997041 w 3487293"/>
                <a:gd name="connsiteY28" fmla="*/ 928779 h 3862739"/>
                <a:gd name="connsiteX29" fmla="*/ 2991707 w 3487293"/>
                <a:gd name="connsiteY29" fmla="*/ 946562 h 3862739"/>
                <a:gd name="connsiteX30" fmla="*/ 3003328 w 3487293"/>
                <a:gd name="connsiteY30" fmla="*/ 924975 h 3862739"/>
                <a:gd name="connsiteX31" fmla="*/ 3080671 w 3487293"/>
                <a:gd name="connsiteY31" fmla="*/ 777866 h 3862739"/>
                <a:gd name="connsiteX32" fmla="*/ 3107341 w 3487293"/>
                <a:gd name="connsiteY32" fmla="*/ 721855 h 3862739"/>
                <a:gd name="connsiteX33" fmla="*/ 3135440 w 3487293"/>
                <a:gd name="connsiteY33" fmla="*/ 660615 h 3862739"/>
                <a:gd name="connsiteX34" fmla="*/ 3156680 w 3487293"/>
                <a:gd name="connsiteY34" fmla="*/ 614590 h 3862739"/>
                <a:gd name="connsiteX35" fmla="*/ 3191256 w 3487293"/>
                <a:gd name="connsiteY35" fmla="*/ 540322 h 3862739"/>
                <a:gd name="connsiteX36" fmla="*/ 3253073 w 3487293"/>
                <a:gd name="connsiteY36" fmla="*/ 438096 h 3862739"/>
                <a:gd name="connsiteX37" fmla="*/ 3277934 w 3487293"/>
                <a:gd name="connsiteY37" fmla="*/ 392356 h 3862739"/>
                <a:gd name="connsiteX38" fmla="*/ 3271266 w 3487293"/>
                <a:gd name="connsiteY38" fmla="*/ 388362 h 3862739"/>
                <a:gd name="connsiteX39" fmla="*/ 3224213 w 3487293"/>
                <a:gd name="connsiteY39" fmla="*/ 453406 h 3862739"/>
                <a:gd name="connsiteX40" fmla="*/ 3224213 w 3487293"/>
                <a:gd name="connsiteY40" fmla="*/ 443897 h 3862739"/>
                <a:gd name="connsiteX41" fmla="*/ 3392996 w 3487293"/>
                <a:gd name="connsiteY41" fmla="*/ 147205 h 3862739"/>
                <a:gd name="connsiteX42" fmla="*/ 3421571 w 3487293"/>
                <a:gd name="connsiteY42" fmla="*/ 106029 h 3862739"/>
                <a:gd name="connsiteX43" fmla="*/ 3437858 w 3487293"/>
                <a:gd name="connsiteY43" fmla="*/ 77501 h 3862739"/>
                <a:gd name="connsiteX44" fmla="*/ 3444240 w 3487293"/>
                <a:gd name="connsiteY44" fmla="*/ 64854 h 3862739"/>
                <a:gd name="connsiteX45" fmla="*/ 3487293 w 3487293"/>
                <a:gd name="connsiteY45" fmla="*/ 0 h 3862739"/>
                <a:gd name="connsiteX46" fmla="*/ 0 w 3487293"/>
                <a:gd name="connsiteY46" fmla="*/ 0 h 3862739"/>
                <a:gd name="connsiteX47" fmla="*/ 0 w 3487293"/>
                <a:gd name="connsiteY47" fmla="*/ 3859564 h 3862739"/>
                <a:gd name="connsiteX48" fmla="*/ 2511270 w 3487293"/>
                <a:gd name="connsiteY48" fmla="*/ 3862739 h 3862739"/>
                <a:gd name="connsiteX49" fmla="*/ 2503795 w 3487293"/>
                <a:gd name="connsiteY49" fmla="*/ 3790120 h 3862739"/>
                <a:gd name="connsiteX50" fmla="*/ 2493895 w 3487293"/>
                <a:gd name="connsiteY50" fmla="*/ 3722557 h 3862739"/>
                <a:gd name="connsiteX51" fmla="*/ 2493414 w 3487293"/>
                <a:gd name="connsiteY51" fmla="*/ 3623750 h 3862739"/>
                <a:gd name="connsiteX52" fmla="*/ 2492931 w 3487293"/>
                <a:gd name="connsiteY52" fmla="*/ 3638826 h 3862739"/>
                <a:gd name="connsiteX53" fmla="*/ 2480085 w 3487293"/>
                <a:gd name="connsiteY53" fmla="*/ 3577302 h 3862739"/>
                <a:gd name="connsiteX54" fmla="*/ 2476986 w 3487293"/>
                <a:gd name="connsiteY54" fmla="*/ 3517878 h 3862739"/>
                <a:gd name="connsiteX55" fmla="*/ 2484263 w 3487293"/>
                <a:gd name="connsiteY55" fmla="*/ 3471822 h 3862739"/>
                <a:gd name="connsiteX56" fmla="*/ 2526697 w 3487293"/>
                <a:gd name="connsiteY56" fmla="*/ 3440581 h 3862739"/>
                <a:gd name="connsiteX57" fmla="*/ 2525363 w 3487293"/>
                <a:gd name="connsiteY57" fmla="*/ 3416998 h 3862739"/>
                <a:gd name="connsiteX58" fmla="*/ 2523173 w 3487293"/>
                <a:gd name="connsiteY58" fmla="*/ 3378010 h 3862739"/>
                <a:gd name="connsiteX59" fmla="*/ 2522411 w 3487293"/>
                <a:gd name="connsiteY59" fmla="*/ 3369547 h 3862739"/>
                <a:gd name="connsiteX60" fmla="*/ 2525459 w 3487293"/>
                <a:gd name="connsiteY60" fmla="*/ 3482803 h 3862739"/>
                <a:gd name="connsiteX61" fmla="*/ 2526602 w 3487293"/>
                <a:gd name="connsiteY61" fmla="*/ 3509905 h 3862739"/>
                <a:gd name="connsiteX62" fmla="*/ 2480212 w 3487293"/>
                <a:gd name="connsiteY62" fmla="*/ 3420947 h 3862739"/>
                <a:gd name="connsiteX63" fmla="*/ 2523268 w 3487293"/>
                <a:gd name="connsiteY63" fmla="*/ 3464830 h 3862739"/>
                <a:gd name="connsiteX64" fmla="*/ 2517743 w 3487293"/>
                <a:gd name="connsiteY64" fmla="*/ 3377820 h 3862739"/>
                <a:gd name="connsiteX65" fmla="*/ 2511933 w 3487293"/>
                <a:gd name="connsiteY65" fmla="*/ 3293947 h 3862739"/>
                <a:gd name="connsiteX66" fmla="*/ 2510695 w 3487293"/>
                <a:gd name="connsiteY66" fmla="*/ 3274168 h 3862739"/>
                <a:gd name="connsiteX67" fmla="*/ 2508695 w 3487293"/>
                <a:gd name="connsiteY67" fmla="*/ 3228523 h 3862739"/>
                <a:gd name="connsiteX68" fmla="*/ 2507552 w 3487293"/>
                <a:gd name="connsiteY68" fmla="*/ 3234133 h 3862739"/>
                <a:gd name="connsiteX69" fmla="*/ 2507552 w 3487293"/>
                <a:gd name="connsiteY69" fmla="*/ 3302030 h 3862739"/>
                <a:gd name="connsiteX70" fmla="*/ 2513933 w 3487293"/>
                <a:gd name="connsiteY70" fmla="*/ 3443815 h 3862739"/>
                <a:gd name="connsiteX71" fmla="*/ 2515076 w 3487293"/>
                <a:gd name="connsiteY71" fmla="*/ 3477002 h 3862739"/>
                <a:gd name="connsiteX72" fmla="*/ 2473062 w 3487293"/>
                <a:gd name="connsiteY72" fmla="*/ 3396819 h 3862739"/>
                <a:gd name="connsiteX73" fmla="*/ 2508504 w 3487293"/>
                <a:gd name="connsiteY73" fmla="*/ 3345488 h 3862739"/>
                <a:gd name="connsiteX74" fmla="*/ 2506218 w 3487293"/>
                <a:gd name="connsiteY74" fmla="*/ 3276640 h 3862739"/>
                <a:gd name="connsiteX75" fmla="*/ 2505456 w 3487293"/>
                <a:gd name="connsiteY75" fmla="*/ 3219584 h 3862739"/>
                <a:gd name="connsiteX76" fmla="*/ 2505456 w 3487293"/>
                <a:gd name="connsiteY76" fmla="*/ 3200565 h 3862739"/>
                <a:gd name="connsiteX77" fmla="*/ 2506028 w 3487293"/>
                <a:gd name="connsiteY77" fmla="*/ 3120021 h 3862739"/>
                <a:gd name="connsiteX78" fmla="*/ 2507075 w 3487293"/>
                <a:gd name="connsiteY78" fmla="*/ 3082554 h 3862739"/>
                <a:gd name="connsiteX79" fmla="*/ 2507075 w 3487293"/>
                <a:gd name="connsiteY79" fmla="*/ 3079131 h 3862739"/>
                <a:gd name="connsiteX80" fmla="*/ 2508028 w 3487293"/>
                <a:gd name="connsiteY80" fmla="*/ 3073615 h 3862739"/>
                <a:gd name="connsiteX81" fmla="*/ 2521649 w 3487293"/>
                <a:gd name="connsiteY81" fmla="*/ 2867738 h 3862739"/>
                <a:gd name="connsiteX82" fmla="*/ 2522411 w 3487293"/>
                <a:gd name="connsiteY82" fmla="*/ 2863744 h 3862739"/>
                <a:gd name="connsiteX83" fmla="*/ 2521268 w 3487293"/>
                <a:gd name="connsiteY83" fmla="*/ 2881336 h 3862739"/>
                <a:gd name="connsiteX84" fmla="*/ 2519458 w 3487293"/>
                <a:gd name="connsiteY84" fmla="*/ 2901781 h 3862739"/>
                <a:gd name="connsiteX85" fmla="*/ 2524697 w 3487293"/>
                <a:gd name="connsiteY85" fmla="*/ 2842918 h 3862739"/>
                <a:gd name="connsiteX86" fmla="*/ 2531078 w 3487293"/>
                <a:gd name="connsiteY86" fmla="*/ 2764751 h 3862739"/>
                <a:gd name="connsiteX87" fmla="*/ 2541461 w 3487293"/>
                <a:gd name="connsiteY87" fmla="*/ 2682876 h 3862739"/>
                <a:gd name="connsiteX88" fmla="*/ 2543937 w 3487293"/>
                <a:gd name="connsiteY88" fmla="*/ 2665759 h 3862739"/>
                <a:gd name="connsiteX89" fmla="*/ 2542508 w 3487293"/>
                <a:gd name="connsiteY89" fmla="*/ 2684778 h 3862739"/>
                <a:gd name="connsiteX90" fmla="*/ 2540127 w 3487293"/>
                <a:gd name="connsiteY90" fmla="*/ 2713306 h 3862739"/>
                <a:gd name="connsiteX91" fmla="*/ 2543747 w 3487293"/>
                <a:gd name="connsiteY91" fmla="*/ 2686204 h 3862739"/>
                <a:gd name="connsiteX92" fmla="*/ 2575465 w 3487293"/>
                <a:gd name="connsiteY92" fmla="*/ 2430022 h 3862739"/>
                <a:gd name="connsiteX93" fmla="*/ 2595944 w 3487293"/>
                <a:gd name="connsiteY93" fmla="*/ 2301075 h 3862739"/>
                <a:gd name="connsiteX0" fmla="*/ 2595944 w 3487293"/>
                <a:gd name="connsiteY0" fmla="*/ 2301075 h 3862739"/>
                <a:gd name="connsiteX1" fmla="*/ 2597658 w 3487293"/>
                <a:gd name="connsiteY1" fmla="*/ 2287286 h 3862739"/>
                <a:gd name="connsiteX2" fmla="*/ 2599087 w 3487293"/>
                <a:gd name="connsiteY2" fmla="*/ 2274068 h 3862739"/>
                <a:gd name="connsiteX3" fmla="*/ 2627662 w 3487293"/>
                <a:gd name="connsiteY3" fmla="*/ 2097955 h 3862739"/>
                <a:gd name="connsiteX4" fmla="*/ 2627662 w 3487293"/>
                <a:gd name="connsiteY4" fmla="*/ 2097955 h 3862739"/>
                <a:gd name="connsiteX5" fmla="*/ 2639854 w 3487293"/>
                <a:gd name="connsiteY5" fmla="*/ 2033006 h 3862739"/>
                <a:gd name="connsiteX6" fmla="*/ 2655094 w 3487293"/>
                <a:gd name="connsiteY6" fmla="*/ 1967201 h 3862739"/>
                <a:gd name="connsiteX7" fmla="*/ 2669477 w 3487293"/>
                <a:gd name="connsiteY7" fmla="*/ 1904725 h 3862739"/>
                <a:gd name="connsiteX8" fmla="*/ 2714435 w 3487293"/>
                <a:gd name="connsiteY8" fmla="*/ 1717581 h 3862739"/>
                <a:gd name="connsiteX9" fmla="*/ 2770441 w 3487293"/>
                <a:gd name="connsiteY9" fmla="*/ 1523685 h 3862739"/>
                <a:gd name="connsiteX10" fmla="*/ 2844356 w 3487293"/>
                <a:gd name="connsiteY10" fmla="*/ 1303068 h 3862739"/>
                <a:gd name="connsiteX11" fmla="*/ 2876455 w 3487293"/>
                <a:gd name="connsiteY11" fmla="*/ 1217483 h 3862739"/>
                <a:gd name="connsiteX12" fmla="*/ 2901220 w 3487293"/>
                <a:gd name="connsiteY12" fmla="*/ 1154912 h 3862739"/>
                <a:gd name="connsiteX13" fmla="*/ 2904935 w 3487293"/>
                <a:gd name="connsiteY13" fmla="*/ 1143596 h 3862739"/>
                <a:gd name="connsiteX14" fmla="*/ 2899410 w 3487293"/>
                <a:gd name="connsiteY14" fmla="*/ 1155673 h 3862739"/>
                <a:gd name="connsiteX15" fmla="*/ 2879408 w 3487293"/>
                <a:gd name="connsiteY15" fmla="*/ 1201793 h 3862739"/>
                <a:gd name="connsiteX16" fmla="*/ 2897791 w 3487293"/>
                <a:gd name="connsiteY16" fmla="*/ 1152154 h 3862739"/>
                <a:gd name="connsiteX17" fmla="*/ 2951798 w 3487293"/>
                <a:gd name="connsiteY17" fmla="*/ 1015505 h 3862739"/>
                <a:gd name="connsiteX18" fmla="*/ 2991326 w 3487293"/>
                <a:gd name="connsiteY18" fmla="*/ 928399 h 3862739"/>
                <a:gd name="connsiteX19" fmla="*/ 3046190 w 3487293"/>
                <a:gd name="connsiteY19" fmla="*/ 806964 h 3862739"/>
                <a:gd name="connsiteX20" fmla="*/ 3089529 w 3487293"/>
                <a:gd name="connsiteY20" fmla="*/ 719954 h 3862739"/>
                <a:gd name="connsiteX21" fmla="*/ 3115532 w 3487293"/>
                <a:gd name="connsiteY21" fmla="*/ 668698 h 3862739"/>
                <a:gd name="connsiteX22" fmla="*/ 3131630 w 3487293"/>
                <a:gd name="connsiteY22" fmla="*/ 638078 h 3862739"/>
                <a:gd name="connsiteX23" fmla="*/ 3115628 w 3487293"/>
                <a:gd name="connsiteY23" fmla="*/ 670030 h 3862739"/>
                <a:gd name="connsiteX24" fmla="*/ 3096101 w 3487293"/>
                <a:gd name="connsiteY24" fmla="*/ 708923 h 3862739"/>
                <a:gd name="connsiteX25" fmla="*/ 3059621 w 3487293"/>
                <a:gd name="connsiteY25" fmla="*/ 790798 h 3862739"/>
                <a:gd name="connsiteX26" fmla="*/ 3037808 w 3487293"/>
                <a:gd name="connsiteY26" fmla="*/ 834256 h 3862739"/>
                <a:gd name="connsiteX27" fmla="*/ 3025616 w 3487293"/>
                <a:gd name="connsiteY27" fmla="*/ 857934 h 3862739"/>
                <a:gd name="connsiteX28" fmla="*/ 2997041 w 3487293"/>
                <a:gd name="connsiteY28" fmla="*/ 928779 h 3862739"/>
                <a:gd name="connsiteX29" fmla="*/ 2991707 w 3487293"/>
                <a:gd name="connsiteY29" fmla="*/ 946562 h 3862739"/>
                <a:gd name="connsiteX30" fmla="*/ 3003328 w 3487293"/>
                <a:gd name="connsiteY30" fmla="*/ 924975 h 3862739"/>
                <a:gd name="connsiteX31" fmla="*/ 3080671 w 3487293"/>
                <a:gd name="connsiteY31" fmla="*/ 777866 h 3862739"/>
                <a:gd name="connsiteX32" fmla="*/ 3107341 w 3487293"/>
                <a:gd name="connsiteY32" fmla="*/ 721855 h 3862739"/>
                <a:gd name="connsiteX33" fmla="*/ 3135440 w 3487293"/>
                <a:gd name="connsiteY33" fmla="*/ 660615 h 3862739"/>
                <a:gd name="connsiteX34" fmla="*/ 3156680 w 3487293"/>
                <a:gd name="connsiteY34" fmla="*/ 614590 h 3862739"/>
                <a:gd name="connsiteX35" fmla="*/ 3191256 w 3487293"/>
                <a:gd name="connsiteY35" fmla="*/ 540322 h 3862739"/>
                <a:gd name="connsiteX36" fmla="*/ 3253073 w 3487293"/>
                <a:gd name="connsiteY36" fmla="*/ 438096 h 3862739"/>
                <a:gd name="connsiteX37" fmla="*/ 3277934 w 3487293"/>
                <a:gd name="connsiteY37" fmla="*/ 392356 h 3862739"/>
                <a:gd name="connsiteX38" fmla="*/ 3271266 w 3487293"/>
                <a:gd name="connsiteY38" fmla="*/ 388362 h 3862739"/>
                <a:gd name="connsiteX39" fmla="*/ 3224213 w 3487293"/>
                <a:gd name="connsiteY39" fmla="*/ 453406 h 3862739"/>
                <a:gd name="connsiteX40" fmla="*/ 3224213 w 3487293"/>
                <a:gd name="connsiteY40" fmla="*/ 443897 h 3862739"/>
                <a:gd name="connsiteX41" fmla="*/ 3392996 w 3487293"/>
                <a:gd name="connsiteY41" fmla="*/ 147205 h 3862739"/>
                <a:gd name="connsiteX42" fmla="*/ 3421571 w 3487293"/>
                <a:gd name="connsiteY42" fmla="*/ 106029 h 3862739"/>
                <a:gd name="connsiteX43" fmla="*/ 3437858 w 3487293"/>
                <a:gd name="connsiteY43" fmla="*/ 77501 h 3862739"/>
                <a:gd name="connsiteX44" fmla="*/ 3444240 w 3487293"/>
                <a:gd name="connsiteY44" fmla="*/ 64854 h 3862739"/>
                <a:gd name="connsiteX45" fmla="*/ 3487293 w 3487293"/>
                <a:gd name="connsiteY45" fmla="*/ 0 h 3862739"/>
                <a:gd name="connsiteX46" fmla="*/ 0 w 3487293"/>
                <a:gd name="connsiteY46" fmla="*/ 0 h 3862739"/>
                <a:gd name="connsiteX47" fmla="*/ 0 w 3487293"/>
                <a:gd name="connsiteY47" fmla="*/ 3859564 h 3862739"/>
                <a:gd name="connsiteX48" fmla="*/ 2511270 w 3487293"/>
                <a:gd name="connsiteY48" fmla="*/ 3862739 h 3862739"/>
                <a:gd name="connsiteX49" fmla="*/ 2503795 w 3487293"/>
                <a:gd name="connsiteY49" fmla="*/ 3790120 h 3862739"/>
                <a:gd name="connsiteX50" fmla="*/ 2493895 w 3487293"/>
                <a:gd name="connsiteY50" fmla="*/ 3722557 h 3862739"/>
                <a:gd name="connsiteX51" fmla="*/ 2493414 w 3487293"/>
                <a:gd name="connsiteY51" fmla="*/ 3623750 h 3862739"/>
                <a:gd name="connsiteX52" fmla="*/ 2492931 w 3487293"/>
                <a:gd name="connsiteY52" fmla="*/ 3638826 h 3862739"/>
                <a:gd name="connsiteX53" fmla="*/ 2480085 w 3487293"/>
                <a:gd name="connsiteY53" fmla="*/ 3577302 h 3862739"/>
                <a:gd name="connsiteX54" fmla="*/ 2476986 w 3487293"/>
                <a:gd name="connsiteY54" fmla="*/ 3517878 h 3862739"/>
                <a:gd name="connsiteX55" fmla="*/ 2484263 w 3487293"/>
                <a:gd name="connsiteY55" fmla="*/ 3471822 h 3862739"/>
                <a:gd name="connsiteX56" fmla="*/ 2526697 w 3487293"/>
                <a:gd name="connsiteY56" fmla="*/ 3440581 h 3862739"/>
                <a:gd name="connsiteX57" fmla="*/ 2523173 w 3487293"/>
                <a:gd name="connsiteY57" fmla="*/ 3378010 h 3862739"/>
                <a:gd name="connsiteX58" fmla="*/ 2522411 w 3487293"/>
                <a:gd name="connsiteY58" fmla="*/ 3369547 h 3862739"/>
                <a:gd name="connsiteX59" fmla="*/ 2525459 w 3487293"/>
                <a:gd name="connsiteY59" fmla="*/ 3482803 h 3862739"/>
                <a:gd name="connsiteX60" fmla="*/ 2526602 w 3487293"/>
                <a:gd name="connsiteY60" fmla="*/ 3509905 h 3862739"/>
                <a:gd name="connsiteX61" fmla="*/ 2480212 w 3487293"/>
                <a:gd name="connsiteY61" fmla="*/ 3420947 h 3862739"/>
                <a:gd name="connsiteX62" fmla="*/ 2523268 w 3487293"/>
                <a:gd name="connsiteY62" fmla="*/ 3464830 h 3862739"/>
                <a:gd name="connsiteX63" fmla="*/ 2517743 w 3487293"/>
                <a:gd name="connsiteY63" fmla="*/ 3377820 h 3862739"/>
                <a:gd name="connsiteX64" fmla="*/ 2511933 w 3487293"/>
                <a:gd name="connsiteY64" fmla="*/ 3293947 h 3862739"/>
                <a:gd name="connsiteX65" fmla="*/ 2510695 w 3487293"/>
                <a:gd name="connsiteY65" fmla="*/ 3274168 h 3862739"/>
                <a:gd name="connsiteX66" fmla="*/ 2508695 w 3487293"/>
                <a:gd name="connsiteY66" fmla="*/ 3228523 h 3862739"/>
                <a:gd name="connsiteX67" fmla="*/ 2507552 w 3487293"/>
                <a:gd name="connsiteY67" fmla="*/ 3234133 h 3862739"/>
                <a:gd name="connsiteX68" fmla="*/ 2507552 w 3487293"/>
                <a:gd name="connsiteY68" fmla="*/ 3302030 h 3862739"/>
                <a:gd name="connsiteX69" fmla="*/ 2513933 w 3487293"/>
                <a:gd name="connsiteY69" fmla="*/ 3443815 h 3862739"/>
                <a:gd name="connsiteX70" fmla="*/ 2515076 w 3487293"/>
                <a:gd name="connsiteY70" fmla="*/ 3477002 h 3862739"/>
                <a:gd name="connsiteX71" fmla="*/ 2473062 w 3487293"/>
                <a:gd name="connsiteY71" fmla="*/ 3396819 h 3862739"/>
                <a:gd name="connsiteX72" fmla="*/ 2508504 w 3487293"/>
                <a:gd name="connsiteY72" fmla="*/ 3345488 h 3862739"/>
                <a:gd name="connsiteX73" fmla="*/ 2506218 w 3487293"/>
                <a:gd name="connsiteY73" fmla="*/ 3276640 h 3862739"/>
                <a:gd name="connsiteX74" fmla="*/ 2505456 w 3487293"/>
                <a:gd name="connsiteY74" fmla="*/ 3219584 h 3862739"/>
                <a:gd name="connsiteX75" fmla="*/ 2505456 w 3487293"/>
                <a:gd name="connsiteY75" fmla="*/ 3200565 h 3862739"/>
                <a:gd name="connsiteX76" fmla="*/ 2506028 w 3487293"/>
                <a:gd name="connsiteY76" fmla="*/ 3120021 h 3862739"/>
                <a:gd name="connsiteX77" fmla="*/ 2507075 w 3487293"/>
                <a:gd name="connsiteY77" fmla="*/ 3082554 h 3862739"/>
                <a:gd name="connsiteX78" fmla="*/ 2507075 w 3487293"/>
                <a:gd name="connsiteY78" fmla="*/ 3079131 h 3862739"/>
                <a:gd name="connsiteX79" fmla="*/ 2508028 w 3487293"/>
                <a:gd name="connsiteY79" fmla="*/ 3073615 h 3862739"/>
                <a:gd name="connsiteX80" fmla="*/ 2521649 w 3487293"/>
                <a:gd name="connsiteY80" fmla="*/ 2867738 h 3862739"/>
                <a:gd name="connsiteX81" fmla="*/ 2522411 w 3487293"/>
                <a:gd name="connsiteY81" fmla="*/ 2863744 h 3862739"/>
                <a:gd name="connsiteX82" fmla="*/ 2521268 w 3487293"/>
                <a:gd name="connsiteY82" fmla="*/ 2881336 h 3862739"/>
                <a:gd name="connsiteX83" fmla="*/ 2519458 w 3487293"/>
                <a:gd name="connsiteY83" fmla="*/ 2901781 h 3862739"/>
                <a:gd name="connsiteX84" fmla="*/ 2524697 w 3487293"/>
                <a:gd name="connsiteY84" fmla="*/ 2842918 h 3862739"/>
                <a:gd name="connsiteX85" fmla="*/ 2531078 w 3487293"/>
                <a:gd name="connsiteY85" fmla="*/ 2764751 h 3862739"/>
                <a:gd name="connsiteX86" fmla="*/ 2541461 w 3487293"/>
                <a:gd name="connsiteY86" fmla="*/ 2682876 h 3862739"/>
                <a:gd name="connsiteX87" fmla="*/ 2543937 w 3487293"/>
                <a:gd name="connsiteY87" fmla="*/ 2665759 h 3862739"/>
                <a:gd name="connsiteX88" fmla="*/ 2542508 w 3487293"/>
                <a:gd name="connsiteY88" fmla="*/ 2684778 h 3862739"/>
                <a:gd name="connsiteX89" fmla="*/ 2540127 w 3487293"/>
                <a:gd name="connsiteY89" fmla="*/ 2713306 h 3862739"/>
                <a:gd name="connsiteX90" fmla="*/ 2543747 w 3487293"/>
                <a:gd name="connsiteY90" fmla="*/ 2686204 h 3862739"/>
                <a:gd name="connsiteX91" fmla="*/ 2575465 w 3487293"/>
                <a:gd name="connsiteY91" fmla="*/ 2430022 h 3862739"/>
                <a:gd name="connsiteX92" fmla="*/ 2595944 w 3487293"/>
                <a:gd name="connsiteY92" fmla="*/ 2301075 h 3862739"/>
                <a:gd name="connsiteX0" fmla="*/ 2595944 w 3487293"/>
                <a:gd name="connsiteY0" fmla="*/ 2301075 h 3862739"/>
                <a:gd name="connsiteX1" fmla="*/ 2597658 w 3487293"/>
                <a:gd name="connsiteY1" fmla="*/ 2287286 h 3862739"/>
                <a:gd name="connsiteX2" fmla="*/ 2599087 w 3487293"/>
                <a:gd name="connsiteY2" fmla="*/ 2274068 h 3862739"/>
                <a:gd name="connsiteX3" fmla="*/ 2627662 w 3487293"/>
                <a:gd name="connsiteY3" fmla="*/ 2097955 h 3862739"/>
                <a:gd name="connsiteX4" fmla="*/ 2627662 w 3487293"/>
                <a:gd name="connsiteY4" fmla="*/ 2097955 h 3862739"/>
                <a:gd name="connsiteX5" fmla="*/ 2639854 w 3487293"/>
                <a:gd name="connsiteY5" fmla="*/ 2033006 h 3862739"/>
                <a:gd name="connsiteX6" fmla="*/ 2655094 w 3487293"/>
                <a:gd name="connsiteY6" fmla="*/ 1967201 h 3862739"/>
                <a:gd name="connsiteX7" fmla="*/ 2669477 w 3487293"/>
                <a:gd name="connsiteY7" fmla="*/ 1904725 h 3862739"/>
                <a:gd name="connsiteX8" fmla="*/ 2714435 w 3487293"/>
                <a:gd name="connsiteY8" fmla="*/ 1717581 h 3862739"/>
                <a:gd name="connsiteX9" fmla="*/ 2770441 w 3487293"/>
                <a:gd name="connsiteY9" fmla="*/ 1523685 h 3862739"/>
                <a:gd name="connsiteX10" fmla="*/ 2844356 w 3487293"/>
                <a:gd name="connsiteY10" fmla="*/ 1303068 h 3862739"/>
                <a:gd name="connsiteX11" fmla="*/ 2876455 w 3487293"/>
                <a:gd name="connsiteY11" fmla="*/ 1217483 h 3862739"/>
                <a:gd name="connsiteX12" fmla="*/ 2901220 w 3487293"/>
                <a:gd name="connsiteY12" fmla="*/ 1154912 h 3862739"/>
                <a:gd name="connsiteX13" fmla="*/ 2904935 w 3487293"/>
                <a:gd name="connsiteY13" fmla="*/ 1143596 h 3862739"/>
                <a:gd name="connsiteX14" fmla="*/ 2899410 w 3487293"/>
                <a:gd name="connsiteY14" fmla="*/ 1155673 h 3862739"/>
                <a:gd name="connsiteX15" fmla="*/ 2879408 w 3487293"/>
                <a:gd name="connsiteY15" fmla="*/ 1201793 h 3862739"/>
                <a:gd name="connsiteX16" fmla="*/ 2897791 w 3487293"/>
                <a:gd name="connsiteY16" fmla="*/ 1152154 h 3862739"/>
                <a:gd name="connsiteX17" fmla="*/ 2951798 w 3487293"/>
                <a:gd name="connsiteY17" fmla="*/ 1015505 h 3862739"/>
                <a:gd name="connsiteX18" fmla="*/ 2991326 w 3487293"/>
                <a:gd name="connsiteY18" fmla="*/ 928399 h 3862739"/>
                <a:gd name="connsiteX19" fmla="*/ 3046190 w 3487293"/>
                <a:gd name="connsiteY19" fmla="*/ 806964 h 3862739"/>
                <a:gd name="connsiteX20" fmla="*/ 3089529 w 3487293"/>
                <a:gd name="connsiteY20" fmla="*/ 719954 h 3862739"/>
                <a:gd name="connsiteX21" fmla="*/ 3115532 w 3487293"/>
                <a:gd name="connsiteY21" fmla="*/ 668698 h 3862739"/>
                <a:gd name="connsiteX22" fmla="*/ 3131630 w 3487293"/>
                <a:gd name="connsiteY22" fmla="*/ 638078 h 3862739"/>
                <a:gd name="connsiteX23" fmla="*/ 3115628 w 3487293"/>
                <a:gd name="connsiteY23" fmla="*/ 670030 h 3862739"/>
                <a:gd name="connsiteX24" fmla="*/ 3096101 w 3487293"/>
                <a:gd name="connsiteY24" fmla="*/ 708923 h 3862739"/>
                <a:gd name="connsiteX25" fmla="*/ 3059621 w 3487293"/>
                <a:gd name="connsiteY25" fmla="*/ 790798 h 3862739"/>
                <a:gd name="connsiteX26" fmla="*/ 3037808 w 3487293"/>
                <a:gd name="connsiteY26" fmla="*/ 834256 h 3862739"/>
                <a:gd name="connsiteX27" fmla="*/ 3025616 w 3487293"/>
                <a:gd name="connsiteY27" fmla="*/ 857934 h 3862739"/>
                <a:gd name="connsiteX28" fmla="*/ 2997041 w 3487293"/>
                <a:gd name="connsiteY28" fmla="*/ 928779 h 3862739"/>
                <a:gd name="connsiteX29" fmla="*/ 2991707 w 3487293"/>
                <a:gd name="connsiteY29" fmla="*/ 946562 h 3862739"/>
                <a:gd name="connsiteX30" fmla="*/ 3003328 w 3487293"/>
                <a:gd name="connsiteY30" fmla="*/ 924975 h 3862739"/>
                <a:gd name="connsiteX31" fmla="*/ 3080671 w 3487293"/>
                <a:gd name="connsiteY31" fmla="*/ 777866 h 3862739"/>
                <a:gd name="connsiteX32" fmla="*/ 3107341 w 3487293"/>
                <a:gd name="connsiteY32" fmla="*/ 721855 h 3862739"/>
                <a:gd name="connsiteX33" fmla="*/ 3135440 w 3487293"/>
                <a:gd name="connsiteY33" fmla="*/ 660615 h 3862739"/>
                <a:gd name="connsiteX34" fmla="*/ 3156680 w 3487293"/>
                <a:gd name="connsiteY34" fmla="*/ 614590 h 3862739"/>
                <a:gd name="connsiteX35" fmla="*/ 3191256 w 3487293"/>
                <a:gd name="connsiteY35" fmla="*/ 540322 h 3862739"/>
                <a:gd name="connsiteX36" fmla="*/ 3253073 w 3487293"/>
                <a:gd name="connsiteY36" fmla="*/ 438096 h 3862739"/>
                <a:gd name="connsiteX37" fmla="*/ 3277934 w 3487293"/>
                <a:gd name="connsiteY37" fmla="*/ 392356 h 3862739"/>
                <a:gd name="connsiteX38" fmla="*/ 3271266 w 3487293"/>
                <a:gd name="connsiteY38" fmla="*/ 388362 h 3862739"/>
                <a:gd name="connsiteX39" fmla="*/ 3224213 w 3487293"/>
                <a:gd name="connsiteY39" fmla="*/ 453406 h 3862739"/>
                <a:gd name="connsiteX40" fmla="*/ 3224213 w 3487293"/>
                <a:gd name="connsiteY40" fmla="*/ 443897 h 3862739"/>
                <a:gd name="connsiteX41" fmla="*/ 3392996 w 3487293"/>
                <a:gd name="connsiteY41" fmla="*/ 147205 h 3862739"/>
                <a:gd name="connsiteX42" fmla="*/ 3421571 w 3487293"/>
                <a:gd name="connsiteY42" fmla="*/ 106029 h 3862739"/>
                <a:gd name="connsiteX43" fmla="*/ 3437858 w 3487293"/>
                <a:gd name="connsiteY43" fmla="*/ 77501 h 3862739"/>
                <a:gd name="connsiteX44" fmla="*/ 3444240 w 3487293"/>
                <a:gd name="connsiteY44" fmla="*/ 64854 h 3862739"/>
                <a:gd name="connsiteX45" fmla="*/ 3487293 w 3487293"/>
                <a:gd name="connsiteY45" fmla="*/ 0 h 3862739"/>
                <a:gd name="connsiteX46" fmla="*/ 0 w 3487293"/>
                <a:gd name="connsiteY46" fmla="*/ 0 h 3862739"/>
                <a:gd name="connsiteX47" fmla="*/ 0 w 3487293"/>
                <a:gd name="connsiteY47" fmla="*/ 3859564 h 3862739"/>
                <a:gd name="connsiteX48" fmla="*/ 2511270 w 3487293"/>
                <a:gd name="connsiteY48" fmla="*/ 3862739 h 3862739"/>
                <a:gd name="connsiteX49" fmla="*/ 2503795 w 3487293"/>
                <a:gd name="connsiteY49" fmla="*/ 3790120 h 3862739"/>
                <a:gd name="connsiteX50" fmla="*/ 2493895 w 3487293"/>
                <a:gd name="connsiteY50" fmla="*/ 3722557 h 3862739"/>
                <a:gd name="connsiteX51" fmla="*/ 2493414 w 3487293"/>
                <a:gd name="connsiteY51" fmla="*/ 3623750 h 3862739"/>
                <a:gd name="connsiteX52" fmla="*/ 2492931 w 3487293"/>
                <a:gd name="connsiteY52" fmla="*/ 3638826 h 3862739"/>
                <a:gd name="connsiteX53" fmla="*/ 2480085 w 3487293"/>
                <a:gd name="connsiteY53" fmla="*/ 3577302 h 3862739"/>
                <a:gd name="connsiteX54" fmla="*/ 2476986 w 3487293"/>
                <a:gd name="connsiteY54" fmla="*/ 3517878 h 3862739"/>
                <a:gd name="connsiteX55" fmla="*/ 2484263 w 3487293"/>
                <a:gd name="connsiteY55" fmla="*/ 3471822 h 3862739"/>
                <a:gd name="connsiteX56" fmla="*/ 2526697 w 3487293"/>
                <a:gd name="connsiteY56" fmla="*/ 3440581 h 3862739"/>
                <a:gd name="connsiteX57" fmla="*/ 2523173 w 3487293"/>
                <a:gd name="connsiteY57" fmla="*/ 3378010 h 3862739"/>
                <a:gd name="connsiteX58" fmla="*/ 2522411 w 3487293"/>
                <a:gd name="connsiteY58" fmla="*/ 3369547 h 3862739"/>
                <a:gd name="connsiteX59" fmla="*/ 2525459 w 3487293"/>
                <a:gd name="connsiteY59" fmla="*/ 3482803 h 3862739"/>
                <a:gd name="connsiteX60" fmla="*/ 2526602 w 3487293"/>
                <a:gd name="connsiteY60" fmla="*/ 3509905 h 3862739"/>
                <a:gd name="connsiteX61" fmla="*/ 2480212 w 3487293"/>
                <a:gd name="connsiteY61" fmla="*/ 3420947 h 3862739"/>
                <a:gd name="connsiteX62" fmla="*/ 2523268 w 3487293"/>
                <a:gd name="connsiteY62" fmla="*/ 3464830 h 3862739"/>
                <a:gd name="connsiteX63" fmla="*/ 2517743 w 3487293"/>
                <a:gd name="connsiteY63" fmla="*/ 3377820 h 3862739"/>
                <a:gd name="connsiteX64" fmla="*/ 2511933 w 3487293"/>
                <a:gd name="connsiteY64" fmla="*/ 3293947 h 3862739"/>
                <a:gd name="connsiteX65" fmla="*/ 2510695 w 3487293"/>
                <a:gd name="connsiteY65" fmla="*/ 3274168 h 3862739"/>
                <a:gd name="connsiteX66" fmla="*/ 2508695 w 3487293"/>
                <a:gd name="connsiteY66" fmla="*/ 3228523 h 3862739"/>
                <a:gd name="connsiteX67" fmla="*/ 2507552 w 3487293"/>
                <a:gd name="connsiteY67" fmla="*/ 3234133 h 3862739"/>
                <a:gd name="connsiteX68" fmla="*/ 2507552 w 3487293"/>
                <a:gd name="connsiteY68" fmla="*/ 3302030 h 3862739"/>
                <a:gd name="connsiteX69" fmla="*/ 2515076 w 3487293"/>
                <a:gd name="connsiteY69" fmla="*/ 3477002 h 3862739"/>
                <a:gd name="connsiteX70" fmla="*/ 2473062 w 3487293"/>
                <a:gd name="connsiteY70" fmla="*/ 3396819 h 3862739"/>
                <a:gd name="connsiteX71" fmla="*/ 2508504 w 3487293"/>
                <a:gd name="connsiteY71" fmla="*/ 3345488 h 3862739"/>
                <a:gd name="connsiteX72" fmla="*/ 2506218 w 3487293"/>
                <a:gd name="connsiteY72" fmla="*/ 3276640 h 3862739"/>
                <a:gd name="connsiteX73" fmla="*/ 2505456 w 3487293"/>
                <a:gd name="connsiteY73" fmla="*/ 3219584 h 3862739"/>
                <a:gd name="connsiteX74" fmla="*/ 2505456 w 3487293"/>
                <a:gd name="connsiteY74" fmla="*/ 3200565 h 3862739"/>
                <a:gd name="connsiteX75" fmla="*/ 2506028 w 3487293"/>
                <a:gd name="connsiteY75" fmla="*/ 3120021 h 3862739"/>
                <a:gd name="connsiteX76" fmla="*/ 2507075 w 3487293"/>
                <a:gd name="connsiteY76" fmla="*/ 3082554 h 3862739"/>
                <a:gd name="connsiteX77" fmla="*/ 2507075 w 3487293"/>
                <a:gd name="connsiteY77" fmla="*/ 3079131 h 3862739"/>
                <a:gd name="connsiteX78" fmla="*/ 2508028 w 3487293"/>
                <a:gd name="connsiteY78" fmla="*/ 3073615 h 3862739"/>
                <a:gd name="connsiteX79" fmla="*/ 2521649 w 3487293"/>
                <a:gd name="connsiteY79" fmla="*/ 2867738 h 3862739"/>
                <a:gd name="connsiteX80" fmla="*/ 2522411 w 3487293"/>
                <a:gd name="connsiteY80" fmla="*/ 2863744 h 3862739"/>
                <a:gd name="connsiteX81" fmla="*/ 2521268 w 3487293"/>
                <a:gd name="connsiteY81" fmla="*/ 2881336 h 3862739"/>
                <a:gd name="connsiteX82" fmla="*/ 2519458 w 3487293"/>
                <a:gd name="connsiteY82" fmla="*/ 2901781 h 3862739"/>
                <a:gd name="connsiteX83" fmla="*/ 2524697 w 3487293"/>
                <a:gd name="connsiteY83" fmla="*/ 2842918 h 3862739"/>
                <a:gd name="connsiteX84" fmla="*/ 2531078 w 3487293"/>
                <a:gd name="connsiteY84" fmla="*/ 2764751 h 3862739"/>
                <a:gd name="connsiteX85" fmla="*/ 2541461 w 3487293"/>
                <a:gd name="connsiteY85" fmla="*/ 2682876 h 3862739"/>
                <a:gd name="connsiteX86" fmla="*/ 2543937 w 3487293"/>
                <a:gd name="connsiteY86" fmla="*/ 2665759 h 3862739"/>
                <a:gd name="connsiteX87" fmla="*/ 2542508 w 3487293"/>
                <a:gd name="connsiteY87" fmla="*/ 2684778 h 3862739"/>
                <a:gd name="connsiteX88" fmla="*/ 2540127 w 3487293"/>
                <a:gd name="connsiteY88" fmla="*/ 2713306 h 3862739"/>
                <a:gd name="connsiteX89" fmla="*/ 2543747 w 3487293"/>
                <a:gd name="connsiteY89" fmla="*/ 2686204 h 3862739"/>
                <a:gd name="connsiteX90" fmla="*/ 2575465 w 3487293"/>
                <a:gd name="connsiteY90" fmla="*/ 2430022 h 3862739"/>
                <a:gd name="connsiteX91" fmla="*/ 2595944 w 3487293"/>
                <a:gd name="connsiteY91" fmla="*/ 2301075 h 3862739"/>
                <a:gd name="connsiteX0" fmla="*/ 2595944 w 3487293"/>
                <a:gd name="connsiteY0" fmla="*/ 2301075 h 3862739"/>
                <a:gd name="connsiteX1" fmla="*/ 2597658 w 3487293"/>
                <a:gd name="connsiteY1" fmla="*/ 2287286 h 3862739"/>
                <a:gd name="connsiteX2" fmla="*/ 2599087 w 3487293"/>
                <a:gd name="connsiteY2" fmla="*/ 2274068 h 3862739"/>
                <a:gd name="connsiteX3" fmla="*/ 2627662 w 3487293"/>
                <a:gd name="connsiteY3" fmla="*/ 2097955 h 3862739"/>
                <a:gd name="connsiteX4" fmla="*/ 2627662 w 3487293"/>
                <a:gd name="connsiteY4" fmla="*/ 2097955 h 3862739"/>
                <a:gd name="connsiteX5" fmla="*/ 2639854 w 3487293"/>
                <a:gd name="connsiteY5" fmla="*/ 2033006 h 3862739"/>
                <a:gd name="connsiteX6" fmla="*/ 2655094 w 3487293"/>
                <a:gd name="connsiteY6" fmla="*/ 1967201 h 3862739"/>
                <a:gd name="connsiteX7" fmla="*/ 2669477 w 3487293"/>
                <a:gd name="connsiteY7" fmla="*/ 1904725 h 3862739"/>
                <a:gd name="connsiteX8" fmla="*/ 2714435 w 3487293"/>
                <a:gd name="connsiteY8" fmla="*/ 1717581 h 3862739"/>
                <a:gd name="connsiteX9" fmla="*/ 2770441 w 3487293"/>
                <a:gd name="connsiteY9" fmla="*/ 1523685 h 3862739"/>
                <a:gd name="connsiteX10" fmla="*/ 2844356 w 3487293"/>
                <a:gd name="connsiteY10" fmla="*/ 1303068 h 3862739"/>
                <a:gd name="connsiteX11" fmla="*/ 2876455 w 3487293"/>
                <a:gd name="connsiteY11" fmla="*/ 1217483 h 3862739"/>
                <a:gd name="connsiteX12" fmla="*/ 2901220 w 3487293"/>
                <a:gd name="connsiteY12" fmla="*/ 1154912 h 3862739"/>
                <a:gd name="connsiteX13" fmla="*/ 2904935 w 3487293"/>
                <a:gd name="connsiteY13" fmla="*/ 1143596 h 3862739"/>
                <a:gd name="connsiteX14" fmla="*/ 2899410 w 3487293"/>
                <a:gd name="connsiteY14" fmla="*/ 1155673 h 3862739"/>
                <a:gd name="connsiteX15" fmla="*/ 2879408 w 3487293"/>
                <a:gd name="connsiteY15" fmla="*/ 1201793 h 3862739"/>
                <a:gd name="connsiteX16" fmla="*/ 2897791 w 3487293"/>
                <a:gd name="connsiteY16" fmla="*/ 1152154 h 3862739"/>
                <a:gd name="connsiteX17" fmla="*/ 2951798 w 3487293"/>
                <a:gd name="connsiteY17" fmla="*/ 1015505 h 3862739"/>
                <a:gd name="connsiteX18" fmla="*/ 2991326 w 3487293"/>
                <a:gd name="connsiteY18" fmla="*/ 928399 h 3862739"/>
                <a:gd name="connsiteX19" fmla="*/ 3046190 w 3487293"/>
                <a:gd name="connsiteY19" fmla="*/ 806964 h 3862739"/>
                <a:gd name="connsiteX20" fmla="*/ 3089529 w 3487293"/>
                <a:gd name="connsiteY20" fmla="*/ 719954 h 3862739"/>
                <a:gd name="connsiteX21" fmla="*/ 3115532 w 3487293"/>
                <a:gd name="connsiteY21" fmla="*/ 668698 h 3862739"/>
                <a:gd name="connsiteX22" fmla="*/ 3131630 w 3487293"/>
                <a:gd name="connsiteY22" fmla="*/ 638078 h 3862739"/>
                <a:gd name="connsiteX23" fmla="*/ 3115628 w 3487293"/>
                <a:gd name="connsiteY23" fmla="*/ 670030 h 3862739"/>
                <a:gd name="connsiteX24" fmla="*/ 3096101 w 3487293"/>
                <a:gd name="connsiteY24" fmla="*/ 708923 h 3862739"/>
                <a:gd name="connsiteX25" fmla="*/ 3059621 w 3487293"/>
                <a:gd name="connsiteY25" fmla="*/ 790798 h 3862739"/>
                <a:gd name="connsiteX26" fmla="*/ 3037808 w 3487293"/>
                <a:gd name="connsiteY26" fmla="*/ 834256 h 3862739"/>
                <a:gd name="connsiteX27" fmla="*/ 3025616 w 3487293"/>
                <a:gd name="connsiteY27" fmla="*/ 857934 h 3862739"/>
                <a:gd name="connsiteX28" fmla="*/ 2997041 w 3487293"/>
                <a:gd name="connsiteY28" fmla="*/ 928779 h 3862739"/>
                <a:gd name="connsiteX29" fmla="*/ 2991707 w 3487293"/>
                <a:gd name="connsiteY29" fmla="*/ 946562 h 3862739"/>
                <a:gd name="connsiteX30" fmla="*/ 3003328 w 3487293"/>
                <a:gd name="connsiteY30" fmla="*/ 924975 h 3862739"/>
                <a:gd name="connsiteX31" fmla="*/ 3080671 w 3487293"/>
                <a:gd name="connsiteY31" fmla="*/ 777866 h 3862739"/>
                <a:gd name="connsiteX32" fmla="*/ 3107341 w 3487293"/>
                <a:gd name="connsiteY32" fmla="*/ 721855 h 3862739"/>
                <a:gd name="connsiteX33" fmla="*/ 3135440 w 3487293"/>
                <a:gd name="connsiteY33" fmla="*/ 660615 h 3862739"/>
                <a:gd name="connsiteX34" fmla="*/ 3156680 w 3487293"/>
                <a:gd name="connsiteY34" fmla="*/ 614590 h 3862739"/>
                <a:gd name="connsiteX35" fmla="*/ 3191256 w 3487293"/>
                <a:gd name="connsiteY35" fmla="*/ 540322 h 3862739"/>
                <a:gd name="connsiteX36" fmla="*/ 3253073 w 3487293"/>
                <a:gd name="connsiteY36" fmla="*/ 438096 h 3862739"/>
                <a:gd name="connsiteX37" fmla="*/ 3277934 w 3487293"/>
                <a:gd name="connsiteY37" fmla="*/ 392356 h 3862739"/>
                <a:gd name="connsiteX38" fmla="*/ 3271266 w 3487293"/>
                <a:gd name="connsiteY38" fmla="*/ 388362 h 3862739"/>
                <a:gd name="connsiteX39" fmla="*/ 3224213 w 3487293"/>
                <a:gd name="connsiteY39" fmla="*/ 453406 h 3862739"/>
                <a:gd name="connsiteX40" fmla="*/ 3224213 w 3487293"/>
                <a:gd name="connsiteY40" fmla="*/ 443897 h 3862739"/>
                <a:gd name="connsiteX41" fmla="*/ 3392996 w 3487293"/>
                <a:gd name="connsiteY41" fmla="*/ 147205 h 3862739"/>
                <a:gd name="connsiteX42" fmla="*/ 3421571 w 3487293"/>
                <a:gd name="connsiteY42" fmla="*/ 106029 h 3862739"/>
                <a:gd name="connsiteX43" fmla="*/ 3437858 w 3487293"/>
                <a:gd name="connsiteY43" fmla="*/ 77501 h 3862739"/>
                <a:gd name="connsiteX44" fmla="*/ 3444240 w 3487293"/>
                <a:gd name="connsiteY44" fmla="*/ 64854 h 3862739"/>
                <a:gd name="connsiteX45" fmla="*/ 3487293 w 3487293"/>
                <a:gd name="connsiteY45" fmla="*/ 0 h 3862739"/>
                <a:gd name="connsiteX46" fmla="*/ 0 w 3487293"/>
                <a:gd name="connsiteY46" fmla="*/ 0 h 3862739"/>
                <a:gd name="connsiteX47" fmla="*/ 0 w 3487293"/>
                <a:gd name="connsiteY47" fmla="*/ 3859564 h 3862739"/>
                <a:gd name="connsiteX48" fmla="*/ 2511270 w 3487293"/>
                <a:gd name="connsiteY48" fmla="*/ 3862739 h 3862739"/>
                <a:gd name="connsiteX49" fmla="*/ 2503795 w 3487293"/>
                <a:gd name="connsiteY49" fmla="*/ 3790120 h 3862739"/>
                <a:gd name="connsiteX50" fmla="*/ 2493895 w 3487293"/>
                <a:gd name="connsiteY50" fmla="*/ 3722557 h 3862739"/>
                <a:gd name="connsiteX51" fmla="*/ 2493414 w 3487293"/>
                <a:gd name="connsiteY51" fmla="*/ 3623750 h 3862739"/>
                <a:gd name="connsiteX52" fmla="*/ 2492931 w 3487293"/>
                <a:gd name="connsiteY52" fmla="*/ 3638826 h 3862739"/>
                <a:gd name="connsiteX53" fmla="*/ 2480085 w 3487293"/>
                <a:gd name="connsiteY53" fmla="*/ 3577302 h 3862739"/>
                <a:gd name="connsiteX54" fmla="*/ 2476986 w 3487293"/>
                <a:gd name="connsiteY54" fmla="*/ 3517878 h 3862739"/>
                <a:gd name="connsiteX55" fmla="*/ 2484263 w 3487293"/>
                <a:gd name="connsiteY55" fmla="*/ 3471822 h 3862739"/>
                <a:gd name="connsiteX56" fmla="*/ 2523173 w 3487293"/>
                <a:gd name="connsiteY56" fmla="*/ 3378010 h 3862739"/>
                <a:gd name="connsiteX57" fmla="*/ 2522411 w 3487293"/>
                <a:gd name="connsiteY57" fmla="*/ 3369547 h 3862739"/>
                <a:gd name="connsiteX58" fmla="*/ 2525459 w 3487293"/>
                <a:gd name="connsiteY58" fmla="*/ 3482803 h 3862739"/>
                <a:gd name="connsiteX59" fmla="*/ 2526602 w 3487293"/>
                <a:gd name="connsiteY59" fmla="*/ 3509905 h 3862739"/>
                <a:gd name="connsiteX60" fmla="*/ 2480212 w 3487293"/>
                <a:gd name="connsiteY60" fmla="*/ 3420947 h 3862739"/>
                <a:gd name="connsiteX61" fmla="*/ 2523268 w 3487293"/>
                <a:gd name="connsiteY61" fmla="*/ 3464830 h 3862739"/>
                <a:gd name="connsiteX62" fmla="*/ 2517743 w 3487293"/>
                <a:gd name="connsiteY62" fmla="*/ 3377820 h 3862739"/>
                <a:gd name="connsiteX63" fmla="*/ 2511933 w 3487293"/>
                <a:gd name="connsiteY63" fmla="*/ 3293947 h 3862739"/>
                <a:gd name="connsiteX64" fmla="*/ 2510695 w 3487293"/>
                <a:gd name="connsiteY64" fmla="*/ 3274168 h 3862739"/>
                <a:gd name="connsiteX65" fmla="*/ 2508695 w 3487293"/>
                <a:gd name="connsiteY65" fmla="*/ 3228523 h 3862739"/>
                <a:gd name="connsiteX66" fmla="*/ 2507552 w 3487293"/>
                <a:gd name="connsiteY66" fmla="*/ 3234133 h 3862739"/>
                <a:gd name="connsiteX67" fmla="*/ 2507552 w 3487293"/>
                <a:gd name="connsiteY67" fmla="*/ 3302030 h 3862739"/>
                <a:gd name="connsiteX68" fmla="*/ 2515076 w 3487293"/>
                <a:gd name="connsiteY68" fmla="*/ 3477002 h 3862739"/>
                <a:gd name="connsiteX69" fmla="*/ 2473062 w 3487293"/>
                <a:gd name="connsiteY69" fmla="*/ 3396819 h 3862739"/>
                <a:gd name="connsiteX70" fmla="*/ 2508504 w 3487293"/>
                <a:gd name="connsiteY70" fmla="*/ 3345488 h 3862739"/>
                <a:gd name="connsiteX71" fmla="*/ 2506218 w 3487293"/>
                <a:gd name="connsiteY71" fmla="*/ 3276640 h 3862739"/>
                <a:gd name="connsiteX72" fmla="*/ 2505456 w 3487293"/>
                <a:gd name="connsiteY72" fmla="*/ 3219584 h 3862739"/>
                <a:gd name="connsiteX73" fmla="*/ 2505456 w 3487293"/>
                <a:gd name="connsiteY73" fmla="*/ 3200565 h 3862739"/>
                <a:gd name="connsiteX74" fmla="*/ 2506028 w 3487293"/>
                <a:gd name="connsiteY74" fmla="*/ 3120021 h 3862739"/>
                <a:gd name="connsiteX75" fmla="*/ 2507075 w 3487293"/>
                <a:gd name="connsiteY75" fmla="*/ 3082554 h 3862739"/>
                <a:gd name="connsiteX76" fmla="*/ 2507075 w 3487293"/>
                <a:gd name="connsiteY76" fmla="*/ 3079131 h 3862739"/>
                <a:gd name="connsiteX77" fmla="*/ 2508028 w 3487293"/>
                <a:gd name="connsiteY77" fmla="*/ 3073615 h 3862739"/>
                <a:gd name="connsiteX78" fmla="*/ 2521649 w 3487293"/>
                <a:gd name="connsiteY78" fmla="*/ 2867738 h 3862739"/>
                <a:gd name="connsiteX79" fmla="*/ 2522411 w 3487293"/>
                <a:gd name="connsiteY79" fmla="*/ 2863744 h 3862739"/>
                <a:gd name="connsiteX80" fmla="*/ 2521268 w 3487293"/>
                <a:gd name="connsiteY80" fmla="*/ 2881336 h 3862739"/>
                <a:gd name="connsiteX81" fmla="*/ 2519458 w 3487293"/>
                <a:gd name="connsiteY81" fmla="*/ 2901781 h 3862739"/>
                <a:gd name="connsiteX82" fmla="*/ 2524697 w 3487293"/>
                <a:gd name="connsiteY82" fmla="*/ 2842918 h 3862739"/>
                <a:gd name="connsiteX83" fmla="*/ 2531078 w 3487293"/>
                <a:gd name="connsiteY83" fmla="*/ 2764751 h 3862739"/>
                <a:gd name="connsiteX84" fmla="*/ 2541461 w 3487293"/>
                <a:gd name="connsiteY84" fmla="*/ 2682876 h 3862739"/>
                <a:gd name="connsiteX85" fmla="*/ 2543937 w 3487293"/>
                <a:gd name="connsiteY85" fmla="*/ 2665759 h 3862739"/>
                <a:gd name="connsiteX86" fmla="*/ 2542508 w 3487293"/>
                <a:gd name="connsiteY86" fmla="*/ 2684778 h 3862739"/>
                <a:gd name="connsiteX87" fmla="*/ 2540127 w 3487293"/>
                <a:gd name="connsiteY87" fmla="*/ 2713306 h 3862739"/>
                <a:gd name="connsiteX88" fmla="*/ 2543747 w 3487293"/>
                <a:gd name="connsiteY88" fmla="*/ 2686204 h 3862739"/>
                <a:gd name="connsiteX89" fmla="*/ 2575465 w 3487293"/>
                <a:gd name="connsiteY89" fmla="*/ 2430022 h 3862739"/>
                <a:gd name="connsiteX90" fmla="*/ 2595944 w 3487293"/>
                <a:gd name="connsiteY90" fmla="*/ 2301075 h 3862739"/>
                <a:gd name="connsiteX0" fmla="*/ 2517743 w 3487293"/>
                <a:gd name="connsiteY0" fmla="*/ 3377820 h 3862739"/>
                <a:gd name="connsiteX1" fmla="*/ 2511933 w 3487293"/>
                <a:gd name="connsiteY1" fmla="*/ 3293947 h 3862739"/>
                <a:gd name="connsiteX2" fmla="*/ 2510695 w 3487293"/>
                <a:gd name="connsiteY2" fmla="*/ 3274168 h 3862739"/>
                <a:gd name="connsiteX3" fmla="*/ 2508695 w 3487293"/>
                <a:gd name="connsiteY3" fmla="*/ 3228523 h 3862739"/>
                <a:gd name="connsiteX4" fmla="*/ 2507552 w 3487293"/>
                <a:gd name="connsiteY4" fmla="*/ 3234133 h 3862739"/>
                <a:gd name="connsiteX5" fmla="*/ 2507552 w 3487293"/>
                <a:gd name="connsiteY5" fmla="*/ 3302030 h 3862739"/>
                <a:gd name="connsiteX6" fmla="*/ 2515076 w 3487293"/>
                <a:gd name="connsiteY6" fmla="*/ 3477002 h 3862739"/>
                <a:gd name="connsiteX7" fmla="*/ 2473062 w 3487293"/>
                <a:gd name="connsiteY7" fmla="*/ 3396819 h 3862739"/>
                <a:gd name="connsiteX8" fmla="*/ 2508504 w 3487293"/>
                <a:gd name="connsiteY8" fmla="*/ 3345488 h 3862739"/>
                <a:gd name="connsiteX9" fmla="*/ 2506218 w 3487293"/>
                <a:gd name="connsiteY9" fmla="*/ 3276640 h 3862739"/>
                <a:gd name="connsiteX10" fmla="*/ 2505456 w 3487293"/>
                <a:gd name="connsiteY10" fmla="*/ 3219584 h 3862739"/>
                <a:gd name="connsiteX11" fmla="*/ 2505456 w 3487293"/>
                <a:gd name="connsiteY11" fmla="*/ 3200565 h 3862739"/>
                <a:gd name="connsiteX12" fmla="*/ 2506028 w 3487293"/>
                <a:gd name="connsiteY12" fmla="*/ 3120021 h 3862739"/>
                <a:gd name="connsiteX13" fmla="*/ 2507075 w 3487293"/>
                <a:gd name="connsiteY13" fmla="*/ 3082554 h 3862739"/>
                <a:gd name="connsiteX14" fmla="*/ 2507075 w 3487293"/>
                <a:gd name="connsiteY14" fmla="*/ 3079131 h 3862739"/>
                <a:gd name="connsiteX15" fmla="*/ 2508028 w 3487293"/>
                <a:gd name="connsiteY15" fmla="*/ 3073615 h 3862739"/>
                <a:gd name="connsiteX16" fmla="*/ 2521649 w 3487293"/>
                <a:gd name="connsiteY16" fmla="*/ 2867738 h 3862739"/>
                <a:gd name="connsiteX17" fmla="*/ 2522411 w 3487293"/>
                <a:gd name="connsiteY17" fmla="*/ 2863744 h 3862739"/>
                <a:gd name="connsiteX18" fmla="*/ 2521268 w 3487293"/>
                <a:gd name="connsiteY18" fmla="*/ 2881336 h 3862739"/>
                <a:gd name="connsiteX19" fmla="*/ 2519458 w 3487293"/>
                <a:gd name="connsiteY19" fmla="*/ 2901781 h 3862739"/>
                <a:gd name="connsiteX20" fmla="*/ 2524697 w 3487293"/>
                <a:gd name="connsiteY20" fmla="*/ 2842918 h 3862739"/>
                <a:gd name="connsiteX21" fmla="*/ 2531078 w 3487293"/>
                <a:gd name="connsiteY21" fmla="*/ 2764751 h 3862739"/>
                <a:gd name="connsiteX22" fmla="*/ 2541461 w 3487293"/>
                <a:gd name="connsiteY22" fmla="*/ 2682876 h 3862739"/>
                <a:gd name="connsiteX23" fmla="*/ 2543937 w 3487293"/>
                <a:gd name="connsiteY23" fmla="*/ 2665759 h 3862739"/>
                <a:gd name="connsiteX24" fmla="*/ 2542508 w 3487293"/>
                <a:gd name="connsiteY24" fmla="*/ 2684778 h 3862739"/>
                <a:gd name="connsiteX25" fmla="*/ 2540127 w 3487293"/>
                <a:gd name="connsiteY25" fmla="*/ 2713306 h 3862739"/>
                <a:gd name="connsiteX26" fmla="*/ 2543747 w 3487293"/>
                <a:gd name="connsiteY26" fmla="*/ 2686204 h 3862739"/>
                <a:gd name="connsiteX27" fmla="*/ 2575465 w 3487293"/>
                <a:gd name="connsiteY27" fmla="*/ 2430022 h 3862739"/>
                <a:gd name="connsiteX28" fmla="*/ 2595944 w 3487293"/>
                <a:gd name="connsiteY28" fmla="*/ 2301075 h 3862739"/>
                <a:gd name="connsiteX29" fmla="*/ 2597658 w 3487293"/>
                <a:gd name="connsiteY29" fmla="*/ 2287286 h 3862739"/>
                <a:gd name="connsiteX30" fmla="*/ 2599087 w 3487293"/>
                <a:gd name="connsiteY30" fmla="*/ 2274068 h 3862739"/>
                <a:gd name="connsiteX31" fmla="*/ 2627662 w 3487293"/>
                <a:gd name="connsiteY31" fmla="*/ 2097955 h 3862739"/>
                <a:gd name="connsiteX32" fmla="*/ 2627662 w 3487293"/>
                <a:gd name="connsiteY32" fmla="*/ 2097955 h 3862739"/>
                <a:gd name="connsiteX33" fmla="*/ 2639854 w 3487293"/>
                <a:gd name="connsiteY33" fmla="*/ 2033006 h 3862739"/>
                <a:gd name="connsiteX34" fmla="*/ 2655094 w 3487293"/>
                <a:gd name="connsiteY34" fmla="*/ 1967201 h 3862739"/>
                <a:gd name="connsiteX35" fmla="*/ 2669477 w 3487293"/>
                <a:gd name="connsiteY35" fmla="*/ 1904725 h 3862739"/>
                <a:gd name="connsiteX36" fmla="*/ 2714435 w 3487293"/>
                <a:gd name="connsiteY36" fmla="*/ 1717581 h 3862739"/>
                <a:gd name="connsiteX37" fmla="*/ 2770441 w 3487293"/>
                <a:gd name="connsiteY37" fmla="*/ 1523685 h 3862739"/>
                <a:gd name="connsiteX38" fmla="*/ 2844356 w 3487293"/>
                <a:gd name="connsiteY38" fmla="*/ 1303068 h 3862739"/>
                <a:gd name="connsiteX39" fmla="*/ 2876455 w 3487293"/>
                <a:gd name="connsiteY39" fmla="*/ 1217483 h 3862739"/>
                <a:gd name="connsiteX40" fmla="*/ 2901220 w 3487293"/>
                <a:gd name="connsiteY40" fmla="*/ 1154912 h 3862739"/>
                <a:gd name="connsiteX41" fmla="*/ 2904935 w 3487293"/>
                <a:gd name="connsiteY41" fmla="*/ 1143596 h 3862739"/>
                <a:gd name="connsiteX42" fmla="*/ 2899410 w 3487293"/>
                <a:gd name="connsiteY42" fmla="*/ 1155673 h 3862739"/>
                <a:gd name="connsiteX43" fmla="*/ 2879408 w 3487293"/>
                <a:gd name="connsiteY43" fmla="*/ 1201793 h 3862739"/>
                <a:gd name="connsiteX44" fmla="*/ 2897791 w 3487293"/>
                <a:gd name="connsiteY44" fmla="*/ 1152154 h 3862739"/>
                <a:gd name="connsiteX45" fmla="*/ 2951798 w 3487293"/>
                <a:gd name="connsiteY45" fmla="*/ 1015505 h 3862739"/>
                <a:gd name="connsiteX46" fmla="*/ 2991326 w 3487293"/>
                <a:gd name="connsiteY46" fmla="*/ 928399 h 3862739"/>
                <a:gd name="connsiteX47" fmla="*/ 3046190 w 3487293"/>
                <a:gd name="connsiteY47" fmla="*/ 806964 h 3862739"/>
                <a:gd name="connsiteX48" fmla="*/ 3089529 w 3487293"/>
                <a:gd name="connsiteY48" fmla="*/ 719954 h 3862739"/>
                <a:gd name="connsiteX49" fmla="*/ 3115532 w 3487293"/>
                <a:gd name="connsiteY49" fmla="*/ 668698 h 3862739"/>
                <a:gd name="connsiteX50" fmla="*/ 3131630 w 3487293"/>
                <a:gd name="connsiteY50" fmla="*/ 638078 h 3862739"/>
                <a:gd name="connsiteX51" fmla="*/ 3115628 w 3487293"/>
                <a:gd name="connsiteY51" fmla="*/ 670030 h 3862739"/>
                <a:gd name="connsiteX52" fmla="*/ 3096101 w 3487293"/>
                <a:gd name="connsiteY52" fmla="*/ 708923 h 3862739"/>
                <a:gd name="connsiteX53" fmla="*/ 3059621 w 3487293"/>
                <a:gd name="connsiteY53" fmla="*/ 790798 h 3862739"/>
                <a:gd name="connsiteX54" fmla="*/ 3037808 w 3487293"/>
                <a:gd name="connsiteY54" fmla="*/ 834256 h 3862739"/>
                <a:gd name="connsiteX55" fmla="*/ 3025616 w 3487293"/>
                <a:gd name="connsiteY55" fmla="*/ 857934 h 3862739"/>
                <a:gd name="connsiteX56" fmla="*/ 2997041 w 3487293"/>
                <a:gd name="connsiteY56" fmla="*/ 928779 h 3862739"/>
                <a:gd name="connsiteX57" fmla="*/ 2991707 w 3487293"/>
                <a:gd name="connsiteY57" fmla="*/ 946562 h 3862739"/>
                <a:gd name="connsiteX58" fmla="*/ 3003328 w 3487293"/>
                <a:gd name="connsiteY58" fmla="*/ 924975 h 3862739"/>
                <a:gd name="connsiteX59" fmla="*/ 3080671 w 3487293"/>
                <a:gd name="connsiteY59" fmla="*/ 777866 h 3862739"/>
                <a:gd name="connsiteX60" fmla="*/ 3107341 w 3487293"/>
                <a:gd name="connsiteY60" fmla="*/ 721855 h 3862739"/>
                <a:gd name="connsiteX61" fmla="*/ 3135440 w 3487293"/>
                <a:gd name="connsiteY61" fmla="*/ 660615 h 3862739"/>
                <a:gd name="connsiteX62" fmla="*/ 3156680 w 3487293"/>
                <a:gd name="connsiteY62" fmla="*/ 614590 h 3862739"/>
                <a:gd name="connsiteX63" fmla="*/ 3191256 w 3487293"/>
                <a:gd name="connsiteY63" fmla="*/ 540322 h 3862739"/>
                <a:gd name="connsiteX64" fmla="*/ 3253073 w 3487293"/>
                <a:gd name="connsiteY64" fmla="*/ 438096 h 3862739"/>
                <a:gd name="connsiteX65" fmla="*/ 3277934 w 3487293"/>
                <a:gd name="connsiteY65" fmla="*/ 392356 h 3862739"/>
                <a:gd name="connsiteX66" fmla="*/ 3271266 w 3487293"/>
                <a:gd name="connsiteY66" fmla="*/ 388362 h 3862739"/>
                <a:gd name="connsiteX67" fmla="*/ 3224213 w 3487293"/>
                <a:gd name="connsiteY67" fmla="*/ 453406 h 3862739"/>
                <a:gd name="connsiteX68" fmla="*/ 3224213 w 3487293"/>
                <a:gd name="connsiteY68" fmla="*/ 443897 h 3862739"/>
                <a:gd name="connsiteX69" fmla="*/ 3392996 w 3487293"/>
                <a:gd name="connsiteY69" fmla="*/ 147205 h 3862739"/>
                <a:gd name="connsiteX70" fmla="*/ 3421571 w 3487293"/>
                <a:gd name="connsiteY70" fmla="*/ 106029 h 3862739"/>
                <a:gd name="connsiteX71" fmla="*/ 3437858 w 3487293"/>
                <a:gd name="connsiteY71" fmla="*/ 77501 h 3862739"/>
                <a:gd name="connsiteX72" fmla="*/ 3444240 w 3487293"/>
                <a:gd name="connsiteY72" fmla="*/ 64854 h 3862739"/>
                <a:gd name="connsiteX73" fmla="*/ 3487293 w 3487293"/>
                <a:gd name="connsiteY73" fmla="*/ 0 h 3862739"/>
                <a:gd name="connsiteX74" fmla="*/ 0 w 3487293"/>
                <a:gd name="connsiteY74" fmla="*/ 0 h 3862739"/>
                <a:gd name="connsiteX75" fmla="*/ 0 w 3487293"/>
                <a:gd name="connsiteY75" fmla="*/ 3859564 h 3862739"/>
                <a:gd name="connsiteX76" fmla="*/ 2511270 w 3487293"/>
                <a:gd name="connsiteY76" fmla="*/ 3862739 h 3862739"/>
                <a:gd name="connsiteX77" fmla="*/ 2503795 w 3487293"/>
                <a:gd name="connsiteY77" fmla="*/ 3790120 h 3862739"/>
                <a:gd name="connsiteX78" fmla="*/ 2493895 w 3487293"/>
                <a:gd name="connsiteY78" fmla="*/ 3722557 h 3862739"/>
                <a:gd name="connsiteX79" fmla="*/ 2493414 w 3487293"/>
                <a:gd name="connsiteY79" fmla="*/ 3623750 h 3862739"/>
                <a:gd name="connsiteX80" fmla="*/ 2492931 w 3487293"/>
                <a:gd name="connsiteY80" fmla="*/ 3638826 h 3862739"/>
                <a:gd name="connsiteX81" fmla="*/ 2480085 w 3487293"/>
                <a:gd name="connsiteY81" fmla="*/ 3577302 h 3862739"/>
                <a:gd name="connsiteX82" fmla="*/ 2476986 w 3487293"/>
                <a:gd name="connsiteY82" fmla="*/ 3517878 h 3862739"/>
                <a:gd name="connsiteX83" fmla="*/ 2484263 w 3487293"/>
                <a:gd name="connsiteY83" fmla="*/ 3471822 h 3862739"/>
                <a:gd name="connsiteX84" fmla="*/ 2523173 w 3487293"/>
                <a:gd name="connsiteY84" fmla="*/ 3378010 h 3862739"/>
                <a:gd name="connsiteX85" fmla="*/ 2522411 w 3487293"/>
                <a:gd name="connsiteY85" fmla="*/ 3369547 h 3862739"/>
                <a:gd name="connsiteX86" fmla="*/ 2525459 w 3487293"/>
                <a:gd name="connsiteY86" fmla="*/ 3482803 h 3862739"/>
                <a:gd name="connsiteX87" fmla="*/ 2526602 w 3487293"/>
                <a:gd name="connsiteY87" fmla="*/ 3509905 h 3862739"/>
                <a:gd name="connsiteX88" fmla="*/ 2480212 w 3487293"/>
                <a:gd name="connsiteY88" fmla="*/ 3420947 h 3862739"/>
                <a:gd name="connsiteX89" fmla="*/ 2612336 w 3487293"/>
                <a:gd name="connsiteY89" fmla="*/ 3556270 h 3862739"/>
                <a:gd name="connsiteX0" fmla="*/ 2517743 w 3487293"/>
                <a:gd name="connsiteY0" fmla="*/ 3377820 h 3862739"/>
                <a:gd name="connsiteX1" fmla="*/ 2511933 w 3487293"/>
                <a:gd name="connsiteY1" fmla="*/ 3293947 h 3862739"/>
                <a:gd name="connsiteX2" fmla="*/ 2510695 w 3487293"/>
                <a:gd name="connsiteY2" fmla="*/ 3274168 h 3862739"/>
                <a:gd name="connsiteX3" fmla="*/ 2508695 w 3487293"/>
                <a:gd name="connsiteY3" fmla="*/ 3228523 h 3862739"/>
                <a:gd name="connsiteX4" fmla="*/ 2507552 w 3487293"/>
                <a:gd name="connsiteY4" fmla="*/ 3234133 h 3862739"/>
                <a:gd name="connsiteX5" fmla="*/ 2507552 w 3487293"/>
                <a:gd name="connsiteY5" fmla="*/ 3302030 h 3862739"/>
                <a:gd name="connsiteX6" fmla="*/ 2515076 w 3487293"/>
                <a:gd name="connsiteY6" fmla="*/ 3477002 h 3862739"/>
                <a:gd name="connsiteX7" fmla="*/ 2473062 w 3487293"/>
                <a:gd name="connsiteY7" fmla="*/ 3396819 h 3862739"/>
                <a:gd name="connsiteX8" fmla="*/ 2508504 w 3487293"/>
                <a:gd name="connsiteY8" fmla="*/ 3345488 h 3862739"/>
                <a:gd name="connsiteX9" fmla="*/ 2506218 w 3487293"/>
                <a:gd name="connsiteY9" fmla="*/ 3276640 h 3862739"/>
                <a:gd name="connsiteX10" fmla="*/ 2505456 w 3487293"/>
                <a:gd name="connsiteY10" fmla="*/ 3219584 h 3862739"/>
                <a:gd name="connsiteX11" fmla="*/ 2505456 w 3487293"/>
                <a:gd name="connsiteY11" fmla="*/ 3200565 h 3862739"/>
                <a:gd name="connsiteX12" fmla="*/ 2506028 w 3487293"/>
                <a:gd name="connsiteY12" fmla="*/ 3120021 h 3862739"/>
                <a:gd name="connsiteX13" fmla="*/ 2507075 w 3487293"/>
                <a:gd name="connsiteY13" fmla="*/ 3082554 h 3862739"/>
                <a:gd name="connsiteX14" fmla="*/ 2507075 w 3487293"/>
                <a:gd name="connsiteY14" fmla="*/ 3079131 h 3862739"/>
                <a:gd name="connsiteX15" fmla="*/ 2508028 w 3487293"/>
                <a:gd name="connsiteY15" fmla="*/ 3073615 h 3862739"/>
                <a:gd name="connsiteX16" fmla="*/ 2521649 w 3487293"/>
                <a:gd name="connsiteY16" fmla="*/ 2867738 h 3862739"/>
                <a:gd name="connsiteX17" fmla="*/ 2522411 w 3487293"/>
                <a:gd name="connsiteY17" fmla="*/ 2863744 h 3862739"/>
                <a:gd name="connsiteX18" fmla="*/ 2521268 w 3487293"/>
                <a:gd name="connsiteY18" fmla="*/ 2881336 h 3862739"/>
                <a:gd name="connsiteX19" fmla="*/ 2519458 w 3487293"/>
                <a:gd name="connsiteY19" fmla="*/ 2901781 h 3862739"/>
                <a:gd name="connsiteX20" fmla="*/ 2524697 w 3487293"/>
                <a:gd name="connsiteY20" fmla="*/ 2842918 h 3862739"/>
                <a:gd name="connsiteX21" fmla="*/ 2531078 w 3487293"/>
                <a:gd name="connsiteY21" fmla="*/ 2764751 h 3862739"/>
                <a:gd name="connsiteX22" fmla="*/ 2541461 w 3487293"/>
                <a:gd name="connsiteY22" fmla="*/ 2682876 h 3862739"/>
                <a:gd name="connsiteX23" fmla="*/ 2543937 w 3487293"/>
                <a:gd name="connsiteY23" fmla="*/ 2665759 h 3862739"/>
                <a:gd name="connsiteX24" fmla="*/ 2542508 w 3487293"/>
                <a:gd name="connsiteY24" fmla="*/ 2684778 h 3862739"/>
                <a:gd name="connsiteX25" fmla="*/ 2540127 w 3487293"/>
                <a:gd name="connsiteY25" fmla="*/ 2713306 h 3862739"/>
                <a:gd name="connsiteX26" fmla="*/ 2543747 w 3487293"/>
                <a:gd name="connsiteY26" fmla="*/ 2686204 h 3862739"/>
                <a:gd name="connsiteX27" fmla="*/ 2575465 w 3487293"/>
                <a:gd name="connsiteY27" fmla="*/ 2430022 h 3862739"/>
                <a:gd name="connsiteX28" fmla="*/ 2595944 w 3487293"/>
                <a:gd name="connsiteY28" fmla="*/ 2301075 h 3862739"/>
                <a:gd name="connsiteX29" fmla="*/ 2597658 w 3487293"/>
                <a:gd name="connsiteY29" fmla="*/ 2287286 h 3862739"/>
                <a:gd name="connsiteX30" fmla="*/ 2599087 w 3487293"/>
                <a:gd name="connsiteY30" fmla="*/ 2274068 h 3862739"/>
                <a:gd name="connsiteX31" fmla="*/ 2627662 w 3487293"/>
                <a:gd name="connsiteY31" fmla="*/ 2097955 h 3862739"/>
                <a:gd name="connsiteX32" fmla="*/ 2627662 w 3487293"/>
                <a:gd name="connsiteY32" fmla="*/ 2097955 h 3862739"/>
                <a:gd name="connsiteX33" fmla="*/ 2639854 w 3487293"/>
                <a:gd name="connsiteY33" fmla="*/ 2033006 h 3862739"/>
                <a:gd name="connsiteX34" fmla="*/ 2655094 w 3487293"/>
                <a:gd name="connsiteY34" fmla="*/ 1967201 h 3862739"/>
                <a:gd name="connsiteX35" fmla="*/ 2669477 w 3487293"/>
                <a:gd name="connsiteY35" fmla="*/ 1904725 h 3862739"/>
                <a:gd name="connsiteX36" fmla="*/ 2714435 w 3487293"/>
                <a:gd name="connsiteY36" fmla="*/ 1717581 h 3862739"/>
                <a:gd name="connsiteX37" fmla="*/ 2770441 w 3487293"/>
                <a:gd name="connsiteY37" fmla="*/ 1523685 h 3862739"/>
                <a:gd name="connsiteX38" fmla="*/ 2844356 w 3487293"/>
                <a:gd name="connsiteY38" fmla="*/ 1303068 h 3862739"/>
                <a:gd name="connsiteX39" fmla="*/ 2876455 w 3487293"/>
                <a:gd name="connsiteY39" fmla="*/ 1217483 h 3862739"/>
                <a:gd name="connsiteX40" fmla="*/ 2901220 w 3487293"/>
                <a:gd name="connsiteY40" fmla="*/ 1154912 h 3862739"/>
                <a:gd name="connsiteX41" fmla="*/ 2904935 w 3487293"/>
                <a:gd name="connsiteY41" fmla="*/ 1143596 h 3862739"/>
                <a:gd name="connsiteX42" fmla="*/ 2899410 w 3487293"/>
                <a:gd name="connsiteY42" fmla="*/ 1155673 h 3862739"/>
                <a:gd name="connsiteX43" fmla="*/ 2879408 w 3487293"/>
                <a:gd name="connsiteY43" fmla="*/ 1201793 h 3862739"/>
                <a:gd name="connsiteX44" fmla="*/ 2897791 w 3487293"/>
                <a:gd name="connsiteY44" fmla="*/ 1152154 h 3862739"/>
                <a:gd name="connsiteX45" fmla="*/ 2951798 w 3487293"/>
                <a:gd name="connsiteY45" fmla="*/ 1015505 h 3862739"/>
                <a:gd name="connsiteX46" fmla="*/ 2991326 w 3487293"/>
                <a:gd name="connsiteY46" fmla="*/ 928399 h 3862739"/>
                <a:gd name="connsiteX47" fmla="*/ 3046190 w 3487293"/>
                <a:gd name="connsiteY47" fmla="*/ 806964 h 3862739"/>
                <a:gd name="connsiteX48" fmla="*/ 3089529 w 3487293"/>
                <a:gd name="connsiteY48" fmla="*/ 719954 h 3862739"/>
                <a:gd name="connsiteX49" fmla="*/ 3115532 w 3487293"/>
                <a:gd name="connsiteY49" fmla="*/ 668698 h 3862739"/>
                <a:gd name="connsiteX50" fmla="*/ 3131630 w 3487293"/>
                <a:gd name="connsiteY50" fmla="*/ 638078 h 3862739"/>
                <a:gd name="connsiteX51" fmla="*/ 3115628 w 3487293"/>
                <a:gd name="connsiteY51" fmla="*/ 670030 h 3862739"/>
                <a:gd name="connsiteX52" fmla="*/ 3096101 w 3487293"/>
                <a:gd name="connsiteY52" fmla="*/ 708923 h 3862739"/>
                <a:gd name="connsiteX53" fmla="*/ 3059621 w 3487293"/>
                <a:gd name="connsiteY53" fmla="*/ 790798 h 3862739"/>
                <a:gd name="connsiteX54" fmla="*/ 3037808 w 3487293"/>
                <a:gd name="connsiteY54" fmla="*/ 834256 h 3862739"/>
                <a:gd name="connsiteX55" fmla="*/ 3025616 w 3487293"/>
                <a:gd name="connsiteY55" fmla="*/ 857934 h 3862739"/>
                <a:gd name="connsiteX56" fmla="*/ 2997041 w 3487293"/>
                <a:gd name="connsiteY56" fmla="*/ 928779 h 3862739"/>
                <a:gd name="connsiteX57" fmla="*/ 2991707 w 3487293"/>
                <a:gd name="connsiteY57" fmla="*/ 946562 h 3862739"/>
                <a:gd name="connsiteX58" fmla="*/ 3003328 w 3487293"/>
                <a:gd name="connsiteY58" fmla="*/ 924975 h 3862739"/>
                <a:gd name="connsiteX59" fmla="*/ 3080671 w 3487293"/>
                <a:gd name="connsiteY59" fmla="*/ 777866 h 3862739"/>
                <a:gd name="connsiteX60" fmla="*/ 3107341 w 3487293"/>
                <a:gd name="connsiteY60" fmla="*/ 721855 h 3862739"/>
                <a:gd name="connsiteX61" fmla="*/ 3135440 w 3487293"/>
                <a:gd name="connsiteY61" fmla="*/ 660615 h 3862739"/>
                <a:gd name="connsiteX62" fmla="*/ 3156680 w 3487293"/>
                <a:gd name="connsiteY62" fmla="*/ 614590 h 3862739"/>
                <a:gd name="connsiteX63" fmla="*/ 3191256 w 3487293"/>
                <a:gd name="connsiteY63" fmla="*/ 540322 h 3862739"/>
                <a:gd name="connsiteX64" fmla="*/ 3253073 w 3487293"/>
                <a:gd name="connsiteY64" fmla="*/ 438096 h 3862739"/>
                <a:gd name="connsiteX65" fmla="*/ 3277934 w 3487293"/>
                <a:gd name="connsiteY65" fmla="*/ 392356 h 3862739"/>
                <a:gd name="connsiteX66" fmla="*/ 3271266 w 3487293"/>
                <a:gd name="connsiteY66" fmla="*/ 388362 h 3862739"/>
                <a:gd name="connsiteX67" fmla="*/ 3224213 w 3487293"/>
                <a:gd name="connsiteY67" fmla="*/ 453406 h 3862739"/>
                <a:gd name="connsiteX68" fmla="*/ 3224213 w 3487293"/>
                <a:gd name="connsiteY68" fmla="*/ 443897 h 3862739"/>
                <a:gd name="connsiteX69" fmla="*/ 3392996 w 3487293"/>
                <a:gd name="connsiteY69" fmla="*/ 147205 h 3862739"/>
                <a:gd name="connsiteX70" fmla="*/ 3421571 w 3487293"/>
                <a:gd name="connsiteY70" fmla="*/ 106029 h 3862739"/>
                <a:gd name="connsiteX71" fmla="*/ 3437858 w 3487293"/>
                <a:gd name="connsiteY71" fmla="*/ 77501 h 3862739"/>
                <a:gd name="connsiteX72" fmla="*/ 3444240 w 3487293"/>
                <a:gd name="connsiteY72" fmla="*/ 64854 h 3862739"/>
                <a:gd name="connsiteX73" fmla="*/ 3487293 w 3487293"/>
                <a:gd name="connsiteY73" fmla="*/ 0 h 3862739"/>
                <a:gd name="connsiteX74" fmla="*/ 0 w 3487293"/>
                <a:gd name="connsiteY74" fmla="*/ 0 h 3862739"/>
                <a:gd name="connsiteX75" fmla="*/ 0 w 3487293"/>
                <a:gd name="connsiteY75" fmla="*/ 3859564 h 3862739"/>
                <a:gd name="connsiteX76" fmla="*/ 2511270 w 3487293"/>
                <a:gd name="connsiteY76" fmla="*/ 3862739 h 3862739"/>
                <a:gd name="connsiteX77" fmla="*/ 2503795 w 3487293"/>
                <a:gd name="connsiteY77" fmla="*/ 3790120 h 3862739"/>
                <a:gd name="connsiteX78" fmla="*/ 2493895 w 3487293"/>
                <a:gd name="connsiteY78" fmla="*/ 3722557 h 3862739"/>
                <a:gd name="connsiteX79" fmla="*/ 2493414 w 3487293"/>
                <a:gd name="connsiteY79" fmla="*/ 3623750 h 3862739"/>
                <a:gd name="connsiteX80" fmla="*/ 2492931 w 3487293"/>
                <a:gd name="connsiteY80" fmla="*/ 3638826 h 3862739"/>
                <a:gd name="connsiteX81" fmla="*/ 2480085 w 3487293"/>
                <a:gd name="connsiteY81" fmla="*/ 3577302 h 3862739"/>
                <a:gd name="connsiteX82" fmla="*/ 2476986 w 3487293"/>
                <a:gd name="connsiteY82" fmla="*/ 3517878 h 3862739"/>
                <a:gd name="connsiteX83" fmla="*/ 2484263 w 3487293"/>
                <a:gd name="connsiteY83" fmla="*/ 3471822 h 3862739"/>
                <a:gd name="connsiteX84" fmla="*/ 2523173 w 3487293"/>
                <a:gd name="connsiteY84" fmla="*/ 3378010 h 3862739"/>
                <a:gd name="connsiteX85" fmla="*/ 2525459 w 3487293"/>
                <a:gd name="connsiteY85" fmla="*/ 3482803 h 3862739"/>
                <a:gd name="connsiteX86" fmla="*/ 2526602 w 3487293"/>
                <a:gd name="connsiteY86" fmla="*/ 3509905 h 3862739"/>
                <a:gd name="connsiteX87" fmla="*/ 2480212 w 3487293"/>
                <a:gd name="connsiteY87" fmla="*/ 3420947 h 3862739"/>
                <a:gd name="connsiteX88" fmla="*/ 2612336 w 3487293"/>
                <a:gd name="connsiteY88" fmla="*/ 3556270 h 3862739"/>
                <a:gd name="connsiteX0" fmla="*/ 2517743 w 3487293"/>
                <a:gd name="connsiteY0" fmla="*/ 3377820 h 3862739"/>
                <a:gd name="connsiteX1" fmla="*/ 2511933 w 3487293"/>
                <a:gd name="connsiteY1" fmla="*/ 3293947 h 3862739"/>
                <a:gd name="connsiteX2" fmla="*/ 2510695 w 3487293"/>
                <a:gd name="connsiteY2" fmla="*/ 3274168 h 3862739"/>
                <a:gd name="connsiteX3" fmla="*/ 2508695 w 3487293"/>
                <a:gd name="connsiteY3" fmla="*/ 3228523 h 3862739"/>
                <a:gd name="connsiteX4" fmla="*/ 2507552 w 3487293"/>
                <a:gd name="connsiteY4" fmla="*/ 3234133 h 3862739"/>
                <a:gd name="connsiteX5" fmla="*/ 2507552 w 3487293"/>
                <a:gd name="connsiteY5" fmla="*/ 3302030 h 3862739"/>
                <a:gd name="connsiteX6" fmla="*/ 2515076 w 3487293"/>
                <a:gd name="connsiteY6" fmla="*/ 3477002 h 3862739"/>
                <a:gd name="connsiteX7" fmla="*/ 2473062 w 3487293"/>
                <a:gd name="connsiteY7" fmla="*/ 3396819 h 3862739"/>
                <a:gd name="connsiteX8" fmla="*/ 2508504 w 3487293"/>
                <a:gd name="connsiteY8" fmla="*/ 3345488 h 3862739"/>
                <a:gd name="connsiteX9" fmla="*/ 2506218 w 3487293"/>
                <a:gd name="connsiteY9" fmla="*/ 3276640 h 3862739"/>
                <a:gd name="connsiteX10" fmla="*/ 2505456 w 3487293"/>
                <a:gd name="connsiteY10" fmla="*/ 3219584 h 3862739"/>
                <a:gd name="connsiteX11" fmla="*/ 2505456 w 3487293"/>
                <a:gd name="connsiteY11" fmla="*/ 3200565 h 3862739"/>
                <a:gd name="connsiteX12" fmla="*/ 2506028 w 3487293"/>
                <a:gd name="connsiteY12" fmla="*/ 3120021 h 3862739"/>
                <a:gd name="connsiteX13" fmla="*/ 2507075 w 3487293"/>
                <a:gd name="connsiteY13" fmla="*/ 3082554 h 3862739"/>
                <a:gd name="connsiteX14" fmla="*/ 2507075 w 3487293"/>
                <a:gd name="connsiteY14" fmla="*/ 3079131 h 3862739"/>
                <a:gd name="connsiteX15" fmla="*/ 2508028 w 3487293"/>
                <a:gd name="connsiteY15" fmla="*/ 3073615 h 3862739"/>
                <a:gd name="connsiteX16" fmla="*/ 2521649 w 3487293"/>
                <a:gd name="connsiteY16" fmla="*/ 2867738 h 3862739"/>
                <a:gd name="connsiteX17" fmla="*/ 2522411 w 3487293"/>
                <a:gd name="connsiteY17" fmla="*/ 2863744 h 3862739"/>
                <a:gd name="connsiteX18" fmla="*/ 2521268 w 3487293"/>
                <a:gd name="connsiteY18" fmla="*/ 2881336 h 3862739"/>
                <a:gd name="connsiteX19" fmla="*/ 2519458 w 3487293"/>
                <a:gd name="connsiteY19" fmla="*/ 2901781 h 3862739"/>
                <a:gd name="connsiteX20" fmla="*/ 2524697 w 3487293"/>
                <a:gd name="connsiteY20" fmla="*/ 2842918 h 3862739"/>
                <a:gd name="connsiteX21" fmla="*/ 2531078 w 3487293"/>
                <a:gd name="connsiteY21" fmla="*/ 2764751 h 3862739"/>
                <a:gd name="connsiteX22" fmla="*/ 2541461 w 3487293"/>
                <a:gd name="connsiteY22" fmla="*/ 2682876 h 3862739"/>
                <a:gd name="connsiteX23" fmla="*/ 2543937 w 3487293"/>
                <a:gd name="connsiteY23" fmla="*/ 2665759 h 3862739"/>
                <a:gd name="connsiteX24" fmla="*/ 2542508 w 3487293"/>
                <a:gd name="connsiteY24" fmla="*/ 2684778 h 3862739"/>
                <a:gd name="connsiteX25" fmla="*/ 2540127 w 3487293"/>
                <a:gd name="connsiteY25" fmla="*/ 2713306 h 3862739"/>
                <a:gd name="connsiteX26" fmla="*/ 2543747 w 3487293"/>
                <a:gd name="connsiteY26" fmla="*/ 2686204 h 3862739"/>
                <a:gd name="connsiteX27" fmla="*/ 2575465 w 3487293"/>
                <a:gd name="connsiteY27" fmla="*/ 2430022 h 3862739"/>
                <a:gd name="connsiteX28" fmla="*/ 2595944 w 3487293"/>
                <a:gd name="connsiteY28" fmla="*/ 2301075 h 3862739"/>
                <a:gd name="connsiteX29" fmla="*/ 2597658 w 3487293"/>
                <a:gd name="connsiteY29" fmla="*/ 2287286 h 3862739"/>
                <a:gd name="connsiteX30" fmla="*/ 2599087 w 3487293"/>
                <a:gd name="connsiteY30" fmla="*/ 2274068 h 3862739"/>
                <a:gd name="connsiteX31" fmla="*/ 2627662 w 3487293"/>
                <a:gd name="connsiteY31" fmla="*/ 2097955 h 3862739"/>
                <a:gd name="connsiteX32" fmla="*/ 2627662 w 3487293"/>
                <a:gd name="connsiteY32" fmla="*/ 2097955 h 3862739"/>
                <a:gd name="connsiteX33" fmla="*/ 2639854 w 3487293"/>
                <a:gd name="connsiteY33" fmla="*/ 2033006 h 3862739"/>
                <a:gd name="connsiteX34" fmla="*/ 2655094 w 3487293"/>
                <a:gd name="connsiteY34" fmla="*/ 1967201 h 3862739"/>
                <a:gd name="connsiteX35" fmla="*/ 2669477 w 3487293"/>
                <a:gd name="connsiteY35" fmla="*/ 1904725 h 3862739"/>
                <a:gd name="connsiteX36" fmla="*/ 2714435 w 3487293"/>
                <a:gd name="connsiteY36" fmla="*/ 1717581 h 3862739"/>
                <a:gd name="connsiteX37" fmla="*/ 2770441 w 3487293"/>
                <a:gd name="connsiteY37" fmla="*/ 1523685 h 3862739"/>
                <a:gd name="connsiteX38" fmla="*/ 2844356 w 3487293"/>
                <a:gd name="connsiteY38" fmla="*/ 1303068 h 3862739"/>
                <a:gd name="connsiteX39" fmla="*/ 2876455 w 3487293"/>
                <a:gd name="connsiteY39" fmla="*/ 1217483 h 3862739"/>
                <a:gd name="connsiteX40" fmla="*/ 2901220 w 3487293"/>
                <a:gd name="connsiteY40" fmla="*/ 1154912 h 3862739"/>
                <a:gd name="connsiteX41" fmla="*/ 2904935 w 3487293"/>
                <a:gd name="connsiteY41" fmla="*/ 1143596 h 3862739"/>
                <a:gd name="connsiteX42" fmla="*/ 2899410 w 3487293"/>
                <a:gd name="connsiteY42" fmla="*/ 1155673 h 3862739"/>
                <a:gd name="connsiteX43" fmla="*/ 2879408 w 3487293"/>
                <a:gd name="connsiteY43" fmla="*/ 1201793 h 3862739"/>
                <a:gd name="connsiteX44" fmla="*/ 2897791 w 3487293"/>
                <a:gd name="connsiteY44" fmla="*/ 1152154 h 3862739"/>
                <a:gd name="connsiteX45" fmla="*/ 2951798 w 3487293"/>
                <a:gd name="connsiteY45" fmla="*/ 1015505 h 3862739"/>
                <a:gd name="connsiteX46" fmla="*/ 2991326 w 3487293"/>
                <a:gd name="connsiteY46" fmla="*/ 928399 h 3862739"/>
                <a:gd name="connsiteX47" fmla="*/ 3046190 w 3487293"/>
                <a:gd name="connsiteY47" fmla="*/ 806964 h 3862739"/>
                <a:gd name="connsiteX48" fmla="*/ 3089529 w 3487293"/>
                <a:gd name="connsiteY48" fmla="*/ 719954 h 3862739"/>
                <a:gd name="connsiteX49" fmla="*/ 3115532 w 3487293"/>
                <a:gd name="connsiteY49" fmla="*/ 668698 h 3862739"/>
                <a:gd name="connsiteX50" fmla="*/ 3131630 w 3487293"/>
                <a:gd name="connsiteY50" fmla="*/ 638078 h 3862739"/>
                <a:gd name="connsiteX51" fmla="*/ 3115628 w 3487293"/>
                <a:gd name="connsiteY51" fmla="*/ 670030 h 3862739"/>
                <a:gd name="connsiteX52" fmla="*/ 3096101 w 3487293"/>
                <a:gd name="connsiteY52" fmla="*/ 708923 h 3862739"/>
                <a:gd name="connsiteX53" fmla="*/ 3059621 w 3487293"/>
                <a:gd name="connsiteY53" fmla="*/ 790798 h 3862739"/>
                <a:gd name="connsiteX54" fmla="*/ 3037808 w 3487293"/>
                <a:gd name="connsiteY54" fmla="*/ 834256 h 3862739"/>
                <a:gd name="connsiteX55" fmla="*/ 3025616 w 3487293"/>
                <a:gd name="connsiteY55" fmla="*/ 857934 h 3862739"/>
                <a:gd name="connsiteX56" fmla="*/ 2997041 w 3487293"/>
                <a:gd name="connsiteY56" fmla="*/ 928779 h 3862739"/>
                <a:gd name="connsiteX57" fmla="*/ 2991707 w 3487293"/>
                <a:gd name="connsiteY57" fmla="*/ 946562 h 3862739"/>
                <a:gd name="connsiteX58" fmla="*/ 3003328 w 3487293"/>
                <a:gd name="connsiteY58" fmla="*/ 924975 h 3862739"/>
                <a:gd name="connsiteX59" fmla="*/ 3080671 w 3487293"/>
                <a:gd name="connsiteY59" fmla="*/ 777866 h 3862739"/>
                <a:gd name="connsiteX60" fmla="*/ 3107341 w 3487293"/>
                <a:gd name="connsiteY60" fmla="*/ 721855 h 3862739"/>
                <a:gd name="connsiteX61" fmla="*/ 3135440 w 3487293"/>
                <a:gd name="connsiteY61" fmla="*/ 660615 h 3862739"/>
                <a:gd name="connsiteX62" fmla="*/ 3156680 w 3487293"/>
                <a:gd name="connsiteY62" fmla="*/ 614590 h 3862739"/>
                <a:gd name="connsiteX63" fmla="*/ 3191256 w 3487293"/>
                <a:gd name="connsiteY63" fmla="*/ 540322 h 3862739"/>
                <a:gd name="connsiteX64" fmla="*/ 3253073 w 3487293"/>
                <a:gd name="connsiteY64" fmla="*/ 438096 h 3862739"/>
                <a:gd name="connsiteX65" fmla="*/ 3277934 w 3487293"/>
                <a:gd name="connsiteY65" fmla="*/ 392356 h 3862739"/>
                <a:gd name="connsiteX66" fmla="*/ 3271266 w 3487293"/>
                <a:gd name="connsiteY66" fmla="*/ 388362 h 3862739"/>
                <a:gd name="connsiteX67" fmla="*/ 3224213 w 3487293"/>
                <a:gd name="connsiteY67" fmla="*/ 453406 h 3862739"/>
                <a:gd name="connsiteX68" fmla="*/ 3224213 w 3487293"/>
                <a:gd name="connsiteY68" fmla="*/ 443897 h 3862739"/>
                <a:gd name="connsiteX69" fmla="*/ 3392996 w 3487293"/>
                <a:gd name="connsiteY69" fmla="*/ 147205 h 3862739"/>
                <a:gd name="connsiteX70" fmla="*/ 3421571 w 3487293"/>
                <a:gd name="connsiteY70" fmla="*/ 106029 h 3862739"/>
                <a:gd name="connsiteX71" fmla="*/ 3437858 w 3487293"/>
                <a:gd name="connsiteY71" fmla="*/ 77501 h 3862739"/>
                <a:gd name="connsiteX72" fmla="*/ 3444240 w 3487293"/>
                <a:gd name="connsiteY72" fmla="*/ 64854 h 3862739"/>
                <a:gd name="connsiteX73" fmla="*/ 3487293 w 3487293"/>
                <a:gd name="connsiteY73" fmla="*/ 0 h 3862739"/>
                <a:gd name="connsiteX74" fmla="*/ 0 w 3487293"/>
                <a:gd name="connsiteY74" fmla="*/ 0 h 3862739"/>
                <a:gd name="connsiteX75" fmla="*/ 0 w 3487293"/>
                <a:gd name="connsiteY75" fmla="*/ 3859564 h 3862739"/>
                <a:gd name="connsiteX76" fmla="*/ 2511270 w 3487293"/>
                <a:gd name="connsiteY76" fmla="*/ 3862739 h 3862739"/>
                <a:gd name="connsiteX77" fmla="*/ 2503795 w 3487293"/>
                <a:gd name="connsiteY77" fmla="*/ 3790120 h 3862739"/>
                <a:gd name="connsiteX78" fmla="*/ 2493895 w 3487293"/>
                <a:gd name="connsiteY78" fmla="*/ 3722557 h 3862739"/>
                <a:gd name="connsiteX79" fmla="*/ 2493414 w 3487293"/>
                <a:gd name="connsiteY79" fmla="*/ 3623750 h 3862739"/>
                <a:gd name="connsiteX80" fmla="*/ 2492931 w 3487293"/>
                <a:gd name="connsiteY80" fmla="*/ 3638826 h 3862739"/>
                <a:gd name="connsiteX81" fmla="*/ 2480085 w 3487293"/>
                <a:gd name="connsiteY81" fmla="*/ 3577302 h 3862739"/>
                <a:gd name="connsiteX82" fmla="*/ 2476986 w 3487293"/>
                <a:gd name="connsiteY82" fmla="*/ 3517878 h 3862739"/>
                <a:gd name="connsiteX83" fmla="*/ 2484263 w 3487293"/>
                <a:gd name="connsiteY83" fmla="*/ 3471822 h 3862739"/>
                <a:gd name="connsiteX84" fmla="*/ 2525459 w 3487293"/>
                <a:gd name="connsiteY84" fmla="*/ 3482803 h 3862739"/>
                <a:gd name="connsiteX85" fmla="*/ 2526602 w 3487293"/>
                <a:gd name="connsiteY85" fmla="*/ 3509905 h 3862739"/>
                <a:gd name="connsiteX86" fmla="*/ 2480212 w 3487293"/>
                <a:gd name="connsiteY86" fmla="*/ 3420947 h 3862739"/>
                <a:gd name="connsiteX87" fmla="*/ 2612336 w 3487293"/>
                <a:gd name="connsiteY87" fmla="*/ 3556270 h 3862739"/>
                <a:gd name="connsiteX0" fmla="*/ 2517743 w 3487293"/>
                <a:gd name="connsiteY0" fmla="*/ 3377820 h 3862739"/>
                <a:gd name="connsiteX1" fmla="*/ 2511933 w 3487293"/>
                <a:gd name="connsiteY1" fmla="*/ 3293947 h 3862739"/>
                <a:gd name="connsiteX2" fmla="*/ 2510695 w 3487293"/>
                <a:gd name="connsiteY2" fmla="*/ 3274168 h 3862739"/>
                <a:gd name="connsiteX3" fmla="*/ 2508695 w 3487293"/>
                <a:gd name="connsiteY3" fmla="*/ 3228523 h 3862739"/>
                <a:gd name="connsiteX4" fmla="*/ 2507552 w 3487293"/>
                <a:gd name="connsiteY4" fmla="*/ 3234133 h 3862739"/>
                <a:gd name="connsiteX5" fmla="*/ 2507552 w 3487293"/>
                <a:gd name="connsiteY5" fmla="*/ 3302030 h 3862739"/>
                <a:gd name="connsiteX6" fmla="*/ 2515076 w 3487293"/>
                <a:gd name="connsiteY6" fmla="*/ 3477002 h 3862739"/>
                <a:gd name="connsiteX7" fmla="*/ 2473062 w 3487293"/>
                <a:gd name="connsiteY7" fmla="*/ 3396819 h 3862739"/>
                <a:gd name="connsiteX8" fmla="*/ 2508504 w 3487293"/>
                <a:gd name="connsiteY8" fmla="*/ 3345488 h 3862739"/>
                <a:gd name="connsiteX9" fmla="*/ 2506218 w 3487293"/>
                <a:gd name="connsiteY9" fmla="*/ 3276640 h 3862739"/>
                <a:gd name="connsiteX10" fmla="*/ 2505456 w 3487293"/>
                <a:gd name="connsiteY10" fmla="*/ 3219584 h 3862739"/>
                <a:gd name="connsiteX11" fmla="*/ 2505456 w 3487293"/>
                <a:gd name="connsiteY11" fmla="*/ 3200565 h 3862739"/>
                <a:gd name="connsiteX12" fmla="*/ 2506028 w 3487293"/>
                <a:gd name="connsiteY12" fmla="*/ 3120021 h 3862739"/>
                <a:gd name="connsiteX13" fmla="*/ 2507075 w 3487293"/>
                <a:gd name="connsiteY13" fmla="*/ 3082554 h 3862739"/>
                <a:gd name="connsiteX14" fmla="*/ 2507075 w 3487293"/>
                <a:gd name="connsiteY14" fmla="*/ 3079131 h 3862739"/>
                <a:gd name="connsiteX15" fmla="*/ 2508028 w 3487293"/>
                <a:gd name="connsiteY15" fmla="*/ 3073615 h 3862739"/>
                <a:gd name="connsiteX16" fmla="*/ 2521649 w 3487293"/>
                <a:gd name="connsiteY16" fmla="*/ 2867738 h 3862739"/>
                <a:gd name="connsiteX17" fmla="*/ 2522411 w 3487293"/>
                <a:gd name="connsiteY17" fmla="*/ 2863744 h 3862739"/>
                <a:gd name="connsiteX18" fmla="*/ 2521268 w 3487293"/>
                <a:gd name="connsiteY18" fmla="*/ 2881336 h 3862739"/>
                <a:gd name="connsiteX19" fmla="*/ 2519458 w 3487293"/>
                <a:gd name="connsiteY19" fmla="*/ 2901781 h 3862739"/>
                <a:gd name="connsiteX20" fmla="*/ 2524697 w 3487293"/>
                <a:gd name="connsiteY20" fmla="*/ 2842918 h 3862739"/>
                <a:gd name="connsiteX21" fmla="*/ 2531078 w 3487293"/>
                <a:gd name="connsiteY21" fmla="*/ 2764751 h 3862739"/>
                <a:gd name="connsiteX22" fmla="*/ 2541461 w 3487293"/>
                <a:gd name="connsiteY22" fmla="*/ 2682876 h 3862739"/>
                <a:gd name="connsiteX23" fmla="*/ 2543937 w 3487293"/>
                <a:gd name="connsiteY23" fmla="*/ 2665759 h 3862739"/>
                <a:gd name="connsiteX24" fmla="*/ 2542508 w 3487293"/>
                <a:gd name="connsiteY24" fmla="*/ 2684778 h 3862739"/>
                <a:gd name="connsiteX25" fmla="*/ 2540127 w 3487293"/>
                <a:gd name="connsiteY25" fmla="*/ 2713306 h 3862739"/>
                <a:gd name="connsiteX26" fmla="*/ 2543747 w 3487293"/>
                <a:gd name="connsiteY26" fmla="*/ 2686204 h 3862739"/>
                <a:gd name="connsiteX27" fmla="*/ 2575465 w 3487293"/>
                <a:gd name="connsiteY27" fmla="*/ 2430022 h 3862739"/>
                <a:gd name="connsiteX28" fmla="*/ 2595944 w 3487293"/>
                <a:gd name="connsiteY28" fmla="*/ 2301075 h 3862739"/>
                <a:gd name="connsiteX29" fmla="*/ 2597658 w 3487293"/>
                <a:gd name="connsiteY29" fmla="*/ 2287286 h 3862739"/>
                <a:gd name="connsiteX30" fmla="*/ 2599087 w 3487293"/>
                <a:gd name="connsiteY30" fmla="*/ 2274068 h 3862739"/>
                <a:gd name="connsiteX31" fmla="*/ 2627662 w 3487293"/>
                <a:gd name="connsiteY31" fmla="*/ 2097955 h 3862739"/>
                <a:gd name="connsiteX32" fmla="*/ 2627662 w 3487293"/>
                <a:gd name="connsiteY32" fmla="*/ 2097955 h 3862739"/>
                <a:gd name="connsiteX33" fmla="*/ 2639854 w 3487293"/>
                <a:gd name="connsiteY33" fmla="*/ 2033006 h 3862739"/>
                <a:gd name="connsiteX34" fmla="*/ 2655094 w 3487293"/>
                <a:gd name="connsiteY34" fmla="*/ 1967201 h 3862739"/>
                <a:gd name="connsiteX35" fmla="*/ 2669477 w 3487293"/>
                <a:gd name="connsiteY35" fmla="*/ 1904725 h 3862739"/>
                <a:gd name="connsiteX36" fmla="*/ 2714435 w 3487293"/>
                <a:gd name="connsiteY36" fmla="*/ 1717581 h 3862739"/>
                <a:gd name="connsiteX37" fmla="*/ 2770441 w 3487293"/>
                <a:gd name="connsiteY37" fmla="*/ 1523685 h 3862739"/>
                <a:gd name="connsiteX38" fmla="*/ 2844356 w 3487293"/>
                <a:gd name="connsiteY38" fmla="*/ 1303068 h 3862739"/>
                <a:gd name="connsiteX39" fmla="*/ 2876455 w 3487293"/>
                <a:gd name="connsiteY39" fmla="*/ 1217483 h 3862739"/>
                <a:gd name="connsiteX40" fmla="*/ 2901220 w 3487293"/>
                <a:gd name="connsiteY40" fmla="*/ 1154912 h 3862739"/>
                <a:gd name="connsiteX41" fmla="*/ 2904935 w 3487293"/>
                <a:gd name="connsiteY41" fmla="*/ 1143596 h 3862739"/>
                <a:gd name="connsiteX42" fmla="*/ 2899410 w 3487293"/>
                <a:gd name="connsiteY42" fmla="*/ 1155673 h 3862739"/>
                <a:gd name="connsiteX43" fmla="*/ 2879408 w 3487293"/>
                <a:gd name="connsiteY43" fmla="*/ 1201793 h 3862739"/>
                <a:gd name="connsiteX44" fmla="*/ 2897791 w 3487293"/>
                <a:gd name="connsiteY44" fmla="*/ 1152154 h 3862739"/>
                <a:gd name="connsiteX45" fmla="*/ 2951798 w 3487293"/>
                <a:gd name="connsiteY45" fmla="*/ 1015505 h 3862739"/>
                <a:gd name="connsiteX46" fmla="*/ 2991326 w 3487293"/>
                <a:gd name="connsiteY46" fmla="*/ 928399 h 3862739"/>
                <a:gd name="connsiteX47" fmla="*/ 3046190 w 3487293"/>
                <a:gd name="connsiteY47" fmla="*/ 806964 h 3862739"/>
                <a:gd name="connsiteX48" fmla="*/ 3089529 w 3487293"/>
                <a:gd name="connsiteY48" fmla="*/ 719954 h 3862739"/>
                <a:gd name="connsiteX49" fmla="*/ 3115532 w 3487293"/>
                <a:gd name="connsiteY49" fmla="*/ 668698 h 3862739"/>
                <a:gd name="connsiteX50" fmla="*/ 3131630 w 3487293"/>
                <a:gd name="connsiteY50" fmla="*/ 638078 h 3862739"/>
                <a:gd name="connsiteX51" fmla="*/ 3115628 w 3487293"/>
                <a:gd name="connsiteY51" fmla="*/ 670030 h 3862739"/>
                <a:gd name="connsiteX52" fmla="*/ 3096101 w 3487293"/>
                <a:gd name="connsiteY52" fmla="*/ 708923 h 3862739"/>
                <a:gd name="connsiteX53" fmla="*/ 3059621 w 3487293"/>
                <a:gd name="connsiteY53" fmla="*/ 790798 h 3862739"/>
                <a:gd name="connsiteX54" fmla="*/ 3037808 w 3487293"/>
                <a:gd name="connsiteY54" fmla="*/ 834256 h 3862739"/>
                <a:gd name="connsiteX55" fmla="*/ 3025616 w 3487293"/>
                <a:gd name="connsiteY55" fmla="*/ 857934 h 3862739"/>
                <a:gd name="connsiteX56" fmla="*/ 2997041 w 3487293"/>
                <a:gd name="connsiteY56" fmla="*/ 928779 h 3862739"/>
                <a:gd name="connsiteX57" fmla="*/ 2991707 w 3487293"/>
                <a:gd name="connsiteY57" fmla="*/ 946562 h 3862739"/>
                <a:gd name="connsiteX58" fmla="*/ 3003328 w 3487293"/>
                <a:gd name="connsiteY58" fmla="*/ 924975 h 3862739"/>
                <a:gd name="connsiteX59" fmla="*/ 3080671 w 3487293"/>
                <a:gd name="connsiteY59" fmla="*/ 777866 h 3862739"/>
                <a:gd name="connsiteX60" fmla="*/ 3107341 w 3487293"/>
                <a:gd name="connsiteY60" fmla="*/ 721855 h 3862739"/>
                <a:gd name="connsiteX61" fmla="*/ 3135440 w 3487293"/>
                <a:gd name="connsiteY61" fmla="*/ 660615 h 3862739"/>
                <a:gd name="connsiteX62" fmla="*/ 3156680 w 3487293"/>
                <a:gd name="connsiteY62" fmla="*/ 614590 h 3862739"/>
                <a:gd name="connsiteX63" fmla="*/ 3191256 w 3487293"/>
                <a:gd name="connsiteY63" fmla="*/ 540322 h 3862739"/>
                <a:gd name="connsiteX64" fmla="*/ 3253073 w 3487293"/>
                <a:gd name="connsiteY64" fmla="*/ 438096 h 3862739"/>
                <a:gd name="connsiteX65" fmla="*/ 3277934 w 3487293"/>
                <a:gd name="connsiteY65" fmla="*/ 392356 h 3862739"/>
                <a:gd name="connsiteX66" fmla="*/ 3271266 w 3487293"/>
                <a:gd name="connsiteY66" fmla="*/ 388362 h 3862739"/>
                <a:gd name="connsiteX67" fmla="*/ 3224213 w 3487293"/>
                <a:gd name="connsiteY67" fmla="*/ 453406 h 3862739"/>
                <a:gd name="connsiteX68" fmla="*/ 3224213 w 3487293"/>
                <a:gd name="connsiteY68" fmla="*/ 443897 h 3862739"/>
                <a:gd name="connsiteX69" fmla="*/ 3392996 w 3487293"/>
                <a:gd name="connsiteY69" fmla="*/ 147205 h 3862739"/>
                <a:gd name="connsiteX70" fmla="*/ 3421571 w 3487293"/>
                <a:gd name="connsiteY70" fmla="*/ 106029 h 3862739"/>
                <a:gd name="connsiteX71" fmla="*/ 3437858 w 3487293"/>
                <a:gd name="connsiteY71" fmla="*/ 77501 h 3862739"/>
                <a:gd name="connsiteX72" fmla="*/ 3444240 w 3487293"/>
                <a:gd name="connsiteY72" fmla="*/ 64854 h 3862739"/>
                <a:gd name="connsiteX73" fmla="*/ 3487293 w 3487293"/>
                <a:gd name="connsiteY73" fmla="*/ 0 h 3862739"/>
                <a:gd name="connsiteX74" fmla="*/ 0 w 3487293"/>
                <a:gd name="connsiteY74" fmla="*/ 0 h 3862739"/>
                <a:gd name="connsiteX75" fmla="*/ 0 w 3487293"/>
                <a:gd name="connsiteY75" fmla="*/ 3859564 h 3862739"/>
                <a:gd name="connsiteX76" fmla="*/ 2511270 w 3487293"/>
                <a:gd name="connsiteY76" fmla="*/ 3862739 h 3862739"/>
                <a:gd name="connsiteX77" fmla="*/ 2503795 w 3487293"/>
                <a:gd name="connsiteY77" fmla="*/ 3790120 h 3862739"/>
                <a:gd name="connsiteX78" fmla="*/ 2493895 w 3487293"/>
                <a:gd name="connsiteY78" fmla="*/ 3722557 h 3862739"/>
                <a:gd name="connsiteX79" fmla="*/ 2493414 w 3487293"/>
                <a:gd name="connsiteY79" fmla="*/ 3623750 h 3862739"/>
                <a:gd name="connsiteX80" fmla="*/ 2492931 w 3487293"/>
                <a:gd name="connsiteY80" fmla="*/ 3638826 h 3862739"/>
                <a:gd name="connsiteX81" fmla="*/ 2480085 w 3487293"/>
                <a:gd name="connsiteY81" fmla="*/ 3577302 h 3862739"/>
                <a:gd name="connsiteX82" fmla="*/ 2476986 w 3487293"/>
                <a:gd name="connsiteY82" fmla="*/ 3517878 h 3862739"/>
                <a:gd name="connsiteX83" fmla="*/ 2484263 w 3487293"/>
                <a:gd name="connsiteY83" fmla="*/ 3471822 h 3862739"/>
                <a:gd name="connsiteX84" fmla="*/ 2525459 w 3487293"/>
                <a:gd name="connsiteY84" fmla="*/ 3482803 h 3862739"/>
                <a:gd name="connsiteX85" fmla="*/ 2526602 w 3487293"/>
                <a:gd name="connsiteY85" fmla="*/ 3509905 h 3862739"/>
                <a:gd name="connsiteX86" fmla="*/ 2480212 w 3487293"/>
                <a:gd name="connsiteY86" fmla="*/ 3420947 h 3862739"/>
                <a:gd name="connsiteX0" fmla="*/ 2517743 w 3487293"/>
                <a:gd name="connsiteY0" fmla="*/ 3377820 h 3862739"/>
                <a:gd name="connsiteX1" fmla="*/ 2511933 w 3487293"/>
                <a:gd name="connsiteY1" fmla="*/ 3293947 h 3862739"/>
                <a:gd name="connsiteX2" fmla="*/ 2510695 w 3487293"/>
                <a:gd name="connsiteY2" fmla="*/ 3274168 h 3862739"/>
                <a:gd name="connsiteX3" fmla="*/ 2508695 w 3487293"/>
                <a:gd name="connsiteY3" fmla="*/ 3228523 h 3862739"/>
                <a:gd name="connsiteX4" fmla="*/ 2507552 w 3487293"/>
                <a:gd name="connsiteY4" fmla="*/ 3234133 h 3862739"/>
                <a:gd name="connsiteX5" fmla="*/ 2507552 w 3487293"/>
                <a:gd name="connsiteY5" fmla="*/ 3302030 h 3862739"/>
                <a:gd name="connsiteX6" fmla="*/ 2515076 w 3487293"/>
                <a:gd name="connsiteY6" fmla="*/ 3477002 h 3862739"/>
                <a:gd name="connsiteX7" fmla="*/ 2473062 w 3487293"/>
                <a:gd name="connsiteY7" fmla="*/ 3396819 h 3862739"/>
                <a:gd name="connsiteX8" fmla="*/ 2508504 w 3487293"/>
                <a:gd name="connsiteY8" fmla="*/ 3345488 h 3862739"/>
                <a:gd name="connsiteX9" fmla="*/ 2506218 w 3487293"/>
                <a:gd name="connsiteY9" fmla="*/ 3276640 h 3862739"/>
                <a:gd name="connsiteX10" fmla="*/ 2505456 w 3487293"/>
                <a:gd name="connsiteY10" fmla="*/ 3219584 h 3862739"/>
                <a:gd name="connsiteX11" fmla="*/ 2505456 w 3487293"/>
                <a:gd name="connsiteY11" fmla="*/ 3200565 h 3862739"/>
                <a:gd name="connsiteX12" fmla="*/ 2506028 w 3487293"/>
                <a:gd name="connsiteY12" fmla="*/ 3120021 h 3862739"/>
                <a:gd name="connsiteX13" fmla="*/ 2507075 w 3487293"/>
                <a:gd name="connsiteY13" fmla="*/ 3082554 h 3862739"/>
                <a:gd name="connsiteX14" fmla="*/ 2507075 w 3487293"/>
                <a:gd name="connsiteY14" fmla="*/ 3079131 h 3862739"/>
                <a:gd name="connsiteX15" fmla="*/ 2508028 w 3487293"/>
                <a:gd name="connsiteY15" fmla="*/ 3073615 h 3862739"/>
                <a:gd name="connsiteX16" fmla="*/ 2521649 w 3487293"/>
                <a:gd name="connsiteY16" fmla="*/ 2867738 h 3862739"/>
                <a:gd name="connsiteX17" fmla="*/ 2522411 w 3487293"/>
                <a:gd name="connsiteY17" fmla="*/ 2863744 h 3862739"/>
                <a:gd name="connsiteX18" fmla="*/ 2521268 w 3487293"/>
                <a:gd name="connsiteY18" fmla="*/ 2881336 h 3862739"/>
                <a:gd name="connsiteX19" fmla="*/ 2519458 w 3487293"/>
                <a:gd name="connsiteY19" fmla="*/ 2901781 h 3862739"/>
                <a:gd name="connsiteX20" fmla="*/ 2524697 w 3487293"/>
                <a:gd name="connsiteY20" fmla="*/ 2842918 h 3862739"/>
                <a:gd name="connsiteX21" fmla="*/ 2531078 w 3487293"/>
                <a:gd name="connsiteY21" fmla="*/ 2764751 h 3862739"/>
                <a:gd name="connsiteX22" fmla="*/ 2541461 w 3487293"/>
                <a:gd name="connsiteY22" fmla="*/ 2682876 h 3862739"/>
                <a:gd name="connsiteX23" fmla="*/ 2543937 w 3487293"/>
                <a:gd name="connsiteY23" fmla="*/ 2665759 h 3862739"/>
                <a:gd name="connsiteX24" fmla="*/ 2542508 w 3487293"/>
                <a:gd name="connsiteY24" fmla="*/ 2684778 h 3862739"/>
                <a:gd name="connsiteX25" fmla="*/ 2540127 w 3487293"/>
                <a:gd name="connsiteY25" fmla="*/ 2713306 h 3862739"/>
                <a:gd name="connsiteX26" fmla="*/ 2543747 w 3487293"/>
                <a:gd name="connsiteY26" fmla="*/ 2686204 h 3862739"/>
                <a:gd name="connsiteX27" fmla="*/ 2575465 w 3487293"/>
                <a:gd name="connsiteY27" fmla="*/ 2430022 h 3862739"/>
                <a:gd name="connsiteX28" fmla="*/ 2595944 w 3487293"/>
                <a:gd name="connsiteY28" fmla="*/ 2301075 h 3862739"/>
                <a:gd name="connsiteX29" fmla="*/ 2597658 w 3487293"/>
                <a:gd name="connsiteY29" fmla="*/ 2287286 h 3862739"/>
                <a:gd name="connsiteX30" fmla="*/ 2599087 w 3487293"/>
                <a:gd name="connsiteY30" fmla="*/ 2274068 h 3862739"/>
                <a:gd name="connsiteX31" fmla="*/ 2627662 w 3487293"/>
                <a:gd name="connsiteY31" fmla="*/ 2097955 h 3862739"/>
                <a:gd name="connsiteX32" fmla="*/ 2627662 w 3487293"/>
                <a:gd name="connsiteY32" fmla="*/ 2097955 h 3862739"/>
                <a:gd name="connsiteX33" fmla="*/ 2639854 w 3487293"/>
                <a:gd name="connsiteY33" fmla="*/ 2033006 h 3862739"/>
                <a:gd name="connsiteX34" fmla="*/ 2655094 w 3487293"/>
                <a:gd name="connsiteY34" fmla="*/ 1967201 h 3862739"/>
                <a:gd name="connsiteX35" fmla="*/ 2669477 w 3487293"/>
                <a:gd name="connsiteY35" fmla="*/ 1904725 h 3862739"/>
                <a:gd name="connsiteX36" fmla="*/ 2714435 w 3487293"/>
                <a:gd name="connsiteY36" fmla="*/ 1717581 h 3862739"/>
                <a:gd name="connsiteX37" fmla="*/ 2770441 w 3487293"/>
                <a:gd name="connsiteY37" fmla="*/ 1523685 h 3862739"/>
                <a:gd name="connsiteX38" fmla="*/ 2844356 w 3487293"/>
                <a:gd name="connsiteY38" fmla="*/ 1303068 h 3862739"/>
                <a:gd name="connsiteX39" fmla="*/ 2876455 w 3487293"/>
                <a:gd name="connsiteY39" fmla="*/ 1217483 h 3862739"/>
                <a:gd name="connsiteX40" fmla="*/ 2901220 w 3487293"/>
                <a:gd name="connsiteY40" fmla="*/ 1154912 h 3862739"/>
                <a:gd name="connsiteX41" fmla="*/ 2904935 w 3487293"/>
                <a:gd name="connsiteY41" fmla="*/ 1143596 h 3862739"/>
                <a:gd name="connsiteX42" fmla="*/ 2899410 w 3487293"/>
                <a:gd name="connsiteY42" fmla="*/ 1155673 h 3862739"/>
                <a:gd name="connsiteX43" fmla="*/ 2879408 w 3487293"/>
                <a:gd name="connsiteY43" fmla="*/ 1201793 h 3862739"/>
                <a:gd name="connsiteX44" fmla="*/ 2897791 w 3487293"/>
                <a:gd name="connsiteY44" fmla="*/ 1152154 h 3862739"/>
                <a:gd name="connsiteX45" fmla="*/ 2951798 w 3487293"/>
                <a:gd name="connsiteY45" fmla="*/ 1015505 h 3862739"/>
                <a:gd name="connsiteX46" fmla="*/ 2991326 w 3487293"/>
                <a:gd name="connsiteY46" fmla="*/ 928399 h 3862739"/>
                <a:gd name="connsiteX47" fmla="*/ 3046190 w 3487293"/>
                <a:gd name="connsiteY47" fmla="*/ 806964 h 3862739"/>
                <a:gd name="connsiteX48" fmla="*/ 3089529 w 3487293"/>
                <a:gd name="connsiteY48" fmla="*/ 719954 h 3862739"/>
                <a:gd name="connsiteX49" fmla="*/ 3115532 w 3487293"/>
                <a:gd name="connsiteY49" fmla="*/ 668698 h 3862739"/>
                <a:gd name="connsiteX50" fmla="*/ 3131630 w 3487293"/>
                <a:gd name="connsiteY50" fmla="*/ 638078 h 3862739"/>
                <a:gd name="connsiteX51" fmla="*/ 3115628 w 3487293"/>
                <a:gd name="connsiteY51" fmla="*/ 670030 h 3862739"/>
                <a:gd name="connsiteX52" fmla="*/ 3096101 w 3487293"/>
                <a:gd name="connsiteY52" fmla="*/ 708923 h 3862739"/>
                <a:gd name="connsiteX53" fmla="*/ 3059621 w 3487293"/>
                <a:gd name="connsiteY53" fmla="*/ 790798 h 3862739"/>
                <a:gd name="connsiteX54" fmla="*/ 3037808 w 3487293"/>
                <a:gd name="connsiteY54" fmla="*/ 834256 h 3862739"/>
                <a:gd name="connsiteX55" fmla="*/ 3025616 w 3487293"/>
                <a:gd name="connsiteY55" fmla="*/ 857934 h 3862739"/>
                <a:gd name="connsiteX56" fmla="*/ 2997041 w 3487293"/>
                <a:gd name="connsiteY56" fmla="*/ 928779 h 3862739"/>
                <a:gd name="connsiteX57" fmla="*/ 2991707 w 3487293"/>
                <a:gd name="connsiteY57" fmla="*/ 946562 h 3862739"/>
                <a:gd name="connsiteX58" fmla="*/ 3003328 w 3487293"/>
                <a:gd name="connsiteY58" fmla="*/ 924975 h 3862739"/>
                <a:gd name="connsiteX59" fmla="*/ 3080671 w 3487293"/>
                <a:gd name="connsiteY59" fmla="*/ 777866 h 3862739"/>
                <a:gd name="connsiteX60" fmla="*/ 3107341 w 3487293"/>
                <a:gd name="connsiteY60" fmla="*/ 721855 h 3862739"/>
                <a:gd name="connsiteX61" fmla="*/ 3135440 w 3487293"/>
                <a:gd name="connsiteY61" fmla="*/ 660615 h 3862739"/>
                <a:gd name="connsiteX62" fmla="*/ 3156680 w 3487293"/>
                <a:gd name="connsiteY62" fmla="*/ 614590 h 3862739"/>
                <a:gd name="connsiteX63" fmla="*/ 3191256 w 3487293"/>
                <a:gd name="connsiteY63" fmla="*/ 540322 h 3862739"/>
                <a:gd name="connsiteX64" fmla="*/ 3253073 w 3487293"/>
                <a:gd name="connsiteY64" fmla="*/ 438096 h 3862739"/>
                <a:gd name="connsiteX65" fmla="*/ 3277934 w 3487293"/>
                <a:gd name="connsiteY65" fmla="*/ 392356 h 3862739"/>
                <a:gd name="connsiteX66" fmla="*/ 3271266 w 3487293"/>
                <a:gd name="connsiteY66" fmla="*/ 388362 h 3862739"/>
                <a:gd name="connsiteX67" fmla="*/ 3224213 w 3487293"/>
                <a:gd name="connsiteY67" fmla="*/ 453406 h 3862739"/>
                <a:gd name="connsiteX68" fmla="*/ 3224213 w 3487293"/>
                <a:gd name="connsiteY68" fmla="*/ 443897 h 3862739"/>
                <a:gd name="connsiteX69" fmla="*/ 3392996 w 3487293"/>
                <a:gd name="connsiteY69" fmla="*/ 147205 h 3862739"/>
                <a:gd name="connsiteX70" fmla="*/ 3421571 w 3487293"/>
                <a:gd name="connsiteY70" fmla="*/ 106029 h 3862739"/>
                <a:gd name="connsiteX71" fmla="*/ 3437858 w 3487293"/>
                <a:gd name="connsiteY71" fmla="*/ 77501 h 3862739"/>
                <a:gd name="connsiteX72" fmla="*/ 3444240 w 3487293"/>
                <a:gd name="connsiteY72" fmla="*/ 64854 h 3862739"/>
                <a:gd name="connsiteX73" fmla="*/ 3487293 w 3487293"/>
                <a:gd name="connsiteY73" fmla="*/ 0 h 3862739"/>
                <a:gd name="connsiteX74" fmla="*/ 0 w 3487293"/>
                <a:gd name="connsiteY74" fmla="*/ 0 h 3862739"/>
                <a:gd name="connsiteX75" fmla="*/ 0 w 3487293"/>
                <a:gd name="connsiteY75" fmla="*/ 3859564 h 3862739"/>
                <a:gd name="connsiteX76" fmla="*/ 2511270 w 3487293"/>
                <a:gd name="connsiteY76" fmla="*/ 3862739 h 3862739"/>
                <a:gd name="connsiteX77" fmla="*/ 2503795 w 3487293"/>
                <a:gd name="connsiteY77" fmla="*/ 3790120 h 3862739"/>
                <a:gd name="connsiteX78" fmla="*/ 2493895 w 3487293"/>
                <a:gd name="connsiteY78" fmla="*/ 3722557 h 3862739"/>
                <a:gd name="connsiteX79" fmla="*/ 2493414 w 3487293"/>
                <a:gd name="connsiteY79" fmla="*/ 3623750 h 3862739"/>
                <a:gd name="connsiteX80" fmla="*/ 2492931 w 3487293"/>
                <a:gd name="connsiteY80" fmla="*/ 3638826 h 3862739"/>
                <a:gd name="connsiteX81" fmla="*/ 2480085 w 3487293"/>
                <a:gd name="connsiteY81" fmla="*/ 3577302 h 3862739"/>
                <a:gd name="connsiteX82" fmla="*/ 2476986 w 3487293"/>
                <a:gd name="connsiteY82" fmla="*/ 3517878 h 3862739"/>
                <a:gd name="connsiteX83" fmla="*/ 2484263 w 3487293"/>
                <a:gd name="connsiteY83" fmla="*/ 3471822 h 3862739"/>
                <a:gd name="connsiteX84" fmla="*/ 2526602 w 3487293"/>
                <a:gd name="connsiteY84" fmla="*/ 3509905 h 3862739"/>
                <a:gd name="connsiteX85" fmla="*/ 2480212 w 3487293"/>
                <a:gd name="connsiteY85" fmla="*/ 3420947 h 3862739"/>
                <a:gd name="connsiteX0" fmla="*/ 2517743 w 3487293"/>
                <a:gd name="connsiteY0" fmla="*/ 3377820 h 3862739"/>
                <a:gd name="connsiteX1" fmla="*/ 2511933 w 3487293"/>
                <a:gd name="connsiteY1" fmla="*/ 3293947 h 3862739"/>
                <a:gd name="connsiteX2" fmla="*/ 2510695 w 3487293"/>
                <a:gd name="connsiteY2" fmla="*/ 3274168 h 3862739"/>
                <a:gd name="connsiteX3" fmla="*/ 2508695 w 3487293"/>
                <a:gd name="connsiteY3" fmla="*/ 3228523 h 3862739"/>
                <a:gd name="connsiteX4" fmla="*/ 2507552 w 3487293"/>
                <a:gd name="connsiteY4" fmla="*/ 3234133 h 3862739"/>
                <a:gd name="connsiteX5" fmla="*/ 2507552 w 3487293"/>
                <a:gd name="connsiteY5" fmla="*/ 3302030 h 3862739"/>
                <a:gd name="connsiteX6" fmla="*/ 2473062 w 3487293"/>
                <a:gd name="connsiteY6" fmla="*/ 3396819 h 3862739"/>
                <a:gd name="connsiteX7" fmla="*/ 2508504 w 3487293"/>
                <a:gd name="connsiteY7" fmla="*/ 3345488 h 3862739"/>
                <a:gd name="connsiteX8" fmla="*/ 2506218 w 3487293"/>
                <a:gd name="connsiteY8" fmla="*/ 3276640 h 3862739"/>
                <a:gd name="connsiteX9" fmla="*/ 2505456 w 3487293"/>
                <a:gd name="connsiteY9" fmla="*/ 3219584 h 3862739"/>
                <a:gd name="connsiteX10" fmla="*/ 2505456 w 3487293"/>
                <a:gd name="connsiteY10" fmla="*/ 3200565 h 3862739"/>
                <a:gd name="connsiteX11" fmla="*/ 2506028 w 3487293"/>
                <a:gd name="connsiteY11" fmla="*/ 3120021 h 3862739"/>
                <a:gd name="connsiteX12" fmla="*/ 2507075 w 3487293"/>
                <a:gd name="connsiteY12" fmla="*/ 3082554 h 3862739"/>
                <a:gd name="connsiteX13" fmla="*/ 2507075 w 3487293"/>
                <a:gd name="connsiteY13" fmla="*/ 3079131 h 3862739"/>
                <a:gd name="connsiteX14" fmla="*/ 2508028 w 3487293"/>
                <a:gd name="connsiteY14" fmla="*/ 3073615 h 3862739"/>
                <a:gd name="connsiteX15" fmla="*/ 2521649 w 3487293"/>
                <a:gd name="connsiteY15" fmla="*/ 2867738 h 3862739"/>
                <a:gd name="connsiteX16" fmla="*/ 2522411 w 3487293"/>
                <a:gd name="connsiteY16" fmla="*/ 2863744 h 3862739"/>
                <a:gd name="connsiteX17" fmla="*/ 2521268 w 3487293"/>
                <a:gd name="connsiteY17" fmla="*/ 2881336 h 3862739"/>
                <a:gd name="connsiteX18" fmla="*/ 2519458 w 3487293"/>
                <a:gd name="connsiteY18" fmla="*/ 2901781 h 3862739"/>
                <a:gd name="connsiteX19" fmla="*/ 2524697 w 3487293"/>
                <a:gd name="connsiteY19" fmla="*/ 2842918 h 3862739"/>
                <a:gd name="connsiteX20" fmla="*/ 2531078 w 3487293"/>
                <a:gd name="connsiteY20" fmla="*/ 2764751 h 3862739"/>
                <a:gd name="connsiteX21" fmla="*/ 2541461 w 3487293"/>
                <a:gd name="connsiteY21" fmla="*/ 2682876 h 3862739"/>
                <a:gd name="connsiteX22" fmla="*/ 2543937 w 3487293"/>
                <a:gd name="connsiteY22" fmla="*/ 2665759 h 3862739"/>
                <a:gd name="connsiteX23" fmla="*/ 2542508 w 3487293"/>
                <a:gd name="connsiteY23" fmla="*/ 2684778 h 3862739"/>
                <a:gd name="connsiteX24" fmla="*/ 2540127 w 3487293"/>
                <a:gd name="connsiteY24" fmla="*/ 2713306 h 3862739"/>
                <a:gd name="connsiteX25" fmla="*/ 2543747 w 3487293"/>
                <a:gd name="connsiteY25" fmla="*/ 2686204 h 3862739"/>
                <a:gd name="connsiteX26" fmla="*/ 2575465 w 3487293"/>
                <a:gd name="connsiteY26" fmla="*/ 2430022 h 3862739"/>
                <a:gd name="connsiteX27" fmla="*/ 2595944 w 3487293"/>
                <a:gd name="connsiteY27" fmla="*/ 2301075 h 3862739"/>
                <a:gd name="connsiteX28" fmla="*/ 2597658 w 3487293"/>
                <a:gd name="connsiteY28" fmla="*/ 2287286 h 3862739"/>
                <a:gd name="connsiteX29" fmla="*/ 2599087 w 3487293"/>
                <a:gd name="connsiteY29" fmla="*/ 2274068 h 3862739"/>
                <a:gd name="connsiteX30" fmla="*/ 2627662 w 3487293"/>
                <a:gd name="connsiteY30" fmla="*/ 2097955 h 3862739"/>
                <a:gd name="connsiteX31" fmla="*/ 2627662 w 3487293"/>
                <a:gd name="connsiteY31" fmla="*/ 2097955 h 3862739"/>
                <a:gd name="connsiteX32" fmla="*/ 2639854 w 3487293"/>
                <a:gd name="connsiteY32" fmla="*/ 2033006 h 3862739"/>
                <a:gd name="connsiteX33" fmla="*/ 2655094 w 3487293"/>
                <a:gd name="connsiteY33" fmla="*/ 1967201 h 3862739"/>
                <a:gd name="connsiteX34" fmla="*/ 2669477 w 3487293"/>
                <a:gd name="connsiteY34" fmla="*/ 1904725 h 3862739"/>
                <a:gd name="connsiteX35" fmla="*/ 2714435 w 3487293"/>
                <a:gd name="connsiteY35" fmla="*/ 1717581 h 3862739"/>
                <a:gd name="connsiteX36" fmla="*/ 2770441 w 3487293"/>
                <a:gd name="connsiteY36" fmla="*/ 1523685 h 3862739"/>
                <a:gd name="connsiteX37" fmla="*/ 2844356 w 3487293"/>
                <a:gd name="connsiteY37" fmla="*/ 1303068 h 3862739"/>
                <a:gd name="connsiteX38" fmla="*/ 2876455 w 3487293"/>
                <a:gd name="connsiteY38" fmla="*/ 1217483 h 3862739"/>
                <a:gd name="connsiteX39" fmla="*/ 2901220 w 3487293"/>
                <a:gd name="connsiteY39" fmla="*/ 1154912 h 3862739"/>
                <a:gd name="connsiteX40" fmla="*/ 2904935 w 3487293"/>
                <a:gd name="connsiteY40" fmla="*/ 1143596 h 3862739"/>
                <a:gd name="connsiteX41" fmla="*/ 2899410 w 3487293"/>
                <a:gd name="connsiteY41" fmla="*/ 1155673 h 3862739"/>
                <a:gd name="connsiteX42" fmla="*/ 2879408 w 3487293"/>
                <a:gd name="connsiteY42" fmla="*/ 1201793 h 3862739"/>
                <a:gd name="connsiteX43" fmla="*/ 2897791 w 3487293"/>
                <a:gd name="connsiteY43" fmla="*/ 1152154 h 3862739"/>
                <a:gd name="connsiteX44" fmla="*/ 2951798 w 3487293"/>
                <a:gd name="connsiteY44" fmla="*/ 1015505 h 3862739"/>
                <a:gd name="connsiteX45" fmla="*/ 2991326 w 3487293"/>
                <a:gd name="connsiteY45" fmla="*/ 928399 h 3862739"/>
                <a:gd name="connsiteX46" fmla="*/ 3046190 w 3487293"/>
                <a:gd name="connsiteY46" fmla="*/ 806964 h 3862739"/>
                <a:gd name="connsiteX47" fmla="*/ 3089529 w 3487293"/>
                <a:gd name="connsiteY47" fmla="*/ 719954 h 3862739"/>
                <a:gd name="connsiteX48" fmla="*/ 3115532 w 3487293"/>
                <a:gd name="connsiteY48" fmla="*/ 668698 h 3862739"/>
                <a:gd name="connsiteX49" fmla="*/ 3131630 w 3487293"/>
                <a:gd name="connsiteY49" fmla="*/ 638078 h 3862739"/>
                <a:gd name="connsiteX50" fmla="*/ 3115628 w 3487293"/>
                <a:gd name="connsiteY50" fmla="*/ 670030 h 3862739"/>
                <a:gd name="connsiteX51" fmla="*/ 3096101 w 3487293"/>
                <a:gd name="connsiteY51" fmla="*/ 708923 h 3862739"/>
                <a:gd name="connsiteX52" fmla="*/ 3059621 w 3487293"/>
                <a:gd name="connsiteY52" fmla="*/ 790798 h 3862739"/>
                <a:gd name="connsiteX53" fmla="*/ 3037808 w 3487293"/>
                <a:gd name="connsiteY53" fmla="*/ 834256 h 3862739"/>
                <a:gd name="connsiteX54" fmla="*/ 3025616 w 3487293"/>
                <a:gd name="connsiteY54" fmla="*/ 857934 h 3862739"/>
                <a:gd name="connsiteX55" fmla="*/ 2997041 w 3487293"/>
                <a:gd name="connsiteY55" fmla="*/ 928779 h 3862739"/>
                <a:gd name="connsiteX56" fmla="*/ 2991707 w 3487293"/>
                <a:gd name="connsiteY56" fmla="*/ 946562 h 3862739"/>
                <a:gd name="connsiteX57" fmla="*/ 3003328 w 3487293"/>
                <a:gd name="connsiteY57" fmla="*/ 924975 h 3862739"/>
                <a:gd name="connsiteX58" fmla="*/ 3080671 w 3487293"/>
                <a:gd name="connsiteY58" fmla="*/ 777866 h 3862739"/>
                <a:gd name="connsiteX59" fmla="*/ 3107341 w 3487293"/>
                <a:gd name="connsiteY59" fmla="*/ 721855 h 3862739"/>
                <a:gd name="connsiteX60" fmla="*/ 3135440 w 3487293"/>
                <a:gd name="connsiteY60" fmla="*/ 660615 h 3862739"/>
                <a:gd name="connsiteX61" fmla="*/ 3156680 w 3487293"/>
                <a:gd name="connsiteY61" fmla="*/ 614590 h 3862739"/>
                <a:gd name="connsiteX62" fmla="*/ 3191256 w 3487293"/>
                <a:gd name="connsiteY62" fmla="*/ 540322 h 3862739"/>
                <a:gd name="connsiteX63" fmla="*/ 3253073 w 3487293"/>
                <a:gd name="connsiteY63" fmla="*/ 438096 h 3862739"/>
                <a:gd name="connsiteX64" fmla="*/ 3277934 w 3487293"/>
                <a:gd name="connsiteY64" fmla="*/ 392356 h 3862739"/>
                <a:gd name="connsiteX65" fmla="*/ 3271266 w 3487293"/>
                <a:gd name="connsiteY65" fmla="*/ 388362 h 3862739"/>
                <a:gd name="connsiteX66" fmla="*/ 3224213 w 3487293"/>
                <a:gd name="connsiteY66" fmla="*/ 453406 h 3862739"/>
                <a:gd name="connsiteX67" fmla="*/ 3224213 w 3487293"/>
                <a:gd name="connsiteY67" fmla="*/ 443897 h 3862739"/>
                <a:gd name="connsiteX68" fmla="*/ 3392996 w 3487293"/>
                <a:gd name="connsiteY68" fmla="*/ 147205 h 3862739"/>
                <a:gd name="connsiteX69" fmla="*/ 3421571 w 3487293"/>
                <a:gd name="connsiteY69" fmla="*/ 106029 h 3862739"/>
                <a:gd name="connsiteX70" fmla="*/ 3437858 w 3487293"/>
                <a:gd name="connsiteY70" fmla="*/ 77501 h 3862739"/>
                <a:gd name="connsiteX71" fmla="*/ 3444240 w 3487293"/>
                <a:gd name="connsiteY71" fmla="*/ 64854 h 3862739"/>
                <a:gd name="connsiteX72" fmla="*/ 3487293 w 3487293"/>
                <a:gd name="connsiteY72" fmla="*/ 0 h 3862739"/>
                <a:gd name="connsiteX73" fmla="*/ 0 w 3487293"/>
                <a:gd name="connsiteY73" fmla="*/ 0 h 3862739"/>
                <a:gd name="connsiteX74" fmla="*/ 0 w 3487293"/>
                <a:gd name="connsiteY74" fmla="*/ 3859564 h 3862739"/>
                <a:gd name="connsiteX75" fmla="*/ 2511270 w 3487293"/>
                <a:gd name="connsiteY75" fmla="*/ 3862739 h 3862739"/>
                <a:gd name="connsiteX76" fmla="*/ 2503795 w 3487293"/>
                <a:gd name="connsiteY76" fmla="*/ 3790120 h 3862739"/>
                <a:gd name="connsiteX77" fmla="*/ 2493895 w 3487293"/>
                <a:gd name="connsiteY77" fmla="*/ 3722557 h 3862739"/>
                <a:gd name="connsiteX78" fmla="*/ 2493414 w 3487293"/>
                <a:gd name="connsiteY78" fmla="*/ 3623750 h 3862739"/>
                <a:gd name="connsiteX79" fmla="*/ 2492931 w 3487293"/>
                <a:gd name="connsiteY79" fmla="*/ 3638826 h 3862739"/>
                <a:gd name="connsiteX80" fmla="*/ 2480085 w 3487293"/>
                <a:gd name="connsiteY80" fmla="*/ 3577302 h 3862739"/>
                <a:gd name="connsiteX81" fmla="*/ 2476986 w 3487293"/>
                <a:gd name="connsiteY81" fmla="*/ 3517878 h 3862739"/>
                <a:gd name="connsiteX82" fmla="*/ 2484263 w 3487293"/>
                <a:gd name="connsiteY82" fmla="*/ 3471822 h 3862739"/>
                <a:gd name="connsiteX83" fmla="*/ 2526602 w 3487293"/>
                <a:gd name="connsiteY83" fmla="*/ 3509905 h 3862739"/>
                <a:gd name="connsiteX84" fmla="*/ 2480212 w 3487293"/>
                <a:gd name="connsiteY84" fmla="*/ 3420947 h 3862739"/>
                <a:gd name="connsiteX0" fmla="*/ 2517743 w 3487293"/>
                <a:gd name="connsiteY0" fmla="*/ 3377820 h 3862739"/>
                <a:gd name="connsiteX1" fmla="*/ 2511933 w 3487293"/>
                <a:gd name="connsiteY1" fmla="*/ 3293947 h 3862739"/>
                <a:gd name="connsiteX2" fmla="*/ 2510695 w 3487293"/>
                <a:gd name="connsiteY2" fmla="*/ 3274168 h 3862739"/>
                <a:gd name="connsiteX3" fmla="*/ 2508695 w 3487293"/>
                <a:gd name="connsiteY3" fmla="*/ 3228523 h 3862739"/>
                <a:gd name="connsiteX4" fmla="*/ 2507552 w 3487293"/>
                <a:gd name="connsiteY4" fmla="*/ 3234133 h 3862739"/>
                <a:gd name="connsiteX5" fmla="*/ 2507552 w 3487293"/>
                <a:gd name="connsiteY5" fmla="*/ 3302030 h 3862739"/>
                <a:gd name="connsiteX6" fmla="*/ 2473062 w 3487293"/>
                <a:gd name="connsiteY6" fmla="*/ 3396819 h 3862739"/>
                <a:gd name="connsiteX7" fmla="*/ 2508504 w 3487293"/>
                <a:gd name="connsiteY7" fmla="*/ 3345488 h 3862739"/>
                <a:gd name="connsiteX8" fmla="*/ 2506218 w 3487293"/>
                <a:gd name="connsiteY8" fmla="*/ 3276640 h 3862739"/>
                <a:gd name="connsiteX9" fmla="*/ 2505456 w 3487293"/>
                <a:gd name="connsiteY9" fmla="*/ 3219584 h 3862739"/>
                <a:gd name="connsiteX10" fmla="*/ 2505456 w 3487293"/>
                <a:gd name="connsiteY10" fmla="*/ 3200565 h 3862739"/>
                <a:gd name="connsiteX11" fmla="*/ 2506028 w 3487293"/>
                <a:gd name="connsiteY11" fmla="*/ 3120021 h 3862739"/>
                <a:gd name="connsiteX12" fmla="*/ 2507075 w 3487293"/>
                <a:gd name="connsiteY12" fmla="*/ 3082554 h 3862739"/>
                <a:gd name="connsiteX13" fmla="*/ 2507075 w 3487293"/>
                <a:gd name="connsiteY13" fmla="*/ 3079131 h 3862739"/>
                <a:gd name="connsiteX14" fmla="*/ 2508028 w 3487293"/>
                <a:gd name="connsiteY14" fmla="*/ 3073615 h 3862739"/>
                <a:gd name="connsiteX15" fmla="*/ 2521649 w 3487293"/>
                <a:gd name="connsiteY15" fmla="*/ 2867738 h 3862739"/>
                <a:gd name="connsiteX16" fmla="*/ 2522411 w 3487293"/>
                <a:gd name="connsiteY16" fmla="*/ 2863744 h 3862739"/>
                <a:gd name="connsiteX17" fmla="*/ 2521268 w 3487293"/>
                <a:gd name="connsiteY17" fmla="*/ 2881336 h 3862739"/>
                <a:gd name="connsiteX18" fmla="*/ 2519458 w 3487293"/>
                <a:gd name="connsiteY18" fmla="*/ 2901781 h 3862739"/>
                <a:gd name="connsiteX19" fmla="*/ 2524697 w 3487293"/>
                <a:gd name="connsiteY19" fmla="*/ 2842918 h 3862739"/>
                <a:gd name="connsiteX20" fmla="*/ 2531078 w 3487293"/>
                <a:gd name="connsiteY20" fmla="*/ 2764751 h 3862739"/>
                <a:gd name="connsiteX21" fmla="*/ 2541461 w 3487293"/>
                <a:gd name="connsiteY21" fmla="*/ 2682876 h 3862739"/>
                <a:gd name="connsiteX22" fmla="*/ 2543937 w 3487293"/>
                <a:gd name="connsiteY22" fmla="*/ 2665759 h 3862739"/>
                <a:gd name="connsiteX23" fmla="*/ 2542508 w 3487293"/>
                <a:gd name="connsiteY23" fmla="*/ 2684778 h 3862739"/>
                <a:gd name="connsiteX24" fmla="*/ 2540127 w 3487293"/>
                <a:gd name="connsiteY24" fmla="*/ 2713306 h 3862739"/>
                <a:gd name="connsiteX25" fmla="*/ 2543747 w 3487293"/>
                <a:gd name="connsiteY25" fmla="*/ 2686204 h 3862739"/>
                <a:gd name="connsiteX26" fmla="*/ 2575465 w 3487293"/>
                <a:gd name="connsiteY26" fmla="*/ 2430022 h 3862739"/>
                <a:gd name="connsiteX27" fmla="*/ 2595944 w 3487293"/>
                <a:gd name="connsiteY27" fmla="*/ 2301075 h 3862739"/>
                <a:gd name="connsiteX28" fmla="*/ 2597658 w 3487293"/>
                <a:gd name="connsiteY28" fmla="*/ 2287286 h 3862739"/>
                <a:gd name="connsiteX29" fmla="*/ 2599087 w 3487293"/>
                <a:gd name="connsiteY29" fmla="*/ 2274068 h 3862739"/>
                <a:gd name="connsiteX30" fmla="*/ 2627662 w 3487293"/>
                <a:gd name="connsiteY30" fmla="*/ 2097955 h 3862739"/>
                <a:gd name="connsiteX31" fmla="*/ 2627662 w 3487293"/>
                <a:gd name="connsiteY31" fmla="*/ 2097955 h 3862739"/>
                <a:gd name="connsiteX32" fmla="*/ 2639854 w 3487293"/>
                <a:gd name="connsiteY32" fmla="*/ 2033006 h 3862739"/>
                <a:gd name="connsiteX33" fmla="*/ 2655094 w 3487293"/>
                <a:gd name="connsiteY33" fmla="*/ 1967201 h 3862739"/>
                <a:gd name="connsiteX34" fmla="*/ 2669477 w 3487293"/>
                <a:gd name="connsiteY34" fmla="*/ 1904725 h 3862739"/>
                <a:gd name="connsiteX35" fmla="*/ 2714435 w 3487293"/>
                <a:gd name="connsiteY35" fmla="*/ 1717581 h 3862739"/>
                <a:gd name="connsiteX36" fmla="*/ 2770441 w 3487293"/>
                <a:gd name="connsiteY36" fmla="*/ 1523685 h 3862739"/>
                <a:gd name="connsiteX37" fmla="*/ 2844356 w 3487293"/>
                <a:gd name="connsiteY37" fmla="*/ 1303068 h 3862739"/>
                <a:gd name="connsiteX38" fmla="*/ 2876455 w 3487293"/>
                <a:gd name="connsiteY38" fmla="*/ 1217483 h 3862739"/>
                <a:gd name="connsiteX39" fmla="*/ 2901220 w 3487293"/>
                <a:gd name="connsiteY39" fmla="*/ 1154912 h 3862739"/>
                <a:gd name="connsiteX40" fmla="*/ 2904935 w 3487293"/>
                <a:gd name="connsiteY40" fmla="*/ 1143596 h 3862739"/>
                <a:gd name="connsiteX41" fmla="*/ 2899410 w 3487293"/>
                <a:gd name="connsiteY41" fmla="*/ 1155673 h 3862739"/>
                <a:gd name="connsiteX42" fmla="*/ 2879408 w 3487293"/>
                <a:gd name="connsiteY42" fmla="*/ 1201793 h 3862739"/>
                <a:gd name="connsiteX43" fmla="*/ 2897791 w 3487293"/>
                <a:gd name="connsiteY43" fmla="*/ 1152154 h 3862739"/>
                <a:gd name="connsiteX44" fmla="*/ 2951798 w 3487293"/>
                <a:gd name="connsiteY44" fmla="*/ 1015505 h 3862739"/>
                <a:gd name="connsiteX45" fmla="*/ 2991326 w 3487293"/>
                <a:gd name="connsiteY45" fmla="*/ 928399 h 3862739"/>
                <a:gd name="connsiteX46" fmla="*/ 3046190 w 3487293"/>
                <a:gd name="connsiteY46" fmla="*/ 806964 h 3862739"/>
                <a:gd name="connsiteX47" fmla="*/ 3089529 w 3487293"/>
                <a:gd name="connsiteY47" fmla="*/ 719954 h 3862739"/>
                <a:gd name="connsiteX48" fmla="*/ 3115532 w 3487293"/>
                <a:gd name="connsiteY48" fmla="*/ 668698 h 3862739"/>
                <a:gd name="connsiteX49" fmla="*/ 3131630 w 3487293"/>
                <a:gd name="connsiteY49" fmla="*/ 638078 h 3862739"/>
                <a:gd name="connsiteX50" fmla="*/ 3115628 w 3487293"/>
                <a:gd name="connsiteY50" fmla="*/ 670030 h 3862739"/>
                <a:gd name="connsiteX51" fmla="*/ 3096101 w 3487293"/>
                <a:gd name="connsiteY51" fmla="*/ 708923 h 3862739"/>
                <a:gd name="connsiteX52" fmla="*/ 3059621 w 3487293"/>
                <a:gd name="connsiteY52" fmla="*/ 790798 h 3862739"/>
                <a:gd name="connsiteX53" fmla="*/ 3037808 w 3487293"/>
                <a:gd name="connsiteY53" fmla="*/ 834256 h 3862739"/>
                <a:gd name="connsiteX54" fmla="*/ 3025616 w 3487293"/>
                <a:gd name="connsiteY54" fmla="*/ 857934 h 3862739"/>
                <a:gd name="connsiteX55" fmla="*/ 2997041 w 3487293"/>
                <a:gd name="connsiteY55" fmla="*/ 928779 h 3862739"/>
                <a:gd name="connsiteX56" fmla="*/ 2991707 w 3487293"/>
                <a:gd name="connsiteY56" fmla="*/ 946562 h 3862739"/>
                <a:gd name="connsiteX57" fmla="*/ 3003328 w 3487293"/>
                <a:gd name="connsiteY57" fmla="*/ 924975 h 3862739"/>
                <a:gd name="connsiteX58" fmla="*/ 3080671 w 3487293"/>
                <a:gd name="connsiteY58" fmla="*/ 777866 h 3862739"/>
                <a:gd name="connsiteX59" fmla="*/ 3107341 w 3487293"/>
                <a:gd name="connsiteY59" fmla="*/ 721855 h 3862739"/>
                <a:gd name="connsiteX60" fmla="*/ 3135440 w 3487293"/>
                <a:gd name="connsiteY60" fmla="*/ 660615 h 3862739"/>
                <a:gd name="connsiteX61" fmla="*/ 3156680 w 3487293"/>
                <a:gd name="connsiteY61" fmla="*/ 614590 h 3862739"/>
                <a:gd name="connsiteX62" fmla="*/ 3191256 w 3487293"/>
                <a:gd name="connsiteY62" fmla="*/ 540322 h 3862739"/>
                <a:gd name="connsiteX63" fmla="*/ 3253073 w 3487293"/>
                <a:gd name="connsiteY63" fmla="*/ 438096 h 3862739"/>
                <a:gd name="connsiteX64" fmla="*/ 3277934 w 3487293"/>
                <a:gd name="connsiteY64" fmla="*/ 392356 h 3862739"/>
                <a:gd name="connsiteX65" fmla="*/ 3271266 w 3487293"/>
                <a:gd name="connsiteY65" fmla="*/ 388362 h 3862739"/>
                <a:gd name="connsiteX66" fmla="*/ 3224213 w 3487293"/>
                <a:gd name="connsiteY66" fmla="*/ 453406 h 3862739"/>
                <a:gd name="connsiteX67" fmla="*/ 3224213 w 3487293"/>
                <a:gd name="connsiteY67" fmla="*/ 443897 h 3862739"/>
                <a:gd name="connsiteX68" fmla="*/ 3392996 w 3487293"/>
                <a:gd name="connsiteY68" fmla="*/ 147205 h 3862739"/>
                <a:gd name="connsiteX69" fmla="*/ 3421571 w 3487293"/>
                <a:gd name="connsiteY69" fmla="*/ 106029 h 3862739"/>
                <a:gd name="connsiteX70" fmla="*/ 3437858 w 3487293"/>
                <a:gd name="connsiteY70" fmla="*/ 77501 h 3862739"/>
                <a:gd name="connsiteX71" fmla="*/ 3444240 w 3487293"/>
                <a:gd name="connsiteY71" fmla="*/ 64854 h 3862739"/>
                <a:gd name="connsiteX72" fmla="*/ 3487293 w 3487293"/>
                <a:gd name="connsiteY72" fmla="*/ 0 h 3862739"/>
                <a:gd name="connsiteX73" fmla="*/ 0 w 3487293"/>
                <a:gd name="connsiteY73" fmla="*/ 0 h 3862739"/>
                <a:gd name="connsiteX74" fmla="*/ 0 w 3487293"/>
                <a:gd name="connsiteY74" fmla="*/ 3859564 h 3862739"/>
                <a:gd name="connsiteX75" fmla="*/ 2511270 w 3487293"/>
                <a:gd name="connsiteY75" fmla="*/ 3862739 h 3862739"/>
                <a:gd name="connsiteX76" fmla="*/ 2503795 w 3487293"/>
                <a:gd name="connsiteY76" fmla="*/ 3790120 h 3862739"/>
                <a:gd name="connsiteX77" fmla="*/ 2493895 w 3487293"/>
                <a:gd name="connsiteY77" fmla="*/ 3722557 h 3862739"/>
                <a:gd name="connsiteX78" fmla="*/ 2493414 w 3487293"/>
                <a:gd name="connsiteY78" fmla="*/ 3623750 h 3862739"/>
                <a:gd name="connsiteX79" fmla="*/ 2492931 w 3487293"/>
                <a:gd name="connsiteY79" fmla="*/ 3638826 h 3862739"/>
                <a:gd name="connsiteX80" fmla="*/ 2480085 w 3487293"/>
                <a:gd name="connsiteY80" fmla="*/ 3577302 h 3862739"/>
                <a:gd name="connsiteX81" fmla="*/ 2476986 w 3487293"/>
                <a:gd name="connsiteY81" fmla="*/ 3517878 h 3862739"/>
                <a:gd name="connsiteX82" fmla="*/ 2484263 w 3487293"/>
                <a:gd name="connsiteY82" fmla="*/ 3471822 h 3862739"/>
                <a:gd name="connsiteX83" fmla="*/ 2480212 w 3487293"/>
                <a:gd name="connsiteY83" fmla="*/ 3420947 h 3862739"/>
                <a:gd name="connsiteX0" fmla="*/ 2511933 w 3487293"/>
                <a:gd name="connsiteY0" fmla="*/ 3293947 h 3862739"/>
                <a:gd name="connsiteX1" fmla="*/ 2510695 w 3487293"/>
                <a:gd name="connsiteY1" fmla="*/ 3274168 h 3862739"/>
                <a:gd name="connsiteX2" fmla="*/ 2508695 w 3487293"/>
                <a:gd name="connsiteY2" fmla="*/ 3228523 h 3862739"/>
                <a:gd name="connsiteX3" fmla="*/ 2507552 w 3487293"/>
                <a:gd name="connsiteY3" fmla="*/ 3234133 h 3862739"/>
                <a:gd name="connsiteX4" fmla="*/ 2507552 w 3487293"/>
                <a:gd name="connsiteY4" fmla="*/ 3302030 h 3862739"/>
                <a:gd name="connsiteX5" fmla="*/ 2473062 w 3487293"/>
                <a:gd name="connsiteY5" fmla="*/ 3396819 h 3862739"/>
                <a:gd name="connsiteX6" fmla="*/ 2508504 w 3487293"/>
                <a:gd name="connsiteY6" fmla="*/ 3345488 h 3862739"/>
                <a:gd name="connsiteX7" fmla="*/ 2506218 w 3487293"/>
                <a:gd name="connsiteY7" fmla="*/ 3276640 h 3862739"/>
                <a:gd name="connsiteX8" fmla="*/ 2505456 w 3487293"/>
                <a:gd name="connsiteY8" fmla="*/ 3219584 h 3862739"/>
                <a:gd name="connsiteX9" fmla="*/ 2505456 w 3487293"/>
                <a:gd name="connsiteY9" fmla="*/ 3200565 h 3862739"/>
                <a:gd name="connsiteX10" fmla="*/ 2506028 w 3487293"/>
                <a:gd name="connsiteY10" fmla="*/ 3120021 h 3862739"/>
                <a:gd name="connsiteX11" fmla="*/ 2507075 w 3487293"/>
                <a:gd name="connsiteY11" fmla="*/ 3082554 h 3862739"/>
                <a:gd name="connsiteX12" fmla="*/ 2507075 w 3487293"/>
                <a:gd name="connsiteY12" fmla="*/ 3079131 h 3862739"/>
                <a:gd name="connsiteX13" fmla="*/ 2508028 w 3487293"/>
                <a:gd name="connsiteY13" fmla="*/ 3073615 h 3862739"/>
                <a:gd name="connsiteX14" fmla="*/ 2521649 w 3487293"/>
                <a:gd name="connsiteY14" fmla="*/ 2867738 h 3862739"/>
                <a:gd name="connsiteX15" fmla="*/ 2522411 w 3487293"/>
                <a:gd name="connsiteY15" fmla="*/ 2863744 h 3862739"/>
                <a:gd name="connsiteX16" fmla="*/ 2521268 w 3487293"/>
                <a:gd name="connsiteY16" fmla="*/ 2881336 h 3862739"/>
                <a:gd name="connsiteX17" fmla="*/ 2519458 w 3487293"/>
                <a:gd name="connsiteY17" fmla="*/ 2901781 h 3862739"/>
                <a:gd name="connsiteX18" fmla="*/ 2524697 w 3487293"/>
                <a:gd name="connsiteY18" fmla="*/ 2842918 h 3862739"/>
                <a:gd name="connsiteX19" fmla="*/ 2531078 w 3487293"/>
                <a:gd name="connsiteY19" fmla="*/ 2764751 h 3862739"/>
                <a:gd name="connsiteX20" fmla="*/ 2541461 w 3487293"/>
                <a:gd name="connsiteY20" fmla="*/ 2682876 h 3862739"/>
                <a:gd name="connsiteX21" fmla="*/ 2543937 w 3487293"/>
                <a:gd name="connsiteY21" fmla="*/ 2665759 h 3862739"/>
                <a:gd name="connsiteX22" fmla="*/ 2542508 w 3487293"/>
                <a:gd name="connsiteY22" fmla="*/ 2684778 h 3862739"/>
                <a:gd name="connsiteX23" fmla="*/ 2540127 w 3487293"/>
                <a:gd name="connsiteY23" fmla="*/ 2713306 h 3862739"/>
                <a:gd name="connsiteX24" fmla="*/ 2543747 w 3487293"/>
                <a:gd name="connsiteY24" fmla="*/ 2686204 h 3862739"/>
                <a:gd name="connsiteX25" fmla="*/ 2575465 w 3487293"/>
                <a:gd name="connsiteY25" fmla="*/ 2430022 h 3862739"/>
                <a:gd name="connsiteX26" fmla="*/ 2595944 w 3487293"/>
                <a:gd name="connsiteY26" fmla="*/ 2301075 h 3862739"/>
                <a:gd name="connsiteX27" fmla="*/ 2597658 w 3487293"/>
                <a:gd name="connsiteY27" fmla="*/ 2287286 h 3862739"/>
                <a:gd name="connsiteX28" fmla="*/ 2599087 w 3487293"/>
                <a:gd name="connsiteY28" fmla="*/ 2274068 h 3862739"/>
                <a:gd name="connsiteX29" fmla="*/ 2627662 w 3487293"/>
                <a:gd name="connsiteY29" fmla="*/ 2097955 h 3862739"/>
                <a:gd name="connsiteX30" fmla="*/ 2627662 w 3487293"/>
                <a:gd name="connsiteY30" fmla="*/ 2097955 h 3862739"/>
                <a:gd name="connsiteX31" fmla="*/ 2639854 w 3487293"/>
                <a:gd name="connsiteY31" fmla="*/ 2033006 h 3862739"/>
                <a:gd name="connsiteX32" fmla="*/ 2655094 w 3487293"/>
                <a:gd name="connsiteY32" fmla="*/ 1967201 h 3862739"/>
                <a:gd name="connsiteX33" fmla="*/ 2669477 w 3487293"/>
                <a:gd name="connsiteY33" fmla="*/ 1904725 h 3862739"/>
                <a:gd name="connsiteX34" fmla="*/ 2714435 w 3487293"/>
                <a:gd name="connsiteY34" fmla="*/ 1717581 h 3862739"/>
                <a:gd name="connsiteX35" fmla="*/ 2770441 w 3487293"/>
                <a:gd name="connsiteY35" fmla="*/ 1523685 h 3862739"/>
                <a:gd name="connsiteX36" fmla="*/ 2844356 w 3487293"/>
                <a:gd name="connsiteY36" fmla="*/ 1303068 h 3862739"/>
                <a:gd name="connsiteX37" fmla="*/ 2876455 w 3487293"/>
                <a:gd name="connsiteY37" fmla="*/ 1217483 h 3862739"/>
                <a:gd name="connsiteX38" fmla="*/ 2901220 w 3487293"/>
                <a:gd name="connsiteY38" fmla="*/ 1154912 h 3862739"/>
                <a:gd name="connsiteX39" fmla="*/ 2904935 w 3487293"/>
                <a:gd name="connsiteY39" fmla="*/ 1143596 h 3862739"/>
                <a:gd name="connsiteX40" fmla="*/ 2899410 w 3487293"/>
                <a:gd name="connsiteY40" fmla="*/ 1155673 h 3862739"/>
                <a:gd name="connsiteX41" fmla="*/ 2879408 w 3487293"/>
                <a:gd name="connsiteY41" fmla="*/ 1201793 h 3862739"/>
                <a:gd name="connsiteX42" fmla="*/ 2897791 w 3487293"/>
                <a:gd name="connsiteY42" fmla="*/ 1152154 h 3862739"/>
                <a:gd name="connsiteX43" fmla="*/ 2951798 w 3487293"/>
                <a:gd name="connsiteY43" fmla="*/ 1015505 h 3862739"/>
                <a:gd name="connsiteX44" fmla="*/ 2991326 w 3487293"/>
                <a:gd name="connsiteY44" fmla="*/ 928399 h 3862739"/>
                <a:gd name="connsiteX45" fmla="*/ 3046190 w 3487293"/>
                <a:gd name="connsiteY45" fmla="*/ 806964 h 3862739"/>
                <a:gd name="connsiteX46" fmla="*/ 3089529 w 3487293"/>
                <a:gd name="connsiteY46" fmla="*/ 719954 h 3862739"/>
                <a:gd name="connsiteX47" fmla="*/ 3115532 w 3487293"/>
                <a:gd name="connsiteY47" fmla="*/ 668698 h 3862739"/>
                <a:gd name="connsiteX48" fmla="*/ 3131630 w 3487293"/>
                <a:gd name="connsiteY48" fmla="*/ 638078 h 3862739"/>
                <a:gd name="connsiteX49" fmla="*/ 3115628 w 3487293"/>
                <a:gd name="connsiteY49" fmla="*/ 670030 h 3862739"/>
                <a:gd name="connsiteX50" fmla="*/ 3096101 w 3487293"/>
                <a:gd name="connsiteY50" fmla="*/ 708923 h 3862739"/>
                <a:gd name="connsiteX51" fmla="*/ 3059621 w 3487293"/>
                <a:gd name="connsiteY51" fmla="*/ 790798 h 3862739"/>
                <a:gd name="connsiteX52" fmla="*/ 3037808 w 3487293"/>
                <a:gd name="connsiteY52" fmla="*/ 834256 h 3862739"/>
                <a:gd name="connsiteX53" fmla="*/ 3025616 w 3487293"/>
                <a:gd name="connsiteY53" fmla="*/ 857934 h 3862739"/>
                <a:gd name="connsiteX54" fmla="*/ 2997041 w 3487293"/>
                <a:gd name="connsiteY54" fmla="*/ 928779 h 3862739"/>
                <a:gd name="connsiteX55" fmla="*/ 2991707 w 3487293"/>
                <a:gd name="connsiteY55" fmla="*/ 946562 h 3862739"/>
                <a:gd name="connsiteX56" fmla="*/ 3003328 w 3487293"/>
                <a:gd name="connsiteY56" fmla="*/ 924975 h 3862739"/>
                <a:gd name="connsiteX57" fmla="*/ 3080671 w 3487293"/>
                <a:gd name="connsiteY57" fmla="*/ 777866 h 3862739"/>
                <a:gd name="connsiteX58" fmla="*/ 3107341 w 3487293"/>
                <a:gd name="connsiteY58" fmla="*/ 721855 h 3862739"/>
                <a:gd name="connsiteX59" fmla="*/ 3135440 w 3487293"/>
                <a:gd name="connsiteY59" fmla="*/ 660615 h 3862739"/>
                <a:gd name="connsiteX60" fmla="*/ 3156680 w 3487293"/>
                <a:gd name="connsiteY60" fmla="*/ 614590 h 3862739"/>
                <a:gd name="connsiteX61" fmla="*/ 3191256 w 3487293"/>
                <a:gd name="connsiteY61" fmla="*/ 540322 h 3862739"/>
                <a:gd name="connsiteX62" fmla="*/ 3253073 w 3487293"/>
                <a:gd name="connsiteY62" fmla="*/ 438096 h 3862739"/>
                <a:gd name="connsiteX63" fmla="*/ 3277934 w 3487293"/>
                <a:gd name="connsiteY63" fmla="*/ 392356 h 3862739"/>
                <a:gd name="connsiteX64" fmla="*/ 3271266 w 3487293"/>
                <a:gd name="connsiteY64" fmla="*/ 388362 h 3862739"/>
                <a:gd name="connsiteX65" fmla="*/ 3224213 w 3487293"/>
                <a:gd name="connsiteY65" fmla="*/ 453406 h 3862739"/>
                <a:gd name="connsiteX66" fmla="*/ 3224213 w 3487293"/>
                <a:gd name="connsiteY66" fmla="*/ 443897 h 3862739"/>
                <a:gd name="connsiteX67" fmla="*/ 3392996 w 3487293"/>
                <a:gd name="connsiteY67" fmla="*/ 147205 h 3862739"/>
                <a:gd name="connsiteX68" fmla="*/ 3421571 w 3487293"/>
                <a:gd name="connsiteY68" fmla="*/ 106029 h 3862739"/>
                <a:gd name="connsiteX69" fmla="*/ 3437858 w 3487293"/>
                <a:gd name="connsiteY69" fmla="*/ 77501 h 3862739"/>
                <a:gd name="connsiteX70" fmla="*/ 3444240 w 3487293"/>
                <a:gd name="connsiteY70" fmla="*/ 64854 h 3862739"/>
                <a:gd name="connsiteX71" fmla="*/ 3487293 w 3487293"/>
                <a:gd name="connsiteY71" fmla="*/ 0 h 3862739"/>
                <a:gd name="connsiteX72" fmla="*/ 0 w 3487293"/>
                <a:gd name="connsiteY72" fmla="*/ 0 h 3862739"/>
                <a:gd name="connsiteX73" fmla="*/ 0 w 3487293"/>
                <a:gd name="connsiteY73" fmla="*/ 3859564 h 3862739"/>
                <a:gd name="connsiteX74" fmla="*/ 2511270 w 3487293"/>
                <a:gd name="connsiteY74" fmla="*/ 3862739 h 3862739"/>
                <a:gd name="connsiteX75" fmla="*/ 2503795 w 3487293"/>
                <a:gd name="connsiteY75" fmla="*/ 3790120 h 3862739"/>
                <a:gd name="connsiteX76" fmla="*/ 2493895 w 3487293"/>
                <a:gd name="connsiteY76" fmla="*/ 3722557 h 3862739"/>
                <a:gd name="connsiteX77" fmla="*/ 2493414 w 3487293"/>
                <a:gd name="connsiteY77" fmla="*/ 3623750 h 3862739"/>
                <a:gd name="connsiteX78" fmla="*/ 2492931 w 3487293"/>
                <a:gd name="connsiteY78" fmla="*/ 3638826 h 3862739"/>
                <a:gd name="connsiteX79" fmla="*/ 2480085 w 3487293"/>
                <a:gd name="connsiteY79" fmla="*/ 3577302 h 3862739"/>
                <a:gd name="connsiteX80" fmla="*/ 2476986 w 3487293"/>
                <a:gd name="connsiteY80" fmla="*/ 3517878 h 3862739"/>
                <a:gd name="connsiteX81" fmla="*/ 2484263 w 3487293"/>
                <a:gd name="connsiteY81" fmla="*/ 3471822 h 3862739"/>
                <a:gd name="connsiteX82" fmla="*/ 2480212 w 3487293"/>
                <a:gd name="connsiteY82" fmla="*/ 3420947 h 3862739"/>
                <a:gd name="connsiteX0" fmla="*/ 2511933 w 3487293"/>
                <a:gd name="connsiteY0" fmla="*/ 3293947 h 3862739"/>
                <a:gd name="connsiteX1" fmla="*/ 2510695 w 3487293"/>
                <a:gd name="connsiteY1" fmla="*/ 3274168 h 3862739"/>
                <a:gd name="connsiteX2" fmla="*/ 2508695 w 3487293"/>
                <a:gd name="connsiteY2" fmla="*/ 3228523 h 3862739"/>
                <a:gd name="connsiteX3" fmla="*/ 2507552 w 3487293"/>
                <a:gd name="connsiteY3" fmla="*/ 3234133 h 3862739"/>
                <a:gd name="connsiteX4" fmla="*/ 2507552 w 3487293"/>
                <a:gd name="connsiteY4" fmla="*/ 3302030 h 3862739"/>
                <a:gd name="connsiteX5" fmla="*/ 2473062 w 3487293"/>
                <a:gd name="connsiteY5" fmla="*/ 3396819 h 3862739"/>
                <a:gd name="connsiteX6" fmla="*/ 2506218 w 3487293"/>
                <a:gd name="connsiteY6" fmla="*/ 3276640 h 3862739"/>
                <a:gd name="connsiteX7" fmla="*/ 2505456 w 3487293"/>
                <a:gd name="connsiteY7" fmla="*/ 3219584 h 3862739"/>
                <a:gd name="connsiteX8" fmla="*/ 2505456 w 3487293"/>
                <a:gd name="connsiteY8" fmla="*/ 3200565 h 3862739"/>
                <a:gd name="connsiteX9" fmla="*/ 2506028 w 3487293"/>
                <a:gd name="connsiteY9" fmla="*/ 3120021 h 3862739"/>
                <a:gd name="connsiteX10" fmla="*/ 2507075 w 3487293"/>
                <a:gd name="connsiteY10" fmla="*/ 3082554 h 3862739"/>
                <a:gd name="connsiteX11" fmla="*/ 2507075 w 3487293"/>
                <a:gd name="connsiteY11" fmla="*/ 3079131 h 3862739"/>
                <a:gd name="connsiteX12" fmla="*/ 2508028 w 3487293"/>
                <a:gd name="connsiteY12" fmla="*/ 3073615 h 3862739"/>
                <a:gd name="connsiteX13" fmla="*/ 2521649 w 3487293"/>
                <a:gd name="connsiteY13" fmla="*/ 2867738 h 3862739"/>
                <a:gd name="connsiteX14" fmla="*/ 2522411 w 3487293"/>
                <a:gd name="connsiteY14" fmla="*/ 2863744 h 3862739"/>
                <a:gd name="connsiteX15" fmla="*/ 2521268 w 3487293"/>
                <a:gd name="connsiteY15" fmla="*/ 2881336 h 3862739"/>
                <a:gd name="connsiteX16" fmla="*/ 2519458 w 3487293"/>
                <a:gd name="connsiteY16" fmla="*/ 2901781 h 3862739"/>
                <a:gd name="connsiteX17" fmla="*/ 2524697 w 3487293"/>
                <a:gd name="connsiteY17" fmla="*/ 2842918 h 3862739"/>
                <a:gd name="connsiteX18" fmla="*/ 2531078 w 3487293"/>
                <a:gd name="connsiteY18" fmla="*/ 2764751 h 3862739"/>
                <a:gd name="connsiteX19" fmla="*/ 2541461 w 3487293"/>
                <a:gd name="connsiteY19" fmla="*/ 2682876 h 3862739"/>
                <a:gd name="connsiteX20" fmla="*/ 2543937 w 3487293"/>
                <a:gd name="connsiteY20" fmla="*/ 2665759 h 3862739"/>
                <a:gd name="connsiteX21" fmla="*/ 2542508 w 3487293"/>
                <a:gd name="connsiteY21" fmla="*/ 2684778 h 3862739"/>
                <a:gd name="connsiteX22" fmla="*/ 2540127 w 3487293"/>
                <a:gd name="connsiteY22" fmla="*/ 2713306 h 3862739"/>
                <a:gd name="connsiteX23" fmla="*/ 2543747 w 3487293"/>
                <a:gd name="connsiteY23" fmla="*/ 2686204 h 3862739"/>
                <a:gd name="connsiteX24" fmla="*/ 2575465 w 3487293"/>
                <a:gd name="connsiteY24" fmla="*/ 2430022 h 3862739"/>
                <a:gd name="connsiteX25" fmla="*/ 2595944 w 3487293"/>
                <a:gd name="connsiteY25" fmla="*/ 2301075 h 3862739"/>
                <a:gd name="connsiteX26" fmla="*/ 2597658 w 3487293"/>
                <a:gd name="connsiteY26" fmla="*/ 2287286 h 3862739"/>
                <a:gd name="connsiteX27" fmla="*/ 2599087 w 3487293"/>
                <a:gd name="connsiteY27" fmla="*/ 2274068 h 3862739"/>
                <a:gd name="connsiteX28" fmla="*/ 2627662 w 3487293"/>
                <a:gd name="connsiteY28" fmla="*/ 2097955 h 3862739"/>
                <a:gd name="connsiteX29" fmla="*/ 2627662 w 3487293"/>
                <a:gd name="connsiteY29" fmla="*/ 2097955 h 3862739"/>
                <a:gd name="connsiteX30" fmla="*/ 2639854 w 3487293"/>
                <a:gd name="connsiteY30" fmla="*/ 2033006 h 3862739"/>
                <a:gd name="connsiteX31" fmla="*/ 2655094 w 3487293"/>
                <a:gd name="connsiteY31" fmla="*/ 1967201 h 3862739"/>
                <a:gd name="connsiteX32" fmla="*/ 2669477 w 3487293"/>
                <a:gd name="connsiteY32" fmla="*/ 1904725 h 3862739"/>
                <a:gd name="connsiteX33" fmla="*/ 2714435 w 3487293"/>
                <a:gd name="connsiteY33" fmla="*/ 1717581 h 3862739"/>
                <a:gd name="connsiteX34" fmla="*/ 2770441 w 3487293"/>
                <a:gd name="connsiteY34" fmla="*/ 1523685 h 3862739"/>
                <a:gd name="connsiteX35" fmla="*/ 2844356 w 3487293"/>
                <a:gd name="connsiteY35" fmla="*/ 1303068 h 3862739"/>
                <a:gd name="connsiteX36" fmla="*/ 2876455 w 3487293"/>
                <a:gd name="connsiteY36" fmla="*/ 1217483 h 3862739"/>
                <a:gd name="connsiteX37" fmla="*/ 2901220 w 3487293"/>
                <a:gd name="connsiteY37" fmla="*/ 1154912 h 3862739"/>
                <a:gd name="connsiteX38" fmla="*/ 2904935 w 3487293"/>
                <a:gd name="connsiteY38" fmla="*/ 1143596 h 3862739"/>
                <a:gd name="connsiteX39" fmla="*/ 2899410 w 3487293"/>
                <a:gd name="connsiteY39" fmla="*/ 1155673 h 3862739"/>
                <a:gd name="connsiteX40" fmla="*/ 2879408 w 3487293"/>
                <a:gd name="connsiteY40" fmla="*/ 1201793 h 3862739"/>
                <a:gd name="connsiteX41" fmla="*/ 2897791 w 3487293"/>
                <a:gd name="connsiteY41" fmla="*/ 1152154 h 3862739"/>
                <a:gd name="connsiteX42" fmla="*/ 2951798 w 3487293"/>
                <a:gd name="connsiteY42" fmla="*/ 1015505 h 3862739"/>
                <a:gd name="connsiteX43" fmla="*/ 2991326 w 3487293"/>
                <a:gd name="connsiteY43" fmla="*/ 928399 h 3862739"/>
                <a:gd name="connsiteX44" fmla="*/ 3046190 w 3487293"/>
                <a:gd name="connsiteY44" fmla="*/ 806964 h 3862739"/>
                <a:gd name="connsiteX45" fmla="*/ 3089529 w 3487293"/>
                <a:gd name="connsiteY45" fmla="*/ 719954 h 3862739"/>
                <a:gd name="connsiteX46" fmla="*/ 3115532 w 3487293"/>
                <a:gd name="connsiteY46" fmla="*/ 668698 h 3862739"/>
                <a:gd name="connsiteX47" fmla="*/ 3131630 w 3487293"/>
                <a:gd name="connsiteY47" fmla="*/ 638078 h 3862739"/>
                <a:gd name="connsiteX48" fmla="*/ 3115628 w 3487293"/>
                <a:gd name="connsiteY48" fmla="*/ 670030 h 3862739"/>
                <a:gd name="connsiteX49" fmla="*/ 3096101 w 3487293"/>
                <a:gd name="connsiteY49" fmla="*/ 708923 h 3862739"/>
                <a:gd name="connsiteX50" fmla="*/ 3059621 w 3487293"/>
                <a:gd name="connsiteY50" fmla="*/ 790798 h 3862739"/>
                <a:gd name="connsiteX51" fmla="*/ 3037808 w 3487293"/>
                <a:gd name="connsiteY51" fmla="*/ 834256 h 3862739"/>
                <a:gd name="connsiteX52" fmla="*/ 3025616 w 3487293"/>
                <a:gd name="connsiteY52" fmla="*/ 857934 h 3862739"/>
                <a:gd name="connsiteX53" fmla="*/ 2997041 w 3487293"/>
                <a:gd name="connsiteY53" fmla="*/ 928779 h 3862739"/>
                <a:gd name="connsiteX54" fmla="*/ 2991707 w 3487293"/>
                <a:gd name="connsiteY54" fmla="*/ 946562 h 3862739"/>
                <a:gd name="connsiteX55" fmla="*/ 3003328 w 3487293"/>
                <a:gd name="connsiteY55" fmla="*/ 924975 h 3862739"/>
                <a:gd name="connsiteX56" fmla="*/ 3080671 w 3487293"/>
                <a:gd name="connsiteY56" fmla="*/ 777866 h 3862739"/>
                <a:gd name="connsiteX57" fmla="*/ 3107341 w 3487293"/>
                <a:gd name="connsiteY57" fmla="*/ 721855 h 3862739"/>
                <a:gd name="connsiteX58" fmla="*/ 3135440 w 3487293"/>
                <a:gd name="connsiteY58" fmla="*/ 660615 h 3862739"/>
                <a:gd name="connsiteX59" fmla="*/ 3156680 w 3487293"/>
                <a:gd name="connsiteY59" fmla="*/ 614590 h 3862739"/>
                <a:gd name="connsiteX60" fmla="*/ 3191256 w 3487293"/>
                <a:gd name="connsiteY60" fmla="*/ 540322 h 3862739"/>
                <a:gd name="connsiteX61" fmla="*/ 3253073 w 3487293"/>
                <a:gd name="connsiteY61" fmla="*/ 438096 h 3862739"/>
                <a:gd name="connsiteX62" fmla="*/ 3277934 w 3487293"/>
                <a:gd name="connsiteY62" fmla="*/ 392356 h 3862739"/>
                <a:gd name="connsiteX63" fmla="*/ 3271266 w 3487293"/>
                <a:gd name="connsiteY63" fmla="*/ 388362 h 3862739"/>
                <a:gd name="connsiteX64" fmla="*/ 3224213 w 3487293"/>
                <a:gd name="connsiteY64" fmla="*/ 453406 h 3862739"/>
                <a:gd name="connsiteX65" fmla="*/ 3224213 w 3487293"/>
                <a:gd name="connsiteY65" fmla="*/ 443897 h 3862739"/>
                <a:gd name="connsiteX66" fmla="*/ 3392996 w 3487293"/>
                <a:gd name="connsiteY66" fmla="*/ 147205 h 3862739"/>
                <a:gd name="connsiteX67" fmla="*/ 3421571 w 3487293"/>
                <a:gd name="connsiteY67" fmla="*/ 106029 h 3862739"/>
                <a:gd name="connsiteX68" fmla="*/ 3437858 w 3487293"/>
                <a:gd name="connsiteY68" fmla="*/ 77501 h 3862739"/>
                <a:gd name="connsiteX69" fmla="*/ 3444240 w 3487293"/>
                <a:gd name="connsiteY69" fmla="*/ 64854 h 3862739"/>
                <a:gd name="connsiteX70" fmla="*/ 3487293 w 3487293"/>
                <a:gd name="connsiteY70" fmla="*/ 0 h 3862739"/>
                <a:gd name="connsiteX71" fmla="*/ 0 w 3487293"/>
                <a:gd name="connsiteY71" fmla="*/ 0 h 3862739"/>
                <a:gd name="connsiteX72" fmla="*/ 0 w 3487293"/>
                <a:gd name="connsiteY72" fmla="*/ 3859564 h 3862739"/>
                <a:gd name="connsiteX73" fmla="*/ 2511270 w 3487293"/>
                <a:gd name="connsiteY73" fmla="*/ 3862739 h 3862739"/>
                <a:gd name="connsiteX74" fmla="*/ 2503795 w 3487293"/>
                <a:gd name="connsiteY74" fmla="*/ 3790120 h 3862739"/>
                <a:gd name="connsiteX75" fmla="*/ 2493895 w 3487293"/>
                <a:gd name="connsiteY75" fmla="*/ 3722557 h 3862739"/>
                <a:gd name="connsiteX76" fmla="*/ 2493414 w 3487293"/>
                <a:gd name="connsiteY76" fmla="*/ 3623750 h 3862739"/>
                <a:gd name="connsiteX77" fmla="*/ 2492931 w 3487293"/>
                <a:gd name="connsiteY77" fmla="*/ 3638826 h 3862739"/>
                <a:gd name="connsiteX78" fmla="*/ 2480085 w 3487293"/>
                <a:gd name="connsiteY78" fmla="*/ 3577302 h 3862739"/>
                <a:gd name="connsiteX79" fmla="*/ 2476986 w 3487293"/>
                <a:gd name="connsiteY79" fmla="*/ 3517878 h 3862739"/>
                <a:gd name="connsiteX80" fmla="*/ 2484263 w 3487293"/>
                <a:gd name="connsiteY80" fmla="*/ 3471822 h 3862739"/>
                <a:gd name="connsiteX81" fmla="*/ 2480212 w 3487293"/>
                <a:gd name="connsiteY81" fmla="*/ 3420947 h 3862739"/>
                <a:gd name="connsiteX0" fmla="*/ 2511933 w 3487293"/>
                <a:gd name="connsiteY0" fmla="*/ 3293947 h 3862739"/>
                <a:gd name="connsiteX1" fmla="*/ 2510695 w 3487293"/>
                <a:gd name="connsiteY1" fmla="*/ 3274168 h 3862739"/>
                <a:gd name="connsiteX2" fmla="*/ 2508695 w 3487293"/>
                <a:gd name="connsiteY2" fmla="*/ 3228523 h 3862739"/>
                <a:gd name="connsiteX3" fmla="*/ 2507552 w 3487293"/>
                <a:gd name="connsiteY3" fmla="*/ 3234133 h 3862739"/>
                <a:gd name="connsiteX4" fmla="*/ 2473062 w 3487293"/>
                <a:gd name="connsiteY4" fmla="*/ 3396819 h 3862739"/>
                <a:gd name="connsiteX5" fmla="*/ 2506218 w 3487293"/>
                <a:gd name="connsiteY5" fmla="*/ 3276640 h 3862739"/>
                <a:gd name="connsiteX6" fmla="*/ 2505456 w 3487293"/>
                <a:gd name="connsiteY6" fmla="*/ 3219584 h 3862739"/>
                <a:gd name="connsiteX7" fmla="*/ 2505456 w 3487293"/>
                <a:gd name="connsiteY7" fmla="*/ 3200565 h 3862739"/>
                <a:gd name="connsiteX8" fmla="*/ 2506028 w 3487293"/>
                <a:gd name="connsiteY8" fmla="*/ 3120021 h 3862739"/>
                <a:gd name="connsiteX9" fmla="*/ 2507075 w 3487293"/>
                <a:gd name="connsiteY9" fmla="*/ 3082554 h 3862739"/>
                <a:gd name="connsiteX10" fmla="*/ 2507075 w 3487293"/>
                <a:gd name="connsiteY10" fmla="*/ 3079131 h 3862739"/>
                <a:gd name="connsiteX11" fmla="*/ 2508028 w 3487293"/>
                <a:gd name="connsiteY11" fmla="*/ 3073615 h 3862739"/>
                <a:gd name="connsiteX12" fmla="*/ 2521649 w 3487293"/>
                <a:gd name="connsiteY12" fmla="*/ 2867738 h 3862739"/>
                <a:gd name="connsiteX13" fmla="*/ 2522411 w 3487293"/>
                <a:gd name="connsiteY13" fmla="*/ 2863744 h 3862739"/>
                <a:gd name="connsiteX14" fmla="*/ 2521268 w 3487293"/>
                <a:gd name="connsiteY14" fmla="*/ 2881336 h 3862739"/>
                <a:gd name="connsiteX15" fmla="*/ 2519458 w 3487293"/>
                <a:gd name="connsiteY15" fmla="*/ 2901781 h 3862739"/>
                <a:gd name="connsiteX16" fmla="*/ 2524697 w 3487293"/>
                <a:gd name="connsiteY16" fmla="*/ 2842918 h 3862739"/>
                <a:gd name="connsiteX17" fmla="*/ 2531078 w 3487293"/>
                <a:gd name="connsiteY17" fmla="*/ 2764751 h 3862739"/>
                <a:gd name="connsiteX18" fmla="*/ 2541461 w 3487293"/>
                <a:gd name="connsiteY18" fmla="*/ 2682876 h 3862739"/>
                <a:gd name="connsiteX19" fmla="*/ 2543937 w 3487293"/>
                <a:gd name="connsiteY19" fmla="*/ 2665759 h 3862739"/>
                <a:gd name="connsiteX20" fmla="*/ 2542508 w 3487293"/>
                <a:gd name="connsiteY20" fmla="*/ 2684778 h 3862739"/>
                <a:gd name="connsiteX21" fmla="*/ 2540127 w 3487293"/>
                <a:gd name="connsiteY21" fmla="*/ 2713306 h 3862739"/>
                <a:gd name="connsiteX22" fmla="*/ 2543747 w 3487293"/>
                <a:gd name="connsiteY22" fmla="*/ 2686204 h 3862739"/>
                <a:gd name="connsiteX23" fmla="*/ 2575465 w 3487293"/>
                <a:gd name="connsiteY23" fmla="*/ 2430022 h 3862739"/>
                <a:gd name="connsiteX24" fmla="*/ 2595944 w 3487293"/>
                <a:gd name="connsiteY24" fmla="*/ 2301075 h 3862739"/>
                <a:gd name="connsiteX25" fmla="*/ 2597658 w 3487293"/>
                <a:gd name="connsiteY25" fmla="*/ 2287286 h 3862739"/>
                <a:gd name="connsiteX26" fmla="*/ 2599087 w 3487293"/>
                <a:gd name="connsiteY26" fmla="*/ 2274068 h 3862739"/>
                <a:gd name="connsiteX27" fmla="*/ 2627662 w 3487293"/>
                <a:gd name="connsiteY27" fmla="*/ 2097955 h 3862739"/>
                <a:gd name="connsiteX28" fmla="*/ 2627662 w 3487293"/>
                <a:gd name="connsiteY28" fmla="*/ 2097955 h 3862739"/>
                <a:gd name="connsiteX29" fmla="*/ 2639854 w 3487293"/>
                <a:gd name="connsiteY29" fmla="*/ 2033006 h 3862739"/>
                <a:gd name="connsiteX30" fmla="*/ 2655094 w 3487293"/>
                <a:gd name="connsiteY30" fmla="*/ 1967201 h 3862739"/>
                <a:gd name="connsiteX31" fmla="*/ 2669477 w 3487293"/>
                <a:gd name="connsiteY31" fmla="*/ 1904725 h 3862739"/>
                <a:gd name="connsiteX32" fmla="*/ 2714435 w 3487293"/>
                <a:gd name="connsiteY32" fmla="*/ 1717581 h 3862739"/>
                <a:gd name="connsiteX33" fmla="*/ 2770441 w 3487293"/>
                <a:gd name="connsiteY33" fmla="*/ 1523685 h 3862739"/>
                <a:gd name="connsiteX34" fmla="*/ 2844356 w 3487293"/>
                <a:gd name="connsiteY34" fmla="*/ 1303068 h 3862739"/>
                <a:gd name="connsiteX35" fmla="*/ 2876455 w 3487293"/>
                <a:gd name="connsiteY35" fmla="*/ 1217483 h 3862739"/>
                <a:gd name="connsiteX36" fmla="*/ 2901220 w 3487293"/>
                <a:gd name="connsiteY36" fmla="*/ 1154912 h 3862739"/>
                <a:gd name="connsiteX37" fmla="*/ 2904935 w 3487293"/>
                <a:gd name="connsiteY37" fmla="*/ 1143596 h 3862739"/>
                <a:gd name="connsiteX38" fmla="*/ 2899410 w 3487293"/>
                <a:gd name="connsiteY38" fmla="*/ 1155673 h 3862739"/>
                <a:gd name="connsiteX39" fmla="*/ 2879408 w 3487293"/>
                <a:gd name="connsiteY39" fmla="*/ 1201793 h 3862739"/>
                <a:gd name="connsiteX40" fmla="*/ 2897791 w 3487293"/>
                <a:gd name="connsiteY40" fmla="*/ 1152154 h 3862739"/>
                <a:gd name="connsiteX41" fmla="*/ 2951798 w 3487293"/>
                <a:gd name="connsiteY41" fmla="*/ 1015505 h 3862739"/>
                <a:gd name="connsiteX42" fmla="*/ 2991326 w 3487293"/>
                <a:gd name="connsiteY42" fmla="*/ 928399 h 3862739"/>
                <a:gd name="connsiteX43" fmla="*/ 3046190 w 3487293"/>
                <a:gd name="connsiteY43" fmla="*/ 806964 h 3862739"/>
                <a:gd name="connsiteX44" fmla="*/ 3089529 w 3487293"/>
                <a:gd name="connsiteY44" fmla="*/ 719954 h 3862739"/>
                <a:gd name="connsiteX45" fmla="*/ 3115532 w 3487293"/>
                <a:gd name="connsiteY45" fmla="*/ 668698 h 3862739"/>
                <a:gd name="connsiteX46" fmla="*/ 3131630 w 3487293"/>
                <a:gd name="connsiteY46" fmla="*/ 638078 h 3862739"/>
                <a:gd name="connsiteX47" fmla="*/ 3115628 w 3487293"/>
                <a:gd name="connsiteY47" fmla="*/ 670030 h 3862739"/>
                <a:gd name="connsiteX48" fmla="*/ 3096101 w 3487293"/>
                <a:gd name="connsiteY48" fmla="*/ 708923 h 3862739"/>
                <a:gd name="connsiteX49" fmla="*/ 3059621 w 3487293"/>
                <a:gd name="connsiteY49" fmla="*/ 790798 h 3862739"/>
                <a:gd name="connsiteX50" fmla="*/ 3037808 w 3487293"/>
                <a:gd name="connsiteY50" fmla="*/ 834256 h 3862739"/>
                <a:gd name="connsiteX51" fmla="*/ 3025616 w 3487293"/>
                <a:gd name="connsiteY51" fmla="*/ 857934 h 3862739"/>
                <a:gd name="connsiteX52" fmla="*/ 2997041 w 3487293"/>
                <a:gd name="connsiteY52" fmla="*/ 928779 h 3862739"/>
                <a:gd name="connsiteX53" fmla="*/ 2991707 w 3487293"/>
                <a:gd name="connsiteY53" fmla="*/ 946562 h 3862739"/>
                <a:gd name="connsiteX54" fmla="*/ 3003328 w 3487293"/>
                <a:gd name="connsiteY54" fmla="*/ 924975 h 3862739"/>
                <a:gd name="connsiteX55" fmla="*/ 3080671 w 3487293"/>
                <a:gd name="connsiteY55" fmla="*/ 777866 h 3862739"/>
                <a:gd name="connsiteX56" fmla="*/ 3107341 w 3487293"/>
                <a:gd name="connsiteY56" fmla="*/ 721855 h 3862739"/>
                <a:gd name="connsiteX57" fmla="*/ 3135440 w 3487293"/>
                <a:gd name="connsiteY57" fmla="*/ 660615 h 3862739"/>
                <a:gd name="connsiteX58" fmla="*/ 3156680 w 3487293"/>
                <a:gd name="connsiteY58" fmla="*/ 614590 h 3862739"/>
                <a:gd name="connsiteX59" fmla="*/ 3191256 w 3487293"/>
                <a:gd name="connsiteY59" fmla="*/ 540322 h 3862739"/>
                <a:gd name="connsiteX60" fmla="*/ 3253073 w 3487293"/>
                <a:gd name="connsiteY60" fmla="*/ 438096 h 3862739"/>
                <a:gd name="connsiteX61" fmla="*/ 3277934 w 3487293"/>
                <a:gd name="connsiteY61" fmla="*/ 392356 h 3862739"/>
                <a:gd name="connsiteX62" fmla="*/ 3271266 w 3487293"/>
                <a:gd name="connsiteY62" fmla="*/ 388362 h 3862739"/>
                <a:gd name="connsiteX63" fmla="*/ 3224213 w 3487293"/>
                <a:gd name="connsiteY63" fmla="*/ 453406 h 3862739"/>
                <a:gd name="connsiteX64" fmla="*/ 3224213 w 3487293"/>
                <a:gd name="connsiteY64" fmla="*/ 443897 h 3862739"/>
                <a:gd name="connsiteX65" fmla="*/ 3392996 w 3487293"/>
                <a:gd name="connsiteY65" fmla="*/ 147205 h 3862739"/>
                <a:gd name="connsiteX66" fmla="*/ 3421571 w 3487293"/>
                <a:gd name="connsiteY66" fmla="*/ 106029 h 3862739"/>
                <a:gd name="connsiteX67" fmla="*/ 3437858 w 3487293"/>
                <a:gd name="connsiteY67" fmla="*/ 77501 h 3862739"/>
                <a:gd name="connsiteX68" fmla="*/ 3444240 w 3487293"/>
                <a:gd name="connsiteY68" fmla="*/ 64854 h 3862739"/>
                <a:gd name="connsiteX69" fmla="*/ 3487293 w 3487293"/>
                <a:gd name="connsiteY69" fmla="*/ 0 h 3862739"/>
                <a:gd name="connsiteX70" fmla="*/ 0 w 3487293"/>
                <a:gd name="connsiteY70" fmla="*/ 0 h 3862739"/>
                <a:gd name="connsiteX71" fmla="*/ 0 w 3487293"/>
                <a:gd name="connsiteY71" fmla="*/ 3859564 h 3862739"/>
                <a:gd name="connsiteX72" fmla="*/ 2511270 w 3487293"/>
                <a:gd name="connsiteY72" fmla="*/ 3862739 h 3862739"/>
                <a:gd name="connsiteX73" fmla="*/ 2503795 w 3487293"/>
                <a:gd name="connsiteY73" fmla="*/ 3790120 h 3862739"/>
                <a:gd name="connsiteX74" fmla="*/ 2493895 w 3487293"/>
                <a:gd name="connsiteY74" fmla="*/ 3722557 h 3862739"/>
                <a:gd name="connsiteX75" fmla="*/ 2493414 w 3487293"/>
                <a:gd name="connsiteY75" fmla="*/ 3623750 h 3862739"/>
                <a:gd name="connsiteX76" fmla="*/ 2492931 w 3487293"/>
                <a:gd name="connsiteY76" fmla="*/ 3638826 h 3862739"/>
                <a:gd name="connsiteX77" fmla="*/ 2480085 w 3487293"/>
                <a:gd name="connsiteY77" fmla="*/ 3577302 h 3862739"/>
                <a:gd name="connsiteX78" fmla="*/ 2476986 w 3487293"/>
                <a:gd name="connsiteY78" fmla="*/ 3517878 h 3862739"/>
                <a:gd name="connsiteX79" fmla="*/ 2484263 w 3487293"/>
                <a:gd name="connsiteY79" fmla="*/ 3471822 h 3862739"/>
                <a:gd name="connsiteX80" fmla="*/ 2480212 w 3487293"/>
                <a:gd name="connsiteY80" fmla="*/ 3420947 h 386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3487293" h="3862739">
                  <a:moveTo>
                    <a:pt x="2511933" y="3293947"/>
                  </a:moveTo>
                  <a:cubicBezTo>
                    <a:pt x="2511520" y="3287354"/>
                    <a:pt x="2511108" y="3280761"/>
                    <a:pt x="2510695" y="3274168"/>
                  </a:cubicBezTo>
                  <a:cubicBezTo>
                    <a:pt x="2510028" y="3258953"/>
                    <a:pt x="2509361" y="3243547"/>
                    <a:pt x="2508695" y="3228523"/>
                  </a:cubicBezTo>
                  <a:cubicBezTo>
                    <a:pt x="2507933" y="3207317"/>
                    <a:pt x="2507456" y="3203323"/>
                    <a:pt x="2507552" y="3234133"/>
                  </a:cubicBezTo>
                  <a:lnTo>
                    <a:pt x="2473062" y="3396819"/>
                  </a:lnTo>
                  <a:cubicBezTo>
                    <a:pt x="2472840" y="3392587"/>
                    <a:pt x="2500819" y="3306179"/>
                    <a:pt x="2506218" y="3276640"/>
                  </a:cubicBezTo>
                  <a:lnTo>
                    <a:pt x="2505456" y="3219584"/>
                  </a:lnTo>
                  <a:lnTo>
                    <a:pt x="2505456" y="3200565"/>
                  </a:lnTo>
                  <a:cubicBezTo>
                    <a:pt x="2506218" y="3187347"/>
                    <a:pt x="2506313" y="3162528"/>
                    <a:pt x="2506028" y="3120021"/>
                  </a:cubicBezTo>
                  <a:lnTo>
                    <a:pt x="2507075" y="3082554"/>
                  </a:lnTo>
                  <a:lnTo>
                    <a:pt x="2507075" y="3079131"/>
                  </a:lnTo>
                  <a:cubicBezTo>
                    <a:pt x="2507075" y="3105662"/>
                    <a:pt x="2507552" y="3091493"/>
                    <a:pt x="2508028" y="3073615"/>
                  </a:cubicBezTo>
                  <a:cubicBezTo>
                    <a:pt x="2509114" y="3004806"/>
                    <a:pt x="2513657" y="2936091"/>
                    <a:pt x="2521649" y="2867738"/>
                  </a:cubicBezTo>
                  <a:cubicBezTo>
                    <a:pt x="2521687" y="2866378"/>
                    <a:pt x="2521944" y="2865027"/>
                    <a:pt x="2522411" y="2863744"/>
                  </a:cubicBezTo>
                  <a:cubicBezTo>
                    <a:pt x="2522411" y="2869640"/>
                    <a:pt x="2521649" y="2875821"/>
                    <a:pt x="2521268" y="2881336"/>
                  </a:cubicBezTo>
                  <a:lnTo>
                    <a:pt x="2519458" y="2901781"/>
                  </a:lnTo>
                  <a:cubicBezTo>
                    <a:pt x="2520982" y="2893413"/>
                    <a:pt x="2522506" y="2876296"/>
                    <a:pt x="2524697" y="2842918"/>
                  </a:cubicBezTo>
                  <a:cubicBezTo>
                    <a:pt x="2526697" y="2818289"/>
                    <a:pt x="2528983" y="2790712"/>
                    <a:pt x="2531078" y="2764751"/>
                  </a:cubicBezTo>
                  <a:cubicBezTo>
                    <a:pt x="2533174" y="2738791"/>
                    <a:pt x="2538032" y="2710168"/>
                    <a:pt x="2541461" y="2682876"/>
                  </a:cubicBezTo>
                  <a:cubicBezTo>
                    <a:pt x="2542318" y="2677265"/>
                    <a:pt x="2543175" y="2671464"/>
                    <a:pt x="2543937" y="2665759"/>
                  </a:cubicBezTo>
                  <a:cubicBezTo>
                    <a:pt x="2543461" y="2672099"/>
                    <a:pt x="2542984" y="2678438"/>
                    <a:pt x="2542508" y="2684778"/>
                  </a:cubicBezTo>
                  <a:lnTo>
                    <a:pt x="2540127" y="2713306"/>
                  </a:lnTo>
                  <a:cubicBezTo>
                    <a:pt x="2541365" y="2704272"/>
                    <a:pt x="2542604" y="2694287"/>
                    <a:pt x="2543747" y="2686204"/>
                  </a:cubicBezTo>
                  <a:cubicBezTo>
                    <a:pt x="2551938" y="2602046"/>
                    <a:pt x="2564511" y="2518079"/>
                    <a:pt x="2575465" y="2430022"/>
                  </a:cubicBezTo>
                  <a:cubicBezTo>
                    <a:pt x="2581275" y="2388086"/>
                    <a:pt x="2589276" y="2344152"/>
                    <a:pt x="2595944" y="2301075"/>
                  </a:cubicBezTo>
                  <a:cubicBezTo>
                    <a:pt x="2595944" y="2297652"/>
                    <a:pt x="2597087" y="2291566"/>
                    <a:pt x="2597658" y="2287286"/>
                  </a:cubicBezTo>
                  <a:cubicBezTo>
                    <a:pt x="2598230" y="2283007"/>
                    <a:pt x="2598706" y="2277777"/>
                    <a:pt x="2599087" y="2274068"/>
                  </a:cubicBezTo>
                  <a:cubicBezTo>
                    <a:pt x="2608612" y="2213304"/>
                    <a:pt x="2618137" y="2156723"/>
                    <a:pt x="2627662" y="2097955"/>
                  </a:cubicBezTo>
                  <a:lnTo>
                    <a:pt x="2627662" y="2097955"/>
                  </a:lnTo>
                  <a:cubicBezTo>
                    <a:pt x="2631472" y="2076083"/>
                    <a:pt x="2635568" y="2053071"/>
                    <a:pt x="2639854" y="2033006"/>
                  </a:cubicBezTo>
                  <a:cubicBezTo>
                    <a:pt x="2644426" y="2010184"/>
                    <a:pt x="2648712" y="1991831"/>
                    <a:pt x="2655094" y="1967201"/>
                  </a:cubicBezTo>
                  <a:cubicBezTo>
                    <a:pt x="2659571" y="1949704"/>
                    <a:pt x="2665381" y="1924219"/>
                    <a:pt x="2669477" y="1904725"/>
                  </a:cubicBezTo>
                  <a:cubicBezTo>
                    <a:pt x="2683478" y="1841678"/>
                    <a:pt x="2698909" y="1781103"/>
                    <a:pt x="2714435" y="1717581"/>
                  </a:cubicBezTo>
                  <a:cubicBezTo>
                    <a:pt x="2731770" y="1654153"/>
                    <a:pt x="2751296" y="1588348"/>
                    <a:pt x="2770441" y="1523685"/>
                  </a:cubicBezTo>
                  <a:cubicBezTo>
                    <a:pt x="2795207" y="1450368"/>
                    <a:pt x="2816543" y="1375814"/>
                    <a:pt x="2844356" y="1303068"/>
                  </a:cubicBezTo>
                  <a:lnTo>
                    <a:pt x="2876455" y="1217483"/>
                  </a:lnTo>
                  <a:cubicBezTo>
                    <a:pt x="2884075" y="1196373"/>
                    <a:pt x="2892647" y="1175547"/>
                    <a:pt x="2901220" y="1154912"/>
                  </a:cubicBezTo>
                  <a:cubicBezTo>
                    <a:pt x="2902839" y="1150918"/>
                    <a:pt x="2903696" y="1147304"/>
                    <a:pt x="2904935" y="1143596"/>
                  </a:cubicBezTo>
                  <a:lnTo>
                    <a:pt x="2899410" y="1155673"/>
                  </a:lnTo>
                  <a:cubicBezTo>
                    <a:pt x="2892743" y="1170983"/>
                    <a:pt x="2885408" y="1186103"/>
                    <a:pt x="2879408" y="1201793"/>
                  </a:cubicBezTo>
                  <a:cubicBezTo>
                    <a:pt x="2884837" y="1184961"/>
                    <a:pt x="2891219" y="1169176"/>
                    <a:pt x="2897791" y="1152154"/>
                  </a:cubicBezTo>
                  <a:lnTo>
                    <a:pt x="2951798" y="1015505"/>
                  </a:lnTo>
                  <a:cubicBezTo>
                    <a:pt x="2964847" y="986976"/>
                    <a:pt x="2978277" y="957307"/>
                    <a:pt x="2991326" y="928399"/>
                  </a:cubicBezTo>
                  <a:cubicBezTo>
                    <a:pt x="3009424" y="887509"/>
                    <a:pt x="3026188" y="846999"/>
                    <a:pt x="3046190" y="806964"/>
                  </a:cubicBezTo>
                  <a:cubicBezTo>
                    <a:pt x="3060573" y="778436"/>
                    <a:pt x="3074765" y="748957"/>
                    <a:pt x="3089529" y="719954"/>
                  </a:cubicBezTo>
                  <a:cubicBezTo>
                    <a:pt x="3098006" y="702742"/>
                    <a:pt x="3106388" y="685530"/>
                    <a:pt x="3115532" y="668698"/>
                  </a:cubicBezTo>
                  <a:lnTo>
                    <a:pt x="3131630" y="638078"/>
                  </a:lnTo>
                  <a:lnTo>
                    <a:pt x="3115628" y="670030"/>
                  </a:lnTo>
                  <a:cubicBezTo>
                    <a:pt x="3108960" y="682677"/>
                    <a:pt x="3101626" y="696561"/>
                    <a:pt x="3096101" y="708923"/>
                  </a:cubicBezTo>
                  <a:cubicBezTo>
                    <a:pt x="3083243" y="737451"/>
                    <a:pt x="3063907" y="773206"/>
                    <a:pt x="3059621" y="790798"/>
                  </a:cubicBezTo>
                  <a:cubicBezTo>
                    <a:pt x="3054334" y="806195"/>
                    <a:pt x="3047000" y="820812"/>
                    <a:pt x="3037808" y="834256"/>
                  </a:cubicBezTo>
                  <a:cubicBezTo>
                    <a:pt x="3033322" y="841923"/>
                    <a:pt x="3029245" y="849827"/>
                    <a:pt x="3025616" y="857934"/>
                  </a:cubicBezTo>
                  <a:lnTo>
                    <a:pt x="2997041" y="928779"/>
                  </a:lnTo>
                  <a:cubicBezTo>
                    <a:pt x="2994384" y="934407"/>
                    <a:pt x="2992584" y="940401"/>
                    <a:pt x="2991707" y="946562"/>
                  </a:cubicBezTo>
                  <a:cubicBezTo>
                    <a:pt x="2995975" y="939584"/>
                    <a:pt x="2999851" y="932378"/>
                    <a:pt x="3003328" y="924975"/>
                  </a:cubicBezTo>
                  <a:cubicBezTo>
                    <a:pt x="3027426" y="875337"/>
                    <a:pt x="3053715" y="826554"/>
                    <a:pt x="3080671" y="777866"/>
                  </a:cubicBezTo>
                  <a:cubicBezTo>
                    <a:pt x="3091225" y="760034"/>
                    <a:pt x="3100159" y="741288"/>
                    <a:pt x="3107341" y="721855"/>
                  </a:cubicBezTo>
                  <a:cubicBezTo>
                    <a:pt x="3111056" y="709874"/>
                    <a:pt x="3125438" y="681060"/>
                    <a:pt x="3135440" y="660615"/>
                  </a:cubicBezTo>
                  <a:cubicBezTo>
                    <a:pt x="3143155" y="644354"/>
                    <a:pt x="3155918" y="619059"/>
                    <a:pt x="3156680" y="614590"/>
                  </a:cubicBezTo>
                  <a:cubicBezTo>
                    <a:pt x="3159062" y="601277"/>
                    <a:pt x="3172968" y="573510"/>
                    <a:pt x="3191256" y="540322"/>
                  </a:cubicBezTo>
                  <a:cubicBezTo>
                    <a:pt x="3211259" y="505422"/>
                    <a:pt x="3232785" y="470618"/>
                    <a:pt x="3253073" y="438096"/>
                  </a:cubicBezTo>
                  <a:cubicBezTo>
                    <a:pt x="3262922" y="423748"/>
                    <a:pt x="3271257" y="408419"/>
                    <a:pt x="3277934" y="392356"/>
                  </a:cubicBezTo>
                  <a:cubicBezTo>
                    <a:pt x="3282696" y="379233"/>
                    <a:pt x="3285173" y="369534"/>
                    <a:pt x="3271266" y="388362"/>
                  </a:cubicBezTo>
                  <a:lnTo>
                    <a:pt x="3224213" y="453406"/>
                  </a:lnTo>
                  <a:cubicBezTo>
                    <a:pt x="3211068" y="471759"/>
                    <a:pt x="3210306" y="470333"/>
                    <a:pt x="3224213" y="443897"/>
                  </a:cubicBezTo>
                  <a:cubicBezTo>
                    <a:pt x="3273266" y="346806"/>
                    <a:pt x="3328988" y="248480"/>
                    <a:pt x="3392996" y="147205"/>
                  </a:cubicBezTo>
                  <a:cubicBezTo>
                    <a:pt x="3401282" y="134082"/>
                    <a:pt x="3412046" y="119152"/>
                    <a:pt x="3421571" y="106029"/>
                  </a:cubicBezTo>
                  <a:cubicBezTo>
                    <a:pt x="3438430" y="82922"/>
                    <a:pt x="3440621" y="78357"/>
                    <a:pt x="3437858" y="77501"/>
                  </a:cubicBezTo>
                  <a:cubicBezTo>
                    <a:pt x="3439420" y="73023"/>
                    <a:pt x="3441564" y="68771"/>
                    <a:pt x="3444240" y="64854"/>
                  </a:cubicBezTo>
                  <a:cubicBezTo>
                    <a:pt x="3458242" y="42982"/>
                    <a:pt x="3472815" y="21491"/>
                    <a:pt x="3487293" y="0"/>
                  </a:cubicBezTo>
                  <a:lnTo>
                    <a:pt x="0" y="0"/>
                  </a:lnTo>
                  <a:lnTo>
                    <a:pt x="0" y="3859564"/>
                  </a:lnTo>
                  <a:lnTo>
                    <a:pt x="2511270" y="3862739"/>
                  </a:lnTo>
                  <a:cubicBezTo>
                    <a:pt x="2509809" y="3851233"/>
                    <a:pt x="2505256" y="3801626"/>
                    <a:pt x="2503795" y="3790120"/>
                  </a:cubicBezTo>
                  <a:cubicBezTo>
                    <a:pt x="2502556" y="3777282"/>
                    <a:pt x="2495038" y="3735109"/>
                    <a:pt x="2493895" y="3722557"/>
                  </a:cubicBezTo>
                  <a:cubicBezTo>
                    <a:pt x="2488371" y="3663979"/>
                    <a:pt x="2492937" y="3608915"/>
                    <a:pt x="2493414" y="3623750"/>
                  </a:cubicBezTo>
                  <a:cubicBezTo>
                    <a:pt x="2493890" y="3638584"/>
                    <a:pt x="2498360" y="3693600"/>
                    <a:pt x="2492931" y="3638826"/>
                  </a:cubicBezTo>
                  <a:cubicBezTo>
                    <a:pt x="2492931" y="3637305"/>
                    <a:pt x="2480561" y="3578443"/>
                    <a:pt x="2480085" y="3577302"/>
                  </a:cubicBezTo>
                  <a:cubicBezTo>
                    <a:pt x="2477322" y="3539835"/>
                    <a:pt x="2479081" y="3546502"/>
                    <a:pt x="2476986" y="3517878"/>
                  </a:cubicBezTo>
                  <a:cubicBezTo>
                    <a:pt x="2476319" y="3509225"/>
                    <a:pt x="2484740" y="3478478"/>
                    <a:pt x="2484263" y="3471822"/>
                  </a:cubicBezTo>
                  <a:cubicBezTo>
                    <a:pt x="2484801" y="3455667"/>
                    <a:pt x="2481056" y="3431546"/>
                    <a:pt x="2480212" y="3420947"/>
                  </a:cubicBezTo>
                </a:path>
              </a:pathLst>
            </a:custGeom>
            <a:solidFill>
              <a:schemeClr val="tx1">
                <a:lumMod val="85000"/>
                <a:lumOff val="15000"/>
              </a:schemeClr>
            </a:solidFill>
            <a:ln w="9525" cap="flat">
              <a:noFill/>
              <a:prstDash val="solid"/>
              <a:miter/>
            </a:ln>
          </p:spPr>
          <p:txBody>
            <a:bodyPr rtlCol="0" anchor="ctr"/>
            <a:lstStyle/>
            <a:p>
              <a:endParaRPr lang="en-US" dirty="0"/>
            </a:p>
          </p:txBody>
        </p:sp>
        <p:sp>
          <p:nvSpPr>
            <p:cNvPr id="9" name="Freeform 8">
              <a:extLst>
                <a:ext uri="{FF2B5EF4-FFF2-40B4-BE49-F238E27FC236}">
                  <a16:creationId xmlns:a16="http://schemas.microsoft.com/office/drawing/2014/main" id="{127215FC-19C9-91CC-C644-E5CBF10E9194}"/>
                </a:ext>
              </a:extLst>
            </p:cNvPr>
            <p:cNvSpPr/>
            <p:nvPr/>
          </p:nvSpPr>
          <p:spPr>
            <a:xfrm>
              <a:off x="4111011" y="4726236"/>
              <a:ext cx="1306" cy="18368"/>
            </a:xfrm>
            <a:custGeom>
              <a:avLst/>
              <a:gdLst>
                <a:gd name="connsiteX0" fmla="*/ 735 w 1306"/>
                <a:gd name="connsiteY0" fmla="*/ 10475 h 18368"/>
                <a:gd name="connsiteX1" fmla="*/ 1306 w 1306"/>
                <a:gd name="connsiteY1" fmla="*/ 18368 h 18368"/>
                <a:gd name="connsiteX2" fmla="*/ 1306 w 1306"/>
                <a:gd name="connsiteY2" fmla="*/ 18368 h 18368"/>
                <a:gd name="connsiteX3" fmla="*/ 735 w 1306"/>
                <a:gd name="connsiteY3" fmla="*/ 10475 h 18368"/>
              </a:gdLst>
              <a:ahLst/>
              <a:cxnLst>
                <a:cxn ang="0">
                  <a:pos x="connsiteX0" y="connsiteY0"/>
                </a:cxn>
                <a:cxn ang="0">
                  <a:pos x="connsiteX1" y="connsiteY1"/>
                </a:cxn>
                <a:cxn ang="0">
                  <a:pos x="connsiteX2" y="connsiteY2"/>
                </a:cxn>
                <a:cxn ang="0">
                  <a:pos x="connsiteX3" y="connsiteY3"/>
                </a:cxn>
              </a:cxnLst>
              <a:rect l="l" t="t" r="r" b="b"/>
              <a:pathLst>
                <a:path w="1306" h="18368">
                  <a:moveTo>
                    <a:pt x="735" y="10475"/>
                  </a:moveTo>
                  <a:cubicBezTo>
                    <a:pt x="735" y="13233"/>
                    <a:pt x="735" y="15991"/>
                    <a:pt x="1306" y="18368"/>
                  </a:cubicBezTo>
                  <a:lnTo>
                    <a:pt x="1306" y="18368"/>
                  </a:lnTo>
                  <a:cubicBezTo>
                    <a:pt x="-218" y="-3123"/>
                    <a:pt x="-408" y="-5757"/>
                    <a:pt x="735" y="10475"/>
                  </a:cubicBezTo>
                  <a:close/>
                </a:path>
              </a:pathLst>
            </a:custGeom>
            <a:solidFill>
              <a:srgbClr val="606161"/>
            </a:solid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F0125264-DF39-AD4A-4D1C-E32B04A7B9DE}"/>
                </a:ext>
              </a:extLst>
            </p:cNvPr>
            <p:cNvSpPr/>
            <p:nvPr/>
          </p:nvSpPr>
          <p:spPr>
            <a:xfrm>
              <a:off x="4042879" y="880096"/>
              <a:ext cx="1586769" cy="3865459"/>
            </a:xfrm>
            <a:custGeom>
              <a:avLst/>
              <a:gdLst>
                <a:gd name="connsiteX0" fmla="*/ 64961 w 1586769"/>
                <a:gd name="connsiteY0" fmla="*/ 3864509 h 3865459"/>
                <a:gd name="connsiteX1" fmla="*/ 69152 w 1586769"/>
                <a:gd name="connsiteY1" fmla="*/ 3864509 h 3865459"/>
                <a:gd name="connsiteX2" fmla="*/ 68675 w 1586769"/>
                <a:gd name="connsiteY2" fmla="*/ 3860134 h 3865459"/>
                <a:gd name="connsiteX3" fmla="*/ 68199 w 1586769"/>
                <a:gd name="connsiteY3" fmla="*/ 3857472 h 3865459"/>
                <a:gd name="connsiteX4" fmla="*/ 75152 w 1586769"/>
                <a:gd name="connsiteY4" fmla="*/ 3864509 h 3865459"/>
                <a:gd name="connsiteX5" fmla="*/ 78200 w 1586769"/>
                <a:gd name="connsiteY5" fmla="*/ 3864509 h 3865459"/>
                <a:gd name="connsiteX6" fmla="*/ 76105 w 1586769"/>
                <a:gd name="connsiteY6" fmla="*/ 3825520 h 3865459"/>
                <a:gd name="connsiteX7" fmla="*/ 73628 w 1586769"/>
                <a:gd name="connsiteY7" fmla="*/ 3533298 h 3865459"/>
                <a:gd name="connsiteX8" fmla="*/ 76962 w 1586769"/>
                <a:gd name="connsiteY8" fmla="*/ 3392559 h 3865459"/>
                <a:gd name="connsiteX9" fmla="*/ 76962 w 1586769"/>
                <a:gd name="connsiteY9" fmla="*/ 3384001 h 3865459"/>
                <a:gd name="connsiteX10" fmla="*/ 73533 w 1586769"/>
                <a:gd name="connsiteY10" fmla="*/ 3397599 h 3865459"/>
                <a:gd name="connsiteX11" fmla="*/ 72390 w 1586769"/>
                <a:gd name="connsiteY11" fmla="*/ 3393130 h 3865459"/>
                <a:gd name="connsiteX12" fmla="*/ 74581 w 1586769"/>
                <a:gd name="connsiteY12" fmla="*/ 3334172 h 3865459"/>
                <a:gd name="connsiteX13" fmla="*/ 84963 w 1586769"/>
                <a:gd name="connsiteY13" fmla="*/ 3199805 h 3865459"/>
                <a:gd name="connsiteX14" fmla="*/ 100394 w 1586769"/>
                <a:gd name="connsiteY14" fmla="*/ 3055452 h 3865459"/>
                <a:gd name="connsiteX15" fmla="*/ 120301 w 1586769"/>
                <a:gd name="connsiteY15" fmla="*/ 2910815 h 3865459"/>
                <a:gd name="connsiteX16" fmla="*/ 147066 w 1586769"/>
                <a:gd name="connsiteY16" fmla="*/ 2751533 h 3865459"/>
                <a:gd name="connsiteX17" fmla="*/ 167450 w 1586769"/>
                <a:gd name="connsiteY17" fmla="*/ 2649022 h 3865459"/>
                <a:gd name="connsiteX18" fmla="*/ 172117 w 1586769"/>
                <a:gd name="connsiteY18" fmla="*/ 2625344 h 3865459"/>
                <a:gd name="connsiteX19" fmla="*/ 168307 w 1586769"/>
                <a:gd name="connsiteY19" fmla="*/ 2648832 h 3865459"/>
                <a:gd name="connsiteX20" fmla="*/ 162592 w 1586769"/>
                <a:gd name="connsiteY20" fmla="*/ 2679928 h 3865459"/>
                <a:gd name="connsiteX21" fmla="*/ 169069 w 1586769"/>
                <a:gd name="connsiteY21" fmla="*/ 2648737 h 3865459"/>
                <a:gd name="connsiteX22" fmla="*/ 175927 w 1586769"/>
                <a:gd name="connsiteY22" fmla="*/ 2614694 h 3865459"/>
                <a:gd name="connsiteX23" fmla="*/ 196787 w 1586769"/>
                <a:gd name="connsiteY23" fmla="*/ 2521217 h 3865459"/>
                <a:gd name="connsiteX24" fmla="*/ 200787 w 1586769"/>
                <a:gd name="connsiteY24" fmla="*/ 2507428 h 3865459"/>
                <a:gd name="connsiteX25" fmla="*/ 233744 w 1586769"/>
                <a:gd name="connsiteY25" fmla="*/ 2373631 h 3865459"/>
                <a:gd name="connsiteX26" fmla="*/ 242792 w 1586769"/>
                <a:gd name="connsiteY26" fmla="*/ 2339493 h 3865459"/>
                <a:gd name="connsiteX27" fmla="*/ 260699 w 1586769"/>
                <a:gd name="connsiteY27" fmla="*/ 2272166 h 3865459"/>
                <a:gd name="connsiteX28" fmla="*/ 267843 w 1586769"/>
                <a:gd name="connsiteY28" fmla="*/ 2248298 h 3865459"/>
                <a:gd name="connsiteX29" fmla="*/ 276225 w 1586769"/>
                <a:gd name="connsiteY29" fmla="*/ 2223003 h 3865459"/>
                <a:gd name="connsiteX30" fmla="*/ 316039 w 1586769"/>
                <a:gd name="connsiteY30" fmla="*/ 2092915 h 3865459"/>
                <a:gd name="connsiteX31" fmla="*/ 330232 w 1586769"/>
                <a:gd name="connsiteY31" fmla="*/ 2053071 h 3865459"/>
                <a:gd name="connsiteX32" fmla="*/ 338709 w 1586769"/>
                <a:gd name="connsiteY32" fmla="*/ 2025684 h 3865459"/>
                <a:gd name="connsiteX33" fmla="*/ 345948 w 1586769"/>
                <a:gd name="connsiteY33" fmla="*/ 1998867 h 3865459"/>
                <a:gd name="connsiteX34" fmla="*/ 366141 w 1586769"/>
                <a:gd name="connsiteY34" fmla="*/ 1943903 h 3865459"/>
                <a:gd name="connsiteX35" fmla="*/ 377571 w 1586769"/>
                <a:gd name="connsiteY35" fmla="*/ 1917372 h 3865459"/>
                <a:gd name="connsiteX36" fmla="*/ 461963 w 1586769"/>
                <a:gd name="connsiteY36" fmla="*/ 1701795 h 3865459"/>
                <a:gd name="connsiteX37" fmla="*/ 462439 w 1586769"/>
                <a:gd name="connsiteY37" fmla="*/ 1700369 h 3865459"/>
                <a:gd name="connsiteX38" fmla="*/ 488061 w 1586769"/>
                <a:gd name="connsiteY38" fmla="*/ 1639604 h 3865459"/>
                <a:gd name="connsiteX39" fmla="*/ 668274 w 1586769"/>
                <a:gd name="connsiteY39" fmla="*/ 1261417 h 3865459"/>
                <a:gd name="connsiteX40" fmla="*/ 824389 w 1586769"/>
                <a:gd name="connsiteY40" fmla="*/ 982412 h 3865459"/>
                <a:gd name="connsiteX41" fmla="*/ 997268 w 1586769"/>
                <a:gd name="connsiteY41" fmla="*/ 714248 h 3865459"/>
                <a:gd name="connsiteX42" fmla="*/ 1138238 w 1586769"/>
                <a:gd name="connsiteY42" fmla="*/ 523395 h 3865459"/>
                <a:gd name="connsiteX43" fmla="*/ 1195959 w 1586769"/>
                <a:gd name="connsiteY43" fmla="*/ 446179 h 3865459"/>
                <a:gd name="connsiteX44" fmla="*/ 1215866 w 1586769"/>
                <a:gd name="connsiteY44" fmla="*/ 417651 h 3865459"/>
                <a:gd name="connsiteX45" fmla="*/ 1197388 w 1586769"/>
                <a:gd name="connsiteY45" fmla="*/ 434578 h 3865459"/>
                <a:gd name="connsiteX46" fmla="*/ 1192149 w 1586769"/>
                <a:gd name="connsiteY46" fmla="*/ 438762 h 3865459"/>
                <a:gd name="connsiteX47" fmla="*/ 1200436 w 1586769"/>
                <a:gd name="connsiteY47" fmla="*/ 429253 h 3865459"/>
                <a:gd name="connsiteX48" fmla="*/ 1214819 w 1586769"/>
                <a:gd name="connsiteY48" fmla="*/ 415084 h 3865459"/>
                <a:gd name="connsiteX49" fmla="*/ 1277112 w 1586769"/>
                <a:gd name="connsiteY49" fmla="*/ 345190 h 3865459"/>
                <a:gd name="connsiteX50" fmla="*/ 1299210 w 1586769"/>
                <a:gd name="connsiteY50" fmla="*/ 317327 h 3865459"/>
                <a:gd name="connsiteX51" fmla="*/ 1384935 w 1586769"/>
                <a:gd name="connsiteY51" fmla="*/ 214436 h 3865459"/>
                <a:gd name="connsiteX52" fmla="*/ 1469993 w 1586769"/>
                <a:gd name="connsiteY52" fmla="*/ 111164 h 3865459"/>
                <a:gd name="connsiteX53" fmla="*/ 1490186 w 1586769"/>
                <a:gd name="connsiteY53" fmla="*/ 89293 h 3865459"/>
                <a:gd name="connsiteX54" fmla="*/ 1507236 w 1586769"/>
                <a:gd name="connsiteY54" fmla="*/ 75314 h 3865459"/>
                <a:gd name="connsiteX55" fmla="*/ 1491710 w 1586769"/>
                <a:gd name="connsiteY55" fmla="*/ 94333 h 3865459"/>
                <a:gd name="connsiteX56" fmla="*/ 1441609 w 1586769"/>
                <a:gd name="connsiteY56" fmla="*/ 154432 h 3865459"/>
                <a:gd name="connsiteX57" fmla="*/ 1431227 w 1586769"/>
                <a:gd name="connsiteY57" fmla="*/ 166794 h 3865459"/>
                <a:gd name="connsiteX58" fmla="*/ 1443609 w 1586769"/>
                <a:gd name="connsiteY58" fmla="*/ 153481 h 3865459"/>
                <a:gd name="connsiteX59" fmla="*/ 1569815 w 1586769"/>
                <a:gd name="connsiteY59" fmla="*/ 17497 h 3865459"/>
                <a:gd name="connsiteX60" fmla="*/ 1585722 w 1586769"/>
                <a:gd name="connsiteY60" fmla="*/ 2092 h 3865459"/>
                <a:gd name="connsiteX61" fmla="*/ 1586770 w 1586769"/>
                <a:gd name="connsiteY61" fmla="*/ 1141 h 3865459"/>
                <a:gd name="connsiteX62" fmla="*/ 1232059 w 1586769"/>
                <a:gd name="connsiteY62" fmla="*/ 1141 h 3865459"/>
                <a:gd name="connsiteX63" fmla="*/ 1134047 w 1586769"/>
                <a:gd name="connsiteY63" fmla="*/ 123812 h 3865459"/>
                <a:gd name="connsiteX64" fmla="*/ 1122331 w 1586769"/>
                <a:gd name="connsiteY64" fmla="*/ 136840 h 3865459"/>
                <a:gd name="connsiteX65" fmla="*/ 1134332 w 1586769"/>
                <a:gd name="connsiteY65" fmla="*/ 120008 h 3865459"/>
                <a:gd name="connsiteX66" fmla="*/ 1229582 w 1586769"/>
                <a:gd name="connsiteY66" fmla="*/ 1141 h 3865459"/>
                <a:gd name="connsiteX67" fmla="*/ 1177195 w 1586769"/>
                <a:gd name="connsiteY67" fmla="*/ 1141 h 3865459"/>
                <a:gd name="connsiteX68" fmla="*/ 1120045 w 1586769"/>
                <a:gd name="connsiteY68" fmla="*/ 75790 h 3865459"/>
                <a:gd name="connsiteX69" fmla="*/ 1105757 w 1586769"/>
                <a:gd name="connsiteY69" fmla="*/ 93192 h 3865459"/>
                <a:gd name="connsiteX70" fmla="*/ 1119664 w 1586769"/>
                <a:gd name="connsiteY70" fmla="*/ 73317 h 3865459"/>
                <a:gd name="connsiteX71" fmla="*/ 1128141 w 1586769"/>
                <a:gd name="connsiteY71" fmla="*/ 61906 h 3865459"/>
                <a:gd name="connsiteX72" fmla="*/ 1174528 w 1586769"/>
                <a:gd name="connsiteY72" fmla="*/ 1141 h 3865459"/>
                <a:gd name="connsiteX73" fmla="*/ 1135189 w 1586769"/>
                <a:gd name="connsiteY73" fmla="*/ 1141 h 3865459"/>
                <a:gd name="connsiteX74" fmla="*/ 1116806 w 1586769"/>
                <a:gd name="connsiteY74" fmla="*/ 23488 h 3865459"/>
                <a:gd name="connsiteX75" fmla="*/ 1132332 w 1586769"/>
                <a:gd name="connsiteY75" fmla="*/ 666 h 3865459"/>
                <a:gd name="connsiteX76" fmla="*/ 1086612 w 1586769"/>
                <a:gd name="connsiteY76" fmla="*/ 666 h 3865459"/>
                <a:gd name="connsiteX77" fmla="*/ 1070324 w 1586769"/>
                <a:gd name="connsiteY77" fmla="*/ 22537 h 3865459"/>
                <a:gd name="connsiteX78" fmla="*/ 1085850 w 1586769"/>
                <a:gd name="connsiteY78" fmla="*/ 666 h 3865459"/>
                <a:gd name="connsiteX79" fmla="*/ 1035558 w 1586769"/>
                <a:gd name="connsiteY79" fmla="*/ 666 h 3865459"/>
                <a:gd name="connsiteX80" fmla="*/ 994601 w 1586769"/>
                <a:gd name="connsiteY80" fmla="*/ 58483 h 3865459"/>
                <a:gd name="connsiteX81" fmla="*/ 966692 w 1586769"/>
                <a:gd name="connsiteY81" fmla="*/ 96520 h 3865459"/>
                <a:gd name="connsiteX82" fmla="*/ 930307 w 1586769"/>
                <a:gd name="connsiteY82" fmla="*/ 147871 h 3865459"/>
                <a:gd name="connsiteX83" fmla="*/ 888492 w 1586769"/>
                <a:gd name="connsiteY83" fmla="*/ 201884 h 3865459"/>
                <a:gd name="connsiteX84" fmla="*/ 891730 w 1586769"/>
                <a:gd name="connsiteY84" fmla="*/ 189046 h 3865459"/>
                <a:gd name="connsiteX85" fmla="*/ 928878 w 1586769"/>
                <a:gd name="connsiteY85" fmla="*/ 114112 h 3865459"/>
                <a:gd name="connsiteX86" fmla="*/ 995553 w 1586769"/>
                <a:gd name="connsiteY86" fmla="*/ 0 h 3865459"/>
                <a:gd name="connsiteX87" fmla="*/ 983837 w 1586769"/>
                <a:gd name="connsiteY87" fmla="*/ 0 h 3865459"/>
                <a:gd name="connsiteX88" fmla="*/ 938117 w 1586769"/>
                <a:gd name="connsiteY88" fmla="*/ 68753 h 3865459"/>
                <a:gd name="connsiteX89" fmla="*/ 932307 w 1586769"/>
                <a:gd name="connsiteY89" fmla="*/ 82066 h 3865459"/>
                <a:gd name="connsiteX90" fmla="*/ 916019 w 1586769"/>
                <a:gd name="connsiteY90" fmla="*/ 110594 h 3865459"/>
                <a:gd name="connsiteX91" fmla="*/ 887444 w 1586769"/>
                <a:gd name="connsiteY91" fmla="*/ 151769 h 3865459"/>
                <a:gd name="connsiteX92" fmla="*/ 718661 w 1586769"/>
                <a:gd name="connsiteY92" fmla="*/ 448461 h 3865459"/>
                <a:gd name="connsiteX93" fmla="*/ 718661 w 1586769"/>
                <a:gd name="connsiteY93" fmla="*/ 457971 h 3865459"/>
                <a:gd name="connsiteX94" fmla="*/ 765715 w 1586769"/>
                <a:gd name="connsiteY94" fmla="*/ 392927 h 3865459"/>
                <a:gd name="connsiteX95" fmla="*/ 772382 w 1586769"/>
                <a:gd name="connsiteY95" fmla="*/ 396921 h 3865459"/>
                <a:gd name="connsiteX96" fmla="*/ 747522 w 1586769"/>
                <a:gd name="connsiteY96" fmla="*/ 442661 h 3865459"/>
                <a:gd name="connsiteX97" fmla="*/ 685705 w 1586769"/>
                <a:gd name="connsiteY97" fmla="*/ 544886 h 3865459"/>
                <a:gd name="connsiteX98" fmla="*/ 651129 w 1586769"/>
                <a:gd name="connsiteY98" fmla="*/ 619154 h 3865459"/>
                <a:gd name="connsiteX99" fmla="*/ 629888 w 1586769"/>
                <a:gd name="connsiteY99" fmla="*/ 665180 h 3865459"/>
                <a:gd name="connsiteX100" fmla="*/ 601789 w 1586769"/>
                <a:gd name="connsiteY100" fmla="*/ 726420 h 3865459"/>
                <a:gd name="connsiteX101" fmla="*/ 575120 w 1586769"/>
                <a:gd name="connsiteY101" fmla="*/ 782430 h 3865459"/>
                <a:gd name="connsiteX102" fmla="*/ 497777 w 1586769"/>
                <a:gd name="connsiteY102" fmla="*/ 929540 h 3865459"/>
                <a:gd name="connsiteX103" fmla="*/ 486156 w 1586769"/>
                <a:gd name="connsiteY103" fmla="*/ 951126 h 3865459"/>
                <a:gd name="connsiteX104" fmla="*/ 491490 w 1586769"/>
                <a:gd name="connsiteY104" fmla="*/ 933344 h 3865459"/>
                <a:gd name="connsiteX105" fmla="*/ 520065 w 1586769"/>
                <a:gd name="connsiteY105" fmla="*/ 862499 h 3865459"/>
                <a:gd name="connsiteX106" fmla="*/ 532257 w 1586769"/>
                <a:gd name="connsiteY106" fmla="*/ 838821 h 3865459"/>
                <a:gd name="connsiteX107" fmla="*/ 554069 w 1586769"/>
                <a:gd name="connsiteY107" fmla="*/ 795363 h 3865459"/>
                <a:gd name="connsiteX108" fmla="*/ 590550 w 1586769"/>
                <a:gd name="connsiteY108" fmla="*/ 713487 h 3865459"/>
                <a:gd name="connsiteX109" fmla="*/ 610076 w 1586769"/>
                <a:gd name="connsiteY109" fmla="*/ 674594 h 3865459"/>
                <a:gd name="connsiteX110" fmla="*/ 626078 w 1586769"/>
                <a:gd name="connsiteY110" fmla="*/ 642643 h 3865459"/>
                <a:gd name="connsiteX111" fmla="*/ 609410 w 1586769"/>
                <a:gd name="connsiteY111" fmla="*/ 673928 h 3865459"/>
                <a:gd name="connsiteX112" fmla="*/ 583406 w 1586769"/>
                <a:gd name="connsiteY112" fmla="*/ 725184 h 3865459"/>
                <a:gd name="connsiteX113" fmla="*/ 540068 w 1586769"/>
                <a:gd name="connsiteY113" fmla="*/ 812194 h 3865459"/>
                <a:gd name="connsiteX114" fmla="*/ 485204 w 1586769"/>
                <a:gd name="connsiteY114" fmla="*/ 933629 h 3865459"/>
                <a:gd name="connsiteX115" fmla="*/ 445675 w 1586769"/>
                <a:gd name="connsiteY115" fmla="*/ 1020735 h 3865459"/>
                <a:gd name="connsiteX116" fmla="*/ 391668 w 1586769"/>
                <a:gd name="connsiteY116" fmla="*/ 1157384 h 3865459"/>
                <a:gd name="connsiteX117" fmla="*/ 373285 w 1586769"/>
                <a:gd name="connsiteY117" fmla="*/ 1207023 h 3865459"/>
                <a:gd name="connsiteX118" fmla="*/ 393287 w 1586769"/>
                <a:gd name="connsiteY118" fmla="*/ 1160903 h 3865459"/>
                <a:gd name="connsiteX119" fmla="*/ 398812 w 1586769"/>
                <a:gd name="connsiteY119" fmla="*/ 1148826 h 3865459"/>
                <a:gd name="connsiteX120" fmla="*/ 395097 w 1586769"/>
                <a:gd name="connsiteY120" fmla="*/ 1160142 h 3865459"/>
                <a:gd name="connsiteX121" fmla="*/ 370332 w 1586769"/>
                <a:gd name="connsiteY121" fmla="*/ 1222713 h 3865459"/>
                <a:gd name="connsiteX122" fmla="*/ 338233 w 1586769"/>
                <a:gd name="connsiteY122" fmla="*/ 1308298 h 3865459"/>
                <a:gd name="connsiteX123" fmla="*/ 264319 w 1586769"/>
                <a:gd name="connsiteY123" fmla="*/ 1528915 h 3865459"/>
                <a:gd name="connsiteX124" fmla="*/ 208312 w 1586769"/>
                <a:gd name="connsiteY124" fmla="*/ 1722811 h 3865459"/>
                <a:gd name="connsiteX125" fmla="*/ 163354 w 1586769"/>
                <a:gd name="connsiteY125" fmla="*/ 1909955 h 3865459"/>
                <a:gd name="connsiteX126" fmla="*/ 148971 w 1586769"/>
                <a:gd name="connsiteY126" fmla="*/ 1972431 h 3865459"/>
                <a:gd name="connsiteX127" fmla="*/ 133731 w 1586769"/>
                <a:gd name="connsiteY127" fmla="*/ 2038236 h 3865459"/>
                <a:gd name="connsiteX128" fmla="*/ 121539 w 1586769"/>
                <a:gd name="connsiteY128" fmla="*/ 2103185 h 3865459"/>
                <a:gd name="connsiteX129" fmla="*/ 121539 w 1586769"/>
                <a:gd name="connsiteY129" fmla="*/ 2103185 h 3865459"/>
                <a:gd name="connsiteX130" fmla="*/ 92964 w 1586769"/>
                <a:gd name="connsiteY130" fmla="*/ 2279298 h 3865459"/>
                <a:gd name="connsiteX131" fmla="*/ 91535 w 1586769"/>
                <a:gd name="connsiteY131" fmla="*/ 2292516 h 3865459"/>
                <a:gd name="connsiteX132" fmla="*/ 89821 w 1586769"/>
                <a:gd name="connsiteY132" fmla="*/ 2306305 h 3865459"/>
                <a:gd name="connsiteX133" fmla="*/ 69342 w 1586769"/>
                <a:gd name="connsiteY133" fmla="*/ 2435347 h 3865459"/>
                <a:gd name="connsiteX134" fmla="*/ 37624 w 1586769"/>
                <a:gd name="connsiteY134" fmla="*/ 2691529 h 3865459"/>
                <a:gd name="connsiteX135" fmla="*/ 34004 w 1586769"/>
                <a:gd name="connsiteY135" fmla="*/ 2718631 h 3865459"/>
                <a:gd name="connsiteX136" fmla="*/ 36386 w 1586769"/>
                <a:gd name="connsiteY136" fmla="*/ 2690103 h 3865459"/>
                <a:gd name="connsiteX137" fmla="*/ 37814 w 1586769"/>
                <a:gd name="connsiteY137" fmla="*/ 2671084 h 3865459"/>
                <a:gd name="connsiteX138" fmla="*/ 35338 w 1586769"/>
                <a:gd name="connsiteY138" fmla="*/ 2688201 h 3865459"/>
                <a:gd name="connsiteX139" fmla="*/ 24955 w 1586769"/>
                <a:gd name="connsiteY139" fmla="*/ 2770077 h 3865459"/>
                <a:gd name="connsiteX140" fmla="*/ 18574 w 1586769"/>
                <a:gd name="connsiteY140" fmla="*/ 2848244 h 3865459"/>
                <a:gd name="connsiteX141" fmla="*/ 13335 w 1586769"/>
                <a:gd name="connsiteY141" fmla="*/ 2907107 h 3865459"/>
                <a:gd name="connsiteX142" fmla="*/ 15145 w 1586769"/>
                <a:gd name="connsiteY142" fmla="*/ 2886661 h 3865459"/>
                <a:gd name="connsiteX143" fmla="*/ 16288 w 1586769"/>
                <a:gd name="connsiteY143" fmla="*/ 2869069 h 3865459"/>
                <a:gd name="connsiteX144" fmla="*/ 15526 w 1586769"/>
                <a:gd name="connsiteY144" fmla="*/ 2873063 h 3865459"/>
                <a:gd name="connsiteX145" fmla="*/ 2572 w 1586769"/>
                <a:gd name="connsiteY145" fmla="*/ 3079321 h 3865459"/>
                <a:gd name="connsiteX146" fmla="*/ 1619 w 1586769"/>
                <a:gd name="connsiteY146" fmla="*/ 3084836 h 3865459"/>
                <a:gd name="connsiteX147" fmla="*/ 1619 w 1586769"/>
                <a:gd name="connsiteY147" fmla="*/ 3088260 h 3865459"/>
                <a:gd name="connsiteX148" fmla="*/ 571 w 1586769"/>
                <a:gd name="connsiteY148" fmla="*/ 3125727 h 3865459"/>
                <a:gd name="connsiteX149" fmla="*/ 0 w 1586769"/>
                <a:gd name="connsiteY149" fmla="*/ 3206271 h 3865459"/>
                <a:gd name="connsiteX150" fmla="*/ 0 w 1586769"/>
                <a:gd name="connsiteY150" fmla="*/ 3225290 h 3865459"/>
                <a:gd name="connsiteX151" fmla="*/ 762 w 1586769"/>
                <a:gd name="connsiteY151" fmla="*/ 3282346 h 3865459"/>
                <a:gd name="connsiteX152" fmla="*/ 3048 w 1586769"/>
                <a:gd name="connsiteY152" fmla="*/ 3351194 h 3865459"/>
                <a:gd name="connsiteX153" fmla="*/ 7811 w 1586769"/>
                <a:gd name="connsiteY153" fmla="*/ 3453324 h 3865459"/>
                <a:gd name="connsiteX154" fmla="*/ 9620 w 1586769"/>
                <a:gd name="connsiteY154" fmla="*/ 3482708 h 3865459"/>
                <a:gd name="connsiteX155" fmla="*/ 8477 w 1586769"/>
                <a:gd name="connsiteY155" fmla="*/ 3449520 h 3865459"/>
                <a:gd name="connsiteX156" fmla="*/ 2096 w 1586769"/>
                <a:gd name="connsiteY156" fmla="*/ 3307736 h 3865459"/>
                <a:gd name="connsiteX157" fmla="*/ 2096 w 1586769"/>
                <a:gd name="connsiteY157" fmla="*/ 3239839 h 3865459"/>
                <a:gd name="connsiteX158" fmla="*/ 3238 w 1586769"/>
                <a:gd name="connsiteY158" fmla="*/ 3234229 h 3865459"/>
                <a:gd name="connsiteX159" fmla="*/ 5239 w 1586769"/>
                <a:gd name="connsiteY159" fmla="*/ 3279873 h 3865459"/>
                <a:gd name="connsiteX160" fmla="*/ 6477 w 1586769"/>
                <a:gd name="connsiteY160" fmla="*/ 3299653 h 3865459"/>
                <a:gd name="connsiteX161" fmla="*/ 12287 w 1586769"/>
                <a:gd name="connsiteY161" fmla="*/ 3383525 h 3865459"/>
                <a:gd name="connsiteX162" fmla="*/ 15526 w 1586769"/>
                <a:gd name="connsiteY162" fmla="*/ 3435447 h 3865459"/>
                <a:gd name="connsiteX163" fmla="*/ 17812 w 1586769"/>
                <a:gd name="connsiteY163" fmla="*/ 3470536 h 3865459"/>
                <a:gd name="connsiteX164" fmla="*/ 21146 w 1586769"/>
                <a:gd name="connsiteY164" fmla="*/ 3512377 h 3865459"/>
                <a:gd name="connsiteX165" fmla="*/ 21146 w 1586769"/>
                <a:gd name="connsiteY165" fmla="*/ 3515610 h 3865459"/>
                <a:gd name="connsiteX166" fmla="*/ 20003 w 1586769"/>
                <a:gd name="connsiteY166" fmla="*/ 3488509 h 3865459"/>
                <a:gd name="connsiteX167" fmla="*/ 17526 w 1586769"/>
                <a:gd name="connsiteY167" fmla="*/ 3405682 h 3865459"/>
                <a:gd name="connsiteX168" fmla="*/ 16954 w 1586769"/>
                <a:gd name="connsiteY168" fmla="*/ 3375252 h 3865459"/>
                <a:gd name="connsiteX169" fmla="*/ 17717 w 1586769"/>
                <a:gd name="connsiteY169" fmla="*/ 3383716 h 3865459"/>
                <a:gd name="connsiteX170" fmla="*/ 19907 w 1586769"/>
                <a:gd name="connsiteY170" fmla="*/ 3422704 h 3865459"/>
                <a:gd name="connsiteX171" fmla="*/ 21241 w 1586769"/>
                <a:gd name="connsiteY171" fmla="*/ 3446287 h 3865459"/>
                <a:gd name="connsiteX172" fmla="*/ 28289 w 1586769"/>
                <a:gd name="connsiteY172" fmla="*/ 3563252 h 3865459"/>
                <a:gd name="connsiteX173" fmla="*/ 30289 w 1586769"/>
                <a:gd name="connsiteY173" fmla="*/ 3590259 h 3865459"/>
                <a:gd name="connsiteX174" fmla="*/ 36481 w 1586769"/>
                <a:gd name="connsiteY174" fmla="*/ 3675082 h 3865459"/>
                <a:gd name="connsiteX175" fmla="*/ 36957 w 1586769"/>
                <a:gd name="connsiteY175" fmla="*/ 3679456 h 3865459"/>
                <a:gd name="connsiteX176" fmla="*/ 43625 w 1586769"/>
                <a:gd name="connsiteY176" fmla="*/ 3734231 h 3865459"/>
                <a:gd name="connsiteX177" fmla="*/ 50292 w 1586769"/>
                <a:gd name="connsiteY177" fmla="*/ 3791762 h 3865459"/>
                <a:gd name="connsiteX178" fmla="*/ 54007 w 1586769"/>
                <a:gd name="connsiteY178" fmla="*/ 3830750 h 3865459"/>
                <a:gd name="connsiteX179" fmla="*/ 58388 w 1586769"/>
                <a:gd name="connsiteY179" fmla="*/ 3865460 h 3865459"/>
                <a:gd name="connsiteX180" fmla="*/ 65627 w 1586769"/>
                <a:gd name="connsiteY180" fmla="*/ 3865460 h 3865459"/>
                <a:gd name="connsiteX181" fmla="*/ 75152 w 1586769"/>
                <a:gd name="connsiteY181" fmla="*/ 3862512 h 3865459"/>
                <a:gd name="connsiteX182" fmla="*/ 75152 w 1586769"/>
                <a:gd name="connsiteY182" fmla="*/ 3865460 h 3865459"/>
                <a:gd name="connsiteX183" fmla="*/ 75152 w 1586769"/>
                <a:gd name="connsiteY183" fmla="*/ 3865460 h 3865459"/>
                <a:gd name="connsiteX184" fmla="*/ 74104 w 1586769"/>
                <a:gd name="connsiteY184" fmla="*/ 3865460 h 3865459"/>
                <a:gd name="connsiteX185" fmla="*/ 74104 w 1586769"/>
                <a:gd name="connsiteY185" fmla="*/ 3865460 h 3865459"/>
                <a:gd name="connsiteX186" fmla="*/ 74104 w 1586769"/>
                <a:gd name="connsiteY186" fmla="*/ 3865460 h 3865459"/>
                <a:gd name="connsiteX187" fmla="*/ 1515999 w 1586769"/>
                <a:gd name="connsiteY187" fmla="*/ 24154 h 3865459"/>
                <a:gd name="connsiteX188" fmla="*/ 1526096 w 1586769"/>
                <a:gd name="connsiteY188" fmla="*/ 17117 h 3865459"/>
                <a:gd name="connsiteX189" fmla="*/ 1520857 w 1586769"/>
                <a:gd name="connsiteY189" fmla="*/ 23678 h 3865459"/>
                <a:gd name="connsiteX190" fmla="*/ 1505236 w 1586769"/>
                <a:gd name="connsiteY190" fmla="*/ 36611 h 3865459"/>
                <a:gd name="connsiteX191" fmla="*/ 1515999 w 1586769"/>
                <a:gd name="connsiteY191" fmla="*/ 24154 h 3865459"/>
                <a:gd name="connsiteX192" fmla="*/ 1361694 w 1586769"/>
                <a:gd name="connsiteY192" fmla="*/ 179727 h 3865459"/>
                <a:gd name="connsiteX193" fmla="*/ 1327404 w 1586769"/>
                <a:gd name="connsiteY193" fmla="*/ 211869 h 3865459"/>
                <a:gd name="connsiteX194" fmla="*/ 1335596 w 1586769"/>
                <a:gd name="connsiteY194" fmla="*/ 199697 h 3865459"/>
                <a:gd name="connsiteX195" fmla="*/ 1372076 w 1586769"/>
                <a:gd name="connsiteY195" fmla="*/ 164512 h 3865459"/>
                <a:gd name="connsiteX196" fmla="*/ 1327499 w 1586769"/>
                <a:gd name="connsiteY196" fmla="*/ 178205 h 3865459"/>
                <a:gd name="connsiteX197" fmla="*/ 1335596 w 1586769"/>
                <a:gd name="connsiteY197" fmla="*/ 173546 h 3865459"/>
                <a:gd name="connsiteX198" fmla="*/ 1323880 w 1586769"/>
                <a:gd name="connsiteY198" fmla="*/ 191994 h 3865459"/>
                <a:gd name="connsiteX199" fmla="*/ 1317689 w 1586769"/>
                <a:gd name="connsiteY199" fmla="*/ 196083 h 3865459"/>
                <a:gd name="connsiteX200" fmla="*/ 1327499 w 1586769"/>
                <a:gd name="connsiteY200" fmla="*/ 178205 h 3865459"/>
                <a:gd name="connsiteX201" fmla="*/ 1286256 w 1586769"/>
                <a:gd name="connsiteY201" fmla="*/ 315330 h 3865459"/>
                <a:gd name="connsiteX202" fmla="*/ 1307973 w 1586769"/>
                <a:gd name="connsiteY202" fmla="*/ 288419 h 3865459"/>
                <a:gd name="connsiteX203" fmla="*/ 1317022 w 1586769"/>
                <a:gd name="connsiteY203" fmla="*/ 279956 h 3865459"/>
                <a:gd name="connsiteX204" fmla="*/ 1299591 w 1586769"/>
                <a:gd name="connsiteY204" fmla="*/ 304014 h 3865459"/>
                <a:gd name="connsiteX205" fmla="*/ 1284256 w 1586769"/>
                <a:gd name="connsiteY205" fmla="*/ 320180 h 3865459"/>
                <a:gd name="connsiteX206" fmla="*/ 1243584 w 1586769"/>
                <a:gd name="connsiteY206" fmla="*/ 372387 h 3865459"/>
                <a:gd name="connsiteX207" fmla="*/ 1246918 w 1586769"/>
                <a:gd name="connsiteY207" fmla="*/ 370294 h 3865459"/>
                <a:gd name="connsiteX208" fmla="*/ 1243108 w 1586769"/>
                <a:gd name="connsiteY208" fmla="*/ 377141 h 3865459"/>
                <a:gd name="connsiteX209" fmla="*/ 1237107 w 1586769"/>
                <a:gd name="connsiteY209" fmla="*/ 381801 h 3865459"/>
                <a:gd name="connsiteX210" fmla="*/ 819626 w 1586769"/>
                <a:gd name="connsiteY210" fmla="*/ 571227 h 3865459"/>
                <a:gd name="connsiteX211" fmla="*/ 811054 w 1586769"/>
                <a:gd name="connsiteY211" fmla="*/ 583875 h 3865459"/>
                <a:gd name="connsiteX212" fmla="*/ 811054 w 1586769"/>
                <a:gd name="connsiteY212" fmla="*/ 582543 h 3865459"/>
                <a:gd name="connsiteX213" fmla="*/ 818864 w 1586769"/>
                <a:gd name="connsiteY213" fmla="*/ 570181 h 3865459"/>
                <a:gd name="connsiteX214" fmla="*/ 835819 w 1586769"/>
                <a:gd name="connsiteY214" fmla="*/ 544696 h 3865459"/>
                <a:gd name="connsiteX215" fmla="*/ 885254 w 1586769"/>
                <a:gd name="connsiteY215" fmla="*/ 346901 h 3865459"/>
                <a:gd name="connsiteX216" fmla="*/ 885254 w 1586769"/>
                <a:gd name="connsiteY216" fmla="*/ 346901 h 3865459"/>
                <a:gd name="connsiteX217" fmla="*/ 822293 w 1586769"/>
                <a:gd name="connsiteY217" fmla="*/ 443612 h 3865459"/>
                <a:gd name="connsiteX218" fmla="*/ 812006 w 1586769"/>
                <a:gd name="connsiteY218" fmla="*/ 458636 h 3865459"/>
                <a:gd name="connsiteX219" fmla="*/ 820293 w 1586769"/>
                <a:gd name="connsiteY219" fmla="*/ 443897 h 3865459"/>
                <a:gd name="connsiteX220" fmla="*/ 912495 w 1586769"/>
                <a:gd name="connsiteY220" fmla="*/ 303253 h 3865459"/>
                <a:gd name="connsiteX221" fmla="*/ 920782 w 1586769"/>
                <a:gd name="connsiteY221" fmla="*/ 292223 h 3865459"/>
                <a:gd name="connsiteX222" fmla="*/ 911923 w 1586769"/>
                <a:gd name="connsiteY222" fmla="*/ 306772 h 3865459"/>
                <a:gd name="connsiteX223" fmla="*/ 1032129 w 1586769"/>
                <a:gd name="connsiteY223" fmla="*/ 257418 h 3865459"/>
                <a:gd name="connsiteX224" fmla="*/ 988314 w 1586769"/>
                <a:gd name="connsiteY224" fmla="*/ 319039 h 3865459"/>
                <a:gd name="connsiteX225" fmla="*/ 931736 w 1586769"/>
                <a:gd name="connsiteY225" fmla="*/ 400059 h 3865459"/>
                <a:gd name="connsiteX226" fmla="*/ 919925 w 1586769"/>
                <a:gd name="connsiteY226" fmla="*/ 416225 h 3865459"/>
                <a:gd name="connsiteX227" fmla="*/ 932402 w 1586769"/>
                <a:gd name="connsiteY227" fmla="*/ 397206 h 3865459"/>
                <a:gd name="connsiteX228" fmla="*/ 964311 w 1586769"/>
                <a:gd name="connsiteY228" fmla="*/ 350230 h 3865459"/>
                <a:gd name="connsiteX229" fmla="*/ 964311 w 1586769"/>
                <a:gd name="connsiteY229" fmla="*/ 350230 h 3865459"/>
                <a:gd name="connsiteX230" fmla="*/ 1029272 w 1586769"/>
                <a:gd name="connsiteY230" fmla="*/ 257989 h 3865459"/>
                <a:gd name="connsiteX231" fmla="*/ 1036701 w 1586769"/>
                <a:gd name="connsiteY231" fmla="*/ 248480 h 3865459"/>
                <a:gd name="connsiteX232" fmla="*/ 1032129 w 1586769"/>
                <a:gd name="connsiteY232" fmla="*/ 257418 h 3865459"/>
                <a:gd name="connsiteX233" fmla="*/ 983171 w 1586769"/>
                <a:gd name="connsiteY233" fmla="*/ 255421 h 3865459"/>
                <a:gd name="connsiteX234" fmla="*/ 999649 w 1586769"/>
                <a:gd name="connsiteY234" fmla="*/ 235737 h 3865459"/>
                <a:gd name="connsiteX235" fmla="*/ 991172 w 1586769"/>
                <a:gd name="connsiteY235" fmla="*/ 248480 h 3865459"/>
                <a:gd name="connsiteX236" fmla="*/ 981647 w 1586769"/>
                <a:gd name="connsiteY236" fmla="*/ 260366 h 3865459"/>
                <a:gd name="connsiteX237" fmla="*/ 983171 w 1586769"/>
                <a:gd name="connsiteY237" fmla="*/ 255421 h 3865459"/>
                <a:gd name="connsiteX238" fmla="*/ 1083469 w 1586769"/>
                <a:gd name="connsiteY238" fmla="*/ 188856 h 3865459"/>
                <a:gd name="connsiteX239" fmla="*/ 1062514 w 1586769"/>
                <a:gd name="connsiteY239" fmla="*/ 215292 h 3865459"/>
                <a:gd name="connsiteX240" fmla="*/ 1082040 w 1586769"/>
                <a:gd name="connsiteY240" fmla="*/ 186764 h 3865459"/>
                <a:gd name="connsiteX241" fmla="*/ 1101090 w 1586769"/>
                <a:gd name="connsiteY241" fmla="*/ 161374 h 3865459"/>
                <a:gd name="connsiteX242" fmla="*/ 1083469 w 1586769"/>
                <a:gd name="connsiteY242" fmla="*/ 189046 h 3865459"/>
                <a:gd name="connsiteX243" fmla="*/ 1094804 w 1586769"/>
                <a:gd name="connsiteY243" fmla="*/ 51160 h 3865459"/>
                <a:gd name="connsiteX244" fmla="*/ 1083850 w 1586769"/>
                <a:gd name="connsiteY244" fmla="*/ 67136 h 3865459"/>
                <a:gd name="connsiteX245" fmla="*/ 1022604 w 1586769"/>
                <a:gd name="connsiteY245" fmla="*/ 150438 h 3865459"/>
                <a:gd name="connsiteX246" fmla="*/ 955929 w 1586769"/>
                <a:gd name="connsiteY246" fmla="*/ 242013 h 3865459"/>
                <a:gd name="connsiteX247" fmla="*/ 946404 w 1586769"/>
                <a:gd name="connsiteY247" fmla="*/ 253710 h 3865459"/>
                <a:gd name="connsiteX248" fmla="*/ 955262 w 1586769"/>
                <a:gd name="connsiteY248" fmla="*/ 240016 h 3865459"/>
                <a:gd name="connsiteX249" fmla="*/ 1083373 w 1586769"/>
                <a:gd name="connsiteY249" fmla="*/ 64283 h 3865459"/>
                <a:gd name="connsiteX250" fmla="*/ 814006 w 1586769"/>
                <a:gd name="connsiteY250" fmla="*/ 407571 h 3865459"/>
                <a:gd name="connsiteX251" fmla="*/ 922972 w 1586769"/>
                <a:gd name="connsiteY251" fmla="*/ 236403 h 3865459"/>
                <a:gd name="connsiteX252" fmla="*/ 1066610 w 1586769"/>
                <a:gd name="connsiteY252" fmla="*/ 28148 h 3865459"/>
                <a:gd name="connsiteX253" fmla="*/ 1042797 w 1586769"/>
                <a:gd name="connsiteY253" fmla="*/ 64664 h 3865459"/>
                <a:gd name="connsiteX254" fmla="*/ 816578 w 1586769"/>
                <a:gd name="connsiteY254" fmla="*/ 406525 h 3865459"/>
                <a:gd name="connsiteX255" fmla="*/ 801053 w 1586769"/>
                <a:gd name="connsiteY255" fmla="*/ 430869 h 3865459"/>
                <a:gd name="connsiteX256" fmla="*/ 688467 w 1586769"/>
                <a:gd name="connsiteY256" fmla="*/ 664324 h 3865459"/>
                <a:gd name="connsiteX257" fmla="*/ 701897 w 1586769"/>
                <a:gd name="connsiteY257" fmla="*/ 640931 h 3865459"/>
                <a:gd name="connsiteX258" fmla="*/ 710375 w 1586769"/>
                <a:gd name="connsiteY258" fmla="*/ 628283 h 3865459"/>
                <a:gd name="connsiteX259" fmla="*/ 696278 w 1586769"/>
                <a:gd name="connsiteY259" fmla="*/ 653673 h 3865459"/>
                <a:gd name="connsiteX260" fmla="*/ 688277 w 1586769"/>
                <a:gd name="connsiteY260" fmla="*/ 666701 h 3865459"/>
                <a:gd name="connsiteX261" fmla="*/ 685610 w 1586769"/>
                <a:gd name="connsiteY261" fmla="*/ 858981 h 3865459"/>
                <a:gd name="connsiteX262" fmla="*/ 692468 w 1586769"/>
                <a:gd name="connsiteY262" fmla="*/ 846809 h 3865459"/>
                <a:gd name="connsiteX263" fmla="*/ 692468 w 1586769"/>
                <a:gd name="connsiteY263" fmla="*/ 846999 h 3865459"/>
                <a:gd name="connsiteX264" fmla="*/ 717042 w 1586769"/>
                <a:gd name="connsiteY264" fmla="*/ 804682 h 3865459"/>
                <a:gd name="connsiteX265" fmla="*/ 692087 w 1586769"/>
                <a:gd name="connsiteY265" fmla="*/ 850612 h 3865459"/>
                <a:gd name="connsiteX266" fmla="*/ 685229 w 1586769"/>
                <a:gd name="connsiteY266" fmla="*/ 862689 h 3865459"/>
                <a:gd name="connsiteX267" fmla="*/ 675132 w 1586769"/>
                <a:gd name="connsiteY267" fmla="*/ 879331 h 3865459"/>
                <a:gd name="connsiteX268" fmla="*/ 371285 w 1586769"/>
                <a:gd name="connsiteY268" fmla="*/ 1332737 h 3865459"/>
                <a:gd name="connsiteX269" fmla="*/ 379571 w 1586769"/>
                <a:gd name="connsiteY269" fmla="*/ 1310200 h 3865459"/>
                <a:gd name="connsiteX270" fmla="*/ 422148 w 1586769"/>
                <a:gd name="connsiteY270" fmla="*/ 1204836 h 3865459"/>
                <a:gd name="connsiteX271" fmla="*/ 422148 w 1586769"/>
                <a:gd name="connsiteY271" fmla="*/ 1204170 h 3865459"/>
                <a:gd name="connsiteX272" fmla="*/ 468439 w 1586769"/>
                <a:gd name="connsiteY272" fmla="*/ 1100518 h 3865459"/>
                <a:gd name="connsiteX273" fmla="*/ 474917 w 1586769"/>
                <a:gd name="connsiteY273" fmla="*/ 1086730 h 3865459"/>
                <a:gd name="connsiteX274" fmla="*/ 468535 w 1586769"/>
                <a:gd name="connsiteY274" fmla="*/ 1102610 h 3865459"/>
                <a:gd name="connsiteX275" fmla="*/ 379762 w 1586769"/>
                <a:gd name="connsiteY275" fmla="*/ 1313623 h 3865459"/>
                <a:gd name="connsiteX276" fmla="*/ 371094 w 1586769"/>
                <a:gd name="connsiteY276" fmla="*/ 1333117 h 3865459"/>
                <a:gd name="connsiteX277" fmla="*/ 489109 w 1586769"/>
                <a:gd name="connsiteY277" fmla="*/ 1634944 h 3865459"/>
                <a:gd name="connsiteX278" fmla="*/ 463487 w 1586769"/>
                <a:gd name="connsiteY278" fmla="*/ 1698181 h 3865459"/>
                <a:gd name="connsiteX279" fmla="*/ 488633 w 1586769"/>
                <a:gd name="connsiteY279" fmla="*/ 1633042 h 3865459"/>
                <a:gd name="connsiteX280" fmla="*/ 494347 w 1586769"/>
                <a:gd name="connsiteY280" fmla="*/ 1620965 h 3865459"/>
                <a:gd name="connsiteX281" fmla="*/ 488918 w 1586769"/>
                <a:gd name="connsiteY281" fmla="*/ 1635325 h 3865459"/>
                <a:gd name="connsiteX282" fmla="*/ 582073 w 1586769"/>
                <a:gd name="connsiteY282" fmla="*/ 1420318 h 3865459"/>
                <a:gd name="connsiteX283" fmla="*/ 580739 w 1586769"/>
                <a:gd name="connsiteY283" fmla="*/ 1421459 h 3865459"/>
                <a:gd name="connsiteX284" fmla="*/ 521303 w 1586769"/>
                <a:gd name="connsiteY284" fmla="*/ 1546983 h 3865459"/>
                <a:gd name="connsiteX285" fmla="*/ 508730 w 1586769"/>
                <a:gd name="connsiteY285" fmla="*/ 1570566 h 3865459"/>
                <a:gd name="connsiteX286" fmla="*/ 520541 w 1586769"/>
                <a:gd name="connsiteY286" fmla="*/ 1542038 h 3865459"/>
                <a:gd name="connsiteX287" fmla="*/ 582549 w 1586769"/>
                <a:gd name="connsiteY287" fmla="*/ 1414042 h 3865459"/>
                <a:gd name="connsiteX288" fmla="*/ 592074 w 1586769"/>
                <a:gd name="connsiteY288" fmla="*/ 1397971 h 3865459"/>
                <a:gd name="connsiteX289" fmla="*/ 546354 w 1586769"/>
                <a:gd name="connsiteY289" fmla="*/ 864876 h 3865459"/>
                <a:gd name="connsiteX290" fmla="*/ 552545 w 1586769"/>
                <a:gd name="connsiteY290" fmla="*/ 854321 h 3865459"/>
                <a:gd name="connsiteX291" fmla="*/ 540544 w 1586769"/>
                <a:gd name="connsiteY291" fmla="*/ 881042 h 3865459"/>
                <a:gd name="connsiteX292" fmla="*/ 535877 w 1586769"/>
                <a:gd name="connsiteY292" fmla="*/ 888650 h 3865459"/>
                <a:gd name="connsiteX293" fmla="*/ 546163 w 1586769"/>
                <a:gd name="connsiteY293" fmla="*/ 865257 h 3865459"/>
                <a:gd name="connsiteX294" fmla="*/ 632079 w 1586769"/>
                <a:gd name="connsiteY294" fmla="*/ 765408 h 3865459"/>
                <a:gd name="connsiteX295" fmla="*/ 642652 w 1586769"/>
                <a:gd name="connsiteY295" fmla="*/ 747626 h 3865459"/>
                <a:gd name="connsiteX296" fmla="*/ 630936 w 1586769"/>
                <a:gd name="connsiteY296" fmla="*/ 771304 h 3865459"/>
                <a:gd name="connsiteX297" fmla="*/ 543592 w 1586769"/>
                <a:gd name="connsiteY297" fmla="*/ 941427 h 3865459"/>
                <a:gd name="connsiteX298" fmla="*/ 529019 w 1586769"/>
                <a:gd name="connsiteY298" fmla="*/ 971666 h 3865459"/>
                <a:gd name="connsiteX299" fmla="*/ 506349 w 1586769"/>
                <a:gd name="connsiteY299" fmla="*/ 1016741 h 3865459"/>
                <a:gd name="connsiteX300" fmla="*/ 526733 w 1586769"/>
                <a:gd name="connsiteY300" fmla="*/ 971666 h 3865459"/>
                <a:gd name="connsiteX301" fmla="*/ 632270 w 1586769"/>
                <a:gd name="connsiteY301" fmla="*/ 765789 h 3865459"/>
                <a:gd name="connsiteX302" fmla="*/ 500158 w 1586769"/>
                <a:gd name="connsiteY302" fmla="*/ 967958 h 3865459"/>
                <a:gd name="connsiteX303" fmla="*/ 516255 w 1586769"/>
                <a:gd name="connsiteY303" fmla="*/ 935816 h 3865459"/>
                <a:gd name="connsiteX304" fmla="*/ 505682 w 1586769"/>
                <a:gd name="connsiteY304" fmla="*/ 962062 h 3865459"/>
                <a:gd name="connsiteX305" fmla="*/ 467582 w 1586769"/>
                <a:gd name="connsiteY305" fmla="*/ 1046315 h 3865459"/>
                <a:gd name="connsiteX306" fmla="*/ 456533 w 1586769"/>
                <a:gd name="connsiteY306" fmla="*/ 1068947 h 3865459"/>
                <a:gd name="connsiteX307" fmla="*/ 467582 w 1586769"/>
                <a:gd name="connsiteY307" fmla="*/ 1040419 h 3865459"/>
                <a:gd name="connsiteX308" fmla="*/ 437007 w 1586769"/>
                <a:gd name="connsiteY308" fmla="*/ 1047456 h 3865459"/>
                <a:gd name="connsiteX309" fmla="*/ 453580 w 1586769"/>
                <a:gd name="connsiteY309" fmla="*/ 1011701 h 3865459"/>
                <a:gd name="connsiteX310" fmla="*/ 473107 w 1586769"/>
                <a:gd name="connsiteY310" fmla="*/ 975851 h 3865459"/>
                <a:gd name="connsiteX311" fmla="*/ 450152 w 1586769"/>
                <a:gd name="connsiteY311" fmla="*/ 1030339 h 3865459"/>
                <a:gd name="connsiteX312" fmla="*/ 437483 w 1586769"/>
                <a:gd name="connsiteY312" fmla="*/ 1058297 h 3865459"/>
                <a:gd name="connsiteX313" fmla="*/ 428911 w 1586769"/>
                <a:gd name="connsiteY313" fmla="*/ 1071515 h 3865459"/>
                <a:gd name="connsiteX314" fmla="*/ 437007 w 1586769"/>
                <a:gd name="connsiteY314" fmla="*/ 1047456 h 3865459"/>
                <a:gd name="connsiteX315" fmla="*/ 446532 w 1586769"/>
                <a:gd name="connsiteY315" fmla="*/ 1046695 h 3865459"/>
                <a:gd name="connsiteX316" fmla="*/ 465582 w 1586769"/>
                <a:gd name="connsiteY316" fmla="*/ 1011225 h 3865459"/>
                <a:gd name="connsiteX317" fmla="*/ 445008 w 1586769"/>
                <a:gd name="connsiteY317" fmla="*/ 1065714 h 3865459"/>
                <a:gd name="connsiteX318" fmla="*/ 427482 w 1586769"/>
                <a:gd name="connsiteY318" fmla="*/ 1100708 h 3865459"/>
                <a:gd name="connsiteX319" fmla="*/ 446532 w 1586769"/>
                <a:gd name="connsiteY319" fmla="*/ 1046695 h 3865459"/>
                <a:gd name="connsiteX320" fmla="*/ 339471 w 1586769"/>
                <a:gd name="connsiteY320" fmla="*/ 1368397 h 3865459"/>
                <a:gd name="connsiteX321" fmla="*/ 387096 w 1586769"/>
                <a:gd name="connsiteY321" fmla="*/ 1241257 h 3865459"/>
                <a:gd name="connsiteX322" fmla="*/ 387668 w 1586769"/>
                <a:gd name="connsiteY322" fmla="*/ 1240781 h 3865459"/>
                <a:gd name="connsiteX323" fmla="*/ 432435 w 1586769"/>
                <a:gd name="connsiteY323" fmla="*/ 1129522 h 3865459"/>
                <a:gd name="connsiteX324" fmla="*/ 443008 w 1586769"/>
                <a:gd name="connsiteY324" fmla="*/ 1106414 h 3865459"/>
                <a:gd name="connsiteX325" fmla="*/ 435769 w 1586769"/>
                <a:gd name="connsiteY325" fmla="*/ 1127049 h 3865459"/>
                <a:gd name="connsiteX326" fmla="*/ 370904 w 1586769"/>
                <a:gd name="connsiteY326" fmla="*/ 1291181 h 3865459"/>
                <a:gd name="connsiteX327" fmla="*/ 342329 w 1586769"/>
                <a:gd name="connsiteY327" fmla="*/ 1366495 h 3865459"/>
                <a:gd name="connsiteX328" fmla="*/ 335566 w 1586769"/>
                <a:gd name="connsiteY328" fmla="*/ 1382185 h 3865459"/>
                <a:gd name="connsiteX329" fmla="*/ 339185 w 1586769"/>
                <a:gd name="connsiteY329" fmla="*/ 1368492 h 3865459"/>
                <a:gd name="connsiteX330" fmla="*/ 302609 w 1586769"/>
                <a:gd name="connsiteY330" fmla="*/ 1514366 h 3865459"/>
                <a:gd name="connsiteX331" fmla="*/ 311563 w 1586769"/>
                <a:gd name="connsiteY331" fmla="*/ 1491448 h 3865459"/>
                <a:gd name="connsiteX332" fmla="*/ 305371 w 1586769"/>
                <a:gd name="connsiteY332" fmla="*/ 1511513 h 3865459"/>
                <a:gd name="connsiteX333" fmla="*/ 297466 w 1586769"/>
                <a:gd name="connsiteY333" fmla="*/ 1530532 h 3865459"/>
                <a:gd name="connsiteX334" fmla="*/ 185452 w 1586769"/>
                <a:gd name="connsiteY334" fmla="*/ 2565625 h 3865459"/>
                <a:gd name="connsiteX335" fmla="*/ 180594 w 1586769"/>
                <a:gd name="connsiteY335" fmla="*/ 2584644 h 3865459"/>
                <a:gd name="connsiteX336" fmla="*/ 182309 w 1586769"/>
                <a:gd name="connsiteY336" fmla="*/ 2575135 h 3865459"/>
                <a:gd name="connsiteX337" fmla="*/ 187071 w 1586769"/>
                <a:gd name="connsiteY337" fmla="*/ 2557733 h 3865459"/>
                <a:gd name="connsiteX338" fmla="*/ 185452 w 1586769"/>
                <a:gd name="connsiteY338" fmla="*/ 2565625 h 3865459"/>
                <a:gd name="connsiteX339" fmla="*/ 198882 w 1586769"/>
                <a:gd name="connsiteY339" fmla="*/ 2513989 h 3865459"/>
                <a:gd name="connsiteX340" fmla="*/ 207836 w 1586769"/>
                <a:gd name="connsiteY340" fmla="*/ 2469866 h 3865459"/>
                <a:gd name="connsiteX341" fmla="*/ 207836 w 1586769"/>
                <a:gd name="connsiteY341" fmla="*/ 2469866 h 3865459"/>
                <a:gd name="connsiteX342" fmla="*/ 244507 w 1586769"/>
                <a:gd name="connsiteY342" fmla="*/ 1690669 h 3865459"/>
                <a:gd name="connsiteX343" fmla="*/ 250793 w 1586769"/>
                <a:gd name="connsiteY343" fmla="*/ 1673172 h 3865459"/>
                <a:gd name="connsiteX344" fmla="*/ 247269 w 1586769"/>
                <a:gd name="connsiteY344" fmla="*/ 1686390 h 3865459"/>
                <a:gd name="connsiteX345" fmla="*/ 238506 w 1586769"/>
                <a:gd name="connsiteY345" fmla="*/ 1711209 h 3865459"/>
                <a:gd name="connsiteX346" fmla="*/ 244030 w 1586769"/>
                <a:gd name="connsiteY346" fmla="*/ 1690669 h 3865459"/>
                <a:gd name="connsiteX347" fmla="*/ 235172 w 1586769"/>
                <a:gd name="connsiteY347" fmla="*/ 2358987 h 3865459"/>
                <a:gd name="connsiteX348" fmla="*/ 237077 w 1586769"/>
                <a:gd name="connsiteY348" fmla="*/ 2353376 h 3865459"/>
                <a:gd name="connsiteX349" fmla="*/ 235268 w 1586769"/>
                <a:gd name="connsiteY349" fmla="*/ 2362125 h 3865459"/>
                <a:gd name="connsiteX350" fmla="*/ 232601 w 1586769"/>
                <a:gd name="connsiteY350" fmla="*/ 2370398 h 3865459"/>
                <a:gd name="connsiteX351" fmla="*/ 166211 w 1586769"/>
                <a:gd name="connsiteY351" fmla="*/ 1971290 h 3865459"/>
                <a:gd name="connsiteX352" fmla="*/ 224885 w 1586769"/>
                <a:gd name="connsiteY352" fmla="*/ 1753336 h 3865459"/>
                <a:gd name="connsiteX353" fmla="*/ 231553 w 1586769"/>
                <a:gd name="connsiteY353" fmla="*/ 1732510 h 3865459"/>
                <a:gd name="connsiteX354" fmla="*/ 225266 w 1586769"/>
                <a:gd name="connsiteY354" fmla="*/ 1755808 h 3865459"/>
                <a:gd name="connsiteX355" fmla="*/ 169069 w 1586769"/>
                <a:gd name="connsiteY355" fmla="*/ 1963778 h 3865459"/>
                <a:gd name="connsiteX356" fmla="*/ 163068 w 1586769"/>
                <a:gd name="connsiteY356" fmla="*/ 1985745 h 3865459"/>
                <a:gd name="connsiteX357" fmla="*/ 153353 w 1586769"/>
                <a:gd name="connsiteY357" fmla="*/ 2024543 h 3865459"/>
                <a:gd name="connsiteX358" fmla="*/ 153353 w 1586769"/>
                <a:gd name="connsiteY358" fmla="*/ 2026730 h 3865459"/>
                <a:gd name="connsiteX359" fmla="*/ 140589 w 1586769"/>
                <a:gd name="connsiteY359" fmla="*/ 2079887 h 3865459"/>
                <a:gd name="connsiteX360" fmla="*/ 137636 w 1586769"/>
                <a:gd name="connsiteY360" fmla="*/ 2093200 h 3865459"/>
                <a:gd name="connsiteX361" fmla="*/ 133921 w 1586769"/>
                <a:gd name="connsiteY361" fmla="*/ 2109747 h 3865459"/>
                <a:gd name="connsiteX362" fmla="*/ 137446 w 1586769"/>
                <a:gd name="connsiteY362" fmla="*/ 2090728 h 3865459"/>
                <a:gd name="connsiteX363" fmla="*/ 142685 w 1586769"/>
                <a:gd name="connsiteY363" fmla="*/ 2065243 h 3865459"/>
                <a:gd name="connsiteX364" fmla="*/ 153353 w 1586769"/>
                <a:gd name="connsiteY364" fmla="*/ 2024162 h 3865459"/>
                <a:gd name="connsiteX365" fmla="*/ 121539 w 1586769"/>
                <a:gd name="connsiteY365" fmla="*/ 2103471 h 3865459"/>
                <a:gd name="connsiteX366" fmla="*/ 133731 w 1586769"/>
                <a:gd name="connsiteY366" fmla="*/ 2044037 h 3865459"/>
                <a:gd name="connsiteX367" fmla="*/ 139160 w 1586769"/>
                <a:gd name="connsiteY367" fmla="*/ 2023877 h 3865459"/>
                <a:gd name="connsiteX368" fmla="*/ 126968 w 1586769"/>
                <a:gd name="connsiteY368" fmla="*/ 2087875 h 3865459"/>
                <a:gd name="connsiteX369" fmla="*/ 121634 w 1586769"/>
                <a:gd name="connsiteY369" fmla="*/ 2110032 h 3865459"/>
                <a:gd name="connsiteX370" fmla="*/ 121539 w 1586769"/>
                <a:gd name="connsiteY370" fmla="*/ 2103090 h 3865459"/>
                <a:gd name="connsiteX371" fmla="*/ 84582 w 1586769"/>
                <a:gd name="connsiteY371" fmla="*/ 2362410 h 3865459"/>
                <a:gd name="connsiteX372" fmla="*/ 120777 w 1586769"/>
                <a:gd name="connsiteY372" fmla="*/ 2170892 h 3865459"/>
                <a:gd name="connsiteX373" fmla="*/ 124016 w 1586769"/>
                <a:gd name="connsiteY373" fmla="*/ 2158149 h 3865459"/>
                <a:gd name="connsiteX374" fmla="*/ 121253 w 1586769"/>
                <a:gd name="connsiteY374" fmla="*/ 2173364 h 3865459"/>
                <a:gd name="connsiteX375" fmla="*/ 114395 w 1586769"/>
                <a:gd name="connsiteY375" fmla="*/ 2205696 h 3865459"/>
                <a:gd name="connsiteX376" fmla="*/ 114395 w 1586769"/>
                <a:gd name="connsiteY376" fmla="*/ 2206267 h 3865459"/>
                <a:gd name="connsiteX377" fmla="*/ 85058 w 1586769"/>
                <a:gd name="connsiteY377" fmla="*/ 2362791 h 3865459"/>
                <a:gd name="connsiteX378" fmla="*/ 82391 w 1586769"/>
                <a:gd name="connsiteY378" fmla="*/ 2375628 h 3865459"/>
                <a:gd name="connsiteX379" fmla="*/ 84582 w 1586769"/>
                <a:gd name="connsiteY379" fmla="*/ 2362410 h 3865459"/>
                <a:gd name="connsiteX380" fmla="*/ 79058 w 1586769"/>
                <a:gd name="connsiteY380" fmla="*/ 2574944 h 3865459"/>
                <a:gd name="connsiteX381" fmla="*/ 81915 w 1586769"/>
                <a:gd name="connsiteY381" fmla="*/ 2557828 h 3865459"/>
                <a:gd name="connsiteX382" fmla="*/ 79153 w 1586769"/>
                <a:gd name="connsiteY382" fmla="*/ 2577607 h 3865459"/>
                <a:gd name="connsiteX383" fmla="*/ 75533 w 1586769"/>
                <a:gd name="connsiteY383" fmla="*/ 2599764 h 3865459"/>
                <a:gd name="connsiteX384" fmla="*/ 78867 w 1586769"/>
                <a:gd name="connsiteY384" fmla="*/ 2574944 h 3865459"/>
                <a:gd name="connsiteX385" fmla="*/ 10001 w 1586769"/>
                <a:gd name="connsiteY385" fmla="*/ 2951230 h 3865459"/>
                <a:gd name="connsiteX386" fmla="*/ 10001 w 1586769"/>
                <a:gd name="connsiteY386" fmla="*/ 2945524 h 3865459"/>
                <a:gd name="connsiteX387" fmla="*/ 12763 w 1586769"/>
                <a:gd name="connsiteY387" fmla="*/ 2913573 h 3865459"/>
                <a:gd name="connsiteX388" fmla="*/ 48863 w 1586769"/>
                <a:gd name="connsiteY388" fmla="*/ 3587691 h 3865459"/>
                <a:gd name="connsiteX389" fmla="*/ 48863 w 1586769"/>
                <a:gd name="connsiteY389" fmla="*/ 3607756 h 3865459"/>
                <a:gd name="connsiteX390" fmla="*/ 48006 w 1586769"/>
                <a:gd name="connsiteY390" fmla="*/ 3587406 h 3865459"/>
                <a:gd name="connsiteX391" fmla="*/ 42005 w 1586769"/>
                <a:gd name="connsiteY391" fmla="*/ 3717304 h 3865459"/>
                <a:gd name="connsiteX392" fmla="*/ 36671 w 1586769"/>
                <a:gd name="connsiteY392" fmla="*/ 3664717 h 3865459"/>
                <a:gd name="connsiteX393" fmla="*/ 36100 w 1586769"/>
                <a:gd name="connsiteY393" fmla="*/ 3649978 h 3865459"/>
                <a:gd name="connsiteX394" fmla="*/ 40767 w 1586769"/>
                <a:gd name="connsiteY394" fmla="*/ 3698190 h 3865459"/>
                <a:gd name="connsiteX395" fmla="*/ 37624 w 1586769"/>
                <a:gd name="connsiteY395" fmla="*/ 3561636 h 3865459"/>
                <a:gd name="connsiteX396" fmla="*/ 38481 w 1586769"/>
                <a:gd name="connsiteY396" fmla="*/ 3584078 h 3865459"/>
                <a:gd name="connsiteX397" fmla="*/ 36481 w 1586769"/>
                <a:gd name="connsiteY397" fmla="*/ 3548893 h 3865459"/>
                <a:gd name="connsiteX398" fmla="*/ 35623 w 1586769"/>
                <a:gd name="connsiteY398" fmla="*/ 3524074 h 3865459"/>
                <a:gd name="connsiteX399" fmla="*/ 37814 w 1586769"/>
                <a:gd name="connsiteY399" fmla="*/ 3561636 h 3865459"/>
                <a:gd name="connsiteX400" fmla="*/ 34480 w 1586769"/>
                <a:gd name="connsiteY400" fmla="*/ 3593397 h 3865459"/>
                <a:gd name="connsiteX401" fmla="*/ 35147 w 1586769"/>
                <a:gd name="connsiteY401" fmla="*/ 3608802 h 3865459"/>
                <a:gd name="connsiteX402" fmla="*/ 30956 w 1586769"/>
                <a:gd name="connsiteY402" fmla="*/ 3543283 h 3865459"/>
                <a:gd name="connsiteX403" fmla="*/ 30289 w 1586769"/>
                <a:gd name="connsiteY403" fmla="*/ 3525786 h 3865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Lst>
              <a:rect l="l" t="t" r="r" b="b"/>
              <a:pathLst>
                <a:path w="1586769" h="3865459">
                  <a:moveTo>
                    <a:pt x="64961" y="3864509"/>
                  </a:moveTo>
                  <a:lnTo>
                    <a:pt x="69152" y="3864509"/>
                  </a:lnTo>
                  <a:cubicBezTo>
                    <a:pt x="69152" y="3863177"/>
                    <a:pt x="69152" y="3861751"/>
                    <a:pt x="68675" y="3860134"/>
                  </a:cubicBezTo>
                  <a:cubicBezTo>
                    <a:pt x="68199" y="3854239"/>
                    <a:pt x="68199" y="3856996"/>
                    <a:pt x="68199" y="3857472"/>
                  </a:cubicBezTo>
                  <a:moveTo>
                    <a:pt x="75152" y="3864509"/>
                  </a:moveTo>
                  <a:lnTo>
                    <a:pt x="78200" y="3864509"/>
                  </a:lnTo>
                  <a:cubicBezTo>
                    <a:pt x="77534" y="3851481"/>
                    <a:pt x="76867" y="3838548"/>
                    <a:pt x="76105" y="3825520"/>
                  </a:cubicBezTo>
                  <a:cubicBezTo>
                    <a:pt x="73343" y="3728145"/>
                    <a:pt x="71342" y="3630579"/>
                    <a:pt x="73628" y="3533298"/>
                  </a:cubicBezTo>
                  <a:cubicBezTo>
                    <a:pt x="73628" y="3476242"/>
                    <a:pt x="75819" y="3438204"/>
                    <a:pt x="76962" y="3392559"/>
                  </a:cubicBezTo>
                  <a:cubicBezTo>
                    <a:pt x="76962" y="3389897"/>
                    <a:pt x="76962" y="3385998"/>
                    <a:pt x="76962" y="3384001"/>
                  </a:cubicBezTo>
                  <a:lnTo>
                    <a:pt x="73533" y="3397599"/>
                  </a:lnTo>
                  <a:cubicBezTo>
                    <a:pt x="72962" y="3399121"/>
                    <a:pt x="72200" y="3403685"/>
                    <a:pt x="72390" y="3393130"/>
                  </a:cubicBezTo>
                  <a:cubicBezTo>
                    <a:pt x="72962" y="3378105"/>
                    <a:pt x="73914" y="3352430"/>
                    <a:pt x="74581" y="3334172"/>
                  </a:cubicBezTo>
                  <a:cubicBezTo>
                    <a:pt x="76486" y="3288052"/>
                    <a:pt x="81534" y="3244308"/>
                    <a:pt x="84963" y="3199805"/>
                  </a:cubicBezTo>
                  <a:cubicBezTo>
                    <a:pt x="88583" y="3151497"/>
                    <a:pt x="94012" y="3103475"/>
                    <a:pt x="100394" y="3055452"/>
                  </a:cubicBezTo>
                  <a:cubicBezTo>
                    <a:pt x="106775" y="3007430"/>
                    <a:pt x="111728" y="2959313"/>
                    <a:pt x="120301" y="2910815"/>
                  </a:cubicBezTo>
                  <a:cubicBezTo>
                    <a:pt x="129254" y="2858418"/>
                    <a:pt x="137827" y="2789285"/>
                    <a:pt x="147066" y="2751533"/>
                  </a:cubicBezTo>
                  <a:cubicBezTo>
                    <a:pt x="154591" y="2717870"/>
                    <a:pt x="161830" y="2669848"/>
                    <a:pt x="167450" y="2649022"/>
                  </a:cubicBezTo>
                  <a:cubicBezTo>
                    <a:pt x="168593" y="2643412"/>
                    <a:pt x="170593" y="2633332"/>
                    <a:pt x="172117" y="2625344"/>
                  </a:cubicBezTo>
                  <a:cubicBezTo>
                    <a:pt x="170879" y="2633237"/>
                    <a:pt x="169545" y="2641225"/>
                    <a:pt x="168307" y="2648832"/>
                  </a:cubicBezTo>
                  <a:cubicBezTo>
                    <a:pt x="166497" y="2659007"/>
                    <a:pt x="164497" y="2669563"/>
                    <a:pt x="162592" y="2679928"/>
                  </a:cubicBezTo>
                  <a:lnTo>
                    <a:pt x="169069" y="2648737"/>
                  </a:lnTo>
                  <a:lnTo>
                    <a:pt x="175927" y="2614694"/>
                  </a:lnTo>
                  <a:cubicBezTo>
                    <a:pt x="183071" y="2584644"/>
                    <a:pt x="190405" y="2555260"/>
                    <a:pt x="196787" y="2521217"/>
                  </a:cubicBezTo>
                  <a:cubicBezTo>
                    <a:pt x="198120" y="2516747"/>
                    <a:pt x="199263" y="2513704"/>
                    <a:pt x="200787" y="2507428"/>
                  </a:cubicBezTo>
                  <a:cubicBezTo>
                    <a:pt x="210312" y="2464065"/>
                    <a:pt x="221647" y="2422700"/>
                    <a:pt x="233744" y="2373631"/>
                  </a:cubicBezTo>
                  <a:cubicBezTo>
                    <a:pt x="236315" y="2364122"/>
                    <a:pt x="239744" y="2350809"/>
                    <a:pt x="242792" y="2339493"/>
                  </a:cubicBezTo>
                  <a:lnTo>
                    <a:pt x="260699" y="2272166"/>
                  </a:lnTo>
                  <a:lnTo>
                    <a:pt x="267843" y="2248298"/>
                  </a:lnTo>
                  <a:cubicBezTo>
                    <a:pt x="271158" y="2240044"/>
                    <a:pt x="273949" y="2231600"/>
                    <a:pt x="276225" y="2223003"/>
                  </a:cubicBezTo>
                  <a:cubicBezTo>
                    <a:pt x="286512" y="2184966"/>
                    <a:pt x="304229" y="2122870"/>
                    <a:pt x="316039" y="2092915"/>
                  </a:cubicBezTo>
                  <a:cubicBezTo>
                    <a:pt x="320040" y="2081789"/>
                    <a:pt x="325564" y="2066479"/>
                    <a:pt x="330232" y="2053071"/>
                  </a:cubicBezTo>
                  <a:cubicBezTo>
                    <a:pt x="334899" y="2039663"/>
                    <a:pt x="338709" y="2025684"/>
                    <a:pt x="338709" y="2025684"/>
                  </a:cubicBezTo>
                  <a:cubicBezTo>
                    <a:pt x="338709" y="2025684"/>
                    <a:pt x="337566" y="2022451"/>
                    <a:pt x="345948" y="1998867"/>
                  </a:cubicBezTo>
                  <a:cubicBezTo>
                    <a:pt x="353092" y="1978898"/>
                    <a:pt x="363569" y="1943047"/>
                    <a:pt x="366141" y="1943903"/>
                  </a:cubicBezTo>
                  <a:cubicBezTo>
                    <a:pt x="368713" y="1944759"/>
                    <a:pt x="371666" y="1933253"/>
                    <a:pt x="377571" y="1917372"/>
                  </a:cubicBezTo>
                  <a:cubicBezTo>
                    <a:pt x="404717" y="1844911"/>
                    <a:pt x="431197" y="1772545"/>
                    <a:pt x="461963" y="1701795"/>
                  </a:cubicBezTo>
                  <a:lnTo>
                    <a:pt x="462439" y="1700369"/>
                  </a:lnTo>
                  <a:lnTo>
                    <a:pt x="488061" y="1639604"/>
                  </a:lnTo>
                  <a:cubicBezTo>
                    <a:pt x="543592" y="1511037"/>
                    <a:pt x="602933" y="1384468"/>
                    <a:pt x="668274" y="1261417"/>
                  </a:cubicBezTo>
                  <a:cubicBezTo>
                    <a:pt x="717613" y="1166323"/>
                    <a:pt x="769649" y="1073322"/>
                    <a:pt x="824389" y="982412"/>
                  </a:cubicBezTo>
                  <a:cubicBezTo>
                    <a:pt x="879158" y="891122"/>
                    <a:pt x="937260" y="801734"/>
                    <a:pt x="997268" y="714248"/>
                  </a:cubicBezTo>
                  <a:cubicBezTo>
                    <a:pt x="1043654" y="650155"/>
                    <a:pt x="1088708" y="585016"/>
                    <a:pt x="1138238" y="523395"/>
                  </a:cubicBezTo>
                  <a:cubicBezTo>
                    <a:pt x="1158716" y="497149"/>
                    <a:pt x="1172718" y="473756"/>
                    <a:pt x="1195959" y="446179"/>
                  </a:cubicBezTo>
                  <a:cubicBezTo>
                    <a:pt x="1201293" y="440188"/>
                    <a:pt x="1209199" y="427160"/>
                    <a:pt x="1215866" y="417651"/>
                  </a:cubicBezTo>
                  <a:lnTo>
                    <a:pt x="1197388" y="434578"/>
                  </a:lnTo>
                  <a:lnTo>
                    <a:pt x="1192149" y="438762"/>
                  </a:lnTo>
                  <a:lnTo>
                    <a:pt x="1200436" y="429253"/>
                  </a:lnTo>
                  <a:lnTo>
                    <a:pt x="1214819" y="415084"/>
                  </a:lnTo>
                  <a:cubicBezTo>
                    <a:pt x="1237517" y="393573"/>
                    <a:pt x="1258348" y="370193"/>
                    <a:pt x="1277112" y="345190"/>
                  </a:cubicBezTo>
                  <a:lnTo>
                    <a:pt x="1299210" y="317327"/>
                  </a:lnTo>
                  <a:lnTo>
                    <a:pt x="1384935" y="214436"/>
                  </a:lnTo>
                  <a:cubicBezTo>
                    <a:pt x="1413510" y="178110"/>
                    <a:pt x="1441514" y="145778"/>
                    <a:pt x="1469993" y="111164"/>
                  </a:cubicBezTo>
                  <a:cubicBezTo>
                    <a:pt x="1475708" y="104413"/>
                    <a:pt x="1484090" y="95094"/>
                    <a:pt x="1490186" y="89293"/>
                  </a:cubicBezTo>
                  <a:cubicBezTo>
                    <a:pt x="1495625" y="84339"/>
                    <a:pt x="1501312" y="79673"/>
                    <a:pt x="1507236" y="75314"/>
                  </a:cubicBezTo>
                  <a:cubicBezTo>
                    <a:pt x="1502093" y="81590"/>
                    <a:pt x="1497711" y="87866"/>
                    <a:pt x="1491710" y="94333"/>
                  </a:cubicBezTo>
                  <a:cubicBezTo>
                    <a:pt x="1473660" y="113201"/>
                    <a:pt x="1456915" y="133281"/>
                    <a:pt x="1441609" y="154432"/>
                  </a:cubicBezTo>
                  <a:cubicBezTo>
                    <a:pt x="1439894" y="157000"/>
                    <a:pt x="1434751" y="162610"/>
                    <a:pt x="1431227" y="166794"/>
                  </a:cubicBezTo>
                  <a:lnTo>
                    <a:pt x="1443609" y="153481"/>
                  </a:lnTo>
                  <a:cubicBezTo>
                    <a:pt x="1485424" y="107836"/>
                    <a:pt x="1526000" y="61240"/>
                    <a:pt x="1569815" y="17497"/>
                  </a:cubicBezTo>
                  <a:cubicBezTo>
                    <a:pt x="1574864" y="12362"/>
                    <a:pt x="1580769" y="6561"/>
                    <a:pt x="1585722" y="2092"/>
                  </a:cubicBezTo>
                  <a:lnTo>
                    <a:pt x="1586770" y="1141"/>
                  </a:lnTo>
                  <a:lnTo>
                    <a:pt x="1232059" y="1141"/>
                  </a:lnTo>
                  <a:cubicBezTo>
                    <a:pt x="1198721" y="41556"/>
                    <a:pt x="1166241" y="82541"/>
                    <a:pt x="1134047" y="123812"/>
                  </a:cubicBezTo>
                  <a:cubicBezTo>
                    <a:pt x="1130332" y="128471"/>
                    <a:pt x="1126236" y="132465"/>
                    <a:pt x="1122331" y="136840"/>
                  </a:cubicBezTo>
                  <a:lnTo>
                    <a:pt x="1134332" y="120008"/>
                  </a:lnTo>
                  <a:cubicBezTo>
                    <a:pt x="1166051" y="80449"/>
                    <a:pt x="1196626" y="39844"/>
                    <a:pt x="1229582" y="1141"/>
                  </a:cubicBezTo>
                  <a:lnTo>
                    <a:pt x="1177195" y="1141"/>
                  </a:lnTo>
                  <a:lnTo>
                    <a:pt x="1120045" y="75790"/>
                  </a:lnTo>
                  <a:lnTo>
                    <a:pt x="1105757" y="93192"/>
                  </a:lnTo>
                  <a:lnTo>
                    <a:pt x="1119664" y="73317"/>
                  </a:lnTo>
                  <a:lnTo>
                    <a:pt x="1128141" y="61906"/>
                  </a:lnTo>
                  <a:cubicBezTo>
                    <a:pt x="1143476" y="41461"/>
                    <a:pt x="1158907" y="21301"/>
                    <a:pt x="1174528" y="1141"/>
                  </a:cubicBezTo>
                  <a:lnTo>
                    <a:pt x="1135189" y="1141"/>
                  </a:lnTo>
                  <a:cubicBezTo>
                    <a:pt x="1129094" y="8558"/>
                    <a:pt x="1122902" y="15976"/>
                    <a:pt x="1116806" y="23488"/>
                  </a:cubicBezTo>
                  <a:lnTo>
                    <a:pt x="1132332" y="666"/>
                  </a:lnTo>
                  <a:lnTo>
                    <a:pt x="1086612" y="666"/>
                  </a:lnTo>
                  <a:lnTo>
                    <a:pt x="1070324" y="22537"/>
                  </a:lnTo>
                  <a:lnTo>
                    <a:pt x="1085850" y="666"/>
                  </a:lnTo>
                  <a:lnTo>
                    <a:pt x="1035558" y="666"/>
                  </a:lnTo>
                  <a:cubicBezTo>
                    <a:pt x="1021842" y="19684"/>
                    <a:pt x="1008221" y="38703"/>
                    <a:pt x="994601" y="58483"/>
                  </a:cubicBezTo>
                  <a:cubicBezTo>
                    <a:pt x="986314" y="69894"/>
                    <a:pt x="975551" y="84158"/>
                    <a:pt x="966692" y="96520"/>
                  </a:cubicBezTo>
                  <a:cubicBezTo>
                    <a:pt x="954596" y="113732"/>
                    <a:pt x="942213" y="131039"/>
                    <a:pt x="930307" y="147871"/>
                  </a:cubicBezTo>
                  <a:cubicBezTo>
                    <a:pt x="915734" y="167460"/>
                    <a:pt x="901160" y="186383"/>
                    <a:pt x="888492" y="201884"/>
                  </a:cubicBezTo>
                  <a:cubicBezTo>
                    <a:pt x="885539" y="205497"/>
                    <a:pt x="888492" y="196749"/>
                    <a:pt x="891730" y="189046"/>
                  </a:cubicBezTo>
                  <a:cubicBezTo>
                    <a:pt x="903065" y="165558"/>
                    <a:pt x="914305" y="141499"/>
                    <a:pt x="928878" y="114112"/>
                  </a:cubicBezTo>
                  <a:cubicBezTo>
                    <a:pt x="946309" y="79403"/>
                    <a:pt x="970502" y="40415"/>
                    <a:pt x="995553" y="0"/>
                  </a:cubicBezTo>
                  <a:lnTo>
                    <a:pt x="983837" y="0"/>
                  </a:lnTo>
                  <a:cubicBezTo>
                    <a:pt x="968312" y="22727"/>
                    <a:pt x="952976" y="45550"/>
                    <a:pt x="938117" y="68753"/>
                  </a:cubicBezTo>
                  <a:cubicBezTo>
                    <a:pt x="935584" y="72908"/>
                    <a:pt x="933631" y="77386"/>
                    <a:pt x="932307" y="82066"/>
                  </a:cubicBezTo>
                  <a:cubicBezTo>
                    <a:pt x="935355" y="83207"/>
                    <a:pt x="932879" y="87771"/>
                    <a:pt x="916019" y="110594"/>
                  </a:cubicBezTo>
                  <a:cubicBezTo>
                    <a:pt x="906494" y="123717"/>
                    <a:pt x="895350" y="138646"/>
                    <a:pt x="887444" y="151769"/>
                  </a:cubicBezTo>
                  <a:cubicBezTo>
                    <a:pt x="823722" y="253044"/>
                    <a:pt x="767715" y="351466"/>
                    <a:pt x="718661" y="448461"/>
                  </a:cubicBezTo>
                  <a:cubicBezTo>
                    <a:pt x="704850" y="475278"/>
                    <a:pt x="705612" y="476989"/>
                    <a:pt x="718661" y="457971"/>
                  </a:cubicBezTo>
                  <a:lnTo>
                    <a:pt x="765715" y="392927"/>
                  </a:lnTo>
                  <a:cubicBezTo>
                    <a:pt x="779621" y="373908"/>
                    <a:pt x="777145" y="383417"/>
                    <a:pt x="772382" y="396921"/>
                  </a:cubicBezTo>
                  <a:cubicBezTo>
                    <a:pt x="765705" y="412984"/>
                    <a:pt x="757371" y="428313"/>
                    <a:pt x="747522" y="442661"/>
                  </a:cubicBezTo>
                  <a:cubicBezTo>
                    <a:pt x="727234" y="475183"/>
                    <a:pt x="705707" y="509987"/>
                    <a:pt x="685705" y="544886"/>
                  </a:cubicBezTo>
                  <a:cubicBezTo>
                    <a:pt x="667417" y="578074"/>
                    <a:pt x="653510" y="605841"/>
                    <a:pt x="651129" y="619154"/>
                  </a:cubicBezTo>
                  <a:cubicBezTo>
                    <a:pt x="650367" y="623624"/>
                    <a:pt x="637604" y="648919"/>
                    <a:pt x="629888" y="665180"/>
                  </a:cubicBezTo>
                  <a:cubicBezTo>
                    <a:pt x="619887" y="685625"/>
                    <a:pt x="605504" y="714438"/>
                    <a:pt x="601789" y="726420"/>
                  </a:cubicBezTo>
                  <a:cubicBezTo>
                    <a:pt x="594608" y="745852"/>
                    <a:pt x="585673" y="764598"/>
                    <a:pt x="575120" y="782430"/>
                  </a:cubicBezTo>
                  <a:cubicBezTo>
                    <a:pt x="548164" y="831118"/>
                    <a:pt x="521875" y="879901"/>
                    <a:pt x="497777" y="929540"/>
                  </a:cubicBezTo>
                  <a:cubicBezTo>
                    <a:pt x="494300" y="936942"/>
                    <a:pt x="490423" y="944148"/>
                    <a:pt x="486156" y="951126"/>
                  </a:cubicBezTo>
                  <a:cubicBezTo>
                    <a:pt x="487032" y="944966"/>
                    <a:pt x="488833" y="938971"/>
                    <a:pt x="491490" y="933344"/>
                  </a:cubicBezTo>
                  <a:lnTo>
                    <a:pt x="520065" y="862499"/>
                  </a:lnTo>
                  <a:cubicBezTo>
                    <a:pt x="523694" y="854392"/>
                    <a:pt x="527771" y="846487"/>
                    <a:pt x="532257" y="838821"/>
                  </a:cubicBezTo>
                  <a:cubicBezTo>
                    <a:pt x="541430" y="825366"/>
                    <a:pt x="548764" y="810752"/>
                    <a:pt x="554069" y="795363"/>
                  </a:cubicBezTo>
                  <a:cubicBezTo>
                    <a:pt x="558355" y="777771"/>
                    <a:pt x="577691" y="741540"/>
                    <a:pt x="590550" y="713487"/>
                  </a:cubicBezTo>
                  <a:cubicBezTo>
                    <a:pt x="596075" y="701125"/>
                    <a:pt x="603409" y="687241"/>
                    <a:pt x="610076" y="674594"/>
                  </a:cubicBezTo>
                  <a:lnTo>
                    <a:pt x="626078" y="642643"/>
                  </a:lnTo>
                  <a:lnTo>
                    <a:pt x="609410" y="673928"/>
                  </a:lnTo>
                  <a:cubicBezTo>
                    <a:pt x="599885" y="690760"/>
                    <a:pt x="591884" y="707972"/>
                    <a:pt x="583406" y="725184"/>
                  </a:cubicBezTo>
                  <a:cubicBezTo>
                    <a:pt x="569023" y="753712"/>
                    <a:pt x="554831" y="783381"/>
                    <a:pt x="540068" y="812194"/>
                  </a:cubicBezTo>
                  <a:cubicBezTo>
                    <a:pt x="520065" y="852229"/>
                    <a:pt x="503301" y="892739"/>
                    <a:pt x="485204" y="933629"/>
                  </a:cubicBezTo>
                  <a:cubicBezTo>
                    <a:pt x="472154" y="962157"/>
                    <a:pt x="458724" y="992016"/>
                    <a:pt x="445675" y="1020735"/>
                  </a:cubicBezTo>
                  <a:cubicBezTo>
                    <a:pt x="427644" y="1066189"/>
                    <a:pt x="409642" y="1111739"/>
                    <a:pt x="391668" y="1157384"/>
                  </a:cubicBezTo>
                  <a:cubicBezTo>
                    <a:pt x="385096" y="1174406"/>
                    <a:pt x="378714" y="1190191"/>
                    <a:pt x="373285" y="1207023"/>
                  </a:cubicBezTo>
                  <a:cubicBezTo>
                    <a:pt x="379286" y="1191333"/>
                    <a:pt x="386620" y="1176213"/>
                    <a:pt x="393287" y="1160903"/>
                  </a:cubicBezTo>
                  <a:lnTo>
                    <a:pt x="398812" y="1148826"/>
                  </a:lnTo>
                  <a:cubicBezTo>
                    <a:pt x="397573" y="1152534"/>
                    <a:pt x="396716" y="1156148"/>
                    <a:pt x="395097" y="1160142"/>
                  </a:cubicBezTo>
                  <a:cubicBezTo>
                    <a:pt x="386525" y="1180777"/>
                    <a:pt x="377952" y="1201603"/>
                    <a:pt x="370332" y="1222713"/>
                  </a:cubicBezTo>
                  <a:cubicBezTo>
                    <a:pt x="359664" y="1251242"/>
                    <a:pt x="348901" y="1279770"/>
                    <a:pt x="338233" y="1308298"/>
                  </a:cubicBezTo>
                  <a:cubicBezTo>
                    <a:pt x="310420" y="1381044"/>
                    <a:pt x="289084" y="1455598"/>
                    <a:pt x="264319" y="1528915"/>
                  </a:cubicBezTo>
                  <a:cubicBezTo>
                    <a:pt x="245269" y="1593578"/>
                    <a:pt x="225647" y="1659383"/>
                    <a:pt x="208312" y="1722811"/>
                  </a:cubicBezTo>
                  <a:cubicBezTo>
                    <a:pt x="192786" y="1786619"/>
                    <a:pt x="177355" y="1846432"/>
                    <a:pt x="163354" y="1909955"/>
                  </a:cubicBezTo>
                  <a:cubicBezTo>
                    <a:pt x="159258" y="1929449"/>
                    <a:pt x="153829" y="1954934"/>
                    <a:pt x="148971" y="1972431"/>
                  </a:cubicBezTo>
                  <a:cubicBezTo>
                    <a:pt x="142589" y="1997061"/>
                    <a:pt x="138303" y="2015414"/>
                    <a:pt x="133731" y="2038236"/>
                  </a:cubicBezTo>
                  <a:cubicBezTo>
                    <a:pt x="129445" y="2058301"/>
                    <a:pt x="125349" y="2081314"/>
                    <a:pt x="121539" y="2103185"/>
                  </a:cubicBezTo>
                  <a:lnTo>
                    <a:pt x="121539" y="2103185"/>
                  </a:lnTo>
                  <a:cubicBezTo>
                    <a:pt x="112014" y="2161953"/>
                    <a:pt x="102489" y="2218534"/>
                    <a:pt x="92964" y="2279298"/>
                  </a:cubicBezTo>
                  <a:cubicBezTo>
                    <a:pt x="92964" y="2282722"/>
                    <a:pt x="92012" y="2288142"/>
                    <a:pt x="91535" y="2292516"/>
                  </a:cubicBezTo>
                  <a:cubicBezTo>
                    <a:pt x="91059" y="2296891"/>
                    <a:pt x="90297" y="2302882"/>
                    <a:pt x="89821" y="2306305"/>
                  </a:cubicBezTo>
                  <a:cubicBezTo>
                    <a:pt x="83153" y="2349383"/>
                    <a:pt x="74771" y="2393316"/>
                    <a:pt x="69342" y="2435347"/>
                  </a:cubicBezTo>
                  <a:cubicBezTo>
                    <a:pt x="58388" y="2523404"/>
                    <a:pt x="45815" y="2607371"/>
                    <a:pt x="37624" y="2691529"/>
                  </a:cubicBezTo>
                  <a:cubicBezTo>
                    <a:pt x="36481" y="2699802"/>
                    <a:pt x="35243" y="2709597"/>
                    <a:pt x="34004" y="2718631"/>
                  </a:cubicBezTo>
                  <a:lnTo>
                    <a:pt x="36386" y="2690103"/>
                  </a:lnTo>
                  <a:lnTo>
                    <a:pt x="37814" y="2671084"/>
                  </a:lnTo>
                  <a:cubicBezTo>
                    <a:pt x="37052" y="2676790"/>
                    <a:pt x="36195" y="2682590"/>
                    <a:pt x="35338" y="2688201"/>
                  </a:cubicBezTo>
                  <a:cubicBezTo>
                    <a:pt x="31909" y="2715493"/>
                    <a:pt x="28385" y="2742880"/>
                    <a:pt x="24955" y="2770077"/>
                  </a:cubicBezTo>
                  <a:cubicBezTo>
                    <a:pt x="21527" y="2797273"/>
                    <a:pt x="20574" y="2823614"/>
                    <a:pt x="18574" y="2848244"/>
                  </a:cubicBezTo>
                  <a:cubicBezTo>
                    <a:pt x="16383" y="2881621"/>
                    <a:pt x="14859" y="2898738"/>
                    <a:pt x="13335" y="2907107"/>
                  </a:cubicBezTo>
                  <a:lnTo>
                    <a:pt x="15145" y="2886661"/>
                  </a:lnTo>
                  <a:cubicBezTo>
                    <a:pt x="15145" y="2881146"/>
                    <a:pt x="15907" y="2874965"/>
                    <a:pt x="16288" y="2869069"/>
                  </a:cubicBezTo>
                  <a:cubicBezTo>
                    <a:pt x="15821" y="2870353"/>
                    <a:pt x="15564" y="2871703"/>
                    <a:pt x="15526" y="2873063"/>
                  </a:cubicBezTo>
                  <a:cubicBezTo>
                    <a:pt x="7744" y="2941559"/>
                    <a:pt x="3429" y="3010397"/>
                    <a:pt x="2572" y="3079321"/>
                  </a:cubicBezTo>
                  <a:cubicBezTo>
                    <a:pt x="2096" y="3097199"/>
                    <a:pt x="1524" y="3111367"/>
                    <a:pt x="1619" y="3084836"/>
                  </a:cubicBezTo>
                  <a:cubicBezTo>
                    <a:pt x="1619" y="3083600"/>
                    <a:pt x="1619" y="3085882"/>
                    <a:pt x="1619" y="3088260"/>
                  </a:cubicBezTo>
                  <a:lnTo>
                    <a:pt x="571" y="3125727"/>
                  </a:lnTo>
                  <a:cubicBezTo>
                    <a:pt x="571" y="3168328"/>
                    <a:pt x="571" y="3193053"/>
                    <a:pt x="0" y="3206271"/>
                  </a:cubicBezTo>
                  <a:cubicBezTo>
                    <a:pt x="0" y="3211311"/>
                    <a:pt x="0" y="3219679"/>
                    <a:pt x="0" y="3225290"/>
                  </a:cubicBezTo>
                  <a:lnTo>
                    <a:pt x="762" y="3282346"/>
                  </a:lnTo>
                  <a:cubicBezTo>
                    <a:pt x="762" y="3305549"/>
                    <a:pt x="2286" y="3330939"/>
                    <a:pt x="3048" y="3351194"/>
                  </a:cubicBezTo>
                  <a:cubicBezTo>
                    <a:pt x="4763" y="3387709"/>
                    <a:pt x="6001" y="3414336"/>
                    <a:pt x="7811" y="3453324"/>
                  </a:cubicBezTo>
                  <a:lnTo>
                    <a:pt x="9620" y="3482708"/>
                  </a:lnTo>
                  <a:cubicBezTo>
                    <a:pt x="9620" y="3471677"/>
                    <a:pt x="8763" y="3459410"/>
                    <a:pt x="8477" y="3449520"/>
                  </a:cubicBezTo>
                  <a:lnTo>
                    <a:pt x="2096" y="3307736"/>
                  </a:lnTo>
                  <a:cubicBezTo>
                    <a:pt x="2096" y="3285389"/>
                    <a:pt x="2096" y="3262281"/>
                    <a:pt x="2096" y="3239839"/>
                  </a:cubicBezTo>
                  <a:cubicBezTo>
                    <a:pt x="2096" y="3209029"/>
                    <a:pt x="2096" y="3213023"/>
                    <a:pt x="3238" y="3234229"/>
                  </a:cubicBezTo>
                  <a:cubicBezTo>
                    <a:pt x="3905" y="3249253"/>
                    <a:pt x="4572" y="3264658"/>
                    <a:pt x="5239" y="3279873"/>
                  </a:cubicBezTo>
                  <a:lnTo>
                    <a:pt x="6477" y="3299653"/>
                  </a:lnTo>
                  <a:lnTo>
                    <a:pt x="12287" y="3383525"/>
                  </a:lnTo>
                  <a:cubicBezTo>
                    <a:pt x="13335" y="3400832"/>
                    <a:pt x="14478" y="3419185"/>
                    <a:pt x="15526" y="3435447"/>
                  </a:cubicBezTo>
                  <a:cubicBezTo>
                    <a:pt x="16573" y="3456747"/>
                    <a:pt x="17145" y="3467493"/>
                    <a:pt x="17812" y="3470536"/>
                  </a:cubicBezTo>
                  <a:cubicBezTo>
                    <a:pt x="18479" y="3473579"/>
                    <a:pt x="17812" y="3464830"/>
                    <a:pt x="21146" y="3512377"/>
                  </a:cubicBezTo>
                  <a:cubicBezTo>
                    <a:pt x="21146" y="3512377"/>
                    <a:pt x="21146" y="3516847"/>
                    <a:pt x="21146" y="3515610"/>
                  </a:cubicBezTo>
                  <a:cubicBezTo>
                    <a:pt x="21146" y="3506576"/>
                    <a:pt x="20288" y="3496592"/>
                    <a:pt x="20003" y="3488509"/>
                  </a:cubicBezTo>
                  <a:cubicBezTo>
                    <a:pt x="19145" y="3461122"/>
                    <a:pt x="18383" y="3433355"/>
                    <a:pt x="17526" y="3405682"/>
                  </a:cubicBezTo>
                  <a:cubicBezTo>
                    <a:pt x="17526" y="3396173"/>
                    <a:pt x="17526" y="3385047"/>
                    <a:pt x="16954" y="3375252"/>
                  </a:cubicBezTo>
                  <a:cubicBezTo>
                    <a:pt x="17383" y="3378058"/>
                    <a:pt x="17640" y="3380882"/>
                    <a:pt x="17717" y="3383716"/>
                  </a:cubicBezTo>
                  <a:cubicBezTo>
                    <a:pt x="18860" y="3423084"/>
                    <a:pt x="19241" y="3418615"/>
                    <a:pt x="19907" y="3422704"/>
                  </a:cubicBezTo>
                  <a:cubicBezTo>
                    <a:pt x="19907" y="3429741"/>
                    <a:pt x="20860" y="3439345"/>
                    <a:pt x="21241" y="3446287"/>
                  </a:cubicBezTo>
                  <a:cubicBezTo>
                    <a:pt x="22384" y="3484325"/>
                    <a:pt x="25241" y="3511331"/>
                    <a:pt x="28289" y="3563252"/>
                  </a:cubicBezTo>
                  <a:cubicBezTo>
                    <a:pt x="28766" y="3569909"/>
                    <a:pt x="29623" y="3581605"/>
                    <a:pt x="30289" y="3590259"/>
                  </a:cubicBezTo>
                  <a:cubicBezTo>
                    <a:pt x="32385" y="3618787"/>
                    <a:pt x="33719" y="3637806"/>
                    <a:pt x="36481" y="3675082"/>
                  </a:cubicBezTo>
                  <a:cubicBezTo>
                    <a:pt x="36481" y="3676223"/>
                    <a:pt x="36481" y="3677935"/>
                    <a:pt x="36957" y="3679456"/>
                  </a:cubicBezTo>
                  <a:cubicBezTo>
                    <a:pt x="42386" y="3733755"/>
                    <a:pt x="44101" y="3748875"/>
                    <a:pt x="43625" y="3734231"/>
                  </a:cubicBezTo>
                  <a:cubicBezTo>
                    <a:pt x="43148" y="3719586"/>
                    <a:pt x="44768" y="3733185"/>
                    <a:pt x="50292" y="3791762"/>
                  </a:cubicBezTo>
                  <a:cubicBezTo>
                    <a:pt x="51435" y="3804314"/>
                    <a:pt x="52769" y="3817913"/>
                    <a:pt x="54007" y="3830750"/>
                  </a:cubicBezTo>
                  <a:lnTo>
                    <a:pt x="58388" y="3865460"/>
                  </a:lnTo>
                  <a:lnTo>
                    <a:pt x="65627" y="3865460"/>
                  </a:lnTo>
                  <a:moveTo>
                    <a:pt x="75152" y="3862512"/>
                  </a:moveTo>
                  <a:lnTo>
                    <a:pt x="75152" y="3865460"/>
                  </a:lnTo>
                  <a:lnTo>
                    <a:pt x="75152" y="3865460"/>
                  </a:lnTo>
                  <a:moveTo>
                    <a:pt x="74104" y="3865460"/>
                  </a:moveTo>
                  <a:lnTo>
                    <a:pt x="74104" y="3865460"/>
                  </a:lnTo>
                  <a:lnTo>
                    <a:pt x="74104" y="3865460"/>
                  </a:lnTo>
                  <a:moveTo>
                    <a:pt x="1515999" y="24154"/>
                  </a:moveTo>
                  <a:cubicBezTo>
                    <a:pt x="1519199" y="21576"/>
                    <a:pt x="1522571" y="19225"/>
                    <a:pt x="1526096" y="17117"/>
                  </a:cubicBezTo>
                  <a:cubicBezTo>
                    <a:pt x="1524515" y="19429"/>
                    <a:pt x="1522762" y="21622"/>
                    <a:pt x="1520857" y="23678"/>
                  </a:cubicBezTo>
                  <a:lnTo>
                    <a:pt x="1505236" y="36611"/>
                  </a:lnTo>
                  <a:cubicBezTo>
                    <a:pt x="1510665" y="30335"/>
                    <a:pt x="1514951" y="25010"/>
                    <a:pt x="1515999" y="24154"/>
                  </a:cubicBezTo>
                  <a:close/>
                  <a:moveTo>
                    <a:pt x="1361694" y="179727"/>
                  </a:moveTo>
                  <a:lnTo>
                    <a:pt x="1327404" y="211869"/>
                  </a:lnTo>
                  <a:lnTo>
                    <a:pt x="1335596" y="199697"/>
                  </a:lnTo>
                  <a:lnTo>
                    <a:pt x="1372076" y="164512"/>
                  </a:lnTo>
                  <a:close/>
                  <a:moveTo>
                    <a:pt x="1327499" y="178205"/>
                  </a:moveTo>
                  <a:cubicBezTo>
                    <a:pt x="1331976" y="175543"/>
                    <a:pt x="1337024" y="171644"/>
                    <a:pt x="1335596" y="173546"/>
                  </a:cubicBezTo>
                  <a:cubicBezTo>
                    <a:pt x="1333119" y="178301"/>
                    <a:pt x="1327976" y="185718"/>
                    <a:pt x="1323880" y="191994"/>
                  </a:cubicBezTo>
                  <a:cubicBezTo>
                    <a:pt x="1321689" y="193515"/>
                    <a:pt x="1317117" y="197509"/>
                    <a:pt x="1317689" y="196083"/>
                  </a:cubicBezTo>
                  <a:cubicBezTo>
                    <a:pt x="1319022" y="192660"/>
                    <a:pt x="1322832" y="186479"/>
                    <a:pt x="1327499" y="178205"/>
                  </a:cubicBezTo>
                  <a:close/>
                  <a:moveTo>
                    <a:pt x="1286256" y="315330"/>
                  </a:moveTo>
                  <a:cubicBezTo>
                    <a:pt x="1293019" y="305821"/>
                    <a:pt x="1300448" y="297453"/>
                    <a:pt x="1307973" y="288419"/>
                  </a:cubicBezTo>
                  <a:cubicBezTo>
                    <a:pt x="1310812" y="285412"/>
                    <a:pt x="1313831" y="282586"/>
                    <a:pt x="1317022" y="279956"/>
                  </a:cubicBezTo>
                  <a:cubicBezTo>
                    <a:pt x="1311402" y="287848"/>
                    <a:pt x="1306544" y="295266"/>
                    <a:pt x="1299591" y="304014"/>
                  </a:cubicBezTo>
                  <a:cubicBezTo>
                    <a:pt x="1296543" y="307343"/>
                    <a:pt x="1289495" y="314760"/>
                    <a:pt x="1284256" y="320180"/>
                  </a:cubicBezTo>
                  <a:close/>
                  <a:moveTo>
                    <a:pt x="1243584" y="372387"/>
                  </a:moveTo>
                  <a:cubicBezTo>
                    <a:pt x="1244727" y="371531"/>
                    <a:pt x="1247108" y="369439"/>
                    <a:pt x="1246918" y="370294"/>
                  </a:cubicBezTo>
                  <a:cubicBezTo>
                    <a:pt x="1245794" y="372653"/>
                    <a:pt x="1244518" y="374939"/>
                    <a:pt x="1243108" y="377141"/>
                  </a:cubicBezTo>
                  <a:lnTo>
                    <a:pt x="1237107" y="381801"/>
                  </a:lnTo>
                  <a:close/>
                  <a:moveTo>
                    <a:pt x="819626" y="571227"/>
                  </a:moveTo>
                  <a:lnTo>
                    <a:pt x="811054" y="583875"/>
                  </a:lnTo>
                  <a:lnTo>
                    <a:pt x="811054" y="582543"/>
                  </a:lnTo>
                  <a:lnTo>
                    <a:pt x="818864" y="570181"/>
                  </a:lnTo>
                  <a:lnTo>
                    <a:pt x="835819" y="544696"/>
                  </a:lnTo>
                  <a:close/>
                  <a:moveTo>
                    <a:pt x="885254" y="346901"/>
                  </a:moveTo>
                  <a:lnTo>
                    <a:pt x="885254" y="346901"/>
                  </a:lnTo>
                  <a:cubicBezTo>
                    <a:pt x="864203" y="379138"/>
                    <a:pt x="842010" y="410614"/>
                    <a:pt x="822293" y="443612"/>
                  </a:cubicBezTo>
                  <a:cubicBezTo>
                    <a:pt x="819245" y="448176"/>
                    <a:pt x="815435" y="453121"/>
                    <a:pt x="812006" y="458636"/>
                  </a:cubicBezTo>
                  <a:lnTo>
                    <a:pt x="820293" y="443897"/>
                  </a:lnTo>
                  <a:cubicBezTo>
                    <a:pt x="849439" y="396350"/>
                    <a:pt x="881825" y="350135"/>
                    <a:pt x="912495" y="303253"/>
                  </a:cubicBezTo>
                  <a:lnTo>
                    <a:pt x="920782" y="292223"/>
                  </a:lnTo>
                  <a:lnTo>
                    <a:pt x="911923" y="306772"/>
                  </a:lnTo>
                  <a:close/>
                  <a:moveTo>
                    <a:pt x="1032129" y="257418"/>
                  </a:moveTo>
                  <a:lnTo>
                    <a:pt x="988314" y="319039"/>
                  </a:lnTo>
                  <a:lnTo>
                    <a:pt x="931736" y="400059"/>
                  </a:lnTo>
                  <a:lnTo>
                    <a:pt x="919925" y="416225"/>
                  </a:lnTo>
                  <a:lnTo>
                    <a:pt x="932402" y="397206"/>
                  </a:lnTo>
                  <a:lnTo>
                    <a:pt x="964311" y="350230"/>
                  </a:lnTo>
                  <a:lnTo>
                    <a:pt x="964311" y="350230"/>
                  </a:lnTo>
                  <a:cubicBezTo>
                    <a:pt x="985076" y="318849"/>
                    <a:pt x="1006793" y="288229"/>
                    <a:pt x="1029272" y="257989"/>
                  </a:cubicBezTo>
                  <a:lnTo>
                    <a:pt x="1036701" y="248480"/>
                  </a:lnTo>
                  <a:cubicBezTo>
                    <a:pt x="1035387" y="251562"/>
                    <a:pt x="1033863" y="254548"/>
                    <a:pt x="1032129" y="257418"/>
                  </a:cubicBezTo>
                  <a:close/>
                  <a:moveTo>
                    <a:pt x="983171" y="255421"/>
                  </a:moveTo>
                  <a:cubicBezTo>
                    <a:pt x="992696" y="244391"/>
                    <a:pt x="996029" y="240016"/>
                    <a:pt x="999649" y="235737"/>
                  </a:cubicBezTo>
                  <a:lnTo>
                    <a:pt x="991172" y="248480"/>
                  </a:lnTo>
                  <a:cubicBezTo>
                    <a:pt x="988238" y="252627"/>
                    <a:pt x="985056" y="256596"/>
                    <a:pt x="981647" y="260366"/>
                  </a:cubicBezTo>
                  <a:cubicBezTo>
                    <a:pt x="980504" y="261507"/>
                    <a:pt x="982504" y="257418"/>
                    <a:pt x="983171" y="255421"/>
                  </a:cubicBezTo>
                  <a:close/>
                  <a:moveTo>
                    <a:pt x="1083469" y="188856"/>
                  </a:moveTo>
                  <a:cubicBezTo>
                    <a:pt x="1076897" y="197795"/>
                    <a:pt x="1069467" y="206448"/>
                    <a:pt x="1062514" y="215292"/>
                  </a:cubicBezTo>
                  <a:lnTo>
                    <a:pt x="1082040" y="186764"/>
                  </a:lnTo>
                  <a:lnTo>
                    <a:pt x="1101090" y="161374"/>
                  </a:lnTo>
                  <a:cubicBezTo>
                    <a:pt x="1095470" y="170883"/>
                    <a:pt x="1089851" y="180107"/>
                    <a:pt x="1083469" y="189046"/>
                  </a:cubicBezTo>
                  <a:close/>
                  <a:moveTo>
                    <a:pt x="1094804" y="51160"/>
                  </a:moveTo>
                  <a:cubicBezTo>
                    <a:pt x="1091089" y="56486"/>
                    <a:pt x="1087279" y="62286"/>
                    <a:pt x="1083850" y="67136"/>
                  </a:cubicBezTo>
                  <a:cubicBezTo>
                    <a:pt x="1065657" y="91765"/>
                    <a:pt x="1046512" y="115634"/>
                    <a:pt x="1022604" y="150438"/>
                  </a:cubicBezTo>
                  <a:lnTo>
                    <a:pt x="955929" y="242013"/>
                  </a:lnTo>
                  <a:lnTo>
                    <a:pt x="946404" y="253710"/>
                  </a:lnTo>
                  <a:lnTo>
                    <a:pt x="955262" y="240016"/>
                  </a:lnTo>
                  <a:cubicBezTo>
                    <a:pt x="997648" y="181153"/>
                    <a:pt x="1038416" y="121149"/>
                    <a:pt x="1083373" y="64283"/>
                  </a:cubicBezTo>
                  <a:close/>
                  <a:moveTo>
                    <a:pt x="814006" y="407571"/>
                  </a:moveTo>
                  <a:lnTo>
                    <a:pt x="922972" y="236403"/>
                  </a:lnTo>
                  <a:cubicBezTo>
                    <a:pt x="970597" y="166699"/>
                    <a:pt x="1016318" y="95949"/>
                    <a:pt x="1066610" y="28148"/>
                  </a:cubicBezTo>
                  <a:cubicBezTo>
                    <a:pt x="1058799" y="40320"/>
                    <a:pt x="1051655" y="52397"/>
                    <a:pt x="1042797" y="64664"/>
                  </a:cubicBezTo>
                  <a:cubicBezTo>
                    <a:pt x="963168" y="175828"/>
                    <a:pt x="888492" y="290511"/>
                    <a:pt x="816578" y="406525"/>
                  </a:cubicBezTo>
                  <a:lnTo>
                    <a:pt x="801053" y="430869"/>
                  </a:lnTo>
                  <a:close/>
                  <a:moveTo>
                    <a:pt x="688467" y="664324"/>
                  </a:moveTo>
                  <a:lnTo>
                    <a:pt x="701897" y="640931"/>
                  </a:lnTo>
                  <a:lnTo>
                    <a:pt x="710375" y="628283"/>
                  </a:lnTo>
                  <a:lnTo>
                    <a:pt x="696278" y="653673"/>
                  </a:lnTo>
                  <a:cubicBezTo>
                    <a:pt x="693706" y="657762"/>
                    <a:pt x="690944" y="662327"/>
                    <a:pt x="688277" y="666701"/>
                  </a:cubicBezTo>
                  <a:close/>
                  <a:moveTo>
                    <a:pt x="685610" y="858981"/>
                  </a:moveTo>
                  <a:lnTo>
                    <a:pt x="692468" y="846809"/>
                  </a:lnTo>
                  <a:lnTo>
                    <a:pt x="692468" y="846999"/>
                  </a:lnTo>
                  <a:lnTo>
                    <a:pt x="717042" y="804682"/>
                  </a:lnTo>
                  <a:lnTo>
                    <a:pt x="692087" y="850612"/>
                  </a:lnTo>
                  <a:lnTo>
                    <a:pt x="685229" y="862689"/>
                  </a:lnTo>
                  <a:lnTo>
                    <a:pt x="675132" y="879331"/>
                  </a:lnTo>
                  <a:close/>
                  <a:moveTo>
                    <a:pt x="371285" y="1332737"/>
                  </a:moveTo>
                  <a:lnTo>
                    <a:pt x="379571" y="1310200"/>
                  </a:lnTo>
                  <a:lnTo>
                    <a:pt x="422148" y="1204836"/>
                  </a:lnTo>
                  <a:lnTo>
                    <a:pt x="422148" y="1204170"/>
                  </a:lnTo>
                  <a:lnTo>
                    <a:pt x="468439" y="1100518"/>
                  </a:lnTo>
                  <a:cubicBezTo>
                    <a:pt x="470535" y="1095954"/>
                    <a:pt x="472726" y="1091009"/>
                    <a:pt x="474917" y="1086730"/>
                  </a:cubicBezTo>
                  <a:lnTo>
                    <a:pt x="468535" y="1102610"/>
                  </a:lnTo>
                  <a:cubicBezTo>
                    <a:pt x="437102" y="1172219"/>
                    <a:pt x="407194" y="1242398"/>
                    <a:pt x="379762" y="1313623"/>
                  </a:cubicBezTo>
                  <a:cubicBezTo>
                    <a:pt x="376904" y="1319804"/>
                    <a:pt x="373856" y="1326651"/>
                    <a:pt x="371094" y="1333117"/>
                  </a:cubicBezTo>
                  <a:close/>
                  <a:moveTo>
                    <a:pt x="489109" y="1634944"/>
                  </a:moveTo>
                  <a:lnTo>
                    <a:pt x="463487" y="1698181"/>
                  </a:lnTo>
                  <a:lnTo>
                    <a:pt x="488633" y="1633042"/>
                  </a:lnTo>
                  <a:lnTo>
                    <a:pt x="494347" y="1620965"/>
                  </a:lnTo>
                  <a:cubicBezTo>
                    <a:pt x="492347" y="1626005"/>
                    <a:pt x="490538" y="1630950"/>
                    <a:pt x="488918" y="1635325"/>
                  </a:cubicBezTo>
                  <a:close/>
                  <a:moveTo>
                    <a:pt x="582073" y="1420318"/>
                  </a:moveTo>
                  <a:lnTo>
                    <a:pt x="580739" y="1421459"/>
                  </a:lnTo>
                  <a:cubicBezTo>
                    <a:pt x="559213" y="1462635"/>
                    <a:pt x="540830" y="1505237"/>
                    <a:pt x="521303" y="1546983"/>
                  </a:cubicBezTo>
                  <a:cubicBezTo>
                    <a:pt x="517112" y="1556017"/>
                    <a:pt x="512921" y="1562768"/>
                    <a:pt x="508730" y="1570566"/>
                  </a:cubicBezTo>
                  <a:lnTo>
                    <a:pt x="520541" y="1542038"/>
                  </a:lnTo>
                  <a:cubicBezTo>
                    <a:pt x="540639" y="1498675"/>
                    <a:pt x="560356" y="1455693"/>
                    <a:pt x="582549" y="1414042"/>
                  </a:cubicBezTo>
                  <a:cubicBezTo>
                    <a:pt x="585788" y="1407671"/>
                    <a:pt x="588740" y="1403201"/>
                    <a:pt x="592074" y="1397971"/>
                  </a:cubicBezTo>
                  <a:close/>
                  <a:moveTo>
                    <a:pt x="546354" y="864876"/>
                  </a:moveTo>
                  <a:cubicBezTo>
                    <a:pt x="547878" y="861643"/>
                    <a:pt x="550450" y="857839"/>
                    <a:pt x="552545" y="854321"/>
                  </a:cubicBezTo>
                  <a:lnTo>
                    <a:pt x="540544" y="881042"/>
                  </a:lnTo>
                  <a:lnTo>
                    <a:pt x="535877" y="888650"/>
                  </a:lnTo>
                  <a:cubicBezTo>
                    <a:pt x="539210" y="881137"/>
                    <a:pt x="541782" y="873149"/>
                    <a:pt x="546163" y="865257"/>
                  </a:cubicBezTo>
                  <a:close/>
                  <a:moveTo>
                    <a:pt x="632079" y="765408"/>
                  </a:moveTo>
                  <a:lnTo>
                    <a:pt x="642652" y="747626"/>
                  </a:lnTo>
                  <a:cubicBezTo>
                    <a:pt x="638651" y="755519"/>
                    <a:pt x="634651" y="763697"/>
                    <a:pt x="630936" y="771304"/>
                  </a:cubicBezTo>
                  <a:cubicBezTo>
                    <a:pt x="601409" y="828360"/>
                    <a:pt x="570547" y="883610"/>
                    <a:pt x="543592" y="941427"/>
                  </a:cubicBezTo>
                  <a:lnTo>
                    <a:pt x="529019" y="971666"/>
                  </a:lnTo>
                  <a:lnTo>
                    <a:pt x="506349" y="1016741"/>
                  </a:lnTo>
                  <a:lnTo>
                    <a:pt x="526733" y="971666"/>
                  </a:lnTo>
                  <a:cubicBezTo>
                    <a:pt x="560070" y="901487"/>
                    <a:pt x="595979" y="833495"/>
                    <a:pt x="632270" y="765789"/>
                  </a:cubicBezTo>
                  <a:close/>
                  <a:moveTo>
                    <a:pt x="500158" y="967958"/>
                  </a:moveTo>
                  <a:cubicBezTo>
                    <a:pt x="505016" y="958448"/>
                    <a:pt x="510921" y="946562"/>
                    <a:pt x="516255" y="935816"/>
                  </a:cubicBezTo>
                  <a:cubicBezTo>
                    <a:pt x="512731" y="944565"/>
                    <a:pt x="509016" y="953884"/>
                    <a:pt x="505682" y="962062"/>
                  </a:cubicBezTo>
                  <a:cubicBezTo>
                    <a:pt x="494157" y="987927"/>
                    <a:pt x="482632" y="1013793"/>
                    <a:pt x="467582" y="1046315"/>
                  </a:cubicBezTo>
                  <a:lnTo>
                    <a:pt x="456533" y="1068947"/>
                  </a:lnTo>
                  <a:lnTo>
                    <a:pt x="467582" y="1040419"/>
                  </a:lnTo>
                  <a:close/>
                  <a:moveTo>
                    <a:pt x="437007" y="1047456"/>
                  </a:moveTo>
                  <a:cubicBezTo>
                    <a:pt x="444246" y="1030815"/>
                    <a:pt x="449294" y="1019594"/>
                    <a:pt x="453580" y="1011701"/>
                  </a:cubicBezTo>
                  <a:lnTo>
                    <a:pt x="473107" y="975851"/>
                  </a:lnTo>
                  <a:cubicBezTo>
                    <a:pt x="465487" y="994108"/>
                    <a:pt x="457771" y="1012462"/>
                    <a:pt x="450152" y="1030339"/>
                  </a:cubicBezTo>
                  <a:cubicBezTo>
                    <a:pt x="446722" y="1039088"/>
                    <a:pt x="440627" y="1051925"/>
                    <a:pt x="437483" y="1058297"/>
                  </a:cubicBezTo>
                  <a:cubicBezTo>
                    <a:pt x="434340" y="1064668"/>
                    <a:pt x="428816" y="1073892"/>
                    <a:pt x="428911" y="1071515"/>
                  </a:cubicBezTo>
                  <a:cubicBezTo>
                    <a:pt x="429006" y="1069137"/>
                    <a:pt x="435102" y="1054017"/>
                    <a:pt x="437007" y="1047456"/>
                  </a:cubicBezTo>
                  <a:close/>
                  <a:moveTo>
                    <a:pt x="446532" y="1046695"/>
                  </a:moveTo>
                  <a:cubicBezTo>
                    <a:pt x="452085" y="1034466"/>
                    <a:pt x="458448" y="1022618"/>
                    <a:pt x="465582" y="1011225"/>
                  </a:cubicBezTo>
                  <a:cubicBezTo>
                    <a:pt x="466820" y="1014554"/>
                    <a:pt x="454438" y="1043082"/>
                    <a:pt x="445008" y="1065714"/>
                  </a:cubicBezTo>
                  <a:cubicBezTo>
                    <a:pt x="439388" y="1078552"/>
                    <a:pt x="433292" y="1089107"/>
                    <a:pt x="427482" y="1100708"/>
                  </a:cubicBezTo>
                  <a:cubicBezTo>
                    <a:pt x="432911" y="1084733"/>
                    <a:pt x="438626" y="1068377"/>
                    <a:pt x="446532" y="1046695"/>
                  </a:cubicBezTo>
                  <a:close/>
                  <a:moveTo>
                    <a:pt x="339471" y="1368397"/>
                  </a:moveTo>
                  <a:lnTo>
                    <a:pt x="387096" y="1241257"/>
                  </a:lnTo>
                  <a:lnTo>
                    <a:pt x="387668" y="1240781"/>
                  </a:lnTo>
                  <a:cubicBezTo>
                    <a:pt x="401193" y="1202744"/>
                    <a:pt x="417100" y="1166608"/>
                    <a:pt x="432435" y="1129522"/>
                  </a:cubicBezTo>
                  <a:cubicBezTo>
                    <a:pt x="435673" y="1122485"/>
                    <a:pt x="439388" y="1114212"/>
                    <a:pt x="443008" y="1106414"/>
                  </a:cubicBezTo>
                  <a:cubicBezTo>
                    <a:pt x="440627" y="1113261"/>
                    <a:pt x="438817" y="1119727"/>
                    <a:pt x="435769" y="1127049"/>
                  </a:cubicBezTo>
                  <a:cubicBezTo>
                    <a:pt x="412718" y="1181062"/>
                    <a:pt x="391192" y="1235931"/>
                    <a:pt x="370904" y="1291181"/>
                  </a:cubicBezTo>
                  <a:lnTo>
                    <a:pt x="342329" y="1366495"/>
                  </a:lnTo>
                  <a:lnTo>
                    <a:pt x="335566" y="1382185"/>
                  </a:lnTo>
                  <a:cubicBezTo>
                    <a:pt x="336537" y="1377564"/>
                    <a:pt x="337747" y="1372990"/>
                    <a:pt x="339185" y="1368492"/>
                  </a:cubicBezTo>
                  <a:close/>
                  <a:moveTo>
                    <a:pt x="302609" y="1514366"/>
                  </a:moveTo>
                  <a:cubicBezTo>
                    <a:pt x="305562" y="1506948"/>
                    <a:pt x="308610" y="1499151"/>
                    <a:pt x="311563" y="1491448"/>
                  </a:cubicBezTo>
                  <a:cubicBezTo>
                    <a:pt x="309753" y="1497439"/>
                    <a:pt x="307943" y="1503335"/>
                    <a:pt x="305371" y="1511513"/>
                  </a:cubicBezTo>
                  <a:cubicBezTo>
                    <a:pt x="302514" y="1518169"/>
                    <a:pt x="300038" y="1524160"/>
                    <a:pt x="297466" y="1530532"/>
                  </a:cubicBezTo>
                  <a:close/>
                  <a:moveTo>
                    <a:pt x="185452" y="2565625"/>
                  </a:moveTo>
                  <a:lnTo>
                    <a:pt x="180594" y="2584644"/>
                  </a:lnTo>
                  <a:cubicBezTo>
                    <a:pt x="181070" y="2581886"/>
                    <a:pt x="181546" y="2579034"/>
                    <a:pt x="182309" y="2575135"/>
                  </a:cubicBezTo>
                  <a:cubicBezTo>
                    <a:pt x="184118" y="2568573"/>
                    <a:pt x="185642" y="2563153"/>
                    <a:pt x="187071" y="2557733"/>
                  </a:cubicBezTo>
                  <a:cubicBezTo>
                    <a:pt x="186595" y="2560110"/>
                    <a:pt x="185738" y="2564389"/>
                    <a:pt x="185452" y="2565625"/>
                  </a:cubicBezTo>
                  <a:close/>
                  <a:moveTo>
                    <a:pt x="198882" y="2513989"/>
                  </a:moveTo>
                  <a:lnTo>
                    <a:pt x="207836" y="2469866"/>
                  </a:lnTo>
                  <a:cubicBezTo>
                    <a:pt x="207836" y="2469866"/>
                    <a:pt x="207836" y="2469866"/>
                    <a:pt x="207836" y="2469866"/>
                  </a:cubicBezTo>
                  <a:close/>
                  <a:moveTo>
                    <a:pt x="244507" y="1690669"/>
                  </a:moveTo>
                  <a:lnTo>
                    <a:pt x="250793" y="1673172"/>
                  </a:lnTo>
                  <a:cubicBezTo>
                    <a:pt x="249650" y="1677641"/>
                    <a:pt x="248126" y="1683157"/>
                    <a:pt x="247269" y="1686390"/>
                  </a:cubicBezTo>
                  <a:cubicBezTo>
                    <a:pt x="245173" y="1692191"/>
                    <a:pt x="242888" y="1698657"/>
                    <a:pt x="238506" y="1711209"/>
                  </a:cubicBezTo>
                  <a:cubicBezTo>
                    <a:pt x="241268" y="1699988"/>
                    <a:pt x="242888" y="1694378"/>
                    <a:pt x="244030" y="1690669"/>
                  </a:cubicBezTo>
                  <a:close/>
                  <a:moveTo>
                    <a:pt x="235172" y="2358987"/>
                  </a:moveTo>
                  <a:cubicBezTo>
                    <a:pt x="235639" y="2357066"/>
                    <a:pt x="236277" y="2355183"/>
                    <a:pt x="237077" y="2353376"/>
                  </a:cubicBezTo>
                  <a:cubicBezTo>
                    <a:pt x="237077" y="2355564"/>
                    <a:pt x="235744" y="2359843"/>
                    <a:pt x="235268" y="2362125"/>
                  </a:cubicBezTo>
                  <a:lnTo>
                    <a:pt x="232601" y="2370398"/>
                  </a:lnTo>
                  <a:close/>
                  <a:moveTo>
                    <a:pt x="166211" y="1971290"/>
                  </a:moveTo>
                  <a:cubicBezTo>
                    <a:pt x="184213" y="1893504"/>
                    <a:pt x="205169" y="1823610"/>
                    <a:pt x="224885" y="1753336"/>
                  </a:cubicBezTo>
                  <a:cubicBezTo>
                    <a:pt x="226886" y="1747060"/>
                    <a:pt x="229362" y="1739452"/>
                    <a:pt x="231553" y="1732510"/>
                  </a:cubicBezTo>
                  <a:cubicBezTo>
                    <a:pt x="229457" y="1740308"/>
                    <a:pt x="227267" y="1748201"/>
                    <a:pt x="225266" y="1755808"/>
                  </a:cubicBezTo>
                  <a:cubicBezTo>
                    <a:pt x="206216" y="1825036"/>
                    <a:pt x="185261" y="1893884"/>
                    <a:pt x="169069" y="1963778"/>
                  </a:cubicBezTo>
                  <a:cubicBezTo>
                    <a:pt x="167259" y="1970530"/>
                    <a:pt x="165068" y="1978422"/>
                    <a:pt x="163068" y="1985745"/>
                  </a:cubicBezTo>
                  <a:close/>
                  <a:moveTo>
                    <a:pt x="153353" y="2024543"/>
                  </a:moveTo>
                  <a:cubicBezTo>
                    <a:pt x="153467" y="2025265"/>
                    <a:pt x="153467" y="2026007"/>
                    <a:pt x="153353" y="2026730"/>
                  </a:cubicBezTo>
                  <a:cubicBezTo>
                    <a:pt x="149162" y="2044512"/>
                    <a:pt x="143828" y="2062010"/>
                    <a:pt x="140589" y="2079887"/>
                  </a:cubicBezTo>
                  <a:lnTo>
                    <a:pt x="137636" y="2093200"/>
                  </a:lnTo>
                  <a:lnTo>
                    <a:pt x="133921" y="2109747"/>
                  </a:lnTo>
                  <a:lnTo>
                    <a:pt x="137446" y="2090728"/>
                  </a:lnTo>
                  <a:cubicBezTo>
                    <a:pt x="138398" y="2086259"/>
                    <a:pt x="139351" y="2081218"/>
                    <a:pt x="142685" y="2065243"/>
                  </a:cubicBezTo>
                  <a:cubicBezTo>
                    <a:pt x="144494" y="2058681"/>
                    <a:pt x="148876" y="2041374"/>
                    <a:pt x="153353" y="2024162"/>
                  </a:cubicBezTo>
                  <a:close/>
                  <a:moveTo>
                    <a:pt x="121539" y="2103471"/>
                  </a:moveTo>
                  <a:cubicBezTo>
                    <a:pt x="125444" y="2083596"/>
                    <a:pt x="128873" y="2063626"/>
                    <a:pt x="133731" y="2044037"/>
                  </a:cubicBezTo>
                  <a:lnTo>
                    <a:pt x="139160" y="2023877"/>
                  </a:lnTo>
                  <a:cubicBezTo>
                    <a:pt x="134874" y="2044988"/>
                    <a:pt x="130588" y="2065528"/>
                    <a:pt x="126968" y="2087875"/>
                  </a:cubicBezTo>
                  <a:cubicBezTo>
                    <a:pt x="126111" y="2092820"/>
                    <a:pt x="122682" y="2106894"/>
                    <a:pt x="121634" y="2110032"/>
                  </a:cubicBezTo>
                  <a:cubicBezTo>
                    <a:pt x="120587" y="2113170"/>
                    <a:pt x="121444" y="2105943"/>
                    <a:pt x="121539" y="2103090"/>
                  </a:cubicBezTo>
                  <a:close/>
                  <a:moveTo>
                    <a:pt x="84582" y="2362410"/>
                  </a:moveTo>
                  <a:cubicBezTo>
                    <a:pt x="95821" y="2298412"/>
                    <a:pt x="106394" y="2234224"/>
                    <a:pt x="120777" y="2170892"/>
                  </a:cubicBezTo>
                  <a:cubicBezTo>
                    <a:pt x="121634" y="2167468"/>
                    <a:pt x="122872" y="2162429"/>
                    <a:pt x="124016" y="2158149"/>
                  </a:cubicBezTo>
                  <a:cubicBezTo>
                    <a:pt x="123063" y="2163284"/>
                    <a:pt x="122111" y="2168800"/>
                    <a:pt x="121253" y="2173364"/>
                  </a:cubicBezTo>
                  <a:lnTo>
                    <a:pt x="114395" y="2205696"/>
                  </a:lnTo>
                  <a:lnTo>
                    <a:pt x="114395" y="2206267"/>
                  </a:lnTo>
                  <a:cubicBezTo>
                    <a:pt x="102584" y="2258093"/>
                    <a:pt x="95345" y="2310870"/>
                    <a:pt x="85058" y="2362791"/>
                  </a:cubicBezTo>
                  <a:cubicBezTo>
                    <a:pt x="84296" y="2366594"/>
                    <a:pt x="83248" y="2371349"/>
                    <a:pt x="82391" y="2375628"/>
                  </a:cubicBezTo>
                  <a:cubicBezTo>
                    <a:pt x="82963" y="2371254"/>
                    <a:pt x="83725" y="2366594"/>
                    <a:pt x="84582" y="2362410"/>
                  </a:cubicBezTo>
                  <a:close/>
                  <a:moveTo>
                    <a:pt x="79058" y="2574944"/>
                  </a:moveTo>
                  <a:cubicBezTo>
                    <a:pt x="79820" y="2570760"/>
                    <a:pt x="80867" y="2564294"/>
                    <a:pt x="81915" y="2557828"/>
                  </a:cubicBezTo>
                  <a:cubicBezTo>
                    <a:pt x="81058" y="2564389"/>
                    <a:pt x="80010" y="2571331"/>
                    <a:pt x="79153" y="2577607"/>
                  </a:cubicBezTo>
                  <a:cubicBezTo>
                    <a:pt x="78296" y="2583883"/>
                    <a:pt x="76771" y="2592347"/>
                    <a:pt x="75533" y="2599764"/>
                  </a:cubicBezTo>
                  <a:cubicBezTo>
                    <a:pt x="76391" y="2592537"/>
                    <a:pt x="77438" y="2585215"/>
                    <a:pt x="78867" y="2574944"/>
                  </a:cubicBezTo>
                  <a:close/>
                  <a:moveTo>
                    <a:pt x="10001" y="2951230"/>
                  </a:moveTo>
                  <a:cubicBezTo>
                    <a:pt x="10001" y="2949233"/>
                    <a:pt x="10001" y="2945524"/>
                    <a:pt x="10001" y="2945524"/>
                  </a:cubicBezTo>
                  <a:lnTo>
                    <a:pt x="12763" y="2913573"/>
                  </a:lnTo>
                  <a:close/>
                  <a:moveTo>
                    <a:pt x="48863" y="3587691"/>
                  </a:moveTo>
                  <a:cubicBezTo>
                    <a:pt x="48863" y="3596155"/>
                    <a:pt x="48863" y="3601955"/>
                    <a:pt x="48863" y="3607756"/>
                  </a:cubicBezTo>
                  <a:cubicBezTo>
                    <a:pt x="48863" y="3600909"/>
                    <a:pt x="48292" y="3593587"/>
                    <a:pt x="48006" y="3587406"/>
                  </a:cubicBezTo>
                  <a:moveTo>
                    <a:pt x="42005" y="3717304"/>
                  </a:moveTo>
                  <a:cubicBezTo>
                    <a:pt x="42005" y="3725767"/>
                    <a:pt x="38576" y="3684306"/>
                    <a:pt x="36671" y="3664717"/>
                  </a:cubicBezTo>
                  <a:cubicBezTo>
                    <a:pt x="36671" y="3663576"/>
                    <a:pt x="36195" y="3651594"/>
                    <a:pt x="36100" y="3649978"/>
                  </a:cubicBezTo>
                  <a:cubicBezTo>
                    <a:pt x="36957" y="3664717"/>
                    <a:pt x="39243" y="3681834"/>
                    <a:pt x="40767" y="3698190"/>
                  </a:cubicBezTo>
                  <a:close/>
                  <a:moveTo>
                    <a:pt x="37624" y="3561636"/>
                  </a:moveTo>
                  <a:cubicBezTo>
                    <a:pt x="37624" y="3567817"/>
                    <a:pt x="38195" y="3576565"/>
                    <a:pt x="38481" y="3584078"/>
                  </a:cubicBezTo>
                  <a:cubicBezTo>
                    <a:pt x="37814" y="3573047"/>
                    <a:pt x="37243" y="3561921"/>
                    <a:pt x="36481" y="3548893"/>
                  </a:cubicBezTo>
                  <a:cubicBezTo>
                    <a:pt x="36481" y="3539384"/>
                    <a:pt x="35909" y="3531776"/>
                    <a:pt x="35623" y="3524074"/>
                  </a:cubicBezTo>
                  <a:cubicBezTo>
                    <a:pt x="36957" y="3536721"/>
                    <a:pt x="36957" y="3549464"/>
                    <a:pt x="37814" y="3561636"/>
                  </a:cubicBezTo>
                  <a:close/>
                  <a:moveTo>
                    <a:pt x="34480" y="3593397"/>
                  </a:moveTo>
                  <a:cubicBezTo>
                    <a:pt x="34480" y="3596630"/>
                    <a:pt x="34480" y="3603667"/>
                    <a:pt x="35147" y="3608802"/>
                  </a:cubicBezTo>
                  <a:cubicBezTo>
                    <a:pt x="33814" y="3587501"/>
                    <a:pt x="32480" y="3566200"/>
                    <a:pt x="30956" y="3543283"/>
                  </a:cubicBezTo>
                  <a:cubicBezTo>
                    <a:pt x="30956" y="3535104"/>
                    <a:pt x="30480" y="3530445"/>
                    <a:pt x="30289" y="3525786"/>
                  </a:cubicBezTo>
                  <a:close/>
                </a:path>
              </a:pathLst>
            </a:custGeom>
            <a:solidFill>
              <a:schemeClr val="bg1"/>
            </a:solidFill>
            <a:ln w="9525" cap="flat">
              <a:noFill/>
              <a:prstDash val="solid"/>
              <a:miter/>
            </a:ln>
          </p:spPr>
          <p:txBody>
            <a:bodyPr rtlCol="0" anchor="ctr"/>
            <a:lstStyle/>
            <a:p>
              <a:endParaRPr lang="en-US"/>
            </a:p>
          </p:txBody>
        </p:sp>
      </p:grpSp>
      <p:sp>
        <p:nvSpPr>
          <p:cNvPr id="34" name="TextBox 33">
            <a:extLst>
              <a:ext uri="{FF2B5EF4-FFF2-40B4-BE49-F238E27FC236}">
                <a16:creationId xmlns:a16="http://schemas.microsoft.com/office/drawing/2014/main" id="{AC2EB5BA-BE8D-57D7-3689-AA375B301A53}"/>
              </a:ext>
            </a:extLst>
          </p:cNvPr>
          <p:cNvSpPr txBox="1"/>
          <p:nvPr/>
        </p:nvSpPr>
        <p:spPr>
          <a:xfrm>
            <a:off x="679345" y="671052"/>
            <a:ext cx="3895702" cy="744188"/>
          </a:xfrm>
          <a:prstGeom prst="rect">
            <a:avLst/>
          </a:prstGeom>
          <a:noFill/>
        </p:spPr>
        <p:txBody>
          <a:bodyPr wrap="square" lIns="0" tIns="0" rIns="0" bIns="0">
            <a:noAutofit/>
          </a:bodyPr>
          <a:lstStyle/>
          <a:p>
            <a:pPr marL="0" marR="0">
              <a:lnSpc>
                <a:spcPct val="85000"/>
              </a:lnSpc>
              <a:spcBef>
                <a:spcPts val="0"/>
              </a:spcBef>
            </a:pPr>
            <a:r>
              <a:rPr lang="en-US" sz="4800" b="1" dirty="0">
                <a:solidFill>
                  <a:schemeClr val="bg1"/>
                </a:solidFill>
                <a:effectLst/>
                <a:latin typeface="DM Serif Display" pitchFamily="2" charset="0"/>
                <a:ea typeface="Calibri" panose="020F0502020204030204" pitchFamily="34" charset="0"/>
                <a:cs typeface="Times New Roman" panose="02020603050405020304" pitchFamily="18" charset="0"/>
              </a:rPr>
              <a:t>T</a:t>
            </a:r>
            <a:r>
              <a:rPr lang="en-US" sz="4000" b="1" dirty="0">
                <a:solidFill>
                  <a:schemeClr val="bg1"/>
                </a:solidFill>
                <a:effectLst/>
                <a:latin typeface="DM Serif Display" pitchFamily="2" charset="0"/>
                <a:ea typeface="Calibri" panose="020F0502020204030204" pitchFamily="34" charset="0"/>
                <a:cs typeface="Times New Roman" panose="02020603050405020304" pitchFamily="18" charset="0"/>
              </a:rPr>
              <a:t>hank</a:t>
            </a:r>
            <a:r>
              <a:rPr lang="en-US" sz="4800" b="1" dirty="0">
                <a:solidFill>
                  <a:schemeClr val="bg1"/>
                </a:solidFill>
                <a:effectLst/>
                <a:latin typeface="DM Serif Display" pitchFamily="2" charset="0"/>
                <a:ea typeface="Calibri" panose="020F0502020204030204" pitchFamily="34" charset="0"/>
                <a:cs typeface="Times New Roman" panose="02020603050405020304" pitchFamily="18" charset="0"/>
              </a:rPr>
              <a:t> You</a:t>
            </a:r>
            <a:endParaRPr lang="en-ID" sz="4800" b="1" dirty="0">
              <a:solidFill>
                <a:schemeClr val="bg1"/>
              </a:solidFill>
              <a:effectLst/>
              <a:latin typeface="DM Serif Display" pitchFamily="2" charset="0"/>
              <a:ea typeface="Calibri" panose="020F0502020204030204" pitchFamily="34" charset="0"/>
              <a:cs typeface="Times New Roman" panose="02020603050405020304" pitchFamily="18" charset="0"/>
            </a:endParaRPr>
          </a:p>
        </p:txBody>
      </p:sp>
      <p:sp>
        <p:nvSpPr>
          <p:cNvPr id="36" name="Rounded Rectangle 35">
            <a:extLst>
              <a:ext uri="{FF2B5EF4-FFF2-40B4-BE49-F238E27FC236}">
                <a16:creationId xmlns:a16="http://schemas.microsoft.com/office/drawing/2014/main" id="{DCDFDA4C-9EE4-8E10-F19B-125FE29D6818}"/>
              </a:ext>
            </a:extLst>
          </p:cNvPr>
          <p:cNvSpPr/>
          <p:nvPr/>
        </p:nvSpPr>
        <p:spPr>
          <a:xfrm>
            <a:off x="1666247" y="4450785"/>
            <a:ext cx="2152970" cy="337020"/>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rtlCol="0" anchor="ctr"/>
          <a:lstStyle/>
          <a:p>
            <a:pPr>
              <a:lnSpc>
                <a:spcPct val="107000"/>
              </a:lnSpc>
              <a:spcAft>
                <a:spcPts val="800"/>
              </a:spcAft>
            </a:pPr>
            <a:endParaRPr lang="en-ID" b="1" dirty="0">
              <a:solidFill>
                <a:schemeClr val="accent2"/>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ED08E926-4D11-AFE5-D239-7EC70CC93186}"/>
              </a:ext>
            </a:extLst>
          </p:cNvPr>
          <p:cNvSpPr txBox="1"/>
          <p:nvPr/>
        </p:nvSpPr>
        <p:spPr>
          <a:xfrm>
            <a:off x="483047" y="1639283"/>
            <a:ext cx="5244209" cy="1561005"/>
          </a:xfrm>
          <a:prstGeom prst="rect">
            <a:avLst/>
          </a:prstGeom>
          <a:noFill/>
        </p:spPr>
        <p:txBody>
          <a:bodyPr wrap="square" lIns="0" tIns="0" rIns="0" bIns="0">
            <a:noAutofit/>
          </a:bodyPr>
          <a:lstStyle/>
          <a:p>
            <a:pPr marL="0" marR="0">
              <a:spcBef>
                <a:spcPts val="0"/>
              </a:spcBef>
            </a:pPr>
            <a:r>
              <a:rPr lang="en-US" sz="1600" dirty="0">
                <a:solidFill>
                  <a:schemeClr val="bg1"/>
                </a:solidFill>
                <a:effectLst/>
                <a:latin typeface="Arial" panose="020B0604020202020204" pitchFamily="34" charset="0"/>
                <a:ea typeface="Calibri" panose="020F0502020204030204" pitchFamily="34" charset="0"/>
                <a:cs typeface="Arial" panose="020B0604020202020204" pitchFamily="34" charset="0"/>
              </a:rPr>
              <a:t>Veronica's Brick Oven Pizzeria presents an exciting franchise opportunity in the thriving pizza industry. With our unique selling proposition, strong growth strategy, and experienced management team, we are well-positioned to expand.</a:t>
            </a:r>
            <a:endParaRPr lang="en-ID" sz="1600"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p:txBody>
      </p:sp>
      <p:grpSp>
        <p:nvGrpSpPr>
          <p:cNvPr id="5" name="Group 4">
            <a:extLst>
              <a:ext uri="{FF2B5EF4-FFF2-40B4-BE49-F238E27FC236}">
                <a16:creationId xmlns:a16="http://schemas.microsoft.com/office/drawing/2014/main" id="{2F02C5D0-5D6C-5379-683D-8AA461E9CBF5}"/>
              </a:ext>
            </a:extLst>
          </p:cNvPr>
          <p:cNvGrpSpPr/>
          <p:nvPr/>
        </p:nvGrpSpPr>
        <p:grpSpPr>
          <a:xfrm>
            <a:off x="747618" y="1323835"/>
            <a:ext cx="1922674" cy="77550"/>
            <a:chOff x="6245679" y="2701320"/>
            <a:chExt cx="1922674" cy="77550"/>
          </a:xfrm>
          <a:solidFill>
            <a:schemeClr val="bg1"/>
          </a:solidFill>
        </p:grpSpPr>
        <p:sp>
          <p:nvSpPr>
            <p:cNvPr id="6" name="Freeform 5">
              <a:extLst>
                <a:ext uri="{FF2B5EF4-FFF2-40B4-BE49-F238E27FC236}">
                  <a16:creationId xmlns:a16="http://schemas.microsoft.com/office/drawing/2014/main" id="{1803EC11-126D-0B8B-978C-561552F59570}"/>
                </a:ext>
              </a:extLst>
            </p:cNvPr>
            <p:cNvSpPr/>
            <p:nvPr/>
          </p:nvSpPr>
          <p:spPr>
            <a:xfrm>
              <a:off x="7423276" y="2713689"/>
              <a:ext cx="471709" cy="28281"/>
            </a:xfrm>
            <a:custGeom>
              <a:avLst/>
              <a:gdLst>
                <a:gd name="connsiteX0" fmla="*/ 437610 w 471709"/>
                <a:gd name="connsiteY0" fmla="*/ 23033 h 28281"/>
                <a:gd name="connsiteX1" fmla="*/ 442468 w 471709"/>
                <a:gd name="connsiteY1" fmla="*/ 20747 h 28281"/>
                <a:gd name="connsiteX2" fmla="*/ 441135 w 471709"/>
                <a:gd name="connsiteY2" fmla="*/ 19128 h 28281"/>
                <a:gd name="connsiteX3" fmla="*/ 437229 w 471709"/>
                <a:gd name="connsiteY3" fmla="*/ 22747 h 28281"/>
                <a:gd name="connsiteX4" fmla="*/ 423228 w 471709"/>
                <a:gd name="connsiteY4" fmla="*/ 24271 h 28281"/>
                <a:gd name="connsiteX5" fmla="*/ 396558 w 471709"/>
                <a:gd name="connsiteY5" fmla="*/ 26176 h 28281"/>
                <a:gd name="connsiteX6" fmla="*/ 392557 w 471709"/>
                <a:gd name="connsiteY6" fmla="*/ 19604 h 28281"/>
                <a:gd name="connsiteX7" fmla="*/ 393224 w 471709"/>
                <a:gd name="connsiteY7" fmla="*/ 18556 h 28281"/>
                <a:gd name="connsiteX8" fmla="*/ 392271 w 471709"/>
                <a:gd name="connsiteY8" fmla="*/ 19318 h 28281"/>
                <a:gd name="connsiteX9" fmla="*/ 373221 w 471709"/>
                <a:gd name="connsiteY9" fmla="*/ 22461 h 28281"/>
                <a:gd name="connsiteX10" fmla="*/ 354171 w 471709"/>
                <a:gd name="connsiteY10" fmla="*/ 27034 h 28281"/>
                <a:gd name="connsiteX11" fmla="*/ 341503 w 471709"/>
                <a:gd name="connsiteY11" fmla="*/ 16842 h 28281"/>
                <a:gd name="connsiteX12" fmla="*/ 329121 w 471709"/>
                <a:gd name="connsiteY12" fmla="*/ 17413 h 28281"/>
                <a:gd name="connsiteX13" fmla="*/ 272542 w 471709"/>
                <a:gd name="connsiteY13" fmla="*/ 22843 h 28281"/>
                <a:gd name="connsiteX14" fmla="*/ 241491 w 471709"/>
                <a:gd name="connsiteY14" fmla="*/ 18271 h 28281"/>
                <a:gd name="connsiteX15" fmla="*/ 213392 w 471709"/>
                <a:gd name="connsiteY15" fmla="*/ 22747 h 28281"/>
                <a:gd name="connsiteX16" fmla="*/ 187960 w 471709"/>
                <a:gd name="connsiteY16" fmla="*/ 21890 h 28281"/>
                <a:gd name="connsiteX17" fmla="*/ 185579 w 471709"/>
                <a:gd name="connsiteY17" fmla="*/ 16175 h 28281"/>
                <a:gd name="connsiteX18" fmla="*/ 186246 w 471709"/>
                <a:gd name="connsiteY18" fmla="*/ 15032 h 28281"/>
                <a:gd name="connsiteX19" fmla="*/ 185293 w 471709"/>
                <a:gd name="connsiteY19" fmla="*/ 15889 h 28281"/>
                <a:gd name="connsiteX20" fmla="*/ 157956 w 471709"/>
                <a:gd name="connsiteY20" fmla="*/ 21604 h 28281"/>
                <a:gd name="connsiteX21" fmla="*/ 141859 w 471709"/>
                <a:gd name="connsiteY21" fmla="*/ 24938 h 28281"/>
                <a:gd name="connsiteX22" fmla="*/ 131667 w 471709"/>
                <a:gd name="connsiteY22" fmla="*/ 16651 h 28281"/>
                <a:gd name="connsiteX23" fmla="*/ 122142 w 471709"/>
                <a:gd name="connsiteY23" fmla="*/ 11889 h 28281"/>
                <a:gd name="connsiteX24" fmla="*/ 116904 w 471709"/>
                <a:gd name="connsiteY24" fmla="*/ 20461 h 28281"/>
                <a:gd name="connsiteX25" fmla="*/ 102807 w 471709"/>
                <a:gd name="connsiteY25" fmla="*/ 26081 h 28281"/>
                <a:gd name="connsiteX26" fmla="*/ 71946 w 471709"/>
                <a:gd name="connsiteY26" fmla="*/ 25128 h 28281"/>
                <a:gd name="connsiteX27" fmla="*/ 65659 w 471709"/>
                <a:gd name="connsiteY27" fmla="*/ 24081 h 28281"/>
                <a:gd name="connsiteX28" fmla="*/ 50419 w 471709"/>
                <a:gd name="connsiteY28" fmla="*/ 17604 h 28281"/>
                <a:gd name="connsiteX29" fmla="*/ 27273 w 471709"/>
                <a:gd name="connsiteY29" fmla="*/ 23319 h 28281"/>
                <a:gd name="connsiteX30" fmla="*/ 8223 w 471709"/>
                <a:gd name="connsiteY30" fmla="*/ 25986 h 28281"/>
                <a:gd name="connsiteX31" fmla="*/ 1079 w 471709"/>
                <a:gd name="connsiteY31" fmla="*/ 11698 h 28281"/>
                <a:gd name="connsiteX32" fmla="*/ 4128 w 471709"/>
                <a:gd name="connsiteY32" fmla="*/ 7412 h 28281"/>
                <a:gd name="connsiteX33" fmla="*/ 39846 w 471709"/>
                <a:gd name="connsiteY33" fmla="*/ 9127 h 28281"/>
                <a:gd name="connsiteX34" fmla="*/ 44990 w 471709"/>
                <a:gd name="connsiteY34" fmla="*/ 10079 h 28281"/>
                <a:gd name="connsiteX35" fmla="*/ 99568 w 471709"/>
                <a:gd name="connsiteY35" fmla="*/ 4745 h 28281"/>
                <a:gd name="connsiteX36" fmla="*/ 112236 w 471709"/>
                <a:gd name="connsiteY36" fmla="*/ 2364 h 28281"/>
                <a:gd name="connsiteX37" fmla="*/ 131286 w 471709"/>
                <a:gd name="connsiteY37" fmla="*/ 2935 h 28281"/>
                <a:gd name="connsiteX38" fmla="*/ 147574 w 471709"/>
                <a:gd name="connsiteY38" fmla="*/ 4364 h 28281"/>
                <a:gd name="connsiteX39" fmla="*/ 207677 w 471709"/>
                <a:gd name="connsiteY39" fmla="*/ 3602 h 28281"/>
                <a:gd name="connsiteX40" fmla="*/ 251396 w 471709"/>
                <a:gd name="connsiteY40" fmla="*/ 4840 h 28281"/>
                <a:gd name="connsiteX41" fmla="*/ 293688 w 471709"/>
                <a:gd name="connsiteY41" fmla="*/ 2649 h 28281"/>
                <a:gd name="connsiteX42" fmla="*/ 325120 w 471709"/>
                <a:gd name="connsiteY42" fmla="*/ 744 h 28281"/>
                <a:gd name="connsiteX43" fmla="*/ 344932 w 471709"/>
                <a:gd name="connsiteY43" fmla="*/ 4840 h 28281"/>
                <a:gd name="connsiteX44" fmla="*/ 356076 w 471709"/>
                <a:gd name="connsiteY44" fmla="*/ 3411 h 28281"/>
                <a:gd name="connsiteX45" fmla="*/ 370173 w 471709"/>
                <a:gd name="connsiteY45" fmla="*/ 2554 h 28281"/>
                <a:gd name="connsiteX46" fmla="*/ 384270 w 471709"/>
                <a:gd name="connsiteY46" fmla="*/ 4745 h 28281"/>
                <a:gd name="connsiteX47" fmla="*/ 419322 w 471709"/>
                <a:gd name="connsiteY47" fmla="*/ 4745 h 28281"/>
                <a:gd name="connsiteX48" fmla="*/ 463709 w 471709"/>
                <a:gd name="connsiteY48" fmla="*/ 2935 h 28281"/>
                <a:gd name="connsiteX49" fmla="*/ 470748 w 471709"/>
                <a:gd name="connsiteY49" fmla="*/ 6907 h 28281"/>
                <a:gd name="connsiteX50" fmla="*/ 470471 w 471709"/>
                <a:gd name="connsiteY50" fmla="*/ 10746 h 28281"/>
                <a:gd name="connsiteX51" fmla="*/ 471710 w 471709"/>
                <a:gd name="connsiteY51" fmla="*/ 26367 h 28281"/>
                <a:gd name="connsiteX52" fmla="*/ 437610 w 471709"/>
                <a:gd name="connsiteY52" fmla="*/ 23033 h 28281"/>
                <a:gd name="connsiteX53" fmla="*/ 106426 w 471709"/>
                <a:gd name="connsiteY53" fmla="*/ 16461 h 28281"/>
                <a:gd name="connsiteX54" fmla="*/ 105188 w 471709"/>
                <a:gd name="connsiteY54" fmla="*/ 15508 h 28281"/>
                <a:gd name="connsiteX55" fmla="*/ 104426 w 471709"/>
                <a:gd name="connsiteY55" fmla="*/ 17413 h 28281"/>
                <a:gd name="connsiteX56" fmla="*/ 105950 w 471709"/>
                <a:gd name="connsiteY56" fmla="*/ 17413 h 28281"/>
                <a:gd name="connsiteX57" fmla="*/ 106426 w 471709"/>
                <a:gd name="connsiteY57" fmla="*/ 16461 h 28281"/>
                <a:gd name="connsiteX58" fmla="*/ 208344 w 471709"/>
                <a:gd name="connsiteY58" fmla="*/ 13318 h 28281"/>
                <a:gd name="connsiteX59" fmla="*/ 207677 w 471709"/>
                <a:gd name="connsiteY59" fmla="*/ 12270 h 28281"/>
                <a:gd name="connsiteX60" fmla="*/ 206438 w 471709"/>
                <a:gd name="connsiteY60" fmla="*/ 11603 h 28281"/>
                <a:gd name="connsiteX61" fmla="*/ 207391 w 471709"/>
                <a:gd name="connsiteY61" fmla="*/ 12556 h 28281"/>
                <a:gd name="connsiteX62" fmla="*/ 290925 w 471709"/>
                <a:gd name="connsiteY62" fmla="*/ 14746 h 28281"/>
                <a:gd name="connsiteX63" fmla="*/ 287401 w 471709"/>
                <a:gd name="connsiteY63" fmla="*/ 13698 h 28281"/>
                <a:gd name="connsiteX64" fmla="*/ 283115 w 471709"/>
                <a:gd name="connsiteY64" fmla="*/ 15985 h 28281"/>
                <a:gd name="connsiteX65" fmla="*/ 284353 w 471709"/>
                <a:gd name="connsiteY65" fmla="*/ 17794 h 28281"/>
                <a:gd name="connsiteX66" fmla="*/ 290925 w 471709"/>
                <a:gd name="connsiteY66" fmla="*/ 14746 h 28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471709" h="28281">
                  <a:moveTo>
                    <a:pt x="437610" y="23033"/>
                  </a:moveTo>
                  <a:cubicBezTo>
                    <a:pt x="439344" y="22547"/>
                    <a:pt x="440982" y="21776"/>
                    <a:pt x="442468" y="20747"/>
                  </a:cubicBezTo>
                  <a:cubicBezTo>
                    <a:pt x="443516" y="19794"/>
                    <a:pt x="442468" y="18461"/>
                    <a:pt x="441135" y="19128"/>
                  </a:cubicBezTo>
                  <a:cubicBezTo>
                    <a:pt x="439677" y="20157"/>
                    <a:pt x="438363" y="21366"/>
                    <a:pt x="437229" y="22747"/>
                  </a:cubicBezTo>
                  <a:cubicBezTo>
                    <a:pt x="432657" y="23605"/>
                    <a:pt x="427704" y="21033"/>
                    <a:pt x="423228" y="24271"/>
                  </a:cubicBezTo>
                  <a:cubicBezTo>
                    <a:pt x="415131" y="29701"/>
                    <a:pt x="405511" y="26843"/>
                    <a:pt x="396558" y="26176"/>
                  </a:cubicBezTo>
                  <a:cubicBezTo>
                    <a:pt x="393033" y="26176"/>
                    <a:pt x="392271" y="22652"/>
                    <a:pt x="392557" y="19604"/>
                  </a:cubicBezTo>
                  <a:lnTo>
                    <a:pt x="393224" y="18556"/>
                  </a:lnTo>
                  <a:lnTo>
                    <a:pt x="392271" y="19318"/>
                  </a:lnTo>
                  <a:cubicBezTo>
                    <a:pt x="385889" y="16270"/>
                    <a:pt x="378279" y="17518"/>
                    <a:pt x="373221" y="22461"/>
                  </a:cubicBezTo>
                  <a:cubicBezTo>
                    <a:pt x="367611" y="26186"/>
                    <a:pt x="360858" y="27805"/>
                    <a:pt x="354171" y="27034"/>
                  </a:cubicBezTo>
                  <a:cubicBezTo>
                    <a:pt x="346170" y="27034"/>
                    <a:pt x="344646" y="22461"/>
                    <a:pt x="341503" y="16842"/>
                  </a:cubicBezTo>
                  <a:cubicBezTo>
                    <a:pt x="338360" y="11222"/>
                    <a:pt x="333312" y="14842"/>
                    <a:pt x="329121" y="17413"/>
                  </a:cubicBezTo>
                  <a:cubicBezTo>
                    <a:pt x="311309" y="28367"/>
                    <a:pt x="291497" y="22461"/>
                    <a:pt x="272542" y="22843"/>
                  </a:cubicBezTo>
                  <a:cubicBezTo>
                    <a:pt x="263779" y="12270"/>
                    <a:pt x="251301" y="22843"/>
                    <a:pt x="241491" y="18271"/>
                  </a:cubicBezTo>
                  <a:cubicBezTo>
                    <a:pt x="233489" y="26938"/>
                    <a:pt x="222441" y="21985"/>
                    <a:pt x="213392" y="22747"/>
                  </a:cubicBezTo>
                  <a:cubicBezTo>
                    <a:pt x="204343" y="23509"/>
                    <a:pt x="196628" y="19794"/>
                    <a:pt x="187960" y="21890"/>
                  </a:cubicBezTo>
                  <a:cubicBezTo>
                    <a:pt x="185864" y="22366"/>
                    <a:pt x="185293" y="18556"/>
                    <a:pt x="185579" y="16175"/>
                  </a:cubicBezTo>
                  <a:lnTo>
                    <a:pt x="186246" y="15032"/>
                  </a:lnTo>
                  <a:lnTo>
                    <a:pt x="185293" y="15889"/>
                  </a:lnTo>
                  <a:cubicBezTo>
                    <a:pt x="175768" y="15889"/>
                    <a:pt x="166243" y="12841"/>
                    <a:pt x="157956" y="21604"/>
                  </a:cubicBezTo>
                  <a:cubicBezTo>
                    <a:pt x="155004" y="24652"/>
                    <a:pt x="147384" y="24367"/>
                    <a:pt x="141859" y="24938"/>
                  </a:cubicBezTo>
                  <a:cubicBezTo>
                    <a:pt x="136335" y="25510"/>
                    <a:pt x="134620" y="20176"/>
                    <a:pt x="131667" y="16651"/>
                  </a:cubicBezTo>
                  <a:cubicBezTo>
                    <a:pt x="128714" y="13127"/>
                    <a:pt x="125286" y="13318"/>
                    <a:pt x="122142" y="11889"/>
                  </a:cubicBezTo>
                  <a:cubicBezTo>
                    <a:pt x="116332" y="13127"/>
                    <a:pt x="118618" y="17794"/>
                    <a:pt x="116904" y="20461"/>
                  </a:cubicBezTo>
                  <a:cubicBezTo>
                    <a:pt x="114275" y="25605"/>
                    <a:pt x="108245" y="28005"/>
                    <a:pt x="102807" y="26081"/>
                  </a:cubicBezTo>
                  <a:cubicBezTo>
                    <a:pt x="92786" y="23052"/>
                    <a:pt x="82137" y="22728"/>
                    <a:pt x="71946" y="25128"/>
                  </a:cubicBezTo>
                  <a:cubicBezTo>
                    <a:pt x="69374" y="25890"/>
                    <a:pt x="65469" y="26081"/>
                    <a:pt x="65659" y="24081"/>
                  </a:cubicBezTo>
                  <a:cubicBezTo>
                    <a:pt x="67088" y="8936"/>
                    <a:pt x="54896" y="16461"/>
                    <a:pt x="50419" y="17604"/>
                  </a:cubicBezTo>
                  <a:cubicBezTo>
                    <a:pt x="42704" y="19509"/>
                    <a:pt x="33846" y="17604"/>
                    <a:pt x="27273" y="23319"/>
                  </a:cubicBezTo>
                  <a:cubicBezTo>
                    <a:pt x="21777" y="27357"/>
                    <a:pt x="14615" y="28357"/>
                    <a:pt x="8223" y="25986"/>
                  </a:cubicBezTo>
                  <a:cubicBezTo>
                    <a:pt x="508" y="23986"/>
                    <a:pt x="9080" y="14746"/>
                    <a:pt x="1079" y="11698"/>
                  </a:cubicBezTo>
                  <a:cubicBezTo>
                    <a:pt x="-2159" y="10460"/>
                    <a:pt x="2794" y="7317"/>
                    <a:pt x="4128" y="7412"/>
                  </a:cubicBezTo>
                  <a:cubicBezTo>
                    <a:pt x="16034" y="8365"/>
                    <a:pt x="28512" y="-113"/>
                    <a:pt x="39846" y="9127"/>
                  </a:cubicBezTo>
                  <a:cubicBezTo>
                    <a:pt x="41189" y="10489"/>
                    <a:pt x="43247" y="10870"/>
                    <a:pt x="44990" y="10079"/>
                  </a:cubicBezTo>
                  <a:cubicBezTo>
                    <a:pt x="62421" y="1792"/>
                    <a:pt x="81375" y="6745"/>
                    <a:pt x="99568" y="4745"/>
                  </a:cubicBezTo>
                  <a:cubicBezTo>
                    <a:pt x="103835" y="4202"/>
                    <a:pt x="108064" y="3402"/>
                    <a:pt x="112236" y="2364"/>
                  </a:cubicBezTo>
                  <a:cubicBezTo>
                    <a:pt x="118523" y="744"/>
                    <a:pt x="124524" y="-2303"/>
                    <a:pt x="131286" y="2935"/>
                  </a:cubicBezTo>
                  <a:cubicBezTo>
                    <a:pt x="136344" y="5450"/>
                    <a:pt x="142154" y="5955"/>
                    <a:pt x="147574" y="4364"/>
                  </a:cubicBezTo>
                  <a:cubicBezTo>
                    <a:pt x="167767" y="-875"/>
                    <a:pt x="187865" y="5126"/>
                    <a:pt x="207677" y="3602"/>
                  </a:cubicBezTo>
                  <a:cubicBezTo>
                    <a:pt x="222726" y="2459"/>
                    <a:pt x="236919" y="4650"/>
                    <a:pt x="251396" y="4840"/>
                  </a:cubicBezTo>
                  <a:cubicBezTo>
                    <a:pt x="265522" y="6212"/>
                    <a:pt x="279781" y="5479"/>
                    <a:pt x="293688" y="2649"/>
                  </a:cubicBezTo>
                  <a:cubicBezTo>
                    <a:pt x="304451" y="-589"/>
                    <a:pt x="315309" y="8174"/>
                    <a:pt x="325120" y="744"/>
                  </a:cubicBezTo>
                  <a:cubicBezTo>
                    <a:pt x="330359" y="7984"/>
                    <a:pt x="338169" y="3888"/>
                    <a:pt x="344932" y="4840"/>
                  </a:cubicBezTo>
                  <a:cubicBezTo>
                    <a:pt x="349218" y="5507"/>
                    <a:pt x="350647" y="-4685"/>
                    <a:pt x="356076" y="3411"/>
                  </a:cubicBezTo>
                  <a:cubicBezTo>
                    <a:pt x="360077" y="9698"/>
                    <a:pt x="364363" y="-1351"/>
                    <a:pt x="370173" y="2554"/>
                  </a:cubicBezTo>
                  <a:cubicBezTo>
                    <a:pt x="374707" y="4116"/>
                    <a:pt x="379479" y="4859"/>
                    <a:pt x="384270" y="4745"/>
                  </a:cubicBezTo>
                  <a:cubicBezTo>
                    <a:pt x="395919" y="6078"/>
                    <a:pt x="407673" y="6078"/>
                    <a:pt x="419322" y="4745"/>
                  </a:cubicBezTo>
                  <a:cubicBezTo>
                    <a:pt x="434086" y="3411"/>
                    <a:pt x="448945" y="7603"/>
                    <a:pt x="463709" y="2935"/>
                  </a:cubicBezTo>
                  <a:cubicBezTo>
                    <a:pt x="466747" y="2088"/>
                    <a:pt x="469900" y="3869"/>
                    <a:pt x="470748" y="6907"/>
                  </a:cubicBezTo>
                  <a:cubicBezTo>
                    <a:pt x="471100" y="8184"/>
                    <a:pt x="471005" y="9536"/>
                    <a:pt x="470471" y="10746"/>
                  </a:cubicBezTo>
                  <a:cubicBezTo>
                    <a:pt x="468995" y="15937"/>
                    <a:pt x="469433" y="21480"/>
                    <a:pt x="471710" y="26367"/>
                  </a:cubicBezTo>
                  <a:cubicBezTo>
                    <a:pt x="459804" y="24938"/>
                    <a:pt x="447897" y="33415"/>
                    <a:pt x="437610" y="23033"/>
                  </a:cubicBezTo>
                  <a:close/>
                  <a:moveTo>
                    <a:pt x="106426" y="16461"/>
                  </a:moveTo>
                  <a:cubicBezTo>
                    <a:pt x="106426" y="16461"/>
                    <a:pt x="105569" y="15508"/>
                    <a:pt x="105188" y="15508"/>
                  </a:cubicBezTo>
                  <a:cubicBezTo>
                    <a:pt x="104807" y="15508"/>
                    <a:pt x="103283" y="16175"/>
                    <a:pt x="104426" y="17413"/>
                  </a:cubicBezTo>
                  <a:cubicBezTo>
                    <a:pt x="104912" y="17613"/>
                    <a:pt x="105464" y="17613"/>
                    <a:pt x="105950" y="17413"/>
                  </a:cubicBezTo>
                  <a:cubicBezTo>
                    <a:pt x="105950" y="17413"/>
                    <a:pt x="106236" y="16937"/>
                    <a:pt x="106426" y="16461"/>
                  </a:cubicBezTo>
                  <a:close/>
                  <a:moveTo>
                    <a:pt x="208344" y="13318"/>
                  </a:moveTo>
                  <a:lnTo>
                    <a:pt x="207677" y="12270"/>
                  </a:lnTo>
                  <a:lnTo>
                    <a:pt x="206438" y="11603"/>
                  </a:lnTo>
                  <a:lnTo>
                    <a:pt x="207391" y="12556"/>
                  </a:lnTo>
                  <a:close/>
                  <a:moveTo>
                    <a:pt x="290925" y="14746"/>
                  </a:moveTo>
                  <a:cubicBezTo>
                    <a:pt x="289211" y="14175"/>
                    <a:pt x="288068" y="13508"/>
                    <a:pt x="287401" y="13698"/>
                  </a:cubicBezTo>
                  <a:cubicBezTo>
                    <a:pt x="285820" y="14127"/>
                    <a:pt x="284353" y="14908"/>
                    <a:pt x="283115" y="15985"/>
                  </a:cubicBezTo>
                  <a:cubicBezTo>
                    <a:pt x="282162" y="16842"/>
                    <a:pt x="283115" y="18175"/>
                    <a:pt x="284353" y="17794"/>
                  </a:cubicBezTo>
                  <a:cubicBezTo>
                    <a:pt x="286630" y="16966"/>
                    <a:pt x="288820" y="15946"/>
                    <a:pt x="290925" y="14746"/>
                  </a:cubicBezTo>
                  <a:close/>
                </a:path>
              </a:pathLst>
            </a:custGeom>
            <a:grpFill/>
            <a:ln w="9525" cap="flat">
              <a:noFill/>
              <a:prstDash val="solid"/>
              <a:miter/>
            </a:ln>
          </p:spPr>
          <p:txBody>
            <a:bodyPr rtlCol="0" anchor="ctr"/>
            <a:lstStyle/>
            <a:p>
              <a:endParaRPr lang="en-US">
                <a:solidFill>
                  <a:schemeClr val="bg1"/>
                </a:solidFill>
              </a:endParaRPr>
            </a:p>
          </p:txBody>
        </p:sp>
        <p:sp>
          <p:nvSpPr>
            <p:cNvPr id="8" name="Freeform 7">
              <a:extLst>
                <a:ext uri="{FF2B5EF4-FFF2-40B4-BE49-F238E27FC236}">
                  <a16:creationId xmlns:a16="http://schemas.microsoft.com/office/drawing/2014/main" id="{9BDAB523-6958-BECE-1D9A-8EB1311A9E3E}"/>
                </a:ext>
              </a:extLst>
            </p:cNvPr>
            <p:cNvSpPr/>
            <p:nvPr/>
          </p:nvSpPr>
          <p:spPr>
            <a:xfrm>
              <a:off x="7899476" y="2704854"/>
              <a:ext cx="265179" cy="45073"/>
            </a:xfrm>
            <a:custGeom>
              <a:avLst/>
              <a:gdLst>
                <a:gd name="connsiteX0" fmla="*/ 264973 w 265179"/>
                <a:gd name="connsiteY0" fmla="*/ 24248 h 45073"/>
                <a:gd name="connsiteX1" fmla="*/ 255448 w 265179"/>
                <a:gd name="connsiteY1" fmla="*/ 40155 h 45073"/>
                <a:gd name="connsiteX2" fmla="*/ 248590 w 265179"/>
                <a:gd name="connsiteY2" fmla="*/ 40155 h 45073"/>
                <a:gd name="connsiteX3" fmla="*/ 218967 w 265179"/>
                <a:gd name="connsiteY3" fmla="*/ 42441 h 45073"/>
                <a:gd name="connsiteX4" fmla="*/ 206584 w 265179"/>
                <a:gd name="connsiteY4" fmla="*/ 44441 h 45073"/>
                <a:gd name="connsiteX5" fmla="*/ 148672 w 265179"/>
                <a:gd name="connsiteY5" fmla="*/ 42917 h 45073"/>
                <a:gd name="connsiteX6" fmla="*/ 99142 w 265179"/>
                <a:gd name="connsiteY6" fmla="*/ 41965 h 45073"/>
                <a:gd name="connsiteX7" fmla="*/ 57614 w 265179"/>
                <a:gd name="connsiteY7" fmla="*/ 39679 h 45073"/>
                <a:gd name="connsiteX8" fmla="*/ 11131 w 265179"/>
                <a:gd name="connsiteY8" fmla="*/ 35488 h 45073"/>
                <a:gd name="connsiteX9" fmla="*/ 82 w 265179"/>
                <a:gd name="connsiteY9" fmla="*/ 21867 h 45073"/>
                <a:gd name="connsiteX10" fmla="*/ 10084 w 265179"/>
                <a:gd name="connsiteY10" fmla="*/ 13771 h 45073"/>
                <a:gd name="connsiteX11" fmla="*/ 44469 w 265179"/>
                <a:gd name="connsiteY11" fmla="*/ 15771 h 45073"/>
                <a:gd name="connsiteX12" fmla="*/ 70282 w 265179"/>
                <a:gd name="connsiteY12" fmla="*/ 15200 h 45073"/>
                <a:gd name="connsiteX13" fmla="*/ 75520 w 265179"/>
                <a:gd name="connsiteY13" fmla="*/ 14247 h 45073"/>
                <a:gd name="connsiteX14" fmla="*/ 95618 w 265179"/>
                <a:gd name="connsiteY14" fmla="*/ 13676 h 45073"/>
                <a:gd name="connsiteX15" fmla="*/ 86665 w 265179"/>
                <a:gd name="connsiteY15" fmla="*/ 8913 h 45073"/>
                <a:gd name="connsiteX16" fmla="*/ 21418 w 265179"/>
                <a:gd name="connsiteY16" fmla="*/ 7960 h 45073"/>
                <a:gd name="connsiteX17" fmla="*/ 6369 w 265179"/>
                <a:gd name="connsiteY17" fmla="*/ 7960 h 45073"/>
                <a:gd name="connsiteX18" fmla="*/ 749 w 265179"/>
                <a:gd name="connsiteY18" fmla="*/ 4627 h 45073"/>
                <a:gd name="connsiteX19" fmla="*/ 7131 w 265179"/>
                <a:gd name="connsiteY19" fmla="*/ 245 h 45073"/>
                <a:gd name="connsiteX20" fmla="*/ 12751 w 265179"/>
                <a:gd name="connsiteY20" fmla="*/ 245 h 45073"/>
                <a:gd name="connsiteX21" fmla="*/ 114573 w 265179"/>
                <a:gd name="connsiteY21" fmla="*/ 3484 h 45073"/>
                <a:gd name="connsiteX22" fmla="*/ 148196 w 265179"/>
                <a:gd name="connsiteY22" fmla="*/ 3484 h 45073"/>
                <a:gd name="connsiteX23" fmla="*/ 155149 w 265179"/>
                <a:gd name="connsiteY23" fmla="*/ 7484 h 45073"/>
                <a:gd name="connsiteX24" fmla="*/ 148101 w 265179"/>
                <a:gd name="connsiteY24" fmla="*/ 10818 h 45073"/>
                <a:gd name="connsiteX25" fmla="*/ 113430 w 265179"/>
                <a:gd name="connsiteY25" fmla="*/ 8627 h 45073"/>
                <a:gd name="connsiteX26" fmla="*/ 97333 w 265179"/>
                <a:gd name="connsiteY26" fmla="*/ 14818 h 45073"/>
                <a:gd name="connsiteX27" fmla="*/ 107334 w 265179"/>
                <a:gd name="connsiteY27" fmla="*/ 18628 h 45073"/>
                <a:gd name="connsiteX28" fmla="*/ 145434 w 265179"/>
                <a:gd name="connsiteY28" fmla="*/ 19676 h 45073"/>
                <a:gd name="connsiteX29" fmla="*/ 165341 w 265179"/>
                <a:gd name="connsiteY29" fmla="*/ 18724 h 45073"/>
                <a:gd name="connsiteX30" fmla="*/ 199917 w 265179"/>
                <a:gd name="connsiteY30" fmla="*/ 21772 h 45073"/>
                <a:gd name="connsiteX31" fmla="*/ 220491 w 265179"/>
                <a:gd name="connsiteY31" fmla="*/ 15390 h 45073"/>
                <a:gd name="connsiteX32" fmla="*/ 187249 w 265179"/>
                <a:gd name="connsiteY32" fmla="*/ 9961 h 45073"/>
                <a:gd name="connsiteX33" fmla="*/ 222015 w 265179"/>
                <a:gd name="connsiteY33" fmla="*/ 13676 h 45073"/>
                <a:gd name="connsiteX34" fmla="*/ 225063 w 265179"/>
                <a:gd name="connsiteY34" fmla="*/ 14342 h 45073"/>
                <a:gd name="connsiteX35" fmla="*/ 225825 w 265179"/>
                <a:gd name="connsiteY35" fmla="*/ 13199 h 45073"/>
                <a:gd name="connsiteX36" fmla="*/ 225253 w 265179"/>
                <a:gd name="connsiteY36" fmla="*/ 14533 h 45073"/>
                <a:gd name="connsiteX37" fmla="*/ 230206 w 265179"/>
                <a:gd name="connsiteY37" fmla="*/ 24058 h 45073"/>
                <a:gd name="connsiteX38" fmla="*/ 246589 w 265179"/>
                <a:gd name="connsiteY38" fmla="*/ 24820 h 45073"/>
                <a:gd name="connsiteX39" fmla="*/ 251542 w 265179"/>
                <a:gd name="connsiteY39" fmla="*/ 17676 h 45073"/>
                <a:gd name="connsiteX40" fmla="*/ 264973 w 265179"/>
                <a:gd name="connsiteY40" fmla="*/ 24248 h 45073"/>
                <a:gd name="connsiteX41" fmla="*/ 33610 w 265179"/>
                <a:gd name="connsiteY41" fmla="*/ 29201 h 45073"/>
                <a:gd name="connsiteX42" fmla="*/ 32944 w 265179"/>
                <a:gd name="connsiteY42" fmla="*/ 28058 h 45073"/>
                <a:gd name="connsiteX43" fmla="*/ 31801 w 265179"/>
                <a:gd name="connsiteY43" fmla="*/ 27487 h 45073"/>
                <a:gd name="connsiteX44" fmla="*/ 32658 w 265179"/>
                <a:gd name="connsiteY44" fmla="*/ 28344 h 45073"/>
                <a:gd name="connsiteX45" fmla="*/ 101333 w 265179"/>
                <a:gd name="connsiteY45" fmla="*/ 30249 h 45073"/>
                <a:gd name="connsiteX46" fmla="*/ 100285 w 265179"/>
                <a:gd name="connsiteY46" fmla="*/ 29677 h 45073"/>
                <a:gd name="connsiteX47" fmla="*/ 100285 w 265179"/>
                <a:gd name="connsiteY47" fmla="*/ 30439 h 45073"/>
                <a:gd name="connsiteX48" fmla="*/ 196583 w 265179"/>
                <a:gd name="connsiteY48" fmla="*/ 35869 h 45073"/>
                <a:gd name="connsiteX49" fmla="*/ 196583 w 265179"/>
                <a:gd name="connsiteY49" fmla="*/ 34726 h 45073"/>
                <a:gd name="connsiteX50" fmla="*/ 196012 w 265179"/>
                <a:gd name="connsiteY50" fmla="*/ 35678 h 45073"/>
                <a:gd name="connsiteX51" fmla="*/ 256305 w 265179"/>
                <a:gd name="connsiteY51" fmla="*/ 28344 h 45073"/>
                <a:gd name="connsiteX52" fmla="*/ 255257 w 265179"/>
                <a:gd name="connsiteY52" fmla="*/ 28820 h 45073"/>
                <a:gd name="connsiteX53" fmla="*/ 254495 w 265179"/>
                <a:gd name="connsiteY53" fmla="*/ 31868 h 45073"/>
                <a:gd name="connsiteX54" fmla="*/ 253543 w 265179"/>
                <a:gd name="connsiteY54" fmla="*/ 32726 h 45073"/>
                <a:gd name="connsiteX55" fmla="*/ 254686 w 265179"/>
                <a:gd name="connsiteY55" fmla="*/ 32059 h 45073"/>
                <a:gd name="connsiteX56" fmla="*/ 256781 w 265179"/>
                <a:gd name="connsiteY56" fmla="*/ 28820 h 45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65179" h="45073">
                  <a:moveTo>
                    <a:pt x="264973" y="24248"/>
                  </a:moveTo>
                  <a:cubicBezTo>
                    <a:pt x="266306" y="31106"/>
                    <a:pt x="260972" y="36059"/>
                    <a:pt x="255448" y="40155"/>
                  </a:cubicBezTo>
                  <a:cubicBezTo>
                    <a:pt x="253390" y="41593"/>
                    <a:pt x="250647" y="41593"/>
                    <a:pt x="248590" y="40155"/>
                  </a:cubicBezTo>
                  <a:cubicBezTo>
                    <a:pt x="238112" y="34440"/>
                    <a:pt x="228111" y="31964"/>
                    <a:pt x="218967" y="42441"/>
                  </a:cubicBezTo>
                  <a:cubicBezTo>
                    <a:pt x="215824" y="46060"/>
                    <a:pt x="210394" y="45108"/>
                    <a:pt x="206584" y="44441"/>
                  </a:cubicBezTo>
                  <a:cubicBezTo>
                    <a:pt x="187353" y="42365"/>
                    <a:pt x="167989" y="41850"/>
                    <a:pt x="148672" y="42917"/>
                  </a:cubicBezTo>
                  <a:cubicBezTo>
                    <a:pt x="132099" y="42917"/>
                    <a:pt x="115716" y="37964"/>
                    <a:pt x="99142" y="41965"/>
                  </a:cubicBezTo>
                  <a:cubicBezTo>
                    <a:pt x="86093" y="30821"/>
                    <a:pt x="71329" y="39584"/>
                    <a:pt x="57614" y="39679"/>
                  </a:cubicBezTo>
                  <a:cubicBezTo>
                    <a:pt x="41802" y="39679"/>
                    <a:pt x="26848" y="35583"/>
                    <a:pt x="11131" y="35488"/>
                  </a:cubicBezTo>
                  <a:cubicBezTo>
                    <a:pt x="1606" y="35488"/>
                    <a:pt x="940" y="27868"/>
                    <a:pt x="82" y="21867"/>
                  </a:cubicBezTo>
                  <a:cubicBezTo>
                    <a:pt x="-775" y="15866"/>
                    <a:pt x="5226" y="15104"/>
                    <a:pt x="10084" y="13771"/>
                  </a:cubicBezTo>
                  <a:cubicBezTo>
                    <a:pt x="21799" y="10723"/>
                    <a:pt x="32944" y="15581"/>
                    <a:pt x="44469" y="15771"/>
                  </a:cubicBezTo>
                  <a:cubicBezTo>
                    <a:pt x="53051" y="16962"/>
                    <a:pt x="61766" y="16771"/>
                    <a:pt x="70282" y="15200"/>
                  </a:cubicBezTo>
                  <a:cubicBezTo>
                    <a:pt x="71996" y="14723"/>
                    <a:pt x="75044" y="13676"/>
                    <a:pt x="75520" y="14247"/>
                  </a:cubicBezTo>
                  <a:cubicBezTo>
                    <a:pt x="82759" y="23201"/>
                    <a:pt x="89046" y="15009"/>
                    <a:pt x="95618" y="13676"/>
                  </a:cubicBezTo>
                  <a:cubicBezTo>
                    <a:pt x="93951" y="10351"/>
                    <a:pt x="90360" y="8437"/>
                    <a:pt x="86665" y="8913"/>
                  </a:cubicBezTo>
                  <a:cubicBezTo>
                    <a:pt x="64948" y="8913"/>
                    <a:pt x="43135" y="8246"/>
                    <a:pt x="21418" y="7960"/>
                  </a:cubicBezTo>
                  <a:cubicBezTo>
                    <a:pt x="16370" y="7960"/>
                    <a:pt x="11417" y="7960"/>
                    <a:pt x="6369" y="7960"/>
                  </a:cubicBezTo>
                  <a:cubicBezTo>
                    <a:pt x="3988" y="7960"/>
                    <a:pt x="1035" y="7389"/>
                    <a:pt x="749" y="4627"/>
                  </a:cubicBezTo>
                  <a:cubicBezTo>
                    <a:pt x="749" y="436"/>
                    <a:pt x="4273" y="722"/>
                    <a:pt x="7131" y="245"/>
                  </a:cubicBezTo>
                  <a:cubicBezTo>
                    <a:pt x="9989" y="-231"/>
                    <a:pt x="10846" y="245"/>
                    <a:pt x="12751" y="245"/>
                  </a:cubicBezTo>
                  <a:cubicBezTo>
                    <a:pt x="46726" y="-536"/>
                    <a:pt x="80721" y="550"/>
                    <a:pt x="114573" y="3484"/>
                  </a:cubicBezTo>
                  <a:cubicBezTo>
                    <a:pt x="125717" y="4341"/>
                    <a:pt x="136957" y="3484"/>
                    <a:pt x="148196" y="3484"/>
                  </a:cubicBezTo>
                  <a:cubicBezTo>
                    <a:pt x="151149" y="3484"/>
                    <a:pt x="155245" y="3484"/>
                    <a:pt x="155149" y="7484"/>
                  </a:cubicBezTo>
                  <a:cubicBezTo>
                    <a:pt x="155054" y="11485"/>
                    <a:pt x="151244" y="11009"/>
                    <a:pt x="148101" y="10818"/>
                  </a:cubicBezTo>
                  <a:cubicBezTo>
                    <a:pt x="136481" y="10151"/>
                    <a:pt x="124860" y="10151"/>
                    <a:pt x="113430" y="8627"/>
                  </a:cubicBezTo>
                  <a:cubicBezTo>
                    <a:pt x="107324" y="7513"/>
                    <a:pt x="101114" y="9904"/>
                    <a:pt x="97333" y="14818"/>
                  </a:cubicBezTo>
                  <a:cubicBezTo>
                    <a:pt x="98095" y="21772"/>
                    <a:pt x="103810" y="18914"/>
                    <a:pt x="107334" y="18628"/>
                  </a:cubicBezTo>
                  <a:cubicBezTo>
                    <a:pt x="120002" y="17771"/>
                    <a:pt x="132385" y="13009"/>
                    <a:pt x="145434" y="19676"/>
                  </a:cubicBezTo>
                  <a:cubicBezTo>
                    <a:pt x="151339" y="22629"/>
                    <a:pt x="158007" y="17485"/>
                    <a:pt x="165341" y="18724"/>
                  </a:cubicBezTo>
                  <a:cubicBezTo>
                    <a:pt x="176581" y="20629"/>
                    <a:pt x="188296" y="19200"/>
                    <a:pt x="199917" y="21772"/>
                  </a:cubicBezTo>
                  <a:cubicBezTo>
                    <a:pt x="207356" y="22553"/>
                    <a:pt x="214795" y="20248"/>
                    <a:pt x="220491" y="15390"/>
                  </a:cubicBezTo>
                  <a:cubicBezTo>
                    <a:pt x="209442" y="13580"/>
                    <a:pt x="196774" y="19867"/>
                    <a:pt x="187249" y="9961"/>
                  </a:cubicBezTo>
                  <a:cubicBezTo>
                    <a:pt x="203060" y="4817"/>
                    <a:pt x="206299" y="5198"/>
                    <a:pt x="222015" y="13676"/>
                  </a:cubicBezTo>
                  <a:lnTo>
                    <a:pt x="225063" y="14342"/>
                  </a:lnTo>
                  <a:cubicBezTo>
                    <a:pt x="225063" y="14342"/>
                    <a:pt x="225634" y="13199"/>
                    <a:pt x="225825" y="13199"/>
                  </a:cubicBezTo>
                  <a:cubicBezTo>
                    <a:pt x="226015" y="13199"/>
                    <a:pt x="226682" y="13866"/>
                    <a:pt x="225253" y="14533"/>
                  </a:cubicBezTo>
                  <a:cubicBezTo>
                    <a:pt x="225253" y="18343"/>
                    <a:pt x="221443" y="24058"/>
                    <a:pt x="230206" y="24058"/>
                  </a:cubicBezTo>
                  <a:cubicBezTo>
                    <a:pt x="235731" y="24058"/>
                    <a:pt x="241160" y="24058"/>
                    <a:pt x="246589" y="24820"/>
                  </a:cubicBezTo>
                  <a:cubicBezTo>
                    <a:pt x="252019" y="25582"/>
                    <a:pt x="250781" y="20629"/>
                    <a:pt x="251542" y="17676"/>
                  </a:cubicBezTo>
                  <a:cubicBezTo>
                    <a:pt x="257162" y="17676"/>
                    <a:pt x="263449" y="18057"/>
                    <a:pt x="264973" y="24248"/>
                  </a:cubicBezTo>
                  <a:close/>
                  <a:moveTo>
                    <a:pt x="33610" y="29201"/>
                  </a:moveTo>
                  <a:lnTo>
                    <a:pt x="32944" y="28058"/>
                  </a:lnTo>
                  <a:lnTo>
                    <a:pt x="31801" y="27487"/>
                  </a:lnTo>
                  <a:lnTo>
                    <a:pt x="32658" y="28344"/>
                  </a:lnTo>
                  <a:close/>
                  <a:moveTo>
                    <a:pt x="101333" y="30249"/>
                  </a:moveTo>
                  <a:lnTo>
                    <a:pt x="100285" y="29677"/>
                  </a:lnTo>
                  <a:lnTo>
                    <a:pt x="100285" y="30439"/>
                  </a:lnTo>
                  <a:close/>
                  <a:moveTo>
                    <a:pt x="196583" y="35869"/>
                  </a:moveTo>
                  <a:lnTo>
                    <a:pt x="196583" y="34726"/>
                  </a:lnTo>
                  <a:lnTo>
                    <a:pt x="196012" y="35678"/>
                  </a:lnTo>
                  <a:close/>
                  <a:moveTo>
                    <a:pt x="256305" y="28344"/>
                  </a:moveTo>
                  <a:cubicBezTo>
                    <a:pt x="256305" y="28344"/>
                    <a:pt x="255352" y="28344"/>
                    <a:pt x="255257" y="28820"/>
                  </a:cubicBezTo>
                  <a:cubicBezTo>
                    <a:pt x="255162" y="29297"/>
                    <a:pt x="254781" y="30821"/>
                    <a:pt x="254495" y="31868"/>
                  </a:cubicBezTo>
                  <a:lnTo>
                    <a:pt x="253543" y="32726"/>
                  </a:lnTo>
                  <a:lnTo>
                    <a:pt x="254686" y="32059"/>
                  </a:lnTo>
                  <a:cubicBezTo>
                    <a:pt x="256114" y="30916"/>
                    <a:pt x="257829" y="30154"/>
                    <a:pt x="256781" y="28820"/>
                  </a:cubicBezTo>
                  <a:close/>
                </a:path>
              </a:pathLst>
            </a:custGeom>
            <a:grpFill/>
            <a:ln w="9525" cap="flat">
              <a:noFill/>
              <a:prstDash val="solid"/>
              <a:miter/>
            </a:ln>
          </p:spPr>
          <p:txBody>
            <a:bodyPr rtlCol="0" anchor="ctr"/>
            <a:lstStyle/>
            <a:p>
              <a:endParaRPr lang="en-US">
                <a:solidFill>
                  <a:schemeClr val="bg1"/>
                </a:solidFill>
              </a:endParaRPr>
            </a:p>
          </p:txBody>
        </p:sp>
        <p:sp>
          <p:nvSpPr>
            <p:cNvPr id="11" name="Freeform 10">
              <a:extLst>
                <a:ext uri="{FF2B5EF4-FFF2-40B4-BE49-F238E27FC236}">
                  <a16:creationId xmlns:a16="http://schemas.microsoft.com/office/drawing/2014/main" id="{9B7BF323-352A-0939-B234-D6B6D8417754}"/>
                </a:ext>
              </a:extLst>
            </p:cNvPr>
            <p:cNvSpPr/>
            <p:nvPr/>
          </p:nvSpPr>
          <p:spPr>
            <a:xfrm>
              <a:off x="6245679" y="2723828"/>
              <a:ext cx="262976" cy="23844"/>
            </a:xfrm>
            <a:custGeom>
              <a:avLst/>
              <a:gdLst>
                <a:gd name="connsiteX0" fmla="*/ 258467 w 262976"/>
                <a:gd name="connsiteY0" fmla="*/ 322 h 23844"/>
                <a:gd name="connsiteX1" fmla="*/ 246084 w 262976"/>
                <a:gd name="connsiteY1" fmla="*/ 5846 h 23844"/>
                <a:gd name="connsiteX2" fmla="*/ 225415 w 262976"/>
                <a:gd name="connsiteY2" fmla="*/ 7275 h 23844"/>
                <a:gd name="connsiteX3" fmla="*/ 202269 w 262976"/>
                <a:gd name="connsiteY3" fmla="*/ 5370 h 23844"/>
                <a:gd name="connsiteX4" fmla="*/ 194173 w 262976"/>
                <a:gd name="connsiteY4" fmla="*/ 5370 h 23844"/>
                <a:gd name="connsiteX5" fmla="*/ 150358 w 262976"/>
                <a:gd name="connsiteY5" fmla="*/ 6799 h 23844"/>
                <a:gd name="connsiteX6" fmla="*/ 154454 w 262976"/>
                <a:gd name="connsiteY6" fmla="*/ 4037 h 23844"/>
                <a:gd name="connsiteX7" fmla="*/ 148834 w 262976"/>
                <a:gd name="connsiteY7" fmla="*/ 5084 h 23844"/>
                <a:gd name="connsiteX8" fmla="*/ 130832 w 262976"/>
                <a:gd name="connsiteY8" fmla="*/ 4132 h 23844"/>
                <a:gd name="connsiteX9" fmla="*/ 116735 w 262976"/>
                <a:gd name="connsiteY9" fmla="*/ 893 h 23844"/>
                <a:gd name="connsiteX10" fmla="*/ 111782 w 262976"/>
                <a:gd name="connsiteY10" fmla="*/ 893 h 23844"/>
                <a:gd name="connsiteX11" fmla="*/ 106734 w 262976"/>
                <a:gd name="connsiteY11" fmla="*/ 7561 h 23844"/>
                <a:gd name="connsiteX12" fmla="*/ 99494 w 262976"/>
                <a:gd name="connsiteY12" fmla="*/ 2989 h 23844"/>
                <a:gd name="connsiteX13" fmla="*/ 73586 w 262976"/>
                <a:gd name="connsiteY13" fmla="*/ 1941 h 23844"/>
                <a:gd name="connsiteX14" fmla="*/ 30534 w 262976"/>
                <a:gd name="connsiteY14" fmla="*/ 1941 h 23844"/>
                <a:gd name="connsiteX15" fmla="*/ 3006 w 262976"/>
                <a:gd name="connsiteY15" fmla="*/ 5084 h 23844"/>
                <a:gd name="connsiteX16" fmla="*/ 1196 w 262976"/>
                <a:gd name="connsiteY16" fmla="*/ 5084 h 23844"/>
                <a:gd name="connsiteX17" fmla="*/ 1959 w 262976"/>
                <a:gd name="connsiteY17" fmla="*/ 6132 h 23844"/>
                <a:gd name="connsiteX18" fmla="*/ 9102 w 262976"/>
                <a:gd name="connsiteY18" fmla="*/ 22706 h 23844"/>
                <a:gd name="connsiteX19" fmla="*/ 24056 w 262976"/>
                <a:gd name="connsiteY19" fmla="*/ 23753 h 23844"/>
                <a:gd name="connsiteX20" fmla="*/ 105686 w 262976"/>
                <a:gd name="connsiteY20" fmla="*/ 21563 h 23844"/>
                <a:gd name="connsiteX21" fmla="*/ 194078 w 262976"/>
                <a:gd name="connsiteY21" fmla="*/ 22325 h 23844"/>
                <a:gd name="connsiteX22" fmla="*/ 253895 w 262976"/>
                <a:gd name="connsiteY22" fmla="*/ 19086 h 23844"/>
                <a:gd name="connsiteX23" fmla="*/ 262848 w 262976"/>
                <a:gd name="connsiteY23" fmla="*/ 9561 h 23844"/>
                <a:gd name="connsiteX24" fmla="*/ 258467 w 262976"/>
                <a:gd name="connsiteY24" fmla="*/ 322 h 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62976" h="23844">
                  <a:moveTo>
                    <a:pt x="258467" y="322"/>
                  </a:moveTo>
                  <a:cubicBezTo>
                    <a:pt x="255228" y="3179"/>
                    <a:pt x="255800" y="11847"/>
                    <a:pt x="246084" y="5846"/>
                  </a:cubicBezTo>
                  <a:cubicBezTo>
                    <a:pt x="239474" y="2398"/>
                    <a:pt x="231482" y="2951"/>
                    <a:pt x="225415" y="7275"/>
                  </a:cubicBezTo>
                  <a:cubicBezTo>
                    <a:pt x="220748" y="10228"/>
                    <a:pt x="209127" y="15467"/>
                    <a:pt x="202269" y="5370"/>
                  </a:cubicBezTo>
                  <a:cubicBezTo>
                    <a:pt x="200078" y="2132"/>
                    <a:pt x="197316" y="4132"/>
                    <a:pt x="194173" y="5370"/>
                  </a:cubicBezTo>
                  <a:cubicBezTo>
                    <a:pt x="180000" y="9980"/>
                    <a:pt x="164807" y="10475"/>
                    <a:pt x="150358" y="6799"/>
                  </a:cubicBezTo>
                  <a:lnTo>
                    <a:pt x="154454" y="4037"/>
                  </a:lnTo>
                  <a:cubicBezTo>
                    <a:pt x="151882" y="1465"/>
                    <a:pt x="150358" y="3275"/>
                    <a:pt x="148834" y="5084"/>
                  </a:cubicBezTo>
                  <a:cubicBezTo>
                    <a:pt x="142833" y="4037"/>
                    <a:pt x="137023" y="1179"/>
                    <a:pt x="130832" y="4132"/>
                  </a:cubicBezTo>
                  <a:cubicBezTo>
                    <a:pt x="124640" y="7085"/>
                    <a:pt x="119021" y="11657"/>
                    <a:pt x="116735" y="893"/>
                  </a:cubicBezTo>
                  <a:cubicBezTo>
                    <a:pt x="116735" y="-345"/>
                    <a:pt x="113592" y="-250"/>
                    <a:pt x="111782" y="893"/>
                  </a:cubicBezTo>
                  <a:cubicBezTo>
                    <a:pt x="109972" y="2036"/>
                    <a:pt x="108734" y="6608"/>
                    <a:pt x="106734" y="7561"/>
                  </a:cubicBezTo>
                  <a:cubicBezTo>
                    <a:pt x="103304" y="9180"/>
                    <a:pt x="104257" y="1941"/>
                    <a:pt x="99494" y="2989"/>
                  </a:cubicBezTo>
                  <a:cubicBezTo>
                    <a:pt x="90827" y="4894"/>
                    <a:pt x="81873" y="10037"/>
                    <a:pt x="73586" y="1941"/>
                  </a:cubicBezTo>
                  <a:cubicBezTo>
                    <a:pt x="59375" y="4799"/>
                    <a:pt x="44745" y="4799"/>
                    <a:pt x="30534" y="1941"/>
                  </a:cubicBezTo>
                  <a:cubicBezTo>
                    <a:pt x="21265" y="1836"/>
                    <a:pt x="12017" y="2894"/>
                    <a:pt x="3006" y="5084"/>
                  </a:cubicBezTo>
                  <a:cubicBezTo>
                    <a:pt x="2054" y="4132"/>
                    <a:pt x="1292" y="4132"/>
                    <a:pt x="1196" y="5084"/>
                  </a:cubicBezTo>
                  <a:cubicBezTo>
                    <a:pt x="1101" y="6037"/>
                    <a:pt x="1673" y="5751"/>
                    <a:pt x="1959" y="6132"/>
                  </a:cubicBezTo>
                  <a:cubicBezTo>
                    <a:pt x="-1756" y="17372"/>
                    <a:pt x="-613" y="20515"/>
                    <a:pt x="9102" y="22706"/>
                  </a:cubicBezTo>
                  <a:cubicBezTo>
                    <a:pt x="14027" y="23677"/>
                    <a:pt x="19046" y="24030"/>
                    <a:pt x="24056" y="23753"/>
                  </a:cubicBezTo>
                  <a:cubicBezTo>
                    <a:pt x="51203" y="23182"/>
                    <a:pt x="78444" y="22039"/>
                    <a:pt x="105686" y="21563"/>
                  </a:cubicBezTo>
                  <a:cubicBezTo>
                    <a:pt x="135118" y="21563"/>
                    <a:pt x="164550" y="22896"/>
                    <a:pt x="194078" y="22325"/>
                  </a:cubicBezTo>
                  <a:cubicBezTo>
                    <a:pt x="214176" y="22325"/>
                    <a:pt x="233987" y="19658"/>
                    <a:pt x="253895" y="19086"/>
                  </a:cubicBezTo>
                  <a:cubicBezTo>
                    <a:pt x="262372" y="19086"/>
                    <a:pt x="263420" y="15371"/>
                    <a:pt x="262848" y="9561"/>
                  </a:cubicBezTo>
                  <a:cubicBezTo>
                    <a:pt x="262467" y="6513"/>
                    <a:pt x="263229" y="2513"/>
                    <a:pt x="258467" y="322"/>
                  </a:cubicBezTo>
                  <a:close/>
                </a:path>
              </a:pathLst>
            </a:custGeom>
            <a:grpFill/>
            <a:ln w="9525" cap="flat">
              <a:noFill/>
              <a:prstDash val="solid"/>
              <a:miter/>
            </a:ln>
          </p:spPr>
          <p:txBody>
            <a:bodyPr rtlCol="0" anchor="ctr"/>
            <a:lstStyle/>
            <a:p>
              <a:endParaRPr lang="en-US">
                <a:solidFill>
                  <a:schemeClr val="bg1"/>
                </a:solidFill>
              </a:endParaRPr>
            </a:p>
          </p:txBody>
        </p:sp>
        <p:sp>
          <p:nvSpPr>
            <p:cNvPr id="12" name="Freeform 11">
              <a:extLst>
                <a:ext uri="{FF2B5EF4-FFF2-40B4-BE49-F238E27FC236}">
                  <a16:creationId xmlns:a16="http://schemas.microsoft.com/office/drawing/2014/main" id="{97577D41-D9C1-1E74-D56B-BC123F81E1BC}"/>
                </a:ext>
              </a:extLst>
            </p:cNvPr>
            <p:cNvSpPr/>
            <p:nvPr/>
          </p:nvSpPr>
          <p:spPr>
            <a:xfrm>
              <a:off x="7269216" y="2716720"/>
              <a:ext cx="146373" cy="30121"/>
            </a:xfrm>
            <a:custGeom>
              <a:avLst/>
              <a:gdLst>
                <a:gd name="connsiteX0" fmla="*/ 131708 w 146373"/>
                <a:gd name="connsiteY0" fmla="*/ 16288 h 30121"/>
                <a:gd name="connsiteX1" fmla="*/ 137509 w 146373"/>
                <a:gd name="connsiteY1" fmla="*/ 23889 h 30121"/>
                <a:gd name="connsiteX2" fmla="*/ 141233 w 146373"/>
                <a:gd name="connsiteY2" fmla="*/ 23336 h 30121"/>
                <a:gd name="connsiteX3" fmla="*/ 145520 w 146373"/>
                <a:gd name="connsiteY3" fmla="*/ 8192 h 30121"/>
                <a:gd name="connsiteX4" fmla="*/ 139138 w 146373"/>
                <a:gd name="connsiteY4" fmla="*/ 2000 h 30121"/>
                <a:gd name="connsiteX5" fmla="*/ 101609 w 146373"/>
                <a:gd name="connsiteY5" fmla="*/ 0 h 30121"/>
                <a:gd name="connsiteX6" fmla="*/ 97037 w 146373"/>
                <a:gd name="connsiteY6" fmla="*/ 2286 h 30121"/>
                <a:gd name="connsiteX7" fmla="*/ 86655 w 146373"/>
                <a:gd name="connsiteY7" fmla="*/ 4763 h 30121"/>
                <a:gd name="connsiteX8" fmla="*/ 15694 w 146373"/>
                <a:gd name="connsiteY8" fmla="*/ 6191 h 30121"/>
                <a:gd name="connsiteX9" fmla="*/ 4740 w 146373"/>
                <a:gd name="connsiteY9" fmla="*/ 12192 h 30121"/>
                <a:gd name="connsiteX10" fmla="*/ 1787 w 146373"/>
                <a:gd name="connsiteY10" fmla="*/ 8192 h 30121"/>
                <a:gd name="connsiteX11" fmla="*/ 2835 w 146373"/>
                <a:gd name="connsiteY11" fmla="*/ 13525 h 30121"/>
                <a:gd name="connsiteX12" fmla="*/ 5026 w 146373"/>
                <a:gd name="connsiteY12" fmla="*/ 26289 h 30121"/>
                <a:gd name="connsiteX13" fmla="*/ 37220 w 146373"/>
                <a:gd name="connsiteY13" fmla="*/ 19907 h 30121"/>
                <a:gd name="connsiteX14" fmla="*/ 26933 w 146373"/>
                <a:gd name="connsiteY14" fmla="*/ 14383 h 30121"/>
                <a:gd name="connsiteX15" fmla="*/ 40554 w 146373"/>
                <a:gd name="connsiteY15" fmla="*/ 15812 h 30121"/>
                <a:gd name="connsiteX16" fmla="*/ 37792 w 146373"/>
                <a:gd name="connsiteY16" fmla="*/ 20193 h 30121"/>
                <a:gd name="connsiteX17" fmla="*/ 45983 w 146373"/>
                <a:gd name="connsiteY17" fmla="*/ 29242 h 30121"/>
                <a:gd name="connsiteX18" fmla="*/ 82655 w 146373"/>
                <a:gd name="connsiteY18" fmla="*/ 11811 h 30121"/>
                <a:gd name="connsiteX19" fmla="*/ 98371 w 146373"/>
                <a:gd name="connsiteY19" fmla="*/ 26765 h 30121"/>
                <a:gd name="connsiteX20" fmla="*/ 131137 w 146373"/>
                <a:gd name="connsiteY20" fmla="*/ 15907 h 30121"/>
                <a:gd name="connsiteX21" fmla="*/ 132851 w 146373"/>
                <a:gd name="connsiteY21" fmla="*/ 13049 h 30121"/>
                <a:gd name="connsiteX22" fmla="*/ 131708 w 146373"/>
                <a:gd name="connsiteY22" fmla="*/ 16288 h 30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6373" h="30121">
                  <a:moveTo>
                    <a:pt x="131708" y="16288"/>
                  </a:moveTo>
                  <a:cubicBezTo>
                    <a:pt x="131213" y="19993"/>
                    <a:pt x="133804" y="23393"/>
                    <a:pt x="137509" y="23889"/>
                  </a:cubicBezTo>
                  <a:cubicBezTo>
                    <a:pt x="138776" y="24060"/>
                    <a:pt x="140071" y="23870"/>
                    <a:pt x="141233" y="23336"/>
                  </a:cubicBezTo>
                  <a:cubicBezTo>
                    <a:pt x="150187" y="20669"/>
                    <a:pt x="142567" y="13145"/>
                    <a:pt x="145520" y="8192"/>
                  </a:cubicBezTo>
                  <a:cubicBezTo>
                    <a:pt x="148472" y="3238"/>
                    <a:pt x="143138" y="2667"/>
                    <a:pt x="139138" y="2000"/>
                  </a:cubicBezTo>
                  <a:cubicBezTo>
                    <a:pt x="126755" y="95"/>
                    <a:pt x="113706" y="8477"/>
                    <a:pt x="101609" y="0"/>
                  </a:cubicBezTo>
                  <a:cubicBezTo>
                    <a:pt x="101038" y="0"/>
                    <a:pt x="98275" y="1143"/>
                    <a:pt x="97037" y="2286"/>
                  </a:cubicBezTo>
                  <a:cubicBezTo>
                    <a:pt x="94189" y="4763"/>
                    <a:pt x="90312" y="5686"/>
                    <a:pt x="86655" y="4763"/>
                  </a:cubicBezTo>
                  <a:cubicBezTo>
                    <a:pt x="62842" y="667"/>
                    <a:pt x="39030" y="8192"/>
                    <a:pt x="15694" y="6191"/>
                  </a:cubicBezTo>
                  <a:cubicBezTo>
                    <a:pt x="10646" y="5715"/>
                    <a:pt x="8645" y="10573"/>
                    <a:pt x="4740" y="12192"/>
                  </a:cubicBezTo>
                  <a:lnTo>
                    <a:pt x="1787" y="8192"/>
                  </a:lnTo>
                  <a:cubicBezTo>
                    <a:pt x="-1070" y="10478"/>
                    <a:pt x="1121" y="12001"/>
                    <a:pt x="2835" y="13525"/>
                  </a:cubicBezTo>
                  <a:cubicBezTo>
                    <a:pt x="-404" y="18479"/>
                    <a:pt x="-2213" y="25051"/>
                    <a:pt x="5026" y="26289"/>
                  </a:cubicBezTo>
                  <a:cubicBezTo>
                    <a:pt x="16075" y="28194"/>
                    <a:pt x="28743" y="31528"/>
                    <a:pt x="37220" y="19907"/>
                  </a:cubicBezTo>
                  <a:cubicBezTo>
                    <a:pt x="35411" y="15621"/>
                    <a:pt x="30076" y="16954"/>
                    <a:pt x="26933" y="14383"/>
                  </a:cubicBezTo>
                  <a:cubicBezTo>
                    <a:pt x="31381" y="12249"/>
                    <a:pt x="36649" y="12802"/>
                    <a:pt x="40554" y="15812"/>
                  </a:cubicBezTo>
                  <a:cubicBezTo>
                    <a:pt x="43602" y="18669"/>
                    <a:pt x="39316" y="19050"/>
                    <a:pt x="37792" y="20193"/>
                  </a:cubicBezTo>
                  <a:cubicBezTo>
                    <a:pt x="36363" y="26575"/>
                    <a:pt x="39411" y="32385"/>
                    <a:pt x="45983" y="29242"/>
                  </a:cubicBezTo>
                  <a:cubicBezTo>
                    <a:pt x="58080" y="23431"/>
                    <a:pt x="75415" y="29813"/>
                    <a:pt x="82655" y="11811"/>
                  </a:cubicBezTo>
                  <a:cubicBezTo>
                    <a:pt x="85226" y="27718"/>
                    <a:pt x="85703" y="28480"/>
                    <a:pt x="98371" y="26765"/>
                  </a:cubicBezTo>
                  <a:cubicBezTo>
                    <a:pt x="110115" y="26413"/>
                    <a:pt x="121507" y="22641"/>
                    <a:pt x="131137" y="15907"/>
                  </a:cubicBezTo>
                  <a:lnTo>
                    <a:pt x="132851" y="13049"/>
                  </a:lnTo>
                  <a:cubicBezTo>
                    <a:pt x="135137" y="14954"/>
                    <a:pt x="132375" y="15240"/>
                    <a:pt x="131708" y="16288"/>
                  </a:cubicBezTo>
                  <a:close/>
                </a:path>
              </a:pathLst>
            </a:custGeom>
            <a:grpFill/>
            <a:ln w="9525" cap="flat">
              <a:noFill/>
              <a:prstDash val="solid"/>
              <a:miter/>
            </a:ln>
          </p:spPr>
          <p:txBody>
            <a:bodyPr rtlCol="0" anchor="ctr"/>
            <a:lstStyle/>
            <a:p>
              <a:endParaRPr lang="en-US">
                <a:solidFill>
                  <a:schemeClr val="bg1"/>
                </a:solidFill>
              </a:endParaRPr>
            </a:p>
          </p:txBody>
        </p:sp>
        <p:sp>
          <p:nvSpPr>
            <p:cNvPr id="13" name="Freeform 12">
              <a:extLst>
                <a:ext uri="{FF2B5EF4-FFF2-40B4-BE49-F238E27FC236}">
                  <a16:creationId xmlns:a16="http://schemas.microsoft.com/office/drawing/2014/main" id="{26659E3E-11CF-1A65-8C5A-B217C8DC3F46}"/>
                </a:ext>
              </a:extLst>
            </p:cNvPr>
            <p:cNvSpPr/>
            <p:nvPr/>
          </p:nvSpPr>
          <p:spPr>
            <a:xfrm>
              <a:off x="8022621" y="2757505"/>
              <a:ext cx="52693" cy="19190"/>
            </a:xfrm>
            <a:custGeom>
              <a:avLst/>
              <a:gdLst>
                <a:gd name="connsiteX0" fmla="*/ 43910 w 52693"/>
                <a:gd name="connsiteY0" fmla="*/ 5601 h 19190"/>
                <a:gd name="connsiteX1" fmla="*/ 27718 w 52693"/>
                <a:gd name="connsiteY1" fmla="*/ 3030 h 19190"/>
                <a:gd name="connsiteX2" fmla="*/ 0 w 52693"/>
                <a:gd name="connsiteY2" fmla="*/ 15031 h 19190"/>
                <a:gd name="connsiteX3" fmla="*/ 23051 w 52693"/>
                <a:gd name="connsiteY3" fmla="*/ 11888 h 19190"/>
                <a:gd name="connsiteX4" fmla="*/ 28194 w 52693"/>
                <a:gd name="connsiteY4" fmla="*/ 12840 h 19190"/>
                <a:gd name="connsiteX5" fmla="*/ 42101 w 52693"/>
                <a:gd name="connsiteY5" fmla="*/ 18270 h 19190"/>
                <a:gd name="connsiteX6" fmla="*/ 52483 w 52693"/>
                <a:gd name="connsiteY6" fmla="*/ 14555 h 19190"/>
                <a:gd name="connsiteX7" fmla="*/ 43910 w 52693"/>
                <a:gd name="connsiteY7" fmla="*/ 5601 h 19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693" h="19190">
                  <a:moveTo>
                    <a:pt x="43910" y="5601"/>
                  </a:moveTo>
                  <a:cubicBezTo>
                    <a:pt x="38671" y="3411"/>
                    <a:pt x="33242" y="4935"/>
                    <a:pt x="27718" y="3030"/>
                  </a:cubicBezTo>
                  <a:cubicBezTo>
                    <a:pt x="12097" y="-2495"/>
                    <a:pt x="10668" y="-1542"/>
                    <a:pt x="0" y="15031"/>
                  </a:cubicBezTo>
                  <a:cubicBezTo>
                    <a:pt x="8382" y="16174"/>
                    <a:pt x="16478" y="21413"/>
                    <a:pt x="23051" y="11888"/>
                  </a:cubicBezTo>
                  <a:cubicBezTo>
                    <a:pt x="25337" y="8554"/>
                    <a:pt x="27527" y="10554"/>
                    <a:pt x="28194" y="12840"/>
                  </a:cubicBezTo>
                  <a:cubicBezTo>
                    <a:pt x="30290" y="20651"/>
                    <a:pt x="37719" y="16555"/>
                    <a:pt x="42101" y="18270"/>
                  </a:cubicBezTo>
                  <a:cubicBezTo>
                    <a:pt x="46482" y="19984"/>
                    <a:pt x="51149" y="19603"/>
                    <a:pt x="52483" y="14555"/>
                  </a:cubicBezTo>
                  <a:cubicBezTo>
                    <a:pt x="53816" y="9507"/>
                    <a:pt x="48578" y="7602"/>
                    <a:pt x="43910" y="5601"/>
                  </a:cubicBezTo>
                  <a:close/>
                </a:path>
              </a:pathLst>
            </a:custGeom>
            <a:grpFill/>
            <a:ln w="9525" cap="flat">
              <a:noFill/>
              <a:prstDash val="solid"/>
              <a:miter/>
            </a:ln>
          </p:spPr>
          <p:txBody>
            <a:bodyPr rtlCol="0" anchor="ctr"/>
            <a:lstStyle/>
            <a:p>
              <a:endParaRPr lang="en-US">
                <a:solidFill>
                  <a:schemeClr val="bg1"/>
                </a:solidFill>
              </a:endParaRPr>
            </a:p>
          </p:txBody>
        </p:sp>
        <p:sp>
          <p:nvSpPr>
            <p:cNvPr id="14" name="Freeform 13">
              <a:extLst>
                <a:ext uri="{FF2B5EF4-FFF2-40B4-BE49-F238E27FC236}">
                  <a16:creationId xmlns:a16="http://schemas.microsoft.com/office/drawing/2014/main" id="{95932F17-E8D9-9F5A-4C2D-B46DDB4C77D4}"/>
                </a:ext>
              </a:extLst>
            </p:cNvPr>
            <p:cNvSpPr/>
            <p:nvPr/>
          </p:nvSpPr>
          <p:spPr>
            <a:xfrm>
              <a:off x="7119643" y="2760952"/>
              <a:ext cx="60205" cy="13954"/>
            </a:xfrm>
            <a:custGeom>
              <a:avLst/>
              <a:gdLst>
                <a:gd name="connsiteX0" fmla="*/ 57062 w 60205"/>
                <a:gd name="connsiteY0" fmla="*/ 250 h 13954"/>
                <a:gd name="connsiteX1" fmla="*/ 44013 w 60205"/>
                <a:gd name="connsiteY1" fmla="*/ 250 h 13954"/>
                <a:gd name="connsiteX2" fmla="*/ 16391 w 60205"/>
                <a:gd name="connsiteY2" fmla="*/ 3203 h 13954"/>
                <a:gd name="connsiteX3" fmla="*/ 6866 w 60205"/>
                <a:gd name="connsiteY3" fmla="*/ 2250 h 13954"/>
                <a:gd name="connsiteX4" fmla="*/ 8 w 60205"/>
                <a:gd name="connsiteY4" fmla="*/ 6822 h 13954"/>
                <a:gd name="connsiteX5" fmla="*/ 7056 w 60205"/>
                <a:gd name="connsiteY5" fmla="*/ 13490 h 13954"/>
                <a:gd name="connsiteX6" fmla="*/ 18296 w 60205"/>
                <a:gd name="connsiteY6" fmla="*/ 13490 h 13954"/>
                <a:gd name="connsiteX7" fmla="*/ 55824 w 60205"/>
                <a:gd name="connsiteY7" fmla="*/ 7870 h 13954"/>
                <a:gd name="connsiteX8" fmla="*/ 57444 w 60205"/>
                <a:gd name="connsiteY8" fmla="*/ 7394 h 13954"/>
                <a:gd name="connsiteX9" fmla="*/ 60206 w 60205"/>
                <a:gd name="connsiteY9" fmla="*/ 3108 h 13954"/>
                <a:gd name="connsiteX10" fmla="*/ 57062 w 60205"/>
                <a:gd name="connsiteY10" fmla="*/ 250 h 13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205" h="13954">
                  <a:moveTo>
                    <a:pt x="57062" y="250"/>
                  </a:moveTo>
                  <a:cubicBezTo>
                    <a:pt x="52719" y="-83"/>
                    <a:pt x="48357" y="-83"/>
                    <a:pt x="44013" y="250"/>
                  </a:cubicBezTo>
                  <a:cubicBezTo>
                    <a:pt x="34488" y="1107"/>
                    <a:pt x="24963" y="2250"/>
                    <a:pt x="16391" y="3203"/>
                  </a:cubicBezTo>
                  <a:cubicBezTo>
                    <a:pt x="13571" y="1317"/>
                    <a:pt x="10000" y="964"/>
                    <a:pt x="6866" y="2250"/>
                  </a:cubicBezTo>
                  <a:cubicBezTo>
                    <a:pt x="4008" y="3108"/>
                    <a:pt x="198" y="3108"/>
                    <a:pt x="8" y="6822"/>
                  </a:cubicBezTo>
                  <a:cubicBezTo>
                    <a:pt x="-183" y="10537"/>
                    <a:pt x="3151" y="13014"/>
                    <a:pt x="7056" y="13490"/>
                  </a:cubicBezTo>
                  <a:cubicBezTo>
                    <a:pt x="10781" y="14109"/>
                    <a:pt x="14571" y="14109"/>
                    <a:pt x="18296" y="13490"/>
                  </a:cubicBezTo>
                  <a:cubicBezTo>
                    <a:pt x="30469" y="9804"/>
                    <a:pt x="43108" y="7918"/>
                    <a:pt x="55824" y="7870"/>
                  </a:cubicBezTo>
                  <a:cubicBezTo>
                    <a:pt x="56396" y="7870"/>
                    <a:pt x="57253" y="7870"/>
                    <a:pt x="57444" y="7394"/>
                  </a:cubicBezTo>
                  <a:cubicBezTo>
                    <a:pt x="58720" y="6222"/>
                    <a:pt x="59663" y="4746"/>
                    <a:pt x="60206" y="3108"/>
                  </a:cubicBezTo>
                  <a:cubicBezTo>
                    <a:pt x="60101" y="1460"/>
                    <a:pt x="58710" y="193"/>
                    <a:pt x="57062" y="250"/>
                  </a:cubicBezTo>
                  <a:close/>
                </a:path>
              </a:pathLst>
            </a:custGeom>
            <a:grpFill/>
            <a:ln w="9525" cap="flat">
              <a:noFill/>
              <a:prstDash val="solid"/>
              <a:miter/>
            </a:ln>
          </p:spPr>
          <p:txBody>
            <a:bodyPr rtlCol="0" anchor="ctr"/>
            <a:lstStyle/>
            <a:p>
              <a:endParaRPr lang="en-US">
                <a:solidFill>
                  <a:schemeClr val="bg1"/>
                </a:solidFill>
              </a:endParaRPr>
            </a:p>
          </p:txBody>
        </p:sp>
        <p:sp>
          <p:nvSpPr>
            <p:cNvPr id="15" name="Freeform 14">
              <a:extLst>
                <a:ext uri="{FF2B5EF4-FFF2-40B4-BE49-F238E27FC236}">
                  <a16:creationId xmlns:a16="http://schemas.microsoft.com/office/drawing/2014/main" id="{275CC6F9-F8C7-7751-AC84-37C3D9E40133}"/>
                </a:ext>
              </a:extLst>
            </p:cNvPr>
            <p:cNvSpPr/>
            <p:nvPr/>
          </p:nvSpPr>
          <p:spPr>
            <a:xfrm>
              <a:off x="6857904" y="2761350"/>
              <a:ext cx="70370" cy="10104"/>
            </a:xfrm>
            <a:custGeom>
              <a:avLst/>
              <a:gdLst>
                <a:gd name="connsiteX0" fmla="*/ 63341 w 70370"/>
                <a:gd name="connsiteY0" fmla="*/ 900 h 10104"/>
                <a:gd name="connsiteX1" fmla="*/ 45053 w 70370"/>
                <a:gd name="connsiteY1" fmla="*/ 423 h 10104"/>
                <a:gd name="connsiteX2" fmla="*/ 0 w 70370"/>
                <a:gd name="connsiteY2" fmla="*/ 423 h 10104"/>
                <a:gd name="connsiteX3" fmla="*/ 30671 w 70370"/>
                <a:gd name="connsiteY3" fmla="*/ 8520 h 10104"/>
                <a:gd name="connsiteX4" fmla="*/ 63818 w 70370"/>
                <a:gd name="connsiteY4" fmla="*/ 9377 h 10104"/>
                <a:gd name="connsiteX5" fmla="*/ 70295 w 70370"/>
                <a:gd name="connsiteY5" fmla="*/ 5376 h 10104"/>
                <a:gd name="connsiteX6" fmla="*/ 64189 w 70370"/>
                <a:gd name="connsiteY6" fmla="*/ 719 h 10104"/>
                <a:gd name="connsiteX7" fmla="*/ 63341 w 70370"/>
                <a:gd name="connsiteY7" fmla="*/ 900 h 10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370" h="10104">
                  <a:moveTo>
                    <a:pt x="63341" y="900"/>
                  </a:moveTo>
                  <a:cubicBezTo>
                    <a:pt x="57255" y="1690"/>
                    <a:pt x="51083" y="1538"/>
                    <a:pt x="45053" y="423"/>
                  </a:cubicBezTo>
                  <a:cubicBezTo>
                    <a:pt x="30099" y="-529"/>
                    <a:pt x="15050" y="423"/>
                    <a:pt x="0" y="423"/>
                  </a:cubicBezTo>
                  <a:cubicBezTo>
                    <a:pt x="8858" y="13663"/>
                    <a:pt x="20098" y="9948"/>
                    <a:pt x="30671" y="8520"/>
                  </a:cubicBezTo>
                  <a:cubicBezTo>
                    <a:pt x="41720" y="7615"/>
                    <a:pt x="52835" y="7900"/>
                    <a:pt x="63818" y="9377"/>
                  </a:cubicBezTo>
                  <a:cubicBezTo>
                    <a:pt x="65913" y="9377"/>
                    <a:pt x="71057" y="9377"/>
                    <a:pt x="70295" y="5376"/>
                  </a:cubicBezTo>
                  <a:cubicBezTo>
                    <a:pt x="69895" y="2405"/>
                    <a:pt x="67161" y="319"/>
                    <a:pt x="64189" y="719"/>
                  </a:cubicBezTo>
                  <a:cubicBezTo>
                    <a:pt x="63903" y="757"/>
                    <a:pt x="63618" y="814"/>
                    <a:pt x="63341" y="900"/>
                  </a:cubicBezTo>
                  <a:close/>
                </a:path>
              </a:pathLst>
            </a:custGeom>
            <a:grpFill/>
            <a:ln w="9525" cap="flat">
              <a:noFill/>
              <a:prstDash val="solid"/>
              <a:miter/>
            </a:ln>
          </p:spPr>
          <p:txBody>
            <a:bodyPr rtlCol="0" anchor="ctr"/>
            <a:lstStyle/>
            <a:p>
              <a:endParaRPr lang="en-US">
                <a:solidFill>
                  <a:schemeClr val="bg1"/>
                </a:solidFill>
              </a:endParaRPr>
            </a:p>
          </p:txBody>
        </p:sp>
        <p:sp>
          <p:nvSpPr>
            <p:cNvPr id="16" name="Freeform 15">
              <a:extLst>
                <a:ext uri="{FF2B5EF4-FFF2-40B4-BE49-F238E27FC236}">
                  <a16:creationId xmlns:a16="http://schemas.microsoft.com/office/drawing/2014/main" id="{2ADD096A-145A-8D9A-308B-4476F538A699}"/>
                </a:ext>
              </a:extLst>
            </p:cNvPr>
            <p:cNvSpPr/>
            <p:nvPr/>
          </p:nvSpPr>
          <p:spPr>
            <a:xfrm>
              <a:off x="7962982" y="2754527"/>
              <a:ext cx="58686" cy="18035"/>
            </a:xfrm>
            <a:custGeom>
              <a:avLst/>
              <a:gdLst>
                <a:gd name="connsiteX0" fmla="*/ 54781 w 58686"/>
                <a:gd name="connsiteY0" fmla="*/ 3341 h 18035"/>
                <a:gd name="connsiteX1" fmla="*/ 32874 w 58686"/>
                <a:gd name="connsiteY1" fmla="*/ 3341 h 18035"/>
                <a:gd name="connsiteX2" fmla="*/ 10966 w 58686"/>
                <a:gd name="connsiteY2" fmla="*/ 2865 h 18035"/>
                <a:gd name="connsiteX3" fmla="*/ 4870 w 58686"/>
                <a:gd name="connsiteY3" fmla="*/ 7 h 18035"/>
                <a:gd name="connsiteX4" fmla="*/ 13 w 58686"/>
                <a:gd name="connsiteY4" fmla="*/ 4198 h 18035"/>
                <a:gd name="connsiteX5" fmla="*/ 1822 w 58686"/>
                <a:gd name="connsiteY5" fmla="*/ 8199 h 18035"/>
                <a:gd name="connsiteX6" fmla="*/ 7823 w 58686"/>
                <a:gd name="connsiteY6" fmla="*/ 5913 h 18035"/>
                <a:gd name="connsiteX7" fmla="*/ 10395 w 58686"/>
                <a:gd name="connsiteY7" fmla="*/ 3722 h 18035"/>
                <a:gd name="connsiteX8" fmla="*/ 20901 w 58686"/>
                <a:gd name="connsiteY8" fmla="*/ 17905 h 18035"/>
                <a:gd name="connsiteX9" fmla="*/ 25063 w 58686"/>
                <a:gd name="connsiteY9" fmla="*/ 17819 h 18035"/>
                <a:gd name="connsiteX10" fmla="*/ 56496 w 58686"/>
                <a:gd name="connsiteY10" fmla="*/ 10675 h 18035"/>
                <a:gd name="connsiteX11" fmla="*/ 58591 w 58686"/>
                <a:gd name="connsiteY11" fmla="*/ 7913 h 18035"/>
                <a:gd name="connsiteX12" fmla="*/ 54781 w 58686"/>
                <a:gd name="connsiteY12" fmla="*/ 3341 h 18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8686" h="18035">
                  <a:moveTo>
                    <a:pt x="54781" y="3341"/>
                  </a:moveTo>
                  <a:cubicBezTo>
                    <a:pt x="47990" y="7198"/>
                    <a:pt x="39665" y="7198"/>
                    <a:pt x="32874" y="3341"/>
                  </a:cubicBezTo>
                  <a:cubicBezTo>
                    <a:pt x="25349" y="11342"/>
                    <a:pt x="18205" y="4388"/>
                    <a:pt x="10966" y="2865"/>
                  </a:cubicBezTo>
                  <a:cubicBezTo>
                    <a:pt x="9528" y="969"/>
                    <a:pt x="7251" y="-98"/>
                    <a:pt x="4870" y="7"/>
                  </a:cubicBezTo>
                  <a:cubicBezTo>
                    <a:pt x="2489" y="131"/>
                    <a:pt x="489" y="1855"/>
                    <a:pt x="13" y="4198"/>
                  </a:cubicBezTo>
                  <a:cubicBezTo>
                    <a:pt x="-102" y="5751"/>
                    <a:pt x="574" y="7265"/>
                    <a:pt x="1822" y="8199"/>
                  </a:cubicBezTo>
                  <a:cubicBezTo>
                    <a:pt x="4299" y="9437"/>
                    <a:pt x="6108" y="7532"/>
                    <a:pt x="7823" y="5913"/>
                  </a:cubicBezTo>
                  <a:lnTo>
                    <a:pt x="10395" y="3722"/>
                  </a:lnTo>
                  <a:cubicBezTo>
                    <a:pt x="9376" y="10542"/>
                    <a:pt x="14081" y="16885"/>
                    <a:pt x="20901" y="17905"/>
                  </a:cubicBezTo>
                  <a:cubicBezTo>
                    <a:pt x="22282" y="18105"/>
                    <a:pt x="23692" y="18076"/>
                    <a:pt x="25063" y="17819"/>
                  </a:cubicBezTo>
                  <a:cubicBezTo>
                    <a:pt x="35446" y="15914"/>
                    <a:pt x="48780" y="22486"/>
                    <a:pt x="56496" y="10675"/>
                  </a:cubicBezTo>
                  <a:cubicBezTo>
                    <a:pt x="57067" y="9627"/>
                    <a:pt x="58305" y="8865"/>
                    <a:pt x="58591" y="7913"/>
                  </a:cubicBezTo>
                  <a:cubicBezTo>
                    <a:pt x="59163" y="5055"/>
                    <a:pt x="57067" y="2484"/>
                    <a:pt x="54781" y="3341"/>
                  </a:cubicBezTo>
                  <a:close/>
                </a:path>
              </a:pathLst>
            </a:custGeom>
            <a:grpFill/>
            <a:ln w="9525" cap="flat">
              <a:noFill/>
              <a:prstDash val="solid"/>
              <a:miter/>
            </a:ln>
          </p:spPr>
          <p:txBody>
            <a:bodyPr rtlCol="0" anchor="ctr"/>
            <a:lstStyle/>
            <a:p>
              <a:endParaRPr lang="en-US">
                <a:solidFill>
                  <a:schemeClr val="bg1"/>
                </a:solidFill>
              </a:endParaRPr>
            </a:p>
          </p:txBody>
        </p:sp>
        <p:sp>
          <p:nvSpPr>
            <p:cNvPr id="17" name="Freeform 16">
              <a:extLst>
                <a:ext uri="{FF2B5EF4-FFF2-40B4-BE49-F238E27FC236}">
                  <a16:creationId xmlns:a16="http://schemas.microsoft.com/office/drawing/2014/main" id="{E79A07AA-03A9-B925-5700-79CA5D1E2CA5}"/>
                </a:ext>
              </a:extLst>
            </p:cNvPr>
            <p:cNvSpPr/>
            <p:nvPr/>
          </p:nvSpPr>
          <p:spPr>
            <a:xfrm>
              <a:off x="6773608" y="2760787"/>
              <a:ext cx="77217" cy="9406"/>
            </a:xfrm>
            <a:custGeom>
              <a:avLst/>
              <a:gdLst>
                <a:gd name="connsiteX0" fmla="*/ 71914 w 77217"/>
                <a:gd name="connsiteY0" fmla="*/ 1462 h 9406"/>
                <a:gd name="connsiteX1" fmla="*/ 31718 w 77217"/>
                <a:gd name="connsiteY1" fmla="*/ 1462 h 9406"/>
                <a:gd name="connsiteX2" fmla="*/ 0 w 77217"/>
                <a:gd name="connsiteY2" fmla="*/ 2034 h 9406"/>
                <a:gd name="connsiteX3" fmla="*/ 4191 w 77217"/>
                <a:gd name="connsiteY3" fmla="*/ 7368 h 9406"/>
                <a:gd name="connsiteX4" fmla="*/ 72866 w 77217"/>
                <a:gd name="connsiteY4" fmla="*/ 9368 h 9406"/>
                <a:gd name="connsiteX5" fmla="*/ 77181 w 77217"/>
                <a:gd name="connsiteY5" fmla="*/ 6139 h 9406"/>
                <a:gd name="connsiteX6" fmla="*/ 77152 w 77217"/>
                <a:gd name="connsiteY6" fmla="*/ 4891 h 9406"/>
                <a:gd name="connsiteX7" fmla="*/ 71914 w 77217"/>
                <a:gd name="connsiteY7" fmla="*/ 1462 h 9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217" h="9406">
                  <a:moveTo>
                    <a:pt x="71914" y="1462"/>
                  </a:moveTo>
                  <a:cubicBezTo>
                    <a:pt x="58560" y="-109"/>
                    <a:pt x="45072" y="-109"/>
                    <a:pt x="31718" y="1462"/>
                  </a:cubicBezTo>
                  <a:cubicBezTo>
                    <a:pt x="21145" y="1938"/>
                    <a:pt x="10001" y="-2443"/>
                    <a:pt x="0" y="2034"/>
                  </a:cubicBezTo>
                  <a:cubicBezTo>
                    <a:pt x="0" y="5939"/>
                    <a:pt x="1524" y="6987"/>
                    <a:pt x="4191" y="7368"/>
                  </a:cubicBezTo>
                  <a:cubicBezTo>
                    <a:pt x="27051" y="10225"/>
                    <a:pt x="50101" y="6225"/>
                    <a:pt x="72866" y="9368"/>
                  </a:cubicBezTo>
                  <a:cubicBezTo>
                    <a:pt x="74952" y="9663"/>
                    <a:pt x="76876" y="8225"/>
                    <a:pt x="77181" y="6139"/>
                  </a:cubicBezTo>
                  <a:cubicBezTo>
                    <a:pt x="77238" y="5720"/>
                    <a:pt x="77228" y="5301"/>
                    <a:pt x="77152" y="4891"/>
                  </a:cubicBezTo>
                  <a:cubicBezTo>
                    <a:pt x="76962" y="1938"/>
                    <a:pt x="74866" y="1938"/>
                    <a:pt x="71914" y="1462"/>
                  </a:cubicBezTo>
                  <a:close/>
                </a:path>
              </a:pathLst>
            </a:custGeom>
            <a:grpFill/>
            <a:ln w="9525" cap="flat">
              <a:noFill/>
              <a:prstDash val="solid"/>
              <a:miter/>
            </a:ln>
          </p:spPr>
          <p:txBody>
            <a:bodyPr rtlCol="0" anchor="ctr"/>
            <a:lstStyle/>
            <a:p>
              <a:endParaRPr lang="en-US">
                <a:solidFill>
                  <a:schemeClr val="bg1"/>
                </a:solidFill>
              </a:endParaRPr>
            </a:p>
          </p:txBody>
        </p:sp>
        <p:sp>
          <p:nvSpPr>
            <p:cNvPr id="18" name="Freeform 17">
              <a:extLst>
                <a:ext uri="{FF2B5EF4-FFF2-40B4-BE49-F238E27FC236}">
                  <a16:creationId xmlns:a16="http://schemas.microsoft.com/office/drawing/2014/main" id="{2FFD7116-AB46-8B53-6B42-8D5496A732D1}"/>
                </a:ext>
              </a:extLst>
            </p:cNvPr>
            <p:cNvSpPr/>
            <p:nvPr/>
          </p:nvSpPr>
          <p:spPr>
            <a:xfrm>
              <a:off x="6998911" y="2762821"/>
              <a:ext cx="114930" cy="12382"/>
            </a:xfrm>
            <a:custGeom>
              <a:avLst/>
              <a:gdLst>
                <a:gd name="connsiteX0" fmla="*/ 71211 w 114930"/>
                <a:gd name="connsiteY0" fmla="*/ 4572 h 12382"/>
                <a:gd name="connsiteX1" fmla="*/ 60828 w 114930"/>
                <a:gd name="connsiteY1" fmla="*/ 1619 h 12382"/>
                <a:gd name="connsiteX2" fmla="*/ 28158 w 114930"/>
                <a:gd name="connsiteY2" fmla="*/ 95 h 12382"/>
                <a:gd name="connsiteX3" fmla="*/ 4345 w 114930"/>
                <a:gd name="connsiteY3" fmla="*/ 2667 h 12382"/>
                <a:gd name="connsiteX4" fmla="*/ 78 w 114930"/>
                <a:gd name="connsiteY4" fmla="*/ 8724 h 12382"/>
                <a:gd name="connsiteX5" fmla="*/ 250 w 114930"/>
                <a:gd name="connsiteY5" fmla="*/ 9429 h 12382"/>
                <a:gd name="connsiteX6" fmla="*/ 6631 w 114930"/>
                <a:gd name="connsiteY6" fmla="*/ 11239 h 12382"/>
                <a:gd name="connsiteX7" fmla="*/ 38159 w 114930"/>
                <a:gd name="connsiteY7" fmla="*/ 11239 h 12382"/>
                <a:gd name="connsiteX8" fmla="*/ 69973 w 114930"/>
                <a:gd name="connsiteY8" fmla="*/ 6000 h 12382"/>
                <a:gd name="connsiteX9" fmla="*/ 70830 w 114930"/>
                <a:gd name="connsiteY9" fmla="*/ 9144 h 12382"/>
                <a:gd name="connsiteX10" fmla="*/ 102738 w 114930"/>
                <a:gd name="connsiteY10" fmla="*/ 12382 h 12382"/>
                <a:gd name="connsiteX11" fmla="*/ 114930 w 114930"/>
                <a:gd name="connsiteY11" fmla="*/ 1047 h 12382"/>
                <a:gd name="connsiteX12" fmla="*/ 71211 w 114930"/>
                <a:gd name="connsiteY12" fmla="*/ 4572 h 12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930" h="12382">
                  <a:moveTo>
                    <a:pt x="71211" y="4572"/>
                  </a:moveTo>
                  <a:cubicBezTo>
                    <a:pt x="68439" y="1952"/>
                    <a:pt x="64562" y="857"/>
                    <a:pt x="60828" y="1619"/>
                  </a:cubicBezTo>
                  <a:cubicBezTo>
                    <a:pt x="49960" y="3543"/>
                    <a:pt x="38797" y="3029"/>
                    <a:pt x="28158" y="95"/>
                  </a:cubicBezTo>
                  <a:cubicBezTo>
                    <a:pt x="20138" y="-305"/>
                    <a:pt x="12099" y="562"/>
                    <a:pt x="4345" y="2667"/>
                  </a:cubicBezTo>
                  <a:cubicBezTo>
                    <a:pt x="1497" y="3162"/>
                    <a:pt x="-417" y="5867"/>
                    <a:pt x="78" y="8724"/>
                  </a:cubicBezTo>
                  <a:cubicBezTo>
                    <a:pt x="116" y="8963"/>
                    <a:pt x="173" y="9201"/>
                    <a:pt x="250" y="9429"/>
                  </a:cubicBezTo>
                  <a:cubicBezTo>
                    <a:pt x="1202" y="12001"/>
                    <a:pt x="4059" y="11715"/>
                    <a:pt x="6631" y="11239"/>
                  </a:cubicBezTo>
                  <a:cubicBezTo>
                    <a:pt x="17033" y="9144"/>
                    <a:pt x="27758" y="9144"/>
                    <a:pt x="38159" y="11239"/>
                  </a:cubicBezTo>
                  <a:cubicBezTo>
                    <a:pt x="49046" y="13649"/>
                    <a:pt x="60438" y="11773"/>
                    <a:pt x="69973" y="6000"/>
                  </a:cubicBezTo>
                  <a:cubicBezTo>
                    <a:pt x="69973" y="7048"/>
                    <a:pt x="70449" y="9048"/>
                    <a:pt x="70830" y="9144"/>
                  </a:cubicBezTo>
                  <a:cubicBezTo>
                    <a:pt x="81393" y="10830"/>
                    <a:pt x="92052" y="11915"/>
                    <a:pt x="102738" y="12382"/>
                  </a:cubicBezTo>
                  <a:cubicBezTo>
                    <a:pt x="109082" y="12220"/>
                    <a:pt x="114311" y="7362"/>
                    <a:pt x="114930" y="1047"/>
                  </a:cubicBezTo>
                  <a:cubicBezTo>
                    <a:pt x="99309" y="-1715"/>
                    <a:pt x="85593" y="5334"/>
                    <a:pt x="71211" y="4572"/>
                  </a:cubicBezTo>
                  <a:close/>
                </a:path>
              </a:pathLst>
            </a:custGeom>
            <a:grpFill/>
            <a:ln w="9525" cap="flat">
              <a:noFill/>
              <a:prstDash val="solid"/>
              <a:miter/>
            </a:ln>
          </p:spPr>
          <p:txBody>
            <a:bodyPr rtlCol="0" anchor="ctr"/>
            <a:lstStyle/>
            <a:p>
              <a:endParaRPr lang="en-US">
                <a:solidFill>
                  <a:schemeClr val="bg1"/>
                </a:solidFill>
              </a:endParaRPr>
            </a:p>
          </p:txBody>
        </p:sp>
        <p:sp>
          <p:nvSpPr>
            <p:cNvPr id="19" name="Freeform 18">
              <a:extLst>
                <a:ext uri="{FF2B5EF4-FFF2-40B4-BE49-F238E27FC236}">
                  <a16:creationId xmlns:a16="http://schemas.microsoft.com/office/drawing/2014/main" id="{F75EB940-C53C-C644-3CF4-D13C79D1FEED}"/>
                </a:ext>
              </a:extLst>
            </p:cNvPr>
            <p:cNvSpPr/>
            <p:nvPr/>
          </p:nvSpPr>
          <p:spPr>
            <a:xfrm>
              <a:off x="7922514" y="2756820"/>
              <a:ext cx="35433" cy="15467"/>
            </a:xfrm>
            <a:custGeom>
              <a:avLst/>
              <a:gdLst>
                <a:gd name="connsiteX0" fmla="*/ 0 w 35433"/>
                <a:gd name="connsiteY0" fmla="*/ 11335 h 15467"/>
                <a:gd name="connsiteX1" fmla="*/ 35433 w 35433"/>
                <a:gd name="connsiteY1" fmla="*/ 0 h 15467"/>
                <a:gd name="connsiteX2" fmla="*/ 0 w 35433"/>
                <a:gd name="connsiteY2" fmla="*/ 11335 h 15467"/>
              </a:gdLst>
              <a:ahLst/>
              <a:cxnLst>
                <a:cxn ang="0">
                  <a:pos x="connsiteX0" y="connsiteY0"/>
                </a:cxn>
                <a:cxn ang="0">
                  <a:pos x="connsiteX1" y="connsiteY1"/>
                </a:cxn>
                <a:cxn ang="0">
                  <a:pos x="connsiteX2" y="connsiteY2"/>
                </a:cxn>
              </a:cxnLst>
              <a:rect l="l" t="t" r="r" b="b"/>
              <a:pathLst>
                <a:path w="35433" h="15467">
                  <a:moveTo>
                    <a:pt x="0" y="11335"/>
                  </a:moveTo>
                  <a:cubicBezTo>
                    <a:pt x="25051" y="18764"/>
                    <a:pt x="33718" y="16859"/>
                    <a:pt x="35433" y="0"/>
                  </a:cubicBezTo>
                  <a:cubicBezTo>
                    <a:pt x="25051" y="12668"/>
                    <a:pt x="8954" y="-2000"/>
                    <a:pt x="0" y="11335"/>
                  </a:cubicBezTo>
                  <a:close/>
                </a:path>
              </a:pathLst>
            </a:custGeom>
            <a:grpFill/>
            <a:ln w="9525" cap="flat">
              <a:noFill/>
              <a:prstDash val="solid"/>
              <a:miter/>
            </a:ln>
          </p:spPr>
          <p:txBody>
            <a:bodyPr rtlCol="0" anchor="ctr"/>
            <a:lstStyle/>
            <a:p>
              <a:endParaRPr lang="en-US">
                <a:solidFill>
                  <a:schemeClr val="bg1"/>
                </a:solidFill>
              </a:endParaRPr>
            </a:p>
          </p:txBody>
        </p:sp>
        <p:sp>
          <p:nvSpPr>
            <p:cNvPr id="20" name="Freeform 19">
              <a:extLst>
                <a:ext uri="{FF2B5EF4-FFF2-40B4-BE49-F238E27FC236}">
                  <a16:creationId xmlns:a16="http://schemas.microsoft.com/office/drawing/2014/main" id="{9C5B40EA-707F-CE0B-4391-D2F3F4DFF92E}"/>
                </a:ext>
              </a:extLst>
            </p:cNvPr>
            <p:cNvSpPr/>
            <p:nvPr/>
          </p:nvSpPr>
          <p:spPr>
            <a:xfrm>
              <a:off x="7281818" y="2758041"/>
              <a:ext cx="36715" cy="13508"/>
            </a:xfrm>
            <a:custGeom>
              <a:avLst/>
              <a:gdLst>
                <a:gd name="connsiteX0" fmla="*/ 8617 w 36715"/>
                <a:gd name="connsiteY0" fmla="*/ 4208 h 13508"/>
                <a:gd name="connsiteX1" fmla="*/ 140 w 36715"/>
                <a:gd name="connsiteY1" fmla="*/ 9828 h 13508"/>
                <a:gd name="connsiteX2" fmla="*/ 10808 w 36715"/>
                <a:gd name="connsiteY2" fmla="*/ 12400 h 13508"/>
                <a:gd name="connsiteX3" fmla="*/ 17475 w 36715"/>
                <a:gd name="connsiteY3" fmla="*/ 9542 h 13508"/>
                <a:gd name="connsiteX4" fmla="*/ 18523 w 36715"/>
                <a:gd name="connsiteY4" fmla="*/ 8780 h 13508"/>
                <a:gd name="connsiteX5" fmla="*/ 17666 w 36715"/>
                <a:gd name="connsiteY5" fmla="*/ 9638 h 13508"/>
                <a:gd name="connsiteX6" fmla="*/ 36716 w 36715"/>
                <a:gd name="connsiteY6" fmla="*/ 4208 h 13508"/>
                <a:gd name="connsiteX7" fmla="*/ 8617 w 36715"/>
                <a:gd name="connsiteY7" fmla="*/ 4208 h 13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715" h="13508">
                  <a:moveTo>
                    <a:pt x="8617" y="4208"/>
                  </a:moveTo>
                  <a:cubicBezTo>
                    <a:pt x="4140" y="5161"/>
                    <a:pt x="-908" y="4208"/>
                    <a:pt x="140" y="9828"/>
                  </a:cubicBezTo>
                  <a:cubicBezTo>
                    <a:pt x="1187" y="15448"/>
                    <a:pt x="6902" y="13162"/>
                    <a:pt x="10808" y="12400"/>
                  </a:cubicBezTo>
                  <a:cubicBezTo>
                    <a:pt x="13141" y="11724"/>
                    <a:pt x="15379" y="10771"/>
                    <a:pt x="17475" y="9542"/>
                  </a:cubicBezTo>
                  <a:lnTo>
                    <a:pt x="18523" y="8780"/>
                  </a:lnTo>
                  <a:lnTo>
                    <a:pt x="17666" y="9638"/>
                  </a:lnTo>
                  <a:cubicBezTo>
                    <a:pt x="26524" y="14305"/>
                    <a:pt x="30334" y="7256"/>
                    <a:pt x="36716" y="4208"/>
                  </a:cubicBezTo>
                  <a:cubicBezTo>
                    <a:pt x="26048" y="-4555"/>
                    <a:pt x="17666" y="2875"/>
                    <a:pt x="8617" y="4208"/>
                  </a:cubicBezTo>
                  <a:close/>
                </a:path>
              </a:pathLst>
            </a:custGeom>
            <a:grpFill/>
            <a:ln w="9525" cap="flat">
              <a:noFill/>
              <a:prstDash val="solid"/>
              <a:miter/>
            </a:ln>
          </p:spPr>
          <p:txBody>
            <a:bodyPr rtlCol="0" anchor="ctr"/>
            <a:lstStyle/>
            <a:p>
              <a:endParaRPr lang="en-US">
                <a:solidFill>
                  <a:schemeClr val="bg1"/>
                </a:solidFill>
              </a:endParaRPr>
            </a:p>
          </p:txBody>
        </p:sp>
        <p:sp>
          <p:nvSpPr>
            <p:cNvPr id="21" name="Freeform 20">
              <a:extLst>
                <a:ext uri="{FF2B5EF4-FFF2-40B4-BE49-F238E27FC236}">
                  <a16:creationId xmlns:a16="http://schemas.microsoft.com/office/drawing/2014/main" id="{0A187AB7-768C-3173-6014-1D8E37025A7D}"/>
                </a:ext>
              </a:extLst>
            </p:cNvPr>
            <p:cNvSpPr/>
            <p:nvPr/>
          </p:nvSpPr>
          <p:spPr>
            <a:xfrm>
              <a:off x="7882699" y="2753487"/>
              <a:ext cx="23907" cy="17907"/>
            </a:xfrm>
            <a:custGeom>
              <a:avLst/>
              <a:gdLst>
                <a:gd name="connsiteX0" fmla="*/ 20288 w 23907"/>
                <a:gd name="connsiteY0" fmla="*/ 0 h 17907"/>
                <a:gd name="connsiteX1" fmla="*/ 0 w 23907"/>
                <a:gd name="connsiteY1" fmla="*/ 12954 h 17907"/>
                <a:gd name="connsiteX2" fmla="*/ 23908 w 23907"/>
                <a:gd name="connsiteY2" fmla="*/ 17907 h 17907"/>
                <a:gd name="connsiteX3" fmla="*/ 20288 w 23907"/>
                <a:gd name="connsiteY3" fmla="*/ 0 h 17907"/>
              </a:gdLst>
              <a:ahLst/>
              <a:cxnLst>
                <a:cxn ang="0">
                  <a:pos x="connsiteX0" y="connsiteY0"/>
                </a:cxn>
                <a:cxn ang="0">
                  <a:pos x="connsiteX1" y="connsiteY1"/>
                </a:cxn>
                <a:cxn ang="0">
                  <a:pos x="connsiteX2" y="connsiteY2"/>
                </a:cxn>
                <a:cxn ang="0">
                  <a:pos x="connsiteX3" y="connsiteY3"/>
                </a:cxn>
              </a:cxnLst>
              <a:rect l="l" t="t" r="r" b="b"/>
              <a:pathLst>
                <a:path w="23907" h="17907">
                  <a:moveTo>
                    <a:pt x="20288" y="0"/>
                  </a:moveTo>
                  <a:cubicBezTo>
                    <a:pt x="12459" y="2372"/>
                    <a:pt x="5449" y="6858"/>
                    <a:pt x="0" y="12954"/>
                  </a:cubicBezTo>
                  <a:lnTo>
                    <a:pt x="23908" y="17907"/>
                  </a:lnTo>
                  <a:cubicBezTo>
                    <a:pt x="19517" y="13049"/>
                    <a:pt x="18126" y="6182"/>
                    <a:pt x="20288" y="0"/>
                  </a:cubicBezTo>
                  <a:close/>
                </a:path>
              </a:pathLst>
            </a:custGeom>
            <a:grpFill/>
            <a:ln w="9525" cap="flat">
              <a:noFill/>
              <a:prstDash val="solid"/>
              <a:miter/>
            </a:ln>
          </p:spPr>
          <p:txBody>
            <a:bodyPr rtlCol="0" anchor="ctr"/>
            <a:lstStyle/>
            <a:p>
              <a:endParaRPr lang="en-US">
                <a:solidFill>
                  <a:schemeClr val="bg1"/>
                </a:solidFill>
              </a:endParaRPr>
            </a:p>
          </p:txBody>
        </p:sp>
        <p:sp>
          <p:nvSpPr>
            <p:cNvPr id="22" name="Freeform 21">
              <a:extLst>
                <a:ext uri="{FF2B5EF4-FFF2-40B4-BE49-F238E27FC236}">
                  <a16:creationId xmlns:a16="http://schemas.microsoft.com/office/drawing/2014/main" id="{782F2BE7-F0DD-0418-32C8-06909B90DD86}"/>
                </a:ext>
              </a:extLst>
            </p:cNvPr>
            <p:cNvSpPr/>
            <p:nvPr/>
          </p:nvSpPr>
          <p:spPr>
            <a:xfrm>
              <a:off x="6968680" y="2763391"/>
              <a:ext cx="24626" cy="10724"/>
            </a:xfrm>
            <a:custGeom>
              <a:avLst/>
              <a:gdLst>
                <a:gd name="connsiteX0" fmla="*/ 22670 w 24626"/>
                <a:gd name="connsiteY0" fmla="*/ 1145 h 10724"/>
                <a:gd name="connsiteX1" fmla="*/ 0 w 24626"/>
                <a:gd name="connsiteY1" fmla="*/ 8003 h 10724"/>
                <a:gd name="connsiteX2" fmla="*/ 24003 w 24626"/>
                <a:gd name="connsiteY2" fmla="*/ 5431 h 10724"/>
                <a:gd name="connsiteX3" fmla="*/ 23679 w 24626"/>
                <a:gd name="connsiteY3" fmla="*/ 1678 h 10724"/>
                <a:gd name="connsiteX4" fmla="*/ 22670 w 24626"/>
                <a:gd name="connsiteY4" fmla="*/ 1145 h 107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26" h="10724">
                  <a:moveTo>
                    <a:pt x="22670" y="1145"/>
                  </a:moveTo>
                  <a:cubicBezTo>
                    <a:pt x="14431" y="-1770"/>
                    <a:pt x="5248" y="1011"/>
                    <a:pt x="0" y="8003"/>
                  </a:cubicBezTo>
                  <a:cubicBezTo>
                    <a:pt x="7715" y="12422"/>
                    <a:pt x="17402" y="11384"/>
                    <a:pt x="24003" y="5431"/>
                  </a:cubicBezTo>
                  <a:cubicBezTo>
                    <a:pt x="24946" y="4307"/>
                    <a:pt x="24803" y="2621"/>
                    <a:pt x="23679" y="1678"/>
                  </a:cubicBezTo>
                  <a:cubicBezTo>
                    <a:pt x="23384" y="1431"/>
                    <a:pt x="23041" y="1250"/>
                    <a:pt x="22670" y="1145"/>
                  </a:cubicBezTo>
                  <a:close/>
                </a:path>
              </a:pathLst>
            </a:custGeom>
            <a:grpFill/>
            <a:ln w="9525" cap="flat">
              <a:noFill/>
              <a:prstDash val="solid"/>
              <a:miter/>
            </a:ln>
          </p:spPr>
          <p:txBody>
            <a:bodyPr rtlCol="0" anchor="ctr"/>
            <a:lstStyle/>
            <a:p>
              <a:endParaRPr lang="en-US">
                <a:solidFill>
                  <a:schemeClr val="bg1"/>
                </a:solidFill>
              </a:endParaRPr>
            </a:p>
          </p:txBody>
        </p:sp>
        <p:sp>
          <p:nvSpPr>
            <p:cNvPr id="23" name="Freeform 22">
              <a:extLst>
                <a:ext uri="{FF2B5EF4-FFF2-40B4-BE49-F238E27FC236}">
                  <a16:creationId xmlns:a16="http://schemas.microsoft.com/office/drawing/2014/main" id="{A4A613FD-8B89-388C-0D3F-5A847B8C9C27}"/>
                </a:ext>
              </a:extLst>
            </p:cNvPr>
            <p:cNvSpPr/>
            <p:nvPr/>
          </p:nvSpPr>
          <p:spPr>
            <a:xfrm>
              <a:off x="7786116" y="2703449"/>
              <a:ext cx="35814" cy="6210"/>
            </a:xfrm>
            <a:custGeom>
              <a:avLst/>
              <a:gdLst>
                <a:gd name="connsiteX0" fmla="*/ 35814 w 35814"/>
                <a:gd name="connsiteY0" fmla="*/ 1650 h 6210"/>
                <a:gd name="connsiteX1" fmla="*/ 0 w 35814"/>
                <a:gd name="connsiteY1" fmla="*/ 3555 h 6210"/>
                <a:gd name="connsiteX2" fmla="*/ 35814 w 35814"/>
                <a:gd name="connsiteY2" fmla="*/ 1650 h 6210"/>
              </a:gdLst>
              <a:ahLst/>
              <a:cxnLst>
                <a:cxn ang="0">
                  <a:pos x="connsiteX0" y="connsiteY0"/>
                </a:cxn>
                <a:cxn ang="0">
                  <a:pos x="connsiteX1" y="connsiteY1"/>
                </a:cxn>
                <a:cxn ang="0">
                  <a:pos x="connsiteX2" y="connsiteY2"/>
                </a:cxn>
              </a:cxnLst>
              <a:rect l="l" t="t" r="r" b="b"/>
              <a:pathLst>
                <a:path w="35814" h="6210">
                  <a:moveTo>
                    <a:pt x="35814" y="1650"/>
                  </a:moveTo>
                  <a:cubicBezTo>
                    <a:pt x="23936" y="-1074"/>
                    <a:pt x="11525" y="-417"/>
                    <a:pt x="0" y="3555"/>
                  </a:cubicBezTo>
                  <a:cubicBezTo>
                    <a:pt x="25241" y="7365"/>
                    <a:pt x="25241" y="7365"/>
                    <a:pt x="35814" y="1650"/>
                  </a:cubicBezTo>
                  <a:close/>
                </a:path>
              </a:pathLst>
            </a:custGeom>
            <a:grpFill/>
            <a:ln w="9525" cap="flat">
              <a:noFill/>
              <a:prstDash val="solid"/>
              <a:miter/>
            </a:ln>
          </p:spPr>
          <p:txBody>
            <a:bodyPr rtlCol="0" anchor="ctr"/>
            <a:lstStyle/>
            <a:p>
              <a:endParaRPr lang="en-US">
                <a:solidFill>
                  <a:schemeClr val="bg1"/>
                </a:solidFill>
              </a:endParaRPr>
            </a:p>
          </p:txBody>
        </p:sp>
        <p:sp>
          <p:nvSpPr>
            <p:cNvPr id="24" name="Freeform 23">
              <a:extLst>
                <a:ext uri="{FF2B5EF4-FFF2-40B4-BE49-F238E27FC236}">
                  <a16:creationId xmlns:a16="http://schemas.microsoft.com/office/drawing/2014/main" id="{DFE73342-B8D6-6504-ABD9-2598CC09DFDA}"/>
                </a:ext>
              </a:extLst>
            </p:cNvPr>
            <p:cNvSpPr/>
            <p:nvPr/>
          </p:nvSpPr>
          <p:spPr>
            <a:xfrm>
              <a:off x="7639518" y="2752535"/>
              <a:ext cx="15628" cy="16572"/>
            </a:xfrm>
            <a:custGeom>
              <a:avLst/>
              <a:gdLst>
                <a:gd name="connsiteX0" fmla="*/ 9056 w 15628"/>
                <a:gd name="connsiteY0" fmla="*/ 189 h 16572"/>
                <a:gd name="connsiteX1" fmla="*/ 198 w 15628"/>
                <a:gd name="connsiteY1" fmla="*/ 16572 h 16572"/>
                <a:gd name="connsiteX2" fmla="*/ 15629 w 15628"/>
                <a:gd name="connsiteY2" fmla="*/ 5047 h 16572"/>
                <a:gd name="connsiteX3" fmla="*/ 9056 w 15628"/>
                <a:gd name="connsiteY3" fmla="*/ 189 h 16572"/>
              </a:gdLst>
              <a:ahLst/>
              <a:cxnLst>
                <a:cxn ang="0">
                  <a:pos x="connsiteX0" y="connsiteY0"/>
                </a:cxn>
                <a:cxn ang="0">
                  <a:pos x="connsiteX1" y="connsiteY1"/>
                </a:cxn>
                <a:cxn ang="0">
                  <a:pos x="connsiteX2" y="connsiteY2"/>
                </a:cxn>
                <a:cxn ang="0">
                  <a:pos x="connsiteX3" y="connsiteY3"/>
                </a:cxn>
              </a:cxnLst>
              <a:rect l="l" t="t" r="r" b="b"/>
              <a:pathLst>
                <a:path w="15628" h="16572">
                  <a:moveTo>
                    <a:pt x="9056" y="189"/>
                  </a:moveTo>
                  <a:cubicBezTo>
                    <a:pt x="103" y="1237"/>
                    <a:pt x="-469" y="7047"/>
                    <a:pt x="198" y="16572"/>
                  </a:cubicBezTo>
                  <a:cubicBezTo>
                    <a:pt x="5913" y="11048"/>
                    <a:pt x="15533" y="14477"/>
                    <a:pt x="15629" y="5047"/>
                  </a:cubicBezTo>
                  <a:cubicBezTo>
                    <a:pt x="15247" y="951"/>
                    <a:pt x="11342" y="-573"/>
                    <a:pt x="9056" y="189"/>
                  </a:cubicBezTo>
                  <a:close/>
                </a:path>
              </a:pathLst>
            </a:custGeom>
            <a:grpFill/>
            <a:ln w="9525" cap="flat">
              <a:noFill/>
              <a:prstDash val="solid"/>
              <a:miter/>
            </a:ln>
          </p:spPr>
          <p:txBody>
            <a:bodyPr rtlCol="0" anchor="ctr"/>
            <a:lstStyle/>
            <a:p>
              <a:endParaRPr lang="en-US">
                <a:solidFill>
                  <a:schemeClr val="bg1"/>
                </a:solidFill>
              </a:endParaRPr>
            </a:p>
          </p:txBody>
        </p:sp>
        <p:sp>
          <p:nvSpPr>
            <p:cNvPr id="25" name="Freeform 24">
              <a:extLst>
                <a:ext uri="{FF2B5EF4-FFF2-40B4-BE49-F238E27FC236}">
                  <a16:creationId xmlns:a16="http://schemas.microsoft.com/office/drawing/2014/main" id="{18C706AD-DAA6-E986-548D-F38AD2A3BDD7}"/>
                </a:ext>
              </a:extLst>
            </p:cNvPr>
            <p:cNvSpPr/>
            <p:nvPr/>
          </p:nvSpPr>
          <p:spPr>
            <a:xfrm>
              <a:off x="7337012" y="2757133"/>
              <a:ext cx="37403" cy="14677"/>
            </a:xfrm>
            <a:custGeom>
              <a:avLst/>
              <a:gdLst>
                <a:gd name="connsiteX0" fmla="*/ 31242 w 37403"/>
                <a:gd name="connsiteY0" fmla="*/ 354 h 14677"/>
                <a:gd name="connsiteX1" fmla="*/ 18193 w 37403"/>
                <a:gd name="connsiteY1" fmla="*/ 6641 h 14677"/>
                <a:gd name="connsiteX2" fmla="*/ 0 w 37403"/>
                <a:gd name="connsiteY2" fmla="*/ 14451 h 14677"/>
                <a:gd name="connsiteX3" fmla="*/ 19050 w 37403"/>
                <a:gd name="connsiteY3" fmla="*/ 8069 h 14677"/>
                <a:gd name="connsiteX4" fmla="*/ 27813 w 37403"/>
                <a:gd name="connsiteY4" fmla="*/ 9974 h 14677"/>
                <a:gd name="connsiteX5" fmla="*/ 35528 w 37403"/>
                <a:gd name="connsiteY5" fmla="*/ 12070 h 14677"/>
                <a:gd name="connsiteX6" fmla="*/ 37052 w 37403"/>
                <a:gd name="connsiteY6" fmla="*/ 5688 h 14677"/>
                <a:gd name="connsiteX7" fmla="*/ 31242 w 37403"/>
                <a:gd name="connsiteY7" fmla="*/ 354 h 1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403" h="14677">
                  <a:moveTo>
                    <a:pt x="31242" y="354"/>
                  </a:moveTo>
                  <a:cubicBezTo>
                    <a:pt x="25051" y="-694"/>
                    <a:pt x="20193" y="354"/>
                    <a:pt x="18193" y="6641"/>
                  </a:cubicBezTo>
                  <a:cubicBezTo>
                    <a:pt x="11811" y="8165"/>
                    <a:pt x="1714" y="1592"/>
                    <a:pt x="0" y="14451"/>
                  </a:cubicBezTo>
                  <a:cubicBezTo>
                    <a:pt x="7715" y="15022"/>
                    <a:pt x="14764" y="15022"/>
                    <a:pt x="19050" y="8069"/>
                  </a:cubicBezTo>
                  <a:cubicBezTo>
                    <a:pt x="22098" y="7774"/>
                    <a:pt x="25165" y="8441"/>
                    <a:pt x="27813" y="9974"/>
                  </a:cubicBezTo>
                  <a:cubicBezTo>
                    <a:pt x="30099" y="11689"/>
                    <a:pt x="32290" y="14451"/>
                    <a:pt x="35528" y="12070"/>
                  </a:cubicBezTo>
                  <a:cubicBezTo>
                    <a:pt x="37262" y="10431"/>
                    <a:pt x="37852" y="7926"/>
                    <a:pt x="37052" y="5688"/>
                  </a:cubicBezTo>
                  <a:cubicBezTo>
                    <a:pt x="36519" y="2811"/>
                    <a:pt x="34147" y="640"/>
                    <a:pt x="31242" y="354"/>
                  </a:cubicBezTo>
                  <a:close/>
                </a:path>
              </a:pathLst>
            </a:custGeom>
            <a:grpFill/>
            <a:ln w="9525" cap="flat">
              <a:noFill/>
              <a:prstDash val="solid"/>
              <a:miter/>
            </a:ln>
          </p:spPr>
          <p:txBody>
            <a:bodyPr rtlCol="0" anchor="ctr"/>
            <a:lstStyle/>
            <a:p>
              <a:endParaRPr lang="en-US">
                <a:solidFill>
                  <a:schemeClr val="bg1"/>
                </a:solidFill>
              </a:endParaRPr>
            </a:p>
          </p:txBody>
        </p:sp>
        <p:sp>
          <p:nvSpPr>
            <p:cNvPr id="26" name="Freeform 25">
              <a:extLst>
                <a:ext uri="{FF2B5EF4-FFF2-40B4-BE49-F238E27FC236}">
                  <a16:creationId xmlns:a16="http://schemas.microsoft.com/office/drawing/2014/main" id="{2E1286E9-7E23-839E-236A-2D22658842DF}"/>
                </a:ext>
              </a:extLst>
            </p:cNvPr>
            <p:cNvSpPr/>
            <p:nvPr/>
          </p:nvSpPr>
          <p:spPr>
            <a:xfrm>
              <a:off x="7753895" y="2754677"/>
              <a:ext cx="17456" cy="10584"/>
            </a:xfrm>
            <a:custGeom>
              <a:avLst/>
              <a:gdLst>
                <a:gd name="connsiteX0" fmla="*/ 10313 w 17456"/>
                <a:gd name="connsiteY0" fmla="*/ 48 h 10584"/>
                <a:gd name="connsiteX1" fmla="*/ 26 w 17456"/>
                <a:gd name="connsiteY1" fmla="*/ 6906 h 10584"/>
                <a:gd name="connsiteX2" fmla="*/ 9075 w 17456"/>
                <a:gd name="connsiteY2" fmla="*/ 10240 h 10584"/>
                <a:gd name="connsiteX3" fmla="*/ 17457 w 17456"/>
                <a:gd name="connsiteY3" fmla="*/ 6334 h 10584"/>
                <a:gd name="connsiteX4" fmla="*/ 11027 w 17456"/>
                <a:gd name="connsiteY4" fmla="*/ 0 h 10584"/>
                <a:gd name="connsiteX5" fmla="*/ 10313 w 17456"/>
                <a:gd name="connsiteY5" fmla="*/ 48 h 10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456" h="10584">
                  <a:moveTo>
                    <a:pt x="10313" y="48"/>
                  </a:moveTo>
                  <a:cubicBezTo>
                    <a:pt x="5741" y="48"/>
                    <a:pt x="-450" y="1000"/>
                    <a:pt x="26" y="6906"/>
                  </a:cubicBezTo>
                  <a:cubicBezTo>
                    <a:pt x="26" y="11192"/>
                    <a:pt x="5836" y="9668"/>
                    <a:pt x="9075" y="10240"/>
                  </a:cubicBezTo>
                  <a:cubicBezTo>
                    <a:pt x="12313" y="10811"/>
                    <a:pt x="17361" y="11287"/>
                    <a:pt x="17457" y="6334"/>
                  </a:cubicBezTo>
                  <a:cubicBezTo>
                    <a:pt x="17428" y="2810"/>
                    <a:pt x="14551" y="-28"/>
                    <a:pt x="11027" y="0"/>
                  </a:cubicBezTo>
                  <a:cubicBezTo>
                    <a:pt x="10789" y="0"/>
                    <a:pt x="10551" y="19"/>
                    <a:pt x="10313" y="48"/>
                  </a:cubicBezTo>
                  <a:close/>
                </a:path>
              </a:pathLst>
            </a:custGeom>
            <a:grpFill/>
            <a:ln w="9525" cap="flat">
              <a:noFill/>
              <a:prstDash val="solid"/>
              <a:miter/>
            </a:ln>
          </p:spPr>
          <p:txBody>
            <a:bodyPr rtlCol="0" anchor="ctr"/>
            <a:lstStyle/>
            <a:p>
              <a:endParaRPr lang="en-US">
                <a:solidFill>
                  <a:schemeClr val="bg1"/>
                </a:solidFill>
              </a:endParaRPr>
            </a:p>
          </p:txBody>
        </p:sp>
        <p:sp>
          <p:nvSpPr>
            <p:cNvPr id="27" name="Freeform 26">
              <a:extLst>
                <a:ext uri="{FF2B5EF4-FFF2-40B4-BE49-F238E27FC236}">
                  <a16:creationId xmlns:a16="http://schemas.microsoft.com/office/drawing/2014/main" id="{02C973F4-AB99-4345-B0A1-976E9C957A6D}"/>
                </a:ext>
              </a:extLst>
            </p:cNvPr>
            <p:cNvSpPr/>
            <p:nvPr/>
          </p:nvSpPr>
          <p:spPr>
            <a:xfrm>
              <a:off x="7606569" y="2751772"/>
              <a:ext cx="20764" cy="11491"/>
            </a:xfrm>
            <a:custGeom>
              <a:avLst/>
              <a:gdLst>
                <a:gd name="connsiteX0" fmla="*/ 0 w 20764"/>
                <a:gd name="connsiteY0" fmla="*/ 10954 h 11491"/>
                <a:gd name="connsiteX1" fmla="*/ 20764 w 20764"/>
                <a:gd name="connsiteY1" fmla="*/ 0 h 11491"/>
                <a:gd name="connsiteX2" fmla="*/ 0 w 20764"/>
                <a:gd name="connsiteY2" fmla="*/ 10954 h 11491"/>
              </a:gdLst>
              <a:ahLst/>
              <a:cxnLst>
                <a:cxn ang="0">
                  <a:pos x="connsiteX0" y="connsiteY0"/>
                </a:cxn>
                <a:cxn ang="0">
                  <a:pos x="connsiteX1" y="connsiteY1"/>
                </a:cxn>
                <a:cxn ang="0">
                  <a:pos x="connsiteX2" y="connsiteY2"/>
                </a:cxn>
              </a:cxnLst>
              <a:rect l="l" t="t" r="r" b="b"/>
              <a:pathLst>
                <a:path w="20764" h="11491">
                  <a:moveTo>
                    <a:pt x="0" y="10954"/>
                  </a:moveTo>
                  <a:cubicBezTo>
                    <a:pt x="9525" y="12859"/>
                    <a:pt x="15145" y="9811"/>
                    <a:pt x="20764" y="0"/>
                  </a:cubicBezTo>
                  <a:cubicBezTo>
                    <a:pt x="10478" y="953"/>
                    <a:pt x="2096" y="381"/>
                    <a:pt x="0" y="10954"/>
                  </a:cubicBezTo>
                  <a:close/>
                </a:path>
              </a:pathLst>
            </a:custGeom>
            <a:grpFill/>
            <a:ln w="9525" cap="flat">
              <a:noFill/>
              <a:prstDash val="solid"/>
              <a:miter/>
            </a:ln>
          </p:spPr>
          <p:txBody>
            <a:bodyPr rtlCol="0" anchor="ctr"/>
            <a:lstStyle/>
            <a:p>
              <a:endParaRPr lang="en-US">
                <a:solidFill>
                  <a:schemeClr val="bg1"/>
                </a:solidFill>
              </a:endParaRPr>
            </a:p>
          </p:txBody>
        </p:sp>
        <p:sp>
          <p:nvSpPr>
            <p:cNvPr id="28" name="Freeform 27">
              <a:extLst>
                <a:ext uri="{FF2B5EF4-FFF2-40B4-BE49-F238E27FC236}">
                  <a16:creationId xmlns:a16="http://schemas.microsoft.com/office/drawing/2014/main" id="{C667EBBB-F9B4-6A70-401E-C33D5F75BA7F}"/>
                </a:ext>
              </a:extLst>
            </p:cNvPr>
            <p:cNvSpPr/>
            <p:nvPr/>
          </p:nvSpPr>
          <p:spPr>
            <a:xfrm>
              <a:off x="7781075" y="2754982"/>
              <a:ext cx="19024" cy="10143"/>
            </a:xfrm>
            <a:custGeom>
              <a:avLst/>
              <a:gdLst>
                <a:gd name="connsiteX0" fmla="*/ 11042 w 19024"/>
                <a:gd name="connsiteY0" fmla="*/ 1933 h 10143"/>
                <a:gd name="connsiteX1" fmla="*/ 5898 w 19024"/>
                <a:gd name="connsiteY1" fmla="*/ 2790 h 10143"/>
                <a:gd name="connsiteX2" fmla="*/ 88 w 19024"/>
                <a:gd name="connsiteY2" fmla="*/ 7267 h 10143"/>
                <a:gd name="connsiteX3" fmla="*/ 6946 w 19024"/>
                <a:gd name="connsiteY3" fmla="*/ 10029 h 10143"/>
                <a:gd name="connsiteX4" fmla="*/ 13232 w 19024"/>
                <a:gd name="connsiteY4" fmla="*/ 9363 h 10143"/>
                <a:gd name="connsiteX5" fmla="*/ 18471 w 19024"/>
                <a:gd name="connsiteY5" fmla="*/ 2409 h 10143"/>
                <a:gd name="connsiteX6" fmla="*/ 11042 w 19024"/>
                <a:gd name="connsiteY6" fmla="*/ 1933 h 10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24" h="10143">
                  <a:moveTo>
                    <a:pt x="11042" y="1933"/>
                  </a:moveTo>
                  <a:cubicBezTo>
                    <a:pt x="9441" y="2695"/>
                    <a:pt x="7660" y="2990"/>
                    <a:pt x="5898" y="2790"/>
                  </a:cubicBezTo>
                  <a:cubicBezTo>
                    <a:pt x="2660" y="2790"/>
                    <a:pt x="-579" y="3362"/>
                    <a:pt x="88" y="7267"/>
                  </a:cubicBezTo>
                  <a:cubicBezTo>
                    <a:pt x="755" y="11172"/>
                    <a:pt x="3517" y="9934"/>
                    <a:pt x="6946" y="10029"/>
                  </a:cubicBezTo>
                  <a:cubicBezTo>
                    <a:pt x="9051" y="9944"/>
                    <a:pt x="11156" y="9724"/>
                    <a:pt x="13232" y="9363"/>
                  </a:cubicBezTo>
                  <a:cubicBezTo>
                    <a:pt x="17423" y="8696"/>
                    <a:pt x="20281" y="6410"/>
                    <a:pt x="18471" y="2409"/>
                  </a:cubicBezTo>
                  <a:cubicBezTo>
                    <a:pt x="16661" y="-1591"/>
                    <a:pt x="13804" y="219"/>
                    <a:pt x="11042" y="1933"/>
                  </a:cubicBezTo>
                  <a:close/>
                </a:path>
              </a:pathLst>
            </a:custGeom>
            <a:grpFill/>
            <a:ln w="9525" cap="flat">
              <a:noFill/>
              <a:prstDash val="solid"/>
              <a:miter/>
            </a:ln>
          </p:spPr>
          <p:txBody>
            <a:bodyPr rtlCol="0" anchor="ctr"/>
            <a:lstStyle/>
            <a:p>
              <a:endParaRPr lang="en-US">
                <a:solidFill>
                  <a:schemeClr val="bg1"/>
                </a:solidFill>
              </a:endParaRPr>
            </a:p>
          </p:txBody>
        </p:sp>
        <p:sp>
          <p:nvSpPr>
            <p:cNvPr id="29" name="Freeform 28">
              <a:extLst>
                <a:ext uri="{FF2B5EF4-FFF2-40B4-BE49-F238E27FC236}">
                  <a16:creationId xmlns:a16="http://schemas.microsoft.com/office/drawing/2014/main" id="{BE3CF08F-9073-CF1E-934E-55F6DC3DE000}"/>
                </a:ext>
              </a:extLst>
            </p:cNvPr>
            <p:cNvSpPr/>
            <p:nvPr/>
          </p:nvSpPr>
          <p:spPr>
            <a:xfrm>
              <a:off x="7533036" y="2754638"/>
              <a:ext cx="20823" cy="11318"/>
            </a:xfrm>
            <a:custGeom>
              <a:avLst/>
              <a:gdLst>
                <a:gd name="connsiteX0" fmla="*/ 9525 w 20823"/>
                <a:gd name="connsiteY0" fmla="*/ 3896 h 11318"/>
                <a:gd name="connsiteX1" fmla="*/ 0 w 20823"/>
                <a:gd name="connsiteY1" fmla="*/ 9516 h 11318"/>
                <a:gd name="connsiteX2" fmla="*/ 11525 w 20823"/>
                <a:gd name="connsiteY2" fmla="*/ 10183 h 11318"/>
                <a:gd name="connsiteX3" fmla="*/ 20193 w 20823"/>
                <a:gd name="connsiteY3" fmla="*/ 1991 h 11318"/>
                <a:gd name="connsiteX4" fmla="*/ 9525 w 20823"/>
                <a:gd name="connsiteY4" fmla="*/ 3896 h 113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23" h="11318">
                  <a:moveTo>
                    <a:pt x="9525" y="3896"/>
                  </a:moveTo>
                  <a:cubicBezTo>
                    <a:pt x="5620" y="3896"/>
                    <a:pt x="2000" y="3896"/>
                    <a:pt x="0" y="9516"/>
                  </a:cubicBezTo>
                  <a:cubicBezTo>
                    <a:pt x="4381" y="12755"/>
                    <a:pt x="8096" y="10754"/>
                    <a:pt x="11525" y="10183"/>
                  </a:cubicBezTo>
                  <a:cubicBezTo>
                    <a:pt x="14954" y="9611"/>
                    <a:pt x="23146" y="7325"/>
                    <a:pt x="20193" y="1991"/>
                  </a:cubicBezTo>
                  <a:cubicBezTo>
                    <a:pt x="17240" y="-3343"/>
                    <a:pt x="13335" y="3706"/>
                    <a:pt x="9525" y="3896"/>
                  </a:cubicBezTo>
                  <a:close/>
                </a:path>
              </a:pathLst>
            </a:custGeom>
            <a:grpFill/>
            <a:ln w="9525" cap="flat">
              <a:noFill/>
              <a:prstDash val="solid"/>
              <a:miter/>
            </a:ln>
          </p:spPr>
          <p:txBody>
            <a:bodyPr rtlCol="0" anchor="ctr"/>
            <a:lstStyle/>
            <a:p>
              <a:endParaRPr lang="en-US">
                <a:solidFill>
                  <a:schemeClr val="bg1"/>
                </a:solidFill>
              </a:endParaRPr>
            </a:p>
          </p:txBody>
        </p:sp>
        <p:sp>
          <p:nvSpPr>
            <p:cNvPr id="30" name="Freeform 29">
              <a:extLst>
                <a:ext uri="{FF2B5EF4-FFF2-40B4-BE49-F238E27FC236}">
                  <a16:creationId xmlns:a16="http://schemas.microsoft.com/office/drawing/2014/main" id="{520DB505-C862-C9F0-6E39-870D02E4B4F0}"/>
                </a:ext>
              </a:extLst>
            </p:cNvPr>
            <p:cNvSpPr/>
            <p:nvPr/>
          </p:nvSpPr>
          <p:spPr>
            <a:xfrm>
              <a:off x="7401164" y="2762029"/>
              <a:ext cx="17191" cy="9347"/>
            </a:xfrm>
            <a:custGeom>
              <a:avLst/>
              <a:gdLst>
                <a:gd name="connsiteX0" fmla="*/ 6143 w 17191"/>
                <a:gd name="connsiteY0" fmla="*/ 1173 h 9347"/>
                <a:gd name="connsiteX1" fmla="*/ 1447 w 17191"/>
                <a:gd name="connsiteY1" fmla="*/ 792 h 9347"/>
                <a:gd name="connsiteX2" fmla="*/ 427 w 17191"/>
                <a:gd name="connsiteY2" fmla="*/ 2316 h 9347"/>
                <a:gd name="connsiteX3" fmla="*/ 2647 w 17191"/>
                <a:gd name="connsiteY3" fmla="*/ 8393 h 9347"/>
                <a:gd name="connsiteX4" fmla="*/ 4142 w 17191"/>
                <a:gd name="connsiteY4" fmla="*/ 8793 h 9347"/>
                <a:gd name="connsiteX5" fmla="*/ 17191 w 17191"/>
                <a:gd name="connsiteY5" fmla="*/ 4316 h 9347"/>
                <a:gd name="connsiteX6" fmla="*/ 6143 w 17191"/>
                <a:gd name="connsiteY6" fmla="*/ 1173 h 9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91" h="9347">
                  <a:moveTo>
                    <a:pt x="6143" y="1173"/>
                  </a:moveTo>
                  <a:cubicBezTo>
                    <a:pt x="4952" y="-227"/>
                    <a:pt x="2847" y="-399"/>
                    <a:pt x="1447" y="792"/>
                  </a:cubicBezTo>
                  <a:cubicBezTo>
                    <a:pt x="970" y="1192"/>
                    <a:pt x="618" y="1726"/>
                    <a:pt x="427" y="2316"/>
                  </a:cubicBezTo>
                  <a:cubicBezTo>
                    <a:pt x="-639" y="4602"/>
                    <a:pt x="361" y="7326"/>
                    <a:pt x="2647" y="8393"/>
                  </a:cubicBezTo>
                  <a:cubicBezTo>
                    <a:pt x="3123" y="8603"/>
                    <a:pt x="3628" y="8745"/>
                    <a:pt x="4142" y="8793"/>
                  </a:cubicBezTo>
                  <a:cubicBezTo>
                    <a:pt x="9476" y="9746"/>
                    <a:pt x="14905" y="10127"/>
                    <a:pt x="17191" y="4316"/>
                  </a:cubicBezTo>
                  <a:cubicBezTo>
                    <a:pt x="14715" y="-1684"/>
                    <a:pt x="9286" y="4983"/>
                    <a:pt x="6143" y="1173"/>
                  </a:cubicBezTo>
                  <a:close/>
                </a:path>
              </a:pathLst>
            </a:custGeom>
            <a:grpFill/>
            <a:ln w="9525" cap="flat">
              <a:noFill/>
              <a:prstDash val="solid"/>
              <a:miter/>
            </a:ln>
          </p:spPr>
          <p:txBody>
            <a:bodyPr rtlCol="0" anchor="ctr"/>
            <a:lstStyle/>
            <a:p>
              <a:endParaRPr lang="en-US">
                <a:solidFill>
                  <a:schemeClr val="bg1"/>
                </a:solidFill>
              </a:endParaRPr>
            </a:p>
          </p:txBody>
        </p:sp>
        <p:sp>
          <p:nvSpPr>
            <p:cNvPr id="31" name="Freeform 30">
              <a:extLst>
                <a:ext uri="{FF2B5EF4-FFF2-40B4-BE49-F238E27FC236}">
                  <a16:creationId xmlns:a16="http://schemas.microsoft.com/office/drawing/2014/main" id="{88092491-0E20-807A-F16D-C623132E0B47}"/>
                </a:ext>
              </a:extLst>
            </p:cNvPr>
            <p:cNvSpPr/>
            <p:nvPr/>
          </p:nvSpPr>
          <p:spPr>
            <a:xfrm>
              <a:off x="7834693" y="2703825"/>
              <a:ext cx="23771" cy="7739"/>
            </a:xfrm>
            <a:custGeom>
              <a:avLst/>
              <a:gdLst>
                <a:gd name="connsiteX0" fmla="*/ 18193 w 23771"/>
                <a:gd name="connsiteY0" fmla="*/ 7466 h 7739"/>
                <a:gd name="connsiteX1" fmla="*/ 23489 w 23771"/>
                <a:gd name="connsiteY1" fmla="*/ 5113 h 7739"/>
                <a:gd name="connsiteX2" fmla="*/ 23717 w 23771"/>
                <a:gd name="connsiteY2" fmla="*/ 4227 h 7739"/>
                <a:gd name="connsiteX3" fmla="*/ 19050 w 23771"/>
                <a:gd name="connsiteY3" fmla="*/ 322 h 7739"/>
                <a:gd name="connsiteX4" fmla="*/ 0 w 23771"/>
                <a:gd name="connsiteY4" fmla="*/ 3751 h 7739"/>
                <a:gd name="connsiteX5" fmla="*/ 18193 w 23771"/>
                <a:gd name="connsiteY5" fmla="*/ 7466 h 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771" h="7739">
                  <a:moveTo>
                    <a:pt x="18193" y="7466"/>
                  </a:moveTo>
                  <a:cubicBezTo>
                    <a:pt x="20307" y="8275"/>
                    <a:pt x="22670" y="7228"/>
                    <a:pt x="23489" y="5113"/>
                  </a:cubicBezTo>
                  <a:cubicBezTo>
                    <a:pt x="23593" y="4827"/>
                    <a:pt x="23669" y="4532"/>
                    <a:pt x="23717" y="4227"/>
                  </a:cubicBezTo>
                  <a:cubicBezTo>
                    <a:pt x="24193" y="1370"/>
                    <a:pt x="21431" y="417"/>
                    <a:pt x="19050" y="322"/>
                  </a:cubicBezTo>
                  <a:cubicBezTo>
                    <a:pt x="12497" y="-640"/>
                    <a:pt x="5810" y="569"/>
                    <a:pt x="0" y="3751"/>
                  </a:cubicBezTo>
                  <a:cubicBezTo>
                    <a:pt x="7144" y="8704"/>
                    <a:pt x="13049" y="5180"/>
                    <a:pt x="18193" y="7466"/>
                  </a:cubicBezTo>
                  <a:close/>
                </a:path>
              </a:pathLst>
            </a:custGeom>
            <a:grpFill/>
            <a:ln w="9525" cap="flat">
              <a:noFill/>
              <a:prstDash val="solid"/>
              <a:miter/>
            </a:ln>
          </p:spPr>
          <p:txBody>
            <a:bodyPr rtlCol="0" anchor="ctr"/>
            <a:lstStyle/>
            <a:p>
              <a:endParaRPr lang="en-US">
                <a:solidFill>
                  <a:schemeClr val="bg1"/>
                </a:solidFill>
              </a:endParaRPr>
            </a:p>
          </p:txBody>
        </p:sp>
        <p:sp>
          <p:nvSpPr>
            <p:cNvPr id="32" name="Freeform 31">
              <a:extLst>
                <a:ext uri="{FF2B5EF4-FFF2-40B4-BE49-F238E27FC236}">
                  <a16:creationId xmlns:a16="http://schemas.microsoft.com/office/drawing/2014/main" id="{6FBF125F-508E-841C-16C3-64DE9BEDCC56}"/>
                </a:ext>
              </a:extLst>
            </p:cNvPr>
            <p:cNvSpPr/>
            <p:nvPr/>
          </p:nvSpPr>
          <p:spPr>
            <a:xfrm>
              <a:off x="7108888" y="2714625"/>
              <a:ext cx="28575" cy="6154"/>
            </a:xfrm>
            <a:custGeom>
              <a:avLst/>
              <a:gdLst>
                <a:gd name="connsiteX0" fmla="*/ 28575 w 28575"/>
                <a:gd name="connsiteY0" fmla="*/ 0 h 6154"/>
                <a:gd name="connsiteX1" fmla="*/ 0 w 28575"/>
                <a:gd name="connsiteY1" fmla="*/ 4763 h 6154"/>
                <a:gd name="connsiteX2" fmla="*/ 28575 w 28575"/>
                <a:gd name="connsiteY2" fmla="*/ 0 h 6154"/>
              </a:gdLst>
              <a:ahLst/>
              <a:cxnLst>
                <a:cxn ang="0">
                  <a:pos x="connsiteX0" y="connsiteY0"/>
                </a:cxn>
                <a:cxn ang="0">
                  <a:pos x="connsiteX1" y="connsiteY1"/>
                </a:cxn>
                <a:cxn ang="0">
                  <a:pos x="connsiteX2" y="connsiteY2"/>
                </a:cxn>
              </a:cxnLst>
              <a:rect l="l" t="t" r="r" b="b"/>
              <a:pathLst>
                <a:path w="28575" h="6154">
                  <a:moveTo>
                    <a:pt x="28575" y="0"/>
                  </a:moveTo>
                  <a:cubicBezTo>
                    <a:pt x="16764" y="1429"/>
                    <a:pt x="7906" y="-1905"/>
                    <a:pt x="0" y="4763"/>
                  </a:cubicBezTo>
                  <a:cubicBezTo>
                    <a:pt x="8572" y="4191"/>
                    <a:pt x="17717" y="10573"/>
                    <a:pt x="28575" y="0"/>
                  </a:cubicBezTo>
                  <a:close/>
                </a:path>
              </a:pathLst>
            </a:custGeom>
            <a:grpFill/>
            <a:ln w="9525" cap="flat">
              <a:noFill/>
              <a:prstDash val="solid"/>
              <a:miter/>
            </a:ln>
          </p:spPr>
          <p:txBody>
            <a:bodyPr rtlCol="0" anchor="ctr"/>
            <a:lstStyle/>
            <a:p>
              <a:endParaRPr lang="en-US">
                <a:solidFill>
                  <a:schemeClr val="bg1"/>
                </a:solidFill>
              </a:endParaRPr>
            </a:p>
          </p:txBody>
        </p:sp>
        <p:sp>
          <p:nvSpPr>
            <p:cNvPr id="39" name="Freeform 38">
              <a:extLst>
                <a:ext uri="{FF2B5EF4-FFF2-40B4-BE49-F238E27FC236}">
                  <a16:creationId xmlns:a16="http://schemas.microsoft.com/office/drawing/2014/main" id="{005F2568-D839-1E1F-2D3D-9C354801B86D}"/>
                </a:ext>
              </a:extLst>
            </p:cNvPr>
            <p:cNvSpPr/>
            <p:nvPr/>
          </p:nvSpPr>
          <p:spPr>
            <a:xfrm>
              <a:off x="7381948" y="2758124"/>
              <a:ext cx="9098" cy="11716"/>
            </a:xfrm>
            <a:custGeom>
              <a:avLst/>
              <a:gdLst>
                <a:gd name="connsiteX0" fmla="*/ 5260 w 9098"/>
                <a:gd name="connsiteY0" fmla="*/ 29 h 11716"/>
                <a:gd name="connsiteX1" fmla="*/ 12 w 9098"/>
                <a:gd name="connsiteY1" fmla="*/ 6002 h 11716"/>
                <a:gd name="connsiteX2" fmla="*/ 21 w 9098"/>
                <a:gd name="connsiteY2" fmla="*/ 6125 h 11716"/>
                <a:gd name="connsiteX3" fmla="*/ 2974 w 9098"/>
                <a:gd name="connsiteY3" fmla="*/ 11650 h 11716"/>
                <a:gd name="connsiteX4" fmla="*/ 8880 w 9098"/>
                <a:gd name="connsiteY4" fmla="*/ 4697 h 11716"/>
                <a:gd name="connsiteX5" fmla="*/ 5260 w 9098"/>
                <a:gd name="connsiteY5" fmla="*/ 29 h 11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98" h="11716">
                  <a:moveTo>
                    <a:pt x="5260" y="29"/>
                  </a:moveTo>
                  <a:cubicBezTo>
                    <a:pt x="2164" y="229"/>
                    <a:pt x="-188" y="2896"/>
                    <a:pt x="12" y="6002"/>
                  </a:cubicBezTo>
                  <a:cubicBezTo>
                    <a:pt x="12" y="6040"/>
                    <a:pt x="21" y="6087"/>
                    <a:pt x="21" y="6125"/>
                  </a:cubicBezTo>
                  <a:cubicBezTo>
                    <a:pt x="21" y="8411"/>
                    <a:pt x="21" y="11269"/>
                    <a:pt x="2974" y="11650"/>
                  </a:cubicBezTo>
                  <a:cubicBezTo>
                    <a:pt x="8404" y="12317"/>
                    <a:pt x="8213" y="7840"/>
                    <a:pt x="8880" y="4697"/>
                  </a:cubicBezTo>
                  <a:cubicBezTo>
                    <a:pt x="9546" y="1553"/>
                    <a:pt x="8784" y="-256"/>
                    <a:pt x="5260" y="29"/>
                  </a:cubicBezTo>
                  <a:close/>
                </a:path>
              </a:pathLst>
            </a:custGeom>
            <a:grpFill/>
            <a:ln w="9525" cap="flat">
              <a:noFill/>
              <a:prstDash val="solid"/>
              <a:miter/>
            </a:ln>
          </p:spPr>
          <p:txBody>
            <a:bodyPr rtlCol="0" anchor="ctr"/>
            <a:lstStyle/>
            <a:p>
              <a:endParaRPr lang="en-US">
                <a:solidFill>
                  <a:schemeClr val="bg1"/>
                </a:solidFill>
              </a:endParaRPr>
            </a:p>
          </p:txBody>
        </p:sp>
        <p:sp>
          <p:nvSpPr>
            <p:cNvPr id="42" name="Freeform 41">
              <a:extLst>
                <a:ext uri="{FF2B5EF4-FFF2-40B4-BE49-F238E27FC236}">
                  <a16:creationId xmlns:a16="http://schemas.microsoft.com/office/drawing/2014/main" id="{8FCDCB82-F7E2-7ED9-25E2-BE23B2884295}"/>
                </a:ext>
              </a:extLst>
            </p:cNvPr>
            <p:cNvSpPr/>
            <p:nvPr/>
          </p:nvSpPr>
          <p:spPr>
            <a:xfrm>
              <a:off x="7220902" y="2758741"/>
              <a:ext cx="23980" cy="12681"/>
            </a:xfrm>
            <a:custGeom>
              <a:avLst/>
              <a:gdLst>
                <a:gd name="connsiteX0" fmla="*/ 15716 w 23980"/>
                <a:gd name="connsiteY0" fmla="*/ 555 h 12681"/>
                <a:gd name="connsiteX1" fmla="*/ 9906 w 23980"/>
                <a:gd name="connsiteY1" fmla="*/ 4746 h 12681"/>
                <a:gd name="connsiteX2" fmla="*/ 6287 w 23980"/>
                <a:gd name="connsiteY2" fmla="*/ 4746 h 12681"/>
                <a:gd name="connsiteX3" fmla="*/ 0 w 23980"/>
                <a:gd name="connsiteY3" fmla="*/ 9223 h 12681"/>
                <a:gd name="connsiteX4" fmla="*/ 1429 w 23980"/>
                <a:gd name="connsiteY4" fmla="*/ 11985 h 12681"/>
                <a:gd name="connsiteX5" fmla="*/ 9144 w 23980"/>
                <a:gd name="connsiteY5" fmla="*/ 9699 h 12681"/>
                <a:gd name="connsiteX6" fmla="*/ 11335 w 23980"/>
                <a:gd name="connsiteY6" fmla="*/ 7032 h 12681"/>
                <a:gd name="connsiteX7" fmla="*/ 14478 w 23980"/>
                <a:gd name="connsiteY7" fmla="*/ 8842 h 12681"/>
                <a:gd name="connsiteX8" fmla="*/ 22098 w 23980"/>
                <a:gd name="connsiteY8" fmla="*/ 9795 h 12681"/>
                <a:gd name="connsiteX9" fmla="*/ 23527 w 23980"/>
                <a:gd name="connsiteY9" fmla="*/ 3508 h 12681"/>
                <a:gd name="connsiteX10" fmla="*/ 15888 w 23980"/>
                <a:gd name="connsiteY10" fmla="*/ 479 h 12681"/>
                <a:gd name="connsiteX11" fmla="*/ 15716 w 23980"/>
                <a:gd name="connsiteY11" fmla="*/ 555 h 12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980" h="12681">
                  <a:moveTo>
                    <a:pt x="15716" y="555"/>
                  </a:moveTo>
                  <a:cubicBezTo>
                    <a:pt x="13649" y="1756"/>
                    <a:pt x="11697" y="3156"/>
                    <a:pt x="9906" y="4746"/>
                  </a:cubicBezTo>
                  <a:cubicBezTo>
                    <a:pt x="8706" y="4651"/>
                    <a:pt x="7496" y="4651"/>
                    <a:pt x="6287" y="4746"/>
                  </a:cubicBezTo>
                  <a:cubicBezTo>
                    <a:pt x="2953" y="4746"/>
                    <a:pt x="476" y="5889"/>
                    <a:pt x="0" y="9223"/>
                  </a:cubicBezTo>
                  <a:cubicBezTo>
                    <a:pt x="38" y="10309"/>
                    <a:pt x="562" y="11328"/>
                    <a:pt x="1429" y="11985"/>
                  </a:cubicBezTo>
                  <a:cubicBezTo>
                    <a:pt x="4763" y="13700"/>
                    <a:pt x="7144" y="11985"/>
                    <a:pt x="9144" y="9699"/>
                  </a:cubicBezTo>
                  <a:cubicBezTo>
                    <a:pt x="11144" y="7413"/>
                    <a:pt x="10573" y="7890"/>
                    <a:pt x="11335" y="7032"/>
                  </a:cubicBezTo>
                  <a:lnTo>
                    <a:pt x="14478" y="8842"/>
                  </a:lnTo>
                  <a:cubicBezTo>
                    <a:pt x="16859" y="10176"/>
                    <a:pt x="19145" y="13319"/>
                    <a:pt x="22098" y="9795"/>
                  </a:cubicBezTo>
                  <a:cubicBezTo>
                    <a:pt x="23898" y="8242"/>
                    <a:pt x="24479" y="5689"/>
                    <a:pt x="23527" y="3508"/>
                  </a:cubicBezTo>
                  <a:cubicBezTo>
                    <a:pt x="22250" y="565"/>
                    <a:pt x="18831" y="-797"/>
                    <a:pt x="15888" y="479"/>
                  </a:cubicBezTo>
                  <a:cubicBezTo>
                    <a:pt x="15830" y="498"/>
                    <a:pt x="15773" y="527"/>
                    <a:pt x="15716" y="555"/>
                  </a:cubicBezTo>
                  <a:close/>
                </a:path>
              </a:pathLst>
            </a:custGeom>
            <a:grpFill/>
            <a:ln w="9525" cap="flat">
              <a:noFill/>
              <a:prstDash val="solid"/>
              <a:miter/>
            </a:ln>
          </p:spPr>
          <p:txBody>
            <a:bodyPr rtlCol="0" anchor="ctr"/>
            <a:lstStyle/>
            <a:p>
              <a:endParaRPr lang="en-US">
                <a:solidFill>
                  <a:schemeClr val="bg1"/>
                </a:solidFill>
              </a:endParaRPr>
            </a:p>
          </p:txBody>
        </p:sp>
        <p:sp>
          <p:nvSpPr>
            <p:cNvPr id="43" name="Freeform 42">
              <a:extLst>
                <a:ext uri="{FF2B5EF4-FFF2-40B4-BE49-F238E27FC236}">
                  <a16:creationId xmlns:a16="http://schemas.microsoft.com/office/drawing/2014/main" id="{11EF57F1-DA31-EFC1-2659-B991FA44B15D}"/>
                </a:ext>
              </a:extLst>
            </p:cNvPr>
            <p:cNvSpPr/>
            <p:nvPr/>
          </p:nvSpPr>
          <p:spPr>
            <a:xfrm>
              <a:off x="7679142" y="2701320"/>
              <a:ext cx="13913" cy="8143"/>
            </a:xfrm>
            <a:custGeom>
              <a:avLst/>
              <a:gdLst>
                <a:gd name="connsiteX0" fmla="*/ 9818 w 13913"/>
                <a:gd name="connsiteY0" fmla="*/ 7685 h 8143"/>
                <a:gd name="connsiteX1" fmla="*/ 13819 w 13913"/>
                <a:gd name="connsiteY1" fmla="*/ 3113 h 8143"/>
                <a:gd name="connsiteX2" fmla="*/ 4294 w 13913"/>
                <a:gd name="connsiteY2" fmla="*/ 636 h 8143"/>
                <a:gd name="connsiteX3" fmla="*/ 198 w 13913"/>
                <a:gd name="connsiteY3" fmla="*/ 5208 h 8143"/>
                <a:gd name="connsiteX4" fmla="*/ 9818 w 13913"/>
                <a:gd name="connsiteY4" fmla="*/ 7685 h 81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13" h="8143">
                  <a:moveTo>
                    <a:pt x="9818" y="7685"/>
                  </a:moveTo>
                  <a:cubicBezTo>
                    <a:pt x="12295" y="7685"/>
                    <a:pt x="14390" y="6352"/>
                    <a:pt x="13819" y="3113"/>
                  </a:cubicBezTo>
                  <a:cubicBezTo>
                    <a:pt x="11571" y="227"/>
                    <a:pt x="7666" y="-783"/>
                    <a:pt x="4294" y="636"/>
                  </a:cubicBezTo>
                  <a:cubicBezTo>
                    <a:pt x="1912" y="1113"/>
                    <a:pt x="-755" y="2923"/>
                    <a:pt x="198" y="5208"/>
                  </a:cubicBezTo>
                  <a:cubicBezTo>
                    <a:pt x="2008" y="9114"/>
                    <a:pt x="6294" y="8161"/>
                    <a:pt x="9818" y="7685"/>
                  </a:cubicBezTo>
                  <a:close/>
                </a:path>
              </a:pathLst>
            </a:custGeom>
            <a:grpFill/>
            <a:ln w="9525" cap="flat">
              <a:noFill/>
              <a:prstDash val="solid"/>
              <a:miter/>
            </a:ln>
          </p:spPr>
          <p:txBody>
            <a:bodyPr rtlCol="0" anchor="ctr"/>
            <a:lstStyle/>
            <a:p>
              <a:endParaRPr lang="en-US">
                <a:solidFill>
                  <a:schemeClr val="bg1"/>
                </a:solidFill>
              </a:endParaRPr>
            </a:p>
          </p:txBody>
        </p:sp>
        <p:sp>
          <p:nvSpPr>
            <p:cNvPr id="44" name="Freeform 43">
              <a:extLst>
                <a:ext uri="{FF2B5EF4-FFF2-40B4-BE49-F238E27FC236}">
                  <a16:creationId xmlns:a16="http://schemas.microsoft.com/office/drawing/2014/main" id="{8D0B6A5E-1EDA-538F-B53E-1DE4B5DAC1F3}"/>
                </a:ext>
              </a:extLst>
            </p:cNvPr>
            <p:cNvSpPr/>
            <p:nvPr/>
          </p:nvSpPr>
          <p:spPr>
            <a:xfrm>
              <a:off x="7813721" y="2756505"/>
              <a:ext cx="28496" cy="11414"/>
            </a:xfrm>
            <a:custGeom>
              <a:avLst/>
              <a:gdLst>
                <a:gd name="connsiteX0" fmla="*/ 494 w 28496"/>
                <a:gd name="connsiteY0" fmla="*/ 7078 h 11414"/>
                <a:gd name="connsiteX1" fmla="*/ 5828 w 28496"/>
                <a:gd name="connsiteY1" fmla="*/ 11079 h 11414"/>
                <a:gd name="connsiteX2" fmla="*/ 12209 w 28496"/>
                <a:gd name="connsiteY2" fmla="*/ 5268 h 11414"/>
                <a:gd name="connsiteX3" fmla="*/ 28497 w 28496"/>
                <a:gd name="connsiteY3" fmla="*/ 1077 h 11414"/>
                <a:gd name="connsiteX4" fmla="*/ 13829 w 28496"/>
                <a:gd name="connsiteY4" fmla="*/ 3554 h 11414"/>
                <a:gd name="connsiteX5" fmla="*/ 494 w 28496"/>
                <a:gd name="connsiteY5" fmla="*/ 7078 h 11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496" h="11414">
                  <a:moveTo>
                    <a:pt x="494" y="7078"/>
                  </a:moveTo>
                  <a:cubicBezTo>
                    <a:pt x="-1411" y="9936"/>
                    <a:pt x="2589" y="12317"/>
                    <a:pt x="5828" y="11079"/>
                  </a:cubicBezTo>
                  <a:cubicBezTo>
                    <a:pt x="9066" y="9840"/>
                    <a:pt x="10114" y="7269"/>
                    <a:pt x="12209" y="5268"/>
                  </a:cubicBezTo>
                  <a:cubicBezTo>
                    <a:pt x="19924" y="12698"/>
                    <a:pt x="19924" y="12698"/>
                    <a:pt x="28497" y="1077"/>
                  </a:cubicBezTo>
                  <a:lnTo>
                    <a:pt x="13829" y="3554"/>
                  </a:lnTo>
                  <a:cubicBezTo>
                    <a:pt x="6780" y="-4352"/>
                    <a:pt x="3065" y="2792"/>
                    <a:pt x="494" y="7078"/>
                  </a:cubicBezTo>
                  <a:close/>
                </a:path>
              </a:pathLst>
            </a:custGeom>
            <a:grpFill/>
            <a:ln w="9525" cap="flat">
              <a:noFill/>
              <a:prstDash val="solid"/>
              <a:miter/>
            </a:ln>
          </p:spPr>
          <p:txBody>
            <a:bodyPr rtlCol="0" anchor="ctr"/>
            <a:lstStyle/>
            <a:p>
              <a:endParaRPr lang="en-US">
                <a:solidFill>
                  <a:schemeClr val="bg1"/>
                </a:solidFill>
              </a:endParaRPr>
            </a:p>
          </p:txBody>
        </p:sp>
        <p:sp>
          <p:nvSpPr>
            <p:cNvPr id="45" name="Freeform 44">
              <a:extLst>
                <a:ext uri="{FF2B5EF4-FFF2-40B4-BE49-F238E27FC236}">
                  <a16:creationId xmlns:a16="http://schemas.microsoft.com/office/drawing/2014/main" id="{D5019AF4-3B35-E296-7272-BA80997E050A}"/>
                </a:ext>
              </a:extLst>
            </p:cNvPr>
            <p:cNvSpPr/>
            <p:nvPr/>
          </p:nvSpPr>
          <p:spPr>
            <a:xfrm>
              <a:off x="7507834" y="2704625"/>
              <a:ext cx="24725" cy="5784"/>
            </a:xfrm>
            <a:custGeom>
              <a:avLst/>
              <a:gdLst>
                <a:gd name="connsiteX0" fmla="*/ 1294 w 24725"/>
                <a:gd name="connsiteY0" fmla="*/ 4284 h 5784"/>
                <a:gd name="connsiteX1" fmla="*/ 20344 w 24725"/>
                <a:gd name="connsiteY1" fmla="*/ 3617 h 5784"/>
                <a:gd name="connsiteX2" fmla="*/ 24726 w 24725"/>
                <a:gd name="connsiteY2" fmla="*/ 665 h 5784"/>
                <a:gd name="connsiteX3" fmla="*/ 19201 w 24725"/>
                <a:gd name="connsiteY3" fmla="*/ 665 h 5784"/>
                <a:gd name="connsiteX4" fmla="*/ 11962 w 24725"/>
                <a:gd name="connsiteY4" fmla="*/ 188 h 5784"/>
                <a:gd name="connsiteX5" fmla="*/ 1294 w 24725"/>
                <a:gd name="connsiteY5" fmla="*/ 4284 h 5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725" h="5784">
                  <a:moveTo>
                    <a:pt x="1294" y="4284"/>
                  </a:moveTo>
                  <a:cubicBezTo>
                    <a:pt x="7676" y="7713"/>
                    <a:pt x="14248" y="4284"/>
                    <a:pt x="20344" y="3617"/>
                  </a:cubicBezTo>
                  <a:cubicBezTo>
                    <a:pt x="21963" y="3617"/>
                    <a:pt x="23297" y="1713"/>
                    <a:pt x="24726" y="665"/>
                  </a:cubicBezTo>
                  <a:lnTo>
                    <a:pt x="19201" y="665"/>
                  </a:lnTo>
                  <a:lnTo>
                    <a:pt x="11962" y="188"/>
                  </a:lnTo>
                  <a:cubicBezTo>
                    <a:pt x="3389" y="-764"/>
                    <a:pt x="-2802" y="2093"/>
                    <a:pt x="1294" y="4284"/>
                  </a:cubicBezTo>
                  <a:close/>
                </a:path>
              </a:pathLst>
            </a:custGeom>
            <a:grpFill/>
            <a:ln w="9525" cap="flat">
              <a:noFill/>
              <a:prstDash val="solid"/>
              <a:miter/>
            </a:ln>
          </p:spPr>
          <p:txBody>
            <a:bodyPr rtlCol="0" anchor="ctr"/>
            <a:lstStyle/>
            <a:p>
              <a:endParaRPr lang="en-US">
                <a:solidFill>
                  <a:schemeClr val="bg1"/>
                </a:solidFill>
              </a:endParaRPr>
            </a:p>
          </p:txBody>
        </p:sp>
        <p:sp>
          <p:nvSpPr>
            <p:cNvPr id="46" name="Freeform 45">
              <a:extLst>
                <a:ext uri="{FF2B5EF4-FFF2-40B4-BE49-F238E27FC236}">
                  <a16:creationId xmlns:a16="http://schemas.microsoft.com/office/drawing/2014/main" id="{D60A7456-B881-3B58-8FB5-D5DCBECFEB02}"/>
                </a:ext>
              </a:extLst>
            </p:cNvPr>
            <p:cNvSpPr/>
            <p:nvPr/>
          </p:nvSpPr>
          <p:spPr>
            <a:xfrm>
              <a:off x="7200328" y="2761311"/>
              <a:ext cx="13900" cy="9633"/>
            </a:xfrm>
            <a:custGeom>
              <a:avLst/>
              <a:gdLst>
                <a:gd name="connsiteX0" fmla="*/ 571 w 13900"/>
                <a:gd name="connsiteY0" fmla="*/ 6558 h 9633"/>
                <a:gd name="connsiteX1" fmla="*/ 0 w 13900"/>
                <a:gd name="connsiteY1" fmla="*/ 8844 h 9633"/>
                <a:gd name="connsiteX2" fmla="*/ 13335 w 13900"/>
                <a:gd name="connsiteY2" fmla="*/ 4177 h 9633"/>
                <a:gd name="connsiteX3" fmla="*/ 13059 w 13900"/>
                <a:gd name="connsiteY3" fmla="*/ 824 h 9633"/>
                <a:gd name="connsiteX4" fmla="*/ 11811 w 13900"/>
                <a:gd name="connsiteY4" fmla="*/ 272 h 9633"/>
                <a:gd name="connsiteX5" fmla="*/ 571 w 13900"/>
                <a:gd name="connsiteY5" fmla="*/ 6558 h 9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00" h="9633">
                  <a:moveTo>
                    <a:pt x="571" y="6558"/>
                  </a:moveTo>
                  <a:cubicBezTo>
                    <a:pt x="286" y="7292"/>
                    <a:pt x="95" y="8063"/>
                    <a:pt x="0" y="8844"/>
                  </a:cubicBezTo>
                  <a:cubicBezTo>
                    <a:pt x="4982" y="10873"/>
                    <a:pt x="10706" y="8873"/>
                    <a:pt x="13335" y="4177"/>
                  </a:cubicBezTo>
                  <a:cubicBezTo>
                    <a:pt x="14183" y="3177"/>
                    <a:pt x="14068" y="1672"/>
                    <a:pt x="13059" y="824"/>
                  </a:cubicBezTo>
                  <a:cubicBezTo>
                    <a:pt x="12706" y="519"/>
                    <a:pt x="12268" y="329"/>
                    <a:pt x="11811" y="272"/>
                  </a:cubicBezTo>
                  <a:cubicBezTo>
                    <a:pt x="5524" y="-1062"/>
                    <a:pt x="2762" y="2748"/>
                    <a:pt x="571" y="6558"/>
                  </a:cubicBezTo>
                  <a:close/>
                </a:path>
              </a:pathLst>
            </a:custGeom>
            <a:grpFill/>
            <a:ln w="9525" cap="flat">
              <a:noFill/>
              <a:prstDash val="solid"/>
              <a:miter/>
            </a:ln>
          </p:spPr>
          <p:txBody>
            <a:bodyPr rtlCol="0" anchor="ctr"/>
            <a:lstStyle/>
            <a:p>
              <a:endParaRPr lang="en-US">
                <a:solidFill>
                  <a:schemeClr val="bg1"/>
                </a:solidFill>
              </a:endParaRPr>
            </a:p>
          </p:txBody>
        </p:sp>
        <p:sp>
          <p:nvSpPr>
            <p:cNvPr id="47" name="Freeform 46">
              <a:extLst>
                <a:ext uri="{FF2B5EF4-FFF2-40B4-BE49-F238E27FC236}">
                  <a16:creationId xmlns:a16="http://schemas.microsoft.com/office/drawing/2014/main" id="{808CCC48-46D3-7AD5-0EB7-F79887BD5CEB}"/>
                </a:ext>
              </a:extLst>
            </p:cNvPr>
            <p:cNvSpPr/>
            <p:nvPr/>
          </p:nvSpPr>
          <p:spPr>
            <a:xfrm>
              <a:off x="6939089" y="2763994"/>
              <a:ext cx="14731" cy="7803"/>
            </a:xfrm>
            <a:custGeom>
              <a:avLst/>
              <a:gdLst>
                <a:gd name="connsiteX0" fmla="*/ 5873 w 14731"/>
                <a:gd name="connsiteY0" fmla="*/ 256 h 7803"/>
                <a:gd name="connsiteX1" fmla="*/ 158 w 14731"/>
                <a:gd name="connsiteY1" fmla="*/ 5209 h 7803"/>
                <a:gd name="connsiteX2" fmla="*/ 6540 w 14731"/>
                <a:gd name="connsiteY2" fmla="*/ 7780 h 7803"/>
                <a:gd name="connsiteX3" fmla="*/ 14732 w 14731"/>
                <a:gd name="connsiteY3" fmla="*/ 2732 h 7803"/>
                <a:gd name="connsiteX4" fmla="*/ 5873 w 14731"/>
                <a:gd name="connsiteY4" fmla="*/ 256 h 78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31" h="7803">
                  <a:moveTo>
                    <a:pt x="5873" y="256"/>
                  </a:moveTo>
                  <a:cubicBezTo>
                    <a:pt x="2730" y="256"/>
                    <a:pt x="-794" y="1399"/>
                    <a:pt x="158" y="5209"/>
                  </a:cubicBezTo>
                  <a:cubicBezTo>
                    <a:pt x="730" y="7304"/>
                    <a:pt x="3968" y="7876"/>
                    <a:pt x="6540" y="7780"/>
                  </a:cubicBezTo>
                  <a:cubicBezTo>
                    <a:pt x="10074" y="8047"/>
                    <a:pt x="13379" y="6009"/>
                    <a:pt x="14732" y="2732"/>
                  </a:cubicBezTo>
                  <a:cubicBezTo>
                    <a:pt x="12398" y="437"/>
                    <a:pt x="9055" y="-497"/>
                    <a:pt x="5873" y="256"/>
                  </a:cubicBezTo>
                  <a:close/>
                </a:path>
              </a:pathLst>
            </a:custGeom>
            <a:grpFill/>
            <a:ln w="9525" cap="flat">
              <a:noFill/>
              <a:prstDash val="solid"/>
              <a:miter/>
            </a:ln>
          </p:spPr>
          <p:txBody>
            <a:bodyPr rtlCol="0" anchor="ctr"/>
            <a:lstStyle/>
            <a:p>
              <a:endParaRPr lang="en-US">
                <a:solidFill>
                  <a:schemeClr val="bg1"/>
                </a:solidFill>
              </a:endParaRPr>
            </a:p>
          </p:txBody>
        </p:sp>
        <p:sp>
          <p:nvSpPr>
            <p:cNvPr id="48" name="Freeform 47">
              <a:extLst>
                <a:ext uri="{FF2B5EF4-FFF2-40B4-BE49-F238E27FC236}">
                  <a16:creationId xmlns:a16="http://schemas.microsoft.com/office/drawing/2014/main" id="{951226A7-6FA0-6895-C6D0-7F2CE30169EE}"/>
                </a:ext>
              </a:extLst>
            </p:cNvPr>
            <p:cNvSpPr/>
            <p:nvPr/>
          </p:nvSpPr>
          <p:spPr>
            <a:xfrm>
              <a:off x="7716678" y="2703076"/>
              <a:ext cx="19812" cy="6149"/>
            </a:xfrm>
            <a:custGeom>
              <a:avLst/>
              <a:gdLst>
                <a:gd name="connsiteX0" fmla="*/ 19812 w 19812"/>
                <a:gd name="connsiteY0" fmla="*/ 3834 h 6149"/>
                <a:gd name="connsiteX1" fmla="*/ 0 w 19812"/>
                <a:gd name="connsiteY1" fmla="*/ 1929 h 6149"/>
                <a:gd name="connsiteX2" fmla="*/ 19812 w 19812"/>
                <a:gd name="connsiteY2" fmla="*/ 3834 h 6149"/>
              </a:gdLst>
              <a:ahLst/>
              <a:cxnLst>
                <a:cxn ang="0">
                  <a:pos x="connsiteX0" y="connsiteY0"/>
                </a:cxn>
                <a:cxn ang="0">
                  <a:pos x="connsiteX1" y="connsiteY1"/>
                </a:cxn>
                <a:cxn ang="0">
                  <a:pos x="connsiteX2" y="connsiteY2"/>
                </a:cxn>
              </a:cxnLst>
              <a:rect l="l" t="t" r="r" b="b"/>
              <a:pathLst>
                <a:path w="19812" h="6149">
                  <a:moveTo>
                    <a:pt x="19812" y="3834"/>
                  </a:moveTo>
                  <a:cubicBezTo>
                    <a:pt x="14088" y="-472"/>
                    <a:pt x="6439" y="-1215"/>
                    <a:pt x="0" y="1929"/>
                  </a:cubicBezTo>
                  <a:cubicBezTo>
                    <a:pt x="5505" y="6748"/>
                    <a:pt x="13488" y="7520"/>
                    <a:pt x="19812" y="3834"/>
                  </a:cubicBezTo>
                  <a:close/>
                </a:path>
              </a:pathLst>
            </a:custGeom>
            <a:grpFill/>
            <a:ln w="9525" cap="flat">
              <a:noFill/>
              <a:prstDash val="solid"/>
              <a:miter/>
            </a:ln>
          </p:spPr>
          <p:txBody>
            <a:bodyPr rtlCol="0" anchor="ctr"/>
            <a:lstStyle/>
            <a:p>
              <a:endParaRPr lang="en-US">
                <a:solidFill>
                  <a:schemeClr val="bg1"/>
                </a:solidFill>
              </a:endParaRPr>
            </a:p>
          </p:txBody>
        </p:sp>
        <p:sp>
          <p:nvSpPr>
            <p:cNvPr id="49" name="Freeform 48">
              <a:extLst>
                <a:ext uri="{FF2B5EF4-FFF2-40B4-BE49-F238E27FC236}">
                  <a16:creationId xmlns:a16="http://schemas.microsoft.com/office/drawing/2014/main" id="{5D2C0BAD-8487-0081-8A98-056E9D15E9EE}"/>
                </a:ext>
              </a:extLst>
            </p:cNvPr>
            <p:cNvSpPr/>
            <p:nvPr/>
          </p:nvSpPr>
          <p:spPr>
            <a:xfrm>
              <a:off x="7606600" y="2701740"/>
              <a:ext cx="10646" cy="7204"/>
            </a:xfrm>
            <a:custGeom>
              <a:avLst/>
              <a:gdLst>
                <a:gd name="connsiteX0" fmla="*/ 5875 w 10646"/>
                <a:gd name="connsiteY0" fmla="*/ 7169 h 7204"/>
                <a:gd name="connsiteX1" fmla="*/ 10637 w 10646"/>
                <a:gd name="connsiteY1" fmla="*/ 3550 h 7204"/>
                <a:gd name="connsiteX2" fmla="*/ 5875 w 10646"/>
                <a:gd name="connsiteY2" fmla="*/ 26 h 7204"/>
                <a:gd name="connsiteX3" fmla="*/ 64 w 10646"/>
                <a:gd name="connsiteY3" fmla="*/ 2979 h 7204"/>
                <a:gd name="connsiteX4" fmla="*/ 5875 w 10646"/>
                <a:gd name="connsiteY4" fmla="*/ 7169 h 7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46" h="7204">
                  <a:moveTo>
                    <a:pt x="5875" y="7169"/>
                  </a:moveTo>
                  <a:cubicBezTo>
                    <a:pt x="8161" y="7169"/>
                    <a:pt x="10828" y="6598"/>
                    <a:pt x="10637" y="3550"/>
                  </a:cubicBezTo>
                  <a:cubicBezTo>
                    <a:pt x="10447" y="502"/>
                    <a:pt x="8065" y="216"/>
                    <a:pt x="5875" y="26"/>
                  </a:cubicBezTo>
                  <a:cubicBezTo>
                    <a:pt x="3684" y="-165"/>
                    <a:pt x="446" y="692"/>
                    <a:pt x="64" y="2979"/>
                  </a:cubicBezTo>
                  <a:cubicBezTo>
                    <a:pt x="-507" y="6884"/>
                    <a:pt x="2827" y="7360"/>
                    <a:pt x="5875" y="7169"/>
                  </a:cubicBezTo>
                  <a:close/>
                </a:path>
              </a:pathLst>
            </a:custGeom>
            <a:grpFill/>
            <a:ln w="9525" cap="flat">
              <a:noFill/>
              <a:prstDash val="solid"/>
              <a:miter/>
            </a:ln>
          </p:spPr>
          <p:txBody>
            <a:bodyPr rtlCol="0" anchor="ctr"/>
            <a:lstStyle/>
            <a:p>
              <a:endParaRPr lang="en-US">
                <a:solidFill>
                  <a:schemeClr val="bg1"/>
                </a:solidFill>
              </a:endParaRPr>
            </a:p>
          </p:txBody>
        </p:sp>
        <p:sp>
          <p:nvSpPr>
            <p:cNvPr id="50" name="Freeform 49">
              <a:extLst>
                <a:ext uri="{FF2B5EF4-FFF2-40B4-BE49-F238E27FC236}">
                  <a16:creationId xmlns:a16="http://schemas.microsoft.com/office/drawing/2014/main" id="{3675CB79-649D-7B26-ABF6-937B5609A787}"/>
                </a:ext>
              </a:extLst>
            </p:cNvPr>
            <p:cNvSpPr/>
            <p:nvPr/>
          </p:nvSpPr>
          <p:spPr>
            <a:xfrm>
              <a:off x="7588376" y="2701956"/>
              <a:ext cx="10287" cy="7048"/>
            </a:xfrm>
            <a:custGeom>
              <a:avLst/>
              <a:gdLst>
                <a:gd name="connsiteX0" fmla="*/ 5048 w 10287"/>
                <a:gd name="connsiteY0" fmla="*/ 7049 h 7048"/>
                <a:gd name="connsiteX1" fmla="*/ 10287 w 10287"/>
                <a:gd name="connsiteY1" fmla="*/ 3620 h 7048"/>
                <a:gd name="connsiteX2" fmla="*/ 5144 w 10287"/>
                <a:gd name="connsiteY2" fmla="*/ 0 h 7048"/>
                <a:gd name="connsiteX3" fmla="*/ 0 w 10287"/>
                <a:gd name="connsiteY3" fmla="*/ 3429 h 7048"/>
                <a:gd name="connsiteX4" fmla="*/ 5048 w 10287"/>
                <a:gd name="connsiteY4" fmla="*/ 7049 h 7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87" h="7048">
                  <a:moveTo>
                    <a:pt x="5048" y="7049"/>
                  </a:moveTo>
                  <a:cubicBezTo>
                    <a:pt x="7525" y="7049"/>
                    <a:pt x="10287" y="7049"/>
                    <a:pt x="10287" y="3620"/>
                  </a:cubicBezTo>
                  <a:cubicBezTo>
                    <a:pt x="10287" y="191"/>
                    <a:pt x="7715" y="0"/>
                    <a:pt x="5144" y="0"/>
                  </a:cubicBezTo>
                  <a:cubicBezTo>
                    <a:pt x="2572" y="0"/>
                    <a:pt x="0" y="476"/>
                    <a:pt x="0" y="3429"/>
                  </a:cubicBezTo>
                  <a:cubicBezTo>
                    <a:pt x="0" y="6382"/>
                    <a:pt x="3048" y="6763"/>
                    <a:pt x="5048" y="7049"/>
                  </a:cubicBezTo>
                  <a:close/>
                </a:path>
              </a:pathLst>
            </a:custGeom>
            <a:grpFill/>
            <a:ln w="9525" cap="flat">
              <a:noFill/>
              <a:prstDash val="solid"/>
              <a:miter/>
            </a:ln>
          </p:spPr>
          <p:txBody>
            <a:bodyPr rtlCol="0" anchor="ctr"/>
            <a:lstStyle/>
            <a:p>
              <a:endParaRPr lang="en-US">
                <a:solidFill>
                  <a:schemeClr val="bg1"/>
                </a:solidFill>
              </a:endParaRPr>
            </a:p>
          </p:txBody>
        </p:sp>
        <p:sp>
          <p:nvSpPr>
            <p:cNvPr id="51" name="Freeform 50">
              <a:extLst>
                <a:ext uri="{FF2B5EF4-FFF2-40B4-BE49-F238E27FC236}">
                  <a16:creationId xmlns:a16="http://schemas.microsoft.com/office/drawing/2014/main" id="{E142B6D4-F7EF-0A53-C971-A8A682CFADD2}"/>
                </a:ext>
              </a:extLst>
            </p:cNvPr>
            <p:cNvSpPr/>
            <p:nvPr/>
          </p:nvSpPr>
          <p:spPr>
            <a:xfrm>
              <a:off x="7566368" y="2701844"/>
              <a:ext cx="12599" cy="7506"/>
            </a:xfrm>
            <a:custGeom>
              <a:avLst/>
              <a:gdLst>
                <a:gd name="connsiteX0" fmla="*/ 7911 w 12599"/>
                <a:gd name="connsiteY0" fmla="*/ 7351 h 7506"/>
                <a:gd name="connsiteX1" fmla="*/ 12483 w 12599"/>
                <a:gd name="connsiteY1" fmla="*/ 3732 h 7506"/>
                <a:gd name="connsiteX2" fmla="*/ 5435 w 12599"/>
                <a:gd name="connsiteY2" fmla="*/ 17 h 7506"/>
                <a:gd name="connsiteX3" fmla="*/ 5 w 12599"/>
                <a:gd name="connsiteY3" fmla="*/ 3446 h 7506"/>
                <a:gd name="connsiteX4" fmla="*/ 7911 w 12599"/>
                <a:gd name="connsiteY4" fmla="*/ 7351 h 75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99" h="7506">
                  <a:moveTo>
                    <a:pt x="7911" y="7351"/>
                  </a:moveTo>
                  <a:cubicBezTo>
                    <a:pt x="10102" y="7351"/>
                    <a:pt x="13245" y="7351"/>
                    <a:pt x="12483" y="3732"/>
                  </a:cubicBezTo>
                  <a:cubicBezTo>
                    <a:pt x="11721" y="112"/>
                    <a:pt x="8673" y="-78"/>
                    <a:pt x="5435" y="17"/>
                  </a:cubicBezTo>
                  <a:cubicBezTo>
                    <a:pt x="2196" y="112"/>
                    <a:pt x="101" y="1160"/>
                    <a:pt x="5" y="3446"/>
                  </a:cubicBezTo>
                  <a:cubicBezTo>
                    <a:pt x="-185" y="8875"/>
                    <a:pt x="4673" y="7256"/>
                    <a:pt x="7911" y="7351"/>
                  </a:cubicBezTo>
                  <a:close/>
                </a:path>
              </a:pathLst>
            </a:custGeom>
            <a:grpFill/>
            <a:ln w="9525" cap="flat">
              <a:noFill/>
              <a:prstDash val="solid"/>
              <a:miter/>
            </a:ln>
          </p:spPr>
          <p:txBody>
            <a:bodyPr rtlCol="0" anchor="ctr"/>
            <a:lstStyle/>
            <a:p>
              <a:endParaRPr lang="en-US">
                <a:solidFill>
                  <a:schemeClr val="bg1"/>
                </a:solidFill>
              </a:endParaRPr>
            </a:p>
          </p:txBody>
        </p:sp>
        <p:sp>
          <p:nvSpPr>
            <p:cNvPr id="52" name="Freeform 51">
              <a:extLst>
                <a:ext uri="{FF2B5EF4-FFF2-40B4-BE49-F238E27FC236}">
                  <a16:creationId xmlns:a16="http://schemas.microsoft.com/office/drawing/2014/main" id="{597438BB-0C75-8BBC-2A5B-D66D773AE140}"/>
                </a:ext>
              </a:extLst>
            </p:cNvPr>
            <p:cNvSpPr/>
            <p:nvPr/>
          </p:nvSpPr>
          <p:spPr>
            <a:xfrm>
              <a:off x="7851672" y="2755716"/>
              <a:ext cx="8391" cy="11439"/>
            </a:xfrm>
            <a:custGeom>
              <a:avLst/>
              <a:gdLst>
                <a:gd name="connsiteX0" fmla="*/ 5404 w 8391"/>
                <a:gd name="connsiteY0" fmla="*/ 56 h 11439"/>
                <a:gd name="connsiteX1" fmla="*/ 547 w 8391"/>
                <a:gd name="connsiteY1" fmla="*/ 5866 h 11439"/>
                <a:gd name="connsiteX2" fmla="*/ 2737 w 8391"/>
                <a:gd name="connsiteY2" fmla="*/ 11296 h 11439"/>
                <a:gd name="connsiteX3" fmla="*/ 8166 w 8391"/>
                <a:gd name="connsiteY3" fmla="*/ 5486 h 11439"/>
                <a:gd name="connsiteX4" fmla="*/ 5404 w 8391"/>
                <a:gd name="connsiteY4" fmla="*/ 56 h 11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91" h="11439">
                  <a:moveTo>
                    <a:pt x="5404" y="56"/>
                  </a:moveTo>
                  <a:cubicBezTo>
                    <a:pt x="1023" y="-515"/>
                    <a:pt x="1308" y="3390"/>
                    <a:pt x="547" y="5866"/>
                  </a:cubicBezTo>
                  <a:cubicBezTo>
                    <a:pt x="-216" y="8343"/>
                    <a:pt x="-692" y="10343"/>
                    <a:pt x="2737" y="11296"/>
                  </a:cubicBezTo>
                  <a:cubicBezTo>
                    <a:pt x="6166" y="12248"/>
                    <a:pt x="7595" y="8248"/>
                    <a:pt x="8166" y="5486"/>
                  </a:cubicBezTo>
                  <a:cubicBezTo>
                    <a:pt x="8738" y="2723"/>
                    <a:pt x="8357" y="437"/>
                    <a:pt x="5404" y="56"/>
                  </a:cubicBezTo>
                  <a:close/>
                </a:path>
              </a:pathLst>
            </a:custGeom>
            <a:grpFill/>
            <a:ln w="9525" cap="flat">
              <a:noFill/>
              <a:prstDash val="solid"/>
              <a:miter/>
            </a:ln>
          </p:spPr>
          <p:txBody>
            <a:bodyPr rtlCol="0" anchor="ctr"/>
            <a:lstStyle/>
            <a:p>
              <a:endParaRPr lang="en-US">
                <a:solidFill>
                  <a:schemeClr val="bg1"/>
                </a:solidFill>
              </a:endParaRPr>
            </a:p>
          </p:txBody>
        </p:sp>
        <p:sp>
          <p:nvSpPr>
            <p:cNvPr id="53" name="Freeform 52">
              <a:extLst>
                <a:ext uri="{FF2B5EF4-FFF2-40B4-BE49-F238E27FC236}">
                  <a16:creationId xmlns:a16="http://schemas.microsoft.com/office/drawing/2014/main" id="{828CCBDF-4B67-C048-5AF0-5E70749FD0BF}"/>
                </a:ext>
              </a:extLst>
            </p:cNvPr>
            <p:cNvSpPr/>
            <p:nvPr/>
          </p:nvSpPr>
          <p:spPr>
            <a:xfrm>
              <a:off x="7475886" y="2760659"/>
              <a:ext cx="10203" cy="7489"/>
            </a:xfrm>
            <a:custGeom>
              <a:avLst/>
              <a:gdLst>
                <a:gd name="connsiteX0" fmla="*/ 5810 w 10203"/>
                <a:gd name="connsiteY0" fmla="*/ 257 h 7489"/>
                <a:gd name="connsiteX1" fmla="*/ 0 w 10203"/>
                <a:gd name="connsiteY1" fmla="*/ 2829 h 7489"/>
                <a:gd name="connsiteX2" fmla="*/ 4477 w 10203"/>
                <a:gd name="connsiteY2" fmla="*/ 7210 h 7489"/>
                <a:gd name="connsiteX3" fmla="*/ 10001 w 10203"/>
                <a:gd name="connsiteY3" fmla="*/ 4724 h 7489"/>
                <a:gd name="connsiteX4" fmla="*/ 10096 w 10203"/>
                <a:gd name="connsiteY4" fmla="*/ 4448 h 7489"/>
                <a:gd name="connsiteX5" fmla="*/ 5810 w 10203"/>
                <a:gd name="connsiteY5" fmla="*/ 257 h 7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03" h="7489">
                  <a:moveTo>
                    <a:pt x="5810" y="257"/>
                  </a:moveTo>
                  <a:cubicBezTo>
                    <a:pt x="3496" y="-543"/>
                    <a:pt x="962" y="581"/>
                    <a:pt x="0" y="2829"/>
                  </a:cubicBezTo>
                  <a:cubicBezTo>
                    <a:pt x="0" y="5591"/>
                    <a:pt x="2096" y="6639"/>
                    <a:pt x="4477" y="7210"/>
                  </a:cubicBezTo>
                  <a:cubicBezTo>
                    <a:pt x="6687" y="8049"/>
                    <a:pt x="9163" y="6934"/>
                    <a:pt x="10001" y="4724"/>
                  </a:cubicBezTo>
                  <a:cubicBezTo>
                    <a:pt x="10040" y="4629"/>
                    <a:pt x="10068" y="4543"/>
                    <a:pt x="10096" y="4448"/>
                  </a:cubicBezTo>
                  <a:cubicBezTo>
                    <a:pt x="10763" y="1591"/>
                    <a:pt x="8192" y="638"/>
                    <a:pt x="5810" y="257"/>
                  </a:cubicBezTo>
                  <a:close/>
                </a:path>
              </a:pathLst>
            </a:custGeom>
            <a:grpFill/>
            <a:ln w="9525" cap="flat">
              <a:noFill/>
              <a:prstDash val="solid"/>
              <a:miter/>
            </a:ln>
          </p:spPr>
          <p:txBody>
            <a:bodyPr rtlCol="0" anchor="ctr"/>
            <a:lstStyle/>
            <a:p>
              <a:endParaRPr lang="en-US">
                <a:solidFill>
                  <a:schemeClr val="bg1"/>
                </a:solidFill>
              </a:endParaRPr>
            </a:p>
          </p:txBody>
        </p:sp>
        <p:sp>
          <p:nvSpPr>
            <p:cNvPr id="54" name="Freeform 53">
              <a:extLst>
                <a:ext uri="{FF2B5EF4-FFF2-40B4-BE49-F238E27FC236}">
                  <a16:creationId xmlns:a16="http://schemas.microsoft.com/office/drawing/2014/main" id="{8838A011-C201-5A39-77F9-2E0A832FD244}"/>
                </a:ext>
              </a:extLst>
            </p:cNvPr>
            <p:cNvSpPr/>
            <p:nvPr/>
          </p:nvSpPr>
          <p:spPr>
            <a:xfrm>
              <a:off x="7915177" y="2754449"/>
              <a:ext cx="10098" cy="6692"/>
            </a:xfrm>
            <a:custGeom>
              <a:avLst/>
              <a:gdLst>
                <a:gd name="connsiteX0" fmla="*/ 10099 w 10098"/>
                <a:gd name="connsiteY0" fmla="*/ 4086 h 6692"/>
                <a:gd name="connsiteX1" fmla="*/ 5051 w 10098"/>
                <a:gd name="connsiteY1" fmla="*/ 85 h 6692"/>
                <a:gd name="connsiteX2" fmla="*/ 2 w 10098"/>
                <a:gd name="connsiteY2" fmla="*/ 3229 h 6692"/>
                <a:gd name="connsiteX3" fmla="*/ 4956 w 10098"/>
                <a:gd name="connsiteY3" fmla="*/ 6658 h 6692"/>
                <a:gd name="connsiteX4" fmla="*/ 10099 w 10098"/>
                <a:gd name="connsiteY4" fmla="*/ 4086 h 6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98" h="6692">
                  <a:moveTo>
                    <a:pt x="10099" y="4086"/>
                  </a:moveTo>
                  <a:cubicBezTo>
                    <a:pt x="9623" y="1228"/>
                    <a:pt x="7432" y="371"/>
                    <a:pt x="5051" y="85"/>
                  </a:cubicBezTo>
                  <a:cubicBezTo>
                    <a:pt x="2669" y="-200"/>
                    <a:pt x="98" y="85"/>
                    <a:pt x="2" y="3229"/>
                  </a:cubicBezTo>
                  <a:cubicBezTo>
                    <a:pt x="-93" y="6372"/>
                    <a:pt x="2669" y="6562"/>
                    <a:pt x="4956" y="6658"/>
                  </a:cubicBezTo>
                  <a:cubicBezTo>
                    <a:pt x="7241" y="6753"/>
                    <a:pt x="9623" y="6848"/>
                    <a:pt x="10099" y="4086"/>
                  </a:cubicBezTo>
                  <a:close/>
                </a:path>
              </a:pathLst>
            </a:custGeom>
            <a:grpFill/>
            <a:ln w="9525" cap="flat">
              <a:noFill/>
              <a:prstDash val="solid"/>
              <a:miter/>
            </a:ln>
          </p:spPr>
          <p:txBody>
            <a:bodyPr rtlCol="0" anchor="ctr"/>
            <a:lstStyle/>
            <a:p>
              <a:endParaRPr lang="en-US">
                <a:solidFill>
                  <a:schemeClr val="bg1"/>
                </a:solidFill>
              </a:endParaRPr>
            </a:p>
          </p:txBody>
        </p:sp>
        <p:sp>
          <p:nvSpPr>
            <p:cNvPr id="55" name="Freeform 54">
              <a:extLst>
                <a:ext uri="{FF2B5EF4-FFF2-40B4-BE49-F238E27FC236}">
                  <a16:creationId xmlns:a16="http://schemas.microsoft.com/office/drawing/2014/main" id="{4FAE570A-5F79-34C8-E079-23CEA37C2927}"/>
                </a:ext>
              </a:extLst>
            </p:cNvPr>
            <p:cNvSpPr/>
            <p:nvPr/>
          </p:nvSpPr>
          <p:spPr>
            <a:xfrm>
              <a:off x="8123205" y="2770329"/>
              <a:ext cx="9810" cy="8112"/>
            </a:xfrm>
            <a:custGeom>
              <a:avLst/>
              <a:gdLst>
                <a:gd name="connsiteX0" fmla="*/ 4763 w 9810"/>
                <a:gd name="connsiteY0" fmla="*/ 17 h 8112"/>
                <a:gd name="connsiteX1" fmla="*/ 19 w 9810"/>
                <a:gd name="connsiteY1" fmla="*/ 3998 h 8112"/>
                <a:gd name="connsiteX2" fmla="*/ 0 w 9810"/>
                <a:gd name="connsiteY2" fmla="*/ 4303 h 8112"/>
                <a:gd name="connsiteX3" fmla="*/ 4763 w 9810"/>
                <a:gd name="connsiteY3" fmla="*/ 8113 h 8112"/>
                <a:gd name="connsiteX4" fmla="*/ 9811 w 9810"/>
                <a:gd name="connsiteY4" fmla="*/ 3922 h 8112"/>
                <a:gd name="connsiteX5" fmla="*/ 4763 w 9810"/>
                <a:gd name="connsiteY5" fmla="*/ 17 h 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10" h="8112">
                  <a:moveTo>
                    <a:pt x="4763" y="17"/>
                  </a:moveTo>
                  <a:cubicBezTo>
                    <a:pt x="2353" y="-193"/>
                    <a:pt x="229" y="1588"/>
                    <a:pt x="19" y="3998"/>
                  </a:cubicBezTo>
                  <a:cubicBezTo>
                    <a:pt x="10" y="4103"/>
                    <a:pt x="0" y="4198"/>
                    <a:pt x="0" y="4303"/>
                  </a:cubicBezTo>
                  <a:cubicBezTo>
                    <a:pt x="0" y="7351"/>
                    <a:pt x="2000" y="8113"/>
                    <a:pt x="4763" y="8113"/>
                  </a:cubicBezTo>
                  <a:cubicBezTo>
                    <a:pt x="7525" y="8113"/>
                    <a:pt x="9811" y="6589"/>
                    <a:pt x="9811" y="3922"/>
                  </a:cubicBezTo>
                  <a:cubicBezTo>
                    <a:pt x="9811" y="1255"/>
                    <a:pt x="7334" y="112"/>
                    <a:pt x="4763" y="17"/>
                  </a:cubicBezTo>
                  <a:close/>
                </a:path>
              </a:pathLst>
            </a:custGeom>
            <a:grpFill/>
            <a:ln w="9525" cap="flat">
              <a:noFill/>
              <a:prstDash val="solid"/>
              <a:miter/>
            </a:ln>
          </p:spPr>
          <p:txBody>
            <a:bodyPr rtlCol="0" anchor="ctr"/>
            <a:lstStyle/>
            <a:p>
              <a:endParaRPr lang="en-US">
                <a:solidFill>
                  <a:schemeClr val="bg1"/>
                </a:solidFill>
              </a:endParaRPr>
            </a:p>
          </p:txBody>
        </p:sp>
        <p:sp>
          <p:nvSpPr>
            <p:cNvPr id="56" name="Freeform 55">
              <a:extLst>
                <a:ext uri="{FF2B5EF4-FFF2-40B4-BE49-F238E27FC236}">
                  <a16:creationId xmlns:a16="http://schemas.microsoft.com/office/drawing/2014/main" id="{16917A87-852E-685F-958D-376E6720F521}"/>
                </a:ext>
              </a:extLst>
            </p:cNvPr>
            <p:cNvSpPr/>
            <p:nvPr/>
          </p:nvSpPr>
          <p:spPr>
            <a:xfrm>
              <a:off x="7289534" y="2708439"/>
              <a:ext cx="10449" cy="7420"/>
            </a:xfrm>
            <a:custGeom>
              <a:avLst/>
              <a:gdLst>
                <a:gd name="connsiteX0" fmla="*/ 4044 w 10449"/>
                <a:gd name="connsiteY0" fmla="*/ 7328 h 7420"/>
                <a:gd name="connsiteX1" fmla="*/ 10140 w 10449"/>
                <a:gd name="connsiteY1" fmla="*/ 4471 h 7420"/>
                <a:gd name="connsiteX2" fmla="*/ 6425 w 10449"/>
                <a:gd name="connsiteY2" fmla="*/ 89 h 7420"/>
                <a:gd name="connsiteX3" fmla="*/ 234 w 10449"/>
                <a:gd name="connsiteY3" fmla="*/ 2661 h 7420"/>
                <a:gd name="connsiteX4" fmla="*/ 4044 w 10449"/>
                <a:gd name="connsiteY4" fmla="*/ 7328 h 7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9" h="7420">
                  <a:moveTo>
                    <a:pt x="4044" y="7328"/>
                  </a:moveTo>
                  <a:cubicBezTo>
                    <a:pt x="6472" y="7766"/>
                    <a:pt x="8921" y="6623"/>
                    <a:pt x="10140" y="4471"/>
                  </a:cubicBezTo>
                  <a:cubicBezTo>
                    <a:pt x="11283" y="1708"/>
                    <a:pt x="9092" y="375"/>
                    <a:pt x="6425" y="89"/>
                  </a:cubicBezTo>
                  <a:cubicBezTo>
                    <a:pt x="3758" y="-196"/>
                    <a:pt x="1186" y="89"/>
                    <a:pt x="234" y="2661"/>
                  </a:cubicBezTo>
                  <a:cubicBezTo>
                    <a:pt x="-719" y="5233"/>
                    <a:pt x="1377" y="6662"/>
                    <a:pt x="4044" y="7328"/>
                  </a:cubicBezTo>
                  <a:close/>
                </a:path>
              </a:pathLst>
            </a:custGeom>
            <a:grpFill/>
            <a:ln w="9525" cap="flat">
              <a:noFill/>
              <a:prstDash val="solid"/>
              <a:miter/>
            </a:ln>
          </p:spPr>
          <p:txBody>
            <a:bodyPr rtlCol="0" anchor="ctr"/>
            <a:lstStyle/>
            <a:p>
              <a:endParaRPr lang="en-US">
                <a:solidFill>
                  <a:schemeClr val="bg1"/>
                </a:solidFill>
              </a:endParaRPr>
            </a:p>
          </p:txBody>
        </p:sp>
        <p:sp>
          <p:nvSpPr>
            <p:cNvPr id="57" name="Freeform 56">
              <a:extLst>
                <a:ext uri="{FF2B5EF4-FFF2-40B4-BE49-F238E27FC236}">
                  <a16:creationId xmlns:a16="http://schemas.microsoft.com/office/drawing/2014/main" id="{D60E4D2C-3292-495C-7D82-79DF76905D7F}"/>
                </a:ext>
              </a:extLst>
            </p:cNvPr>
            <p:cNvSpPr/>
            <p:nvPr/>
          </p:nvSpPr>
          <p:spPr>
            <a:xfrm>
              <a:off x="7035069" y="2716321"/>
              <a:ext cx="12931" cy="7140"/>
            </a:xfrm>
            <a:custGeom>
              <a:avLst/>
              <a:gdLst>
                <a:gd name="connsiteX0" fmla="*/ 6858 w 12931"/>
                <a:gd name="connsiteY0" fmla="*/ 6971 h 7140"/>
                <a:gd name="connsiteX1" fmla="*/ 12763 w 12931"/>
                <a:gd name="connsiteY1" fmla="*/ 2780 h 7140"/>
                <a:gd name="connsiteX2" fmla="*/ 6668 w 12931"/>
                <a:gd name="connsiteY2" fmla="*/ 208 h 7140"/>
                <a:gd name="connsiteX3" fmla="*/ 0 w 12931"/>
                <a:gd name="connsiteY3" fmla="*/ 5161 h 7140"/>
                <a:gd name="connsiteX4" fmla="*/ 6858 w 12931"/>
                <a:gd name="connsiteY4" fmla="*/ 6971 h 71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31" h="7140">
                  <a:moveTo>
                    <a:pt x="6858" y="6971"/>
                  </a:moveTo>
                  <a:cubicBezTo>
                    <a:pt x="9715" y="6971"/>
                    <a:pt x="13811" y="6971"/>
                    <a:pt x="12763" y="2780"/>
                  </a:cubicBezTo>
                  <a:cubicBezTo>
                    <a:pt x="12287" y="494"/>
                    <a:pt x="9239" y="-458"/>
                    <a:pt x="6668" y="208"/>
                  </a:cubicBezTo>
                  <a:cubicBezTo>
                    <a:pt x="4096" y="875"/>
                    <a:pt x="667" y="1732"/>
                    <a:pt x="0" y="5161"/>
                  </a:cubicBezTo>
                  <a:cubicBezTo>
                    <a:pt x="1876" y="6809"/>
                    <a:pt x="4410" y="7486"/>
                    <a:pt x="6858" y="6971"/>
                  </a:cubicBezTo>
                  <a:close/>
                </a:path>
              </a:pathLst>
            </a:custGeom>
            <a:grpFill/>
            <a:ln w="9525" cap="flat">
              <a:noFill/>
              <a:prstDash val="solid"/>
              <a:miter/>
            </a:ln>
          </p:spPr>
          <p:txBody>
            <a:bodyPr rtlCol="0" anchor="ctr"/>
            <a:lstStyle/>
            <a:p>
              <a:endParaRPr lang="en-US">
                <a:solidFill>
                  <a:schemeClr val="bg1"/>
                </a:solidFill>
              </a:endParaRPr>
            </a:p>
          </p:txBody>
        </p:sp>
        <p:sp>
          <p:nvSpPr>
            <p:cNvPr id="58" name="Freeform 57">
              <a:extLst>
                <a:ext uri="{FF2B5EF4-FFF2-40B4-BE49-F238E27FC236}">
                  <a16:creationId xmlns:a16="http://schemas.microsoft.com/office/drawing/2014/main" id="{60213489-5FDF-8BAB-90D4-C358E4E97678}"/>
                </a:ext>
              </a:extLst>
            </p:cNvPr>
            <p:cNvSpPr/>
            <p:nvPr/>
          </p:nvSpPr>
          <p:spPr>
            <a:xfrm>
              <a:off x="7188161" y="2760069"/>
              <a:ext cx="8642" cy="9642"/>
            </a:xfrm>
            <a:custGeom>
              <a:avLst/>
              <a:gdLst>
                <a:gd name="connsiteX0" fmla="*/ 5023 w 8642"/>
                <a:gd name="connsiteY0" fmla="*/ 466 h 9642"/>
                <a:gd name="connsiteX1" fmla="*/ 70 w 8642"/>
                <a:gd name="connsiteY1" fmla="*/ 6943 h 9642"/>
                <a:gd name="connsiteX2" fmla="*/ 3623 w 8642"/>
                <a:gd name="connsiteY2" fmla="*/ 9610 h 9642"/>
                <a:gd name="connsiteX3" fmla="*/ 4070 w 8642"/>
                <a:gd name="connsiteY3" fmla="*/ 9515 h 9642"/>
                <a:gd name="connsiteX4" fmla="*/ 8642 w 8642"/>
                <a:gd name="connsiteY4" fmla="*/ 2657 h 9642"/>
                <a:gd name="connsiteX5" fmla="*/ 5023 w 8642"/>
                <a:gd name="connsiteY5" fmla="*/ 466 h 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42" h="9642">
                  <a:moveTo>
                    <a:pt x="5023" y="466"/>
                  </a:moveTo>
                  <a:cubicBezTo>
                    <a:pt x="2546" y="1990"/>
                    <a:pt x="-502" y="3514"/>
                    <a:pt x="70" y="6943"/>
                  </a:cubicBezTo>
                  <a:cubicBezTo>
                    <a:pt x="318" y="8657"/>
                    <a:pt x="1908" y="9857"/>
                    <a:pt x="3623" y="9610"/>
                  </a:cubicBezTo>
                  <a:cubicBezTo>
                    <a:pt x="3775" y="9591"/>
                    <a:pt x="3928" y="9562"/>
                    <a:pt x="4070" y="9515"/>
                  </a:cubicBezTo>
                  <a:cubicBezTo>
                    <a:pt x="6556" y="8038"/>
                    <a:pt x="8233" y="5514"/>
                    <a:pt x="8642" y="2657"/>
                  </a:cubicBezTo>
                  <a:cubicBezTo>
                    <a:pt x="8357" y="371"/>
                    <a:pt x="6928" y="-677"/>
                    <a:pt x="5023" y="466"/>
                  </a:cubicBezTo>
                  <a:close/>
                </a:path>
              </a:pathLst>
            </a:custGeom>
            <a:grpFill/>
            <a:ln w="9525" cap="flat">
              <a:noFill/>
              <a:prstDash val="solid"/>
              <a:miter/>
            </a:ln>
          </p:spPr>
          <p:txBody>
            <a:bodyPr rtlCol="0" anchor="ctr"/>
            <a:lstStyle/>
            <a:p>
              <a:endParaRPr lang="en-US">
                <a:solidFill>
                  <a:schemeClr val="bg1"/>
                </a:solidFill>
              </a:endParaRPr>
            </a:p>
          </p:txBody>
        </p:sp>
        <p:sp>
          <p:nvSpPr>
            <p:cNvPr id="59" name="Freeform 58">
              <a:extLst>
                <a:ext uri="{FF2B5EF4-FFF2-40B4-BE49-F238E27FC236}">
                  <a16:creationId xmlns:a16="http://schemas.microsoft.com/office/drawing/2014/main" id="{44184162-F853-73AA-0F24-FD6C864B3060}"/>
                </a:ext>
              </a:extLst>
            </p:cNvPr>
            <p:cNvSpPr/>
            <p:nvPr/>
          </p:nvSpPr>
          <p:spPr>
            <a:xfrm>
              <a:off x="7265749" y="2760345"/>
              <a:ext cx="7159" cy="8286"/>
            </a:xfrm>
            <a:custGeom>
              <a:avLst/>
              <a:gdLst>
                <a:gd name="connsiteX0" fmla="*/ 5255 w 7159"/>
                <a:gd name="connsiteY0" fmla="*/ 0 h 8286"/>
                <a:gd name="connsiteX1" fmla="*/ 16 w 7159"/>
                <a:gd name="connsiteY1" fmla="*/ 5239 h 8286"/>
                <a:gd name="connsiteX2" fmla="*/ 2464 w 7159"/>
                <a:gd name="connsiteY2" fmla="*/ 8287 h 8286"/>
                <a:gd name="connsiteX3" fmla="*/ 2492 w 7159"/>
                <a:gd name="connsiteY3" fmla="*/ 8287 h 8286"/>
                <a:gd name="connsiteX4" fmla="*/ 7160 w 7159"/>
                <a:gd name="connsiteY4" fmla="*/ 4000 h 8286"/>
                <a:gd name="connsiteX5" fmla="*/ 5255 w 7159"/>
                <a:gd name="connsiteY5" fmla="*/ 0 h 8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59" h="8286">
                  <a:moveTo>
                    <a:pt x="5255" y="0"/>
                  </a:moveTo>
                  <a:cubicBezTo>
                    <a:pt x="1635" y="0"/>
                    <a:pt x="302" y="2286"/>
                    <a:pt x="16" y="5239"/>
                  </a:cubicBezTo>
                  <a:cubicBezTo>
                    <a:pt x="-146" y="6753"/>
                    <a:pt x="949" y="8115"/>
                    <a:pt x="2464" y="8287"/>
                  </a:cubicBezTo>
                  <a:cubicBezTo>
                    <a:pt x="2473" y="8287"/>
                    <a:pt x="2483" y="8287"/>
                    <a:pt x="2492" y="8287"/>
                  </a:cubicBezTo>
                  <a:cubicBezTo>
                    <a:pt x="5826" y="8287"/>
                    <a:pt x="7160" y="6287"/>
                    <a:pt x="7160" y="4000"/>
                  </a:cubicBezTo>
                  <a:cubicBezTo>
                    <a:pt x="7160" y="1714"/>
                    <a:pt x="6017" y="95"/>
                    <a:pt x="5255" y="0"/>
                  </a:cubicBezTo>
                  <a:close/>
                </a:path>
              </a:pathLst>
            </a:custGeom>
            <a:grpFill/>
            <a:ln w="9525" cap="flat">
              <a:noFill/>
              <a:prstDash val="solid"/>
              <a:miter/>
            </a:ln>
          </p:spPr>
          <p:txBody>
            <a:bodyPr rtlCol="0" anchor="ctr"/>
            <a:lstStyle/>
            <a:p>
              <a:endParaRPr lang="en-US">
                <a:solidFill>
                  <a:schemeClr val="bg1"/>
                </a:solidFill>
              </a:endParaRPr>
            </a:p>
          </p:txBody>
        </p:sp>
        <p:sp>
          <p:nvSpPr>
            <p:cNvPr id="60" name="Freeform 59">
              <a:extLst>
                <a:ext uri="{FF2B5EF4-FFF2-40B4-BE49-F238E27FC236}">
                  <a16:creationId xmlns:a16="http://schemas.microsoft.com/office/drawing/2014/main" id="{83D44C39-ADDC-102D-56FF-2158514539F9}"/>
                </a:ext>
              </a:extLst>
            </p:cNvPr>
            <p:cNvSpPr/>
            <p:nvPr/>
          </p:nvSpPr>
          <p:spPr>
            <a:xfrm>
              <a:off x="7341660" y="2706959"/>
              <a:ext cx="11649" cy="6260"/>
            </a:xfrm>
            <a:custGeom>
              <a:avLst/>
              <a:gdLst>
                <a:gd name="connsiteX0" fmla="*/ 8782 w 11649"/>
                <a:gd name="connsiteY0" fmla="*/ 5665 h 6260"/>
                <a:gd name="connsiteX1" fmla="*/ 11449 w 11649"/>
                <a:gd name="connsiteY1" fmla="*/ 1950 h 6260"/>
                <a:gd name="connsiteX2" fmla="*/ 3258 w 11649"/>
                <a:gd name="connsiteY2" fmla="*/ 1283 h 6260"/>
                <a:gd name="connsiteX3" fmla="*/ 495 w 11649"/>
                <a:gd name="connsiteY3" fmla="*/ 4998 h 6260"/>
                <a:gd name="connsiteX4" fmla="*/ 8782 w 11649"/>
                <a:gd name="connsiteY4" fmla="*/ 5665 h 6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49" h="6260">
                  <a:moveTo>
                    <a:pt x="8782" y="5665"/>
                  </a:moveTo>
                  <a:cubicBezTo>
                    <a:pt x="10687" y="5665"/>
                    <a:pt x="12211" y="4236"/>
                    <a:pt x="11449" y="1950"/>
                  </a:cubicBezTo>
                  <a:cubicBezTo>
                    <a:pt x="9068" y="-1193"/>
                    <a:pt x="6115" y="140"/>
                    <a:pt x="3258" y="1283"/>
                  </a:cubicBezTo>
                  <a:cubicBezTo>
                    <a:pt x="400" y="2426"/>
                    <a:pt x="-743" y="3093"/>
                    <a:pt x="495" y="4998"/>
                  </a:cubicBezTo>
                  <a:cubicBezTo>
                    <a:pt x="1733" y="6903"/>
                    <a:pt x="6020" y="6236"/>
                    <a:pt x="8782" y="5665"/>
                  </a:cubicBezTo>
                  <a:close/>
                </a:path>
              </a:pathLst>
            </a:custGeom>
            <a:grpFill/>
            <a:ln w="9525" cap="flat">
              <a:noFill/>
              <a:prstDash val="solid"/>
              <a:miter/>
            </a:ln>
          </p:spPr>
          <p:txBody>
            <a:bodyPr rtlCol="0" anchor="ctr"/>
            <a:lstStyle/>
            <a:p>
              <a:endParaRPr lang="en-US">
                <a:solidFill>
                  <a:schemeClr val="bg1"/>
                </a:solidFill>
              </a:endParaRPr>
            </a:p>
          </p:txBody>
        </p:sp>
        <p:sp>
          <p:nvSpPr>
            <p:cNvPr id="61" name="Freeform 60">
              <a:extLst>
                <a:ext uri="{FF2B5EF4-FFF2-40B4-BE49-F238E27FC236}">
                  <a16:creationId xmlns:a16="http://schemas.microsoft.com/office/drawing/2014/main" id="{DE96F24C-A0FB-3F42-3B51-DE89223F84EB}"/>
                </a:ext>
              </a:extLst>
            </p:cNvPr>
            <p:cNvSpPr/>
            <p:nvPr/>
          </p:nvSpPr>
          <p:spPr>
            <a:xfrm>
              <a:off x="7388447" y="2706795"/>
              <a:ext cx="11008" cy="6599"/>
            </a:xfrm>
            <a:custGeom>
              <a:avLst/>
              <a:gdLst>
                <a:gd name="connsiteX0" fmla="*/ 9335 w 11008"/>
                <a:gd name="connsiteY0" fmla="*/ 6592 h 6599"/>
                <a:gd name="connsiteX1" fmla="*/ 11001 w 11008"/>
                <a:gd name="connsiteY1" fmla="*/ 5220 h 6599"/>
                <a:gd name="connsiteX2" fmla="*/ 10668 w 11008"/>
                <a:gd name="connsiteY2" fmla="*/ 4115 h 6599"/>
                <a:gd name="connsiteX3" fmla="*/ 1619 w 11008"/>
                <a:gd name="connsiteY3" fmla="*/ 400 h 6599"/>
                <a:gd name="connsiteX4" fmla="*/ 0 w 11008"/>
                <a:gd name="connsiteY4" fmla="*/ 3258 h 6599"/>
                <a:gd name="connsiteX5" fmla="*/ 9335 w 11008"/>
                <a:gd name="connsiteY5" fmla="*/ 6592 h 6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08" h="6599">
                  <a:moveTo>
                    <a:pt x="9335" y="6592"/>
                  </a:moveTo>
                  <a:cubicBezTo>
                    <a:pt x="10173" y="6677"/>
                    <a:pt x="10916" y="6058"/>
                    <a:pt x="11001" y="5220"/>
                  </a:cubicBezTo>
                  <a:cubicBezTo>
                    <a:pt x="11039" y="4829"/>
                    <a:pt x="10925" y="4429"/>
                    <a:pt x="10668" y="4115"/>
                  </a:cubicBezTo>
                  <a:cubicBezTo>
                    <a:pt x="8382" y="1639"/>
                    <a:pt x="5810" y="-1028"/>
                    <a:pt x="1619" y="400"/>
                  </a:cubicBezTo>
                  <a:cubicBezTo>
                    <a:pt x="857" y="400"/>
                    <a:pt x="571" y="2305"/>
                    <a:pt x="0" y="3258"/>
                  </a:cubicBezTo>
                  <a:cubicBezTo>
                    <a:pt x="1905" y="7163"/>
                    <a:pt x="6001" y="6211"/>
                    <a:pt x="9335" y="6592"/>
                  </a:cubicBezTo>
                  <a:close/>
                </a:path>
              </a:pathLst>
            </a:custGeom>
            <a:grpFill/>
            <a:ln w="9525" cap="flat">
              <a:noFill/>
              <a:prstDash val="solid"/>
              <a:miter/>
            </a:ln>
          </p:spPr>
          <p:txBody>
            <a:bodyPr rtlCol="0" anchor="ctr"/>
            <a:lstStyle/>
            <a:p>
              <a:endParaRPr lang="en-US">
                <a:solidFill>
                  <a:schemeClr val="bg1"/>
                </a:solidFill>
              </a:endParaRPr>
            </a:p>
          </p:txBody>
        </p:sp>
        <p:sp>
          <p:nvSpPr>
            <p:cNvPr id="62" name="Freeform 61">
              <a:extLst>
                <a:ext uri="{FF2B5EF4-FFF2-40B4-BE49-F238E27FC236}">
                  <a16:creationId xmlns:a16="http://schemas.microsoft.com/office/drawing/2014/main" id="{9021C0F4-0E3F-CE8A-97E0-15B2507F5298}"/>
                </a:ext>
              </a:extLst>
            </p:cNvPr>
            <p:cNvSpPr/>
            <p:nvPr/>
          </p:nvSpPr>
          <p:spPr>
            <a:xfrm>
              <a:off x="7199587" y="2712805"/>
              <a:ext cx="7356" cy="6119"/>
            </a:xfrm>
            <a:custGeom>
              <a:avLst/>
              <a:gdLst>
                <a:gd name="connsiteX0" fmla="*/ 3884 w 7356"/>
                <a:gd name="connsiteY0" fmla="*/ 6105 h 6119"/>
                <a:gd name="connsiteX1" fmla="*/ 7313 w 7356"/>
                <a:gd name="connsiteY1" fmla="*/ 3277 h 6119"/>
                <a:gd name="connsiteX2" fmla="*/ 7313 w 7356"/>
                <a:gd name="connsiteY2" fmla="*/ 3248 h 6119"/>
                <a:gd name="connsiteX3" fmla="*/ 5085 w 7356"/>
                <a:gd name="connsiteY3" fmla="*/ 38 h 6119"/>
                <a:gd name="connsiteX4" fmla="*/ 4361 w 7356"/>
                <a:gd name="connsiteY4" fmla="*/ 10 h 6119"/>
                <a:gd name="connsiteX5" fmla="*/ 170 w 7356"/>
                <a:gd name="connsiteY5" fmla="*/ 1819 h 6119"/>
                <a:gd name="connsiteX6" fmla="*/ 3884 w 7356"/>
                <a:gd name="connsiteY6" fmla="*/ 6105 h 6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6" h="6119">
                  <a:moveTo>
                    <a:pt x="3884" y="6105"/>
                  </a:moveTo>
                  <a:cubicBezTo>
                    <a:pt x="5608" y="6267"/>
                    <a:pt x="7142" y="5001"/>
                    <a:pt x="7313" y="3277"/>
                  </a:cubicBezTo>
                  <a:cubicBezTo>
                    <a:pt x="7313" y="3267"/>
                    <a:pt x="7313" y="3258"/>
                    <a:pt x="7313" y="3248"/>
                  </a:cubicBezTo>
                  <a:cubicBezTo>
                    <a:pt x="7580" y="1743"/>
                    <a:pt x="6580" y="314"/>
                    <a:pt x="5085" y="38"/>
                  </a:cubicBezTo>
                  <a:cubicBezTo>
                    <a:pt x="4846" y="0"/>
                    <a:pt x="4599" y="-10"/>
                    <a:pt x="4361" y="10"/>
                  </a:cubicBezTo>
                  <a:cubicBezTo>
                    <a:pt x="2837" y="10"/>
                    <a:pt x="360" y="867"/>
                    <a:pt x="170" y="1819"/>
                  </a:cubicBezTo>
                  <a:cubicBezTo>
                    <a:pt x="-592" y="4201"/>
                    <a:pt x="1313" y="5915"/>
                    <a:pt x="3884" y="6105"/>
                  </a:cubicBezTo>
                  <a:close/>
                </a:path>
              </a:pathLst>
            </a:custGeom>
            <a:grpFill/>
            <a:ln w="9525" cap="flat">
              <a:noFill/>
              <a:prstDash val="solid"/>
              <a:miter/>
            </a:ln>
          </p:spPr>
          <p:txBody>
            <a:bodyPr rtlCol="0" anchor="ctr"/>
            <a:lstStyle/>
            <a:p>
              <a:endParaRPr lang="en-US">
                <a:solidFill>
                  <a:schemeClr val="bg1"/>
                </a:solidFill>
              </a:endParaRPr>
            </a:p>
          </p:txBody>
        </p:sp>
        <p:sp>
          <p:nvSpPr>
            <p:cNvPr id="63" name="Freeform 62">
              <a:extLst>
                <a:ext uri="{FF2B5EF4-FFF2-40B4-BE49-F238E27FC236}">
                  <a16:creationId xmlns:a16="http://schemas.microsoft.com/office/drawing/2014/main" id="{6532E7B1-3307-878B-8690-D10CE8CC49C2}"/>
                </a:ext>
              </a:extLst>
            </p:cNvPr>
            <p:cNvSpPr/>
            <p:nvPr/>
          </p:nvSpPr>
          <p:spPr>
            <a:xfrm>
              <a:off x="7320062" y="2762250"/>
              <a:ext cx="8640" cy="8486"/>
            </a:xfrm>
            <a:custGeom>
              <a:avLst/>
              <a:gdLst>
                <a:gd name="connsiteX0" fmla="*/ 5520 w 8640"/>
                <a:gd name="connsiteY0" fmla="*/ 0 h 8486"/>
                <a:gd name="connsiteX1" fmla="*/ 281 w 8640"/>
                <a:gd name="connsiteY1" fmla="*/ 5429 h 8486"/>
                <a:gd name="connsiteX2" fmla="*/ 2853 w 8640"/>
                <a:gd name="connsiteY2" fmla="*/ 8477 h 8486"/>
                <a:gd name="connsiteX3" fmla="*/ 8568 w 8640"/>
                <a:gd name="connsiteY3" fmla="*/ 3334 h 8486"/>
                <a:gd name="connsiteX4" fmla="*/ 5520 w 8640"/>
                <a:gd name="connsiteY4" fmla="*/ 0 h 8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 h="8486">
                  <a:moveTo>
                    <a:pt x="5520" y="0"/>
                  </a:moveTo>
                  <a:cubicBezTo>
                    <a:pt x="1996" y="0"/>
                    <a:pt x="1234" y="2858"/>
                    <a:pt x="281" y="5429"/>
                  </a:cubicBezTo>
                  <a:cubicBezTo>
                    <a:pt x="-671" y="8001"/>
                    <a:pt x="948" y="8572"/>
                    <a:pt x="2853" y="8477"/>
                  </a:cubicBezTo>
                  <a:cubicBezTo>
                    <a:pt x="5787" y="8449"/>
                    <a:pt x="8235" y="6248"/>
                    <a:pt x="8568" y="3334"/>
                  </a:cubicBezTo>
                  <a:cubicBezTo>
                    <a:pt x="8949" y="1429"/>
                    <a:pt x="7806" y="0"/>
                    <a:pt x="5520" y="0"/>
                  </a:cubicBezTo>
                  <a:close/>
                </a:path>
              </a:pathLst>
            </a:custGeom>
            <a:grpFill/>
            <a:ln w="9525" cap="flat">
              <a:noFill/>
              <a:prstDash val="solid"/>
              <a:miter/>
            </a:ln>
          </p:spPr>
          <p:txBody>
            <a:bodyPr rtlCol="0" anchor="ctr"/>
            <a:lstStyle/>
            <a:p>
              <a:endParaRPr lang="en-US">
                <a:solidFill>
                  <a:schemeClr val="bg1"/>
                </a:solidFill>
              </a:endParaRPr>
            </a:p>
          </p:txBody>
        </p:sp>
        <p:sp>
          <p:nvSpPr>
            <p:cNvPr id="10240" name="Freeform 10239">
              <a:extLst>
                <a:ext uri="{FF2B5EF4-FFF2-40B4-BE49-F238E27FC236}">
                  <a16:creationId xmlns:a16="http://schemas.microsoft.com/office/drawing/2014/main" id="{44D51CF1-DEB1-FC2A-48C0-E8AFDA6A4574}"/>
                </a:ext>
              </a:extLst>
            </p:cNvPr>
            <p:cNvSpPr/>
            <p:nvPr/>
          </p:nvSpPr>
          <p:spPr>
            <a:xfrm>
              <a:off x="7252811" y="2710614"/>
              <a:ext cx="8369" cy="6468"/>
            </a:xfrm>
            <a:custGeom>
              <a:avLst/>
              <a:gdLst>
                <a:gd name="connsiteX0" fmla="*/ 3715 w 8369"/>
                <a:gd name="connsiteY0" fmla="*/ 6392 h 6468"/>
                <a:gd name="connsiteX1" fmla="*/ 8001 w 8369"/>
                <a:gd name="connsiteY1" fmla="*/ 3535 h 6468"/>
                <a:gd name="connsiteX2" fmla="*/ 7325 w 8369"/>
                <a:gd name="connsiteY2" fmla="*/ 372 h 6468"/>
                <a:gd name="connsiteX3" fmla="*/ 5905 w 8369"/>
                <a:gd name="connsiteY3" fmla="*/ 10 h 6468"/>
                <a:gd name="connsiteX4" fmla="*/ 0 w 8369"/>
                <a:gd name="connsiteY4" fmla="*/ 3439 h 6468"/>
                <a:gd name="connsiteX5" fmla="*/ 3067 w 8369"/>
                <a:gd name="connsiteY5" fmla="*/ 6468 h 6468"/>
                <a:gd name="connsiteX6" fmla="*/ 3715 w 8369"/>
                <a:gd name="connsiteY6" fmla="*/ 6392 h 6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69" h="6468">
                  <a:moveTo>
                    <a:pt x="3715" y="6392"/>
                  </a:moveTo>
                  <a:cubicBezTo>
                    <a:pt x="5448" y="6011"/>
                    <a:pt x="6982" y="4992"/>
                    <a:pt x="8001" y="3535"/>
                  </a:cubicBezTo>
                  <a:cubicBezTo>
                    <a:pt x="8687" y="2477"/>
                    <a:pt x="8391" y="1058"/>
                    <a:pt x="7325" y="372"/>
                  </a:cubicBezTo>
                  <a:cubicBezTo>
                    <a:pt x="6905" y="96"/>
                    <a:pt x="6410" y="-28"/>
                    <a:pt x="5905" y="10"/>
                  </a:cubicBezTo>
                  <a:cubicBezTo>
                    <a:pt x="3429" y="-133"/>
                    <a:pt x="1105" y="1220"/>
                    <a:pt x="0" y="3439"/>
                  </a:cubicBezTo>
                  <a:cubicBezTo>
                    <a:pt x="9" y="5125"/>
                    <a:pt x="1391" y="6478"/>
                    <a:pt x="3067" y="6468"/>
                  </a:cubicBezTo>
                  <a:cubicBezTo>
                    <a:pt x="3286" y="6468"/>
                    <a:pt x="3505" y="6440"/>
                    <a:pt x="3715" y="6392"/>
                  </a:cubicBezTo>
                  <a:close/>
                </a:path>
              </a:pathLst>
            </a:custGeom>
            <a:grpFill/>
            <a:ln w="9525" cap="flat">
              <a:noFill/>
              <a:prstDash val="solid"/>
              <a:miter/>
            </a:ln>
          </p:spPr>
          <p:txBody>
            <a:bodyPr rtlCol="0" anchor="ctr"/>
            <a:lstStyle/>
            <a:p>
              <a:endParaRPr lang="en-US">
                <a:solidFill>
                  <a:schemeClr val="bg1"/>
                </a:solidFill>
              </a:endParaRPr>
            </a:p>
          </p:txBody>
        </p:sp>
        <p:sp>
          <p:nvSpPr>
            <p:cNvPr id="10241" name="Freeform 10240">
              <a:extLst>
                <a:ext uri="{FF2B5EF4-FFF2-40B4-BE49-F238E27FC236}">
                  <a16:creationId xmlns:a16="http://schemas.microsoft.com/office/drawing/2014/main" id="{5F81F69D-DCCB-C3A4-8110-1FF4E73B1D6D}"/>
                </a:ext>
              </a:extLst>
            </p:cNvPr>
            <p:cNvSpPr/>
            <p:nvPr/>
          </p:nvSpPr>
          <p:spPr>
            <a:xfrm>
              <a:off x="8069320" y="2710053"/>
              <a:ext cx="7564" cy="5524"/>
            </a:xfrm>
            <a:custGeom>
              <a:avLst/>
              <a:gdLst>
                <a:gd name="connsiteX0" fmla="*/ 4736 w 7564"/>
                <a:gd name="connsiteY0" fmla="*/ 5525 h 5524"/>
                <a:gd name="connsiteX1" fmla="*/ 7117 w 7564"/>
                <a:gd name="connsiteY1" fmla="*/ 2286 h 5524"/>
                <a:gd name="connsiteX2" fmla="*/ 3307 w 7564"/>
                <a:gd name="connsiteY2" fmla="*/ 0 h 5524"/>
                <a:gd name="connsiteX3" fmla="*/ 259 w 7564"/>
                <a:gd name="connsiteY3" fmla="*/ 3715 h 5524"/>
                <a:gd name="connsiteX4" fmla="*/ 4736 w 7564"/>
                <a:gd name="connsiteY4" fmla="*/ 5525 h 5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64" h="5524">
                  <a:moveTo>
                    <a:pt x="4736" y="5525"/>
                  </a:moveTo>
                  <a:cubicBezTo>
                    <a:pt x="6546" y="5525"/>
                    <a:pt x="8451" y="4286"/>
                    <a:pt x="7117" y="2286"/>
                  </a:cubicBezTo>
                  <a:cubicBezTo>
                    <a:pt x="6012" y="1276"/>
                    <a:pt x="4717" y="505"/>
                    <a:pt x="3307" y="0"/>
                  </a:cubicBezTo>
                  <a:cubicBezTo>
                    <a:pt x="735" y="667"/>
                    <a:pt x="-598" y="2191"/>
                    <a:pt x="259" y="3715"/>
                  </a:cubicBezTo>
                  <a:cubicBezTo>
                    <a:pt x="1469" y="4858"/>
                    <a:pt x="3069" y="5505"/>
                    <a:pt x="4736" y="5525"/>
                  </a:cubicBezTo>
                  <a:close/>
                </a:path>
              </a:pathLst>
            </a:custGeom>
            <a:grpFill/>
            <a:ln w="9525" cap="flat">
              <a:noFill/>
              <a:prstDash val="solid"/>
              <a:miter/>
            </a:ln>
          </p:spPr>
          <p:txBody>
            <a:bodyPr rtlCol="0" anchor="ctr"/>
            <a:lstStyle/>
            <a:p>
              <a:endParaRPr lang="en-US">
                <a:solidFill>
                  <a:schemeClr val="bg1"/>
                </a:solidFill>
              </a:endParaRPr>
            </a:p>
          </p:txBody>
        </p:sp>
        <p:sp>
          <p:nvSpPr>
            <p:cNvPr id="10243" name="Freeform 10242">
              <a:extLst>
                <a:ext uri="{FF2B5EF4-FFF2-40B4-BE49-F238E27FC236}">
                  <a16:creationId xmlns:a16="http://schemas.microsoft.com/office/drawing/2014/main" id="{F16B37FD-A614-89E1-7A55-45EB84E489B5}"/>
                </a:ext>
              </a:extLst>
            </p:cNvPr>
            <p:cNvSpPr/>
            <p:nvPr/>
          </p:nvSpPr>
          <p:spPr>
            <a:xfrm>
              <a:off x="7648967" y="2702830"/>
              <a:ext cx="6527" cy="5698"/>
            </a:xfrm>
            <a:custGeom>
              <a:avLst/>
              <a:gdLst>
                <a:gd name="connsiteX0" fmla="*/ 3322 w 6527"/>
                <a:gd name="connsiteY0" fmla="*/ 5698 h 5698"/>
                <a:gd name="connsiteX1" fmla="*/ 6466 w 6527"/>
                <a:gd name="connsiteY1" fmla="*/ 2174 h 5698"/>
                <a:gd name="connsiteX2" fmla="*/ 3989 w 6527"/>
                <a:gd name="connsiteY2" fmla="*/ 79 h 5698"/>
                <a:gd name="connsiteX3" fmla="*/ 122 w 6527"/>
                <a:gd name="connsiteY3" fmla="*/ 2536 h 5698"/>
                <a:gd name="connsiteX4" fmla="*/ 84 w 6527"/>
                <a:gd name="connsiteY4" fmla="*/ 2746 h 5698"/>
                <a:gd name="connsiteX5" fmla="*/ 3322 w 6527"/>
                <a:gd name="connsiteY5" fmla="*/ 5698 h 5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27" h="5698">
                  <a:moveTo>
                    <a:pt x="3322" y="5698"/>
                  </a:moveTo>
                  <a:cubicBezTo>
                    <a:pt x="5418" y="5698"/>
                    <a:pt x="6847" y="4174"/>
                    <a:pt x="6466" y="2174"/>
                  </a:cubicBezTo>
                  <a:cubicBezTo>
                    <a:pt x="6008" y="1136"/>
                    <a:pt x="5094" y="364"/>
                    <a:pt x="3989" y="79"/>
                  </a:cubicBezTo>
                  <a:cubicBezTo>
                    <a:pt x="2246" y="-312"/>
                    <a:pt x="512" y="793"/>
                    <a:pt x="122" y="2536"/>
                  </a:cubicBezTo>
                  <a:cubicBezTo>
                    <a:pt x="112" y="2603"/>
                    <a:pt x="93" y="2679"/>
                    <a:pt x="84" y="2746"/>
                  </a:cubicBezTo>
                  <a:cubicBezTo>
                    <a:pt x="-392" y="4841"/>
                    <a:pt x="1227" y="5603"/>
                    <a:pt x="3322" y="5698"/>
                  </a:cubicBezTo>
                  <a:close/>
                </a:path>
              </a:pathLst>
            </a:custGeom>
            <a:grpFill/>
            <a:ln w="9525" cap="flat">
              <a:noFill/>
              <a:prstDash val="solid"/>
              <a:miter/>
            </a:ln>
          </p:spPr>
          <p:txBody>
            <a:bodyPr rtlCol="0" anchor="ctr"/>
            <a:lstStyle/>
            <a:p>
              <a:endParaRPr lang="en-US">
                <a:solidFill>
                  <a:schemeClr val="bg1"/>
                </a:solidFill>
              </a:endParaRPr>
            </a:p>
          </p:txBody>
        </p:sp>
        <p:sp>
          <p:nvSpPr>
            <p:cNvPr id="10244" name="Freeform 10243">
              <a:extLst>
                <a:ext uri="{FF2B5EF4-FFF2-40B4-BE49-F238E27FC236}">
                  <a16:creationId xmlns:a16="http://schemas.microsoft.com/office/drawing/2014/main" id="{6BFB7380-74B0-9627-9309-2B77E9CE3F01}"/>
                </a:ext>
              </a:extLst>
            </p:cNvPr>
            <p:cNvSpPr/>
            <p:nvPr/>
          </p:nvSpPr>
          <p:spPr>
            <a:xfrm>
              <a:off x="7865327" y="2703827"/>
              <a:ext cx="8337" cy="6117"/>
            </a:xfrm>
            <a:custGeom>
              <a:avLst/>
              <a:gdLst>
                <a:gd name="connsiteX0" fmla="*/ 5085 w 8337"/>
                <a:gd name="connsiteY0" fmla="*/ 5750 h 6117"/>
                <a:gd name="connsiteX1" fmla="*/ 8323 w 8337"/>
                <a:gd name="connsiteY1" fmla="*/ 2416 h 6117"/>
                <a:gd name="connsiteX2" fmla="*/ 4037 w 8337"/>
                <a:gd name="connsiteY2" fmla="*/ 130 h 6117"/>
                <a:gd name="connsiteX3" fmla="*/ 36 w 8337"/>
                <a:gd name="connsiteY3" fmla="*/ 3083 h 6117"/>
                <a:gd name="connsiteX4" fmla="*/ 5085 w 8337"/>
                <a:gd name="connsiteY4" fmla="*/ 5750 h 61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37" h="6117">
                  <a:moveTo>
                    <a:pt x="5085" y="5750"/>
                  </a:moveTo>
                  <a:cubicBezTo>
                    <a:pt x="6799" y="5750"/>
                    <a:pt x="8514" y="4511"/>
                    <a:pt x="8323" y="2416"/>
                  </a:cubicBezTo>
                  <a:cubicBezTo>
                    <a:pt x="7733" y="635"/>
                    <a:pt x="5847" y="-375"/>
                    <a:pt x="4037" y="130"/>
                  </a:cubicBezTo>
                  <a:cubicBezTo>
                    <a:pt x="2513" y="606"/>
                    <a:pt x="132" y="1940"/>
                    <a:pt x="36" y="3083"/>
                  </a:cubicBezTo>
                  <a:cubicBezTo>
                    <a:pt x="-345" y="6512"/>
                    <a:pt x="2322" y="6416"/>
                    <a:pt x="5085" y="5750"/>
                  </a:cubicBezTo>
                  <a:close/>
                </a:path>
              </a:pathLst>
            </a:custGeom>
            <a:grpFill/>
            <a:ln w="9525" cap="flat">
              <a:noFill/>
              <a:prstDash val="solid"/>
              <a:miter/>
            </a:ln>
          </p:spPr>
          <p:txBody>
            <a:bodyPr rtlCol="0" anchor="ctr"/>
            <a:lstStyle/>
            <a:p>
              <a:endParaRPr lang="en-US">
                <a:solidFill>
                  <a:schemeClr val="bg1"/>
                </a:solidFill>
              </a:endParaRPr>
            </a:p>
          </p:txBody>
        </p:sp>
        <p:sp>
          <p:nvSpPr>
            <p:cNvPr id="10245" name="Freeform 10244">
              <a:extLst>
                <a:ext uri="{FF2B5EF4-FFF2-40B4-BE49-F238E27FC236}">
                  <a16:creationId xmlns:a16="http://schemas.microsoft.com/office/drawing/2014/main" id="{2DD2F174-0093-C068-EACF-0D70C35F264B}"/>
                </a:ext>
              </a:extLst>
            </p:cNvPr>
            <p:cNvSpPr/>
            <p:nvPr/>
          </p:nvSpPr>
          <p:spPr>
            <a:xfrm>
              <a:off x="7473886" y="2705708"/>
              <a:ext cx="6874" cy="5524"/>
            </a:xfrm>
            <a:custGeom>
              <a:avLst/>
              <a:gdLst>
                <a:gd name="connsiteX0" fmla="*/ 6382 w 6874"/>
                <a:gd name="connsiteY0" fmla="*/ 3582 h 5524"/>
                <a:gd name="connsiteX1" fmla="*/ 4286 w 6874"/>
                <a:gd name="connsiteY1" fmla="*/ 58 h 5524"/>
                <a:gd name="connsiteX2" fmla="*/ 0 w 6874"/>
                <a:gd name="connsiteY2" fmla="*/ 2439 h 5524"/>
                <a:gd name="connsiteX3" fmla="*/ 1524 w 6874"/>
                <a:gd name="connsiteY3" fmla="*/ 5201 h 5524"/>
                <a:gd name="connsiteX4" fmla="*/ 6382 w 6874"/>
                <a:gd name="connsiteY4" fmla="*/ 3582 h 5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4" h="5524">
                  <a:moveTo>
                    <a:pt x="6382" y="3582"/>
                  </a:moveTo>
                  <a:cubicBezTo>
                    <a:pt x="7620" y="1677"/>
                    <a:pt x="6382" y="344"/>
                    <a:pt x="4286" y="58"/>
                  </a:cubicBezTo>
                  <a:cubicBezTo>
                    <a:pt x="2477" y="-256"/>
                    <a:pt x="686" y="734"/>
                    <a:pt x="0" y="2439"/>
                  </a:cubicBezTo>
                  <a:cubicBezTo>
                    <a:pt x="571" y="3392"/>
                    <a:pt x="762" y="4820"/>
                    <a:pt x="1524" y="5201"/>
                  </a:cubicBezTo>
                  <a:cubicBezTo>
                    <a:pt x="3315" y="5992"/>
                    <a:pt x="5420" y="5287"/>
                    <a:pt x="6382" y="3582"/>
                  </a:cubicBezTo>
                  <a:close/>
                </a:path>
              </a:pathLst>
            </a:custGeom>
            <a:grpFill/>
            <a:ln w="9525" cap="flat">
              <a:noFill/>
              <a:prstDash val="solid"/>
              <a:miter/>
            </a:ln>
          </p:spPr>
          <p:txBody>
            <a:bodyPr rtlCol="0" anchor="ctr"/>
            <a:lstStyle/>
            <a:p>
              <a:endParaRPr lang="en-US">
                <a:solidFill>
                  <a:schemeClr val="bg1"/>
                </a:solidFill>
              </a:endParaRPr>
            </a:p>
          </p:txBody>
        </p:sp>
        <p:sp>
          <p:nvSpPr>
            <p:cNvPr id="10246" name="Freeform 10245">
              <a:extLst>
                <a:ext uri="{FF2B5EF4-FFF2-40B4-BE49-F238E27FC236}">
                  <a16:creationId xmlns:a16="http://schemas.microsoft.com/office/drawing/2014/main" id="{30840E5A-3F50-4864-0A5A-944220B3A4FF}"/>
                </a:ext>
              </a:extLst>
            </p:cNvPr>
            <p:cNvSpPr/>
            <p:nvPr/>
          </p:nvSpPr>
          <p:spPr>
            <a:xfrm>
              <a:off x="8077741" y="2759713"/>
              <a:ext cx="33272" cy="19157"/>
            </a:xfrm>
            <a:custGeom>
              <a:avLst/>
              <a:gdLst>
                <a:gd name="connsiteX0" fmla="*/ 24700 w 33272"/>
                <a:gd name="connsiteY0" fmla="*/ 7489 h 19157"/>
                <a:gd name="connsiteX1" fmla="*/ 1935 w 33272"/>
                <a:gd name="connsiteY1" fmla="*/ 822 h 19157"/>
                <a:gd name="connsiteX2" fmla="*/ 30 w 33272"/>
                <a:gd name="connsiteY2" fmla="*/ 822 h 19157"/>
                <a:gd name="connsiteX3" fmla="*/ 887 w 33272"/>
                <a:gd name="connsiteY3" fmla="*/ 1870 h 19157"/>
                <a:gd name="connsiteX4" fmla="*/ 887 w 33272"/>
                <a:gd name="connsiteY4" fmla="*/ 8728 h 19157"/>
                <a:gd name="connsiteX5" fmla="*/ 11413 w 33272"/>
                <a:gd name="connsiteY5" fmla="*/ 19157 h 19157"/>
                <a:gd name="connsiteX6" fmla="*/ 18604 w 33272"/>
                <a:gd name="connsiteY6" fmla="*/ 16252 h 19157"/>
                <a:gd name="connsiteX7" fmla="*/ 23462 w 33272"/>
                <a:gd name="connsiteY7" fmla="*/ 9013 h 19157"/>
                <a:gd name="connsiteX8" fmla="*/ 30986 w 33272"/>
                <a:gd name="connsiteY8" fmla="*/ 16062 h 19157"/>
                <a:gd name="connsiteX9" fmla="*/ 33272 w 33272"/>
                <a:gd name="connsiteY9" fmla="*/ 16919 h 19157"/>
                <a:gd name="connsiteX10" fmla="*/ 32320 w 33272"/>
                <a:gd name="connsiteY10" fmla="*/ 14824 h 19157"/>
                <a:gd name="connsiteX11" fmla="*/ 24700 w 33272"/>
                <a:gd name="connsiteY11" fmla="*/ 7489 h 19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272" h="19157">
                  <a:moveTo>
                    <a:pt x="24700" y="7489"/>
                  </a:moveTo>
                  <a:cubicBezTo>
                    <a:pt x="17794" y="3384"/>
                    <a:pt x="9965" y="1089"/>
                    <a:pt x="1935" y="822"/>
                  </a:cubicBezTo>
                  <a:cubicBezTo>
                    <a:pt x="983" y="-226"/>
                    <a:pt x="221" y="-321"/>
                    <a:pt x="30" y="822"/>
                  </a:cubicBezTo>
                  <a:cubicBezTo>
                    <a:pt x="-160" y="1965"/>
                    <a:pt x="602" y="1489"/>
                    <a:pt x="887" y="1870"/>
                  </a:cubicBezTo>
                  <a:cubicBezTo>
                    <a:pt x="745" y="4156"/>
                    <a:pt x="745" y="6442"/>
                    <a:pt x="887" y="8728"/>
                  </a:cubicBezTo>
                  <a:cubicBezTo>
                    <a:pt x="916" y="14519"/>
                    <a:pt x="5631" y="19186"/>
                    <a:pt x="11413" y="19157"/>
                  </a:cubicBezTo>
                  <a:cubicBezTo>
                    <a:pt x="14098" y="19138"/>
                    <a:pt x="16670" y="18100"/>
                    <a:pt x="18604" y="16252"/>
                  </a:cubicBezTo>
                  <a:cubicBezTo>
                    <a:pt x="21176" y="14538"/>
                    <a:pt x="16985" y="8728"/>
                    <a:pt x="23462" y="9013"/>
                  </a:cubicBezTo>
                  <a:cubicBezTo>
                    <a:pt x="24233" y="12719"/>
                    <a:pt x="27243" y="15538"/>
                    <a:pt x="30986" y="16062"/>
                  </a:cubicBezTo>
                  <a:lnTo>
                    <a:pt x="33272" y="16919"/>
                  </a:lnTo>
                  <a:lnTo>
                    <a:pt x="32320" y="14824"/>
                  </a:lnTo>
                  <a:cubicBezTo>
                    <a:pt x="32415" y="9966"/>
                    <a:pt x="32129" y="5394"/>
                    <a:pt x="24700" y="7489"/>
                  </a:cubicBezTo>
                  <a:close/>
                </a:path>
              </a:pathLst>
            </a:custGeom>
            <a:grpFill/>
            <a:ln w="9525" cap="flat">
              <a:noFill/>
              <a:prstDash val="solid"/>
              <a:miter/>
            </a:ln>
          </p:spPr>
          <p:txBody>
            <a:bodyPr rtlCol="0" anchor="ctr"/>
            <a:lstStyle/>
            <a:p>
              <a:endParaRPr lang="en-US">
                <a:solidFill>
                  <a:schemeClr val="bg1"/>
                </a:solidFill>
              </a:endParaRPr>
            </a:p>
          </p:txBody>
        </p:sp>
        <p:sp>
          <p:nvSpPr>
            <p:cNvPr id="10247" name="Freeform 10246">
              <a:extLst>
                <a:ext uri="{FF2B5EF4-FFF2-40B4-BE49-F238E27FC236}">
                  <a16:creationId xmlns:a16="http://schemas.microsoft.com/office/drawing/2014/main" id="{BFDFB470-404D-042E-043C-544BBF473F04}"/>
                </a:ext>
              </a:extLst>
            </p:cNvPr>
            <p:cNvSpPr/>
            <p:nvPr/>
          </p:nvSpPr>
          <p:spPr>
            <a:xfrm>
              <a:off x="7493780" y="2761392"/>
              <a:ext cx="6453" cy="5429"/>
            </a:xfrm>
            <a:custGeom>
              <a:avLst/>
              <a:gdLst>
                <a:gd name="connsiteX0" fmla="*/ 2395 w 6453"/>
                <a:gd name="connsiteY0" fmla="*/ 0 h 5429"/>
                <a:gd name="connsiteX1" fmla="*/ 13 w 6453"/>
                <a:gd name="connsiteY1" fmla="*/ 1905 h 5429"/>
                <a:gd name="connsiteX2" fmla="*/ 2957 w 6453"/>
                <a:gd name="connsiteY2" fmla="*/ 5420 h 5429"/>
                <a:gd name="connsiteX3" fmla="*/ 3157 w 6453"/>
                <a:gd name="connsiteY3" fmla="*/ 5429 h 5429"/>
                <a:gd name="connsiteX4" fmla="*/ 6395 w 6453"/>
                <a:gd name="connsiteY4" fmla="*/ 2572 h 5429"/>
                <a:gd name="connsiteX5" fmla="*/ 2395 w 6453"/>
                <a:gd name="connsiteY5" fmla="*/ 0 h 5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53" h="5429">
                  <a:moveTo>
                    <a:pt x="2395" y="0"/>
                  </a:moveTo>
                  <a:cubicBezTo>
                    <a:pt x="1537" y="571"/>
                    <a:pt x="13" y="1238"/>
                    <a:pt x="13" y="1905"/>
                  </a:cubicBezTo>
                  <a:cubicBezTo>
                    <a:pt x="-149" y="3686"/>
                    <a:pt x="1176" y="5258"/>
                    <a:pt x="2957" y="5420"/>
                  </a:cubicBezTo>
                  <a:cubicBezTo>
                    <a:pt x="3023" y="5420"/>
                    <a:pt x="3090" y="5429"/>
                    <a:pt x="3157" y="5429"/>
                  </a:cubicBezTo>
                  <a:cubicBezTo>
                    <a:pt x="5252" y="5429"/>
                    <a:pt x="6776" y="4667"/>
                    <a:pt x="6395" y="2572"/>
                  </a:cubicBezTo>
                  <a:cubicBezTo>
                    <a:pt x="6014" y="476"/>
                    <a:pt x="4776" y="0"/>
                    <a:pt x="2395" y="0"/>
                  </a:cubicBezTo>
                  <a:close/>
                </a:path>
              </a:pathLst>
            </a:custGeom>
            <a:grpFill/>
            <a:ln w="9525" cap="flat">
              <a:noFill/>
              <a:prstDash val="solid"/>
              <a:miter/>
            </a:ln>
          </p:spPr>
          <p:txBody>
            <a:bodyPr rtlCol="0" anchor="ctr"/>
            <a:lstStyle/>
            <a:p>
              <a:endParaRPr lang="en-US">
                <a:solidFill>
                  <a:schemeClr val="bg1"/>
                </a:solidFill>
              </a:endParaRPr>
            </a:p>
          </p:txBody>
        </p:sp>
        <p:sp>
          <p:nvSpPr>
            <p:cNvPr id="10248" name="Freeform 10247">
              <a:extLst>
                <a:ext uri="{FF2B5EF4-FFF2-40B4-BE49-F238E27FC236}">
                  <a16:creationId xmlns:a16="http://schemas.microsoft.com/office/drawing/2014/main" id="{01C946DB-7D49-8ED1-5FFA-1B2855381F00}"/>
                </a:ext>
              </a:extLst>
            </p:cNvPr>
            <p:cNvSpPr/>
            <p:nvPr/>
          </p:nvSpPr>
          <p:spPr>
            <a:xfrm>
              <a:off x="6931978" y="2720510"/>
              <a:ext cx="4792" cy="4413"/>
            </a:xfrm>
            <a:custGeom>
              <a:avLst/>
              <a:gdLst>
                <a:gd name="connsiteX0" fmla="*/ 4793 w 4792"/>
                <a:gd name="connsiteY0" fmla="*/ 2782 h 4413"/>
                <a:gd name="connsiteX1" fmla="*/ 3364 w 4792"/>
                <a:gd name="connsiteY1" fmla="*/ 20 h 4413"/>
                <a:gd name="connsiteX2" fmla="*/ 411 w 4792"/>
                <a:gd name="connsiteY2" fmla="*/ 1068 h 4413"/>
                <a:gd name="connsiteX3" fmla="*/ 840 w 4792"/>
                <a:gd name="connsiteY3" fmla="*/ 4001 h 4413"/>
                <a:gd name="connsiteX4" fmla="*/ 2317 w 4792"/>
                <a:gd name="connsiteY4" fmla="*/ 4401 h 4413"/>
                <a:gd name="connsiteX5" fmla="*/ 4793 w 4792"/>
                <a:gd name="connsiteY5" fmla="*/ 2782 h 4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92" h="4413">
                  <a:moveTo>
                    <a:pt x="4793" y="2782"/>
                  </a:moveTo>
                  <a:cubicBezTo>
                    <a:pt x="4793" y="1830"/>
                    <a:pt x="4126" y="306"/>
                    <a:pt x="3364" y="20"/>
                  </a:cubicBezTo>
                  <a:cubicBezTo>
                    <a:pt x="2269" y="-94"/>
                    <a:pt x="1183" y="287"/>
                    <a:pt x="411" y="1068"/>
                  </a:cubicBezTo>
                  <a:cubicBezTo>
                    <a:pt x="-274" y="1992"/>
                    <a:pt x="-84" y="3306"/>
                    <a:pt x="840" y="4001"/>
                  </a:cubicBezTo>
                  <a:cubicBezTo>
                    <a:pt x="1269" y="4316"/>
                    <a:pt x="1793" y="4459"/>
                    <a:pt x="2317" y="4401"/>
                  </a:cubicBezTo>
                  <a:cubicBezTo>
                    <a:pt x="3078" y="4497"/>
                    <a:pt x="3936" y="3639"/>
                    <a:pt x="4793" y="2782"/>
                  </a:cubicBezTo>
                  <a:close/>
                </a:path>
              </a:pathLst>
            </a:custGeom>
            <a:grpFill/>
            <a:ln w="9525" cap="flat">
              <a:noFill/>
              <a:prstDash val="solid"/>
              <a:miter/>
            </a:ln>
          </p:spPr>
          <p:txBody>
            <a:bodyPr rtlCol="0" anchor="ctr"/>
            <a:lstStyle/>
            <a:p>
              <a:endParaRPr lang="en-US">
                <a:solidFill>
                  <a:schemeClr val="bg1"/>
                </a:solidFill>
              </a:endParaRPr>
            </a:p>
          </p:txBody>
        </p:sp>
        <p:sp>
          <p:nvSpPr>
            <p:cNvPr id="10249" name="Freeform 10248">
              <a:extLst>
                <a:ext uri="{FF2B5EF4-FFF2-40B4-BE49-F238E27FC236}">
                  <a16:creationId xmlns:a16="http://schemas.microsoft.com/office/drawing/2014/main" id="{1EDD4693-C3A7-CEBF-3B3B-C2BAF29A228D}"/>
                </a:ext>
              </a:extLst>
            </p:cNvPr>
            <p:cNvSpPr/>
            <p:nvPr/>
          </p:nvSpPr>
          <p:spPr>
            <a:xfrm>
              <a:off x="7152227" y="2715532"/>
              <a:ext cx="7433" cy="3854"/>
            </a:xfrm>
            <a:custGeom>
              <a:avLst/>
              <a:gdLst>
                <a:gd name="connsiteX0" fmla="*/ 7429 w 7433"/>
                <a:gd name="connsiteY0" fmla="*/ 2331 h 3854"/>
                <a:gd name="connsiteX1" fmla="*/ 2286 w 7433"/>
                <a:gd name="connsiteY1" fmla="*/ 331 h 3854"/>
                <a:gd name="connsiteX2" fmla="*/ 0 w 7433"/>
                <a:gd name="connsiteY2" fmla="*/ 2712 h 3854"/>
                <a:gd name="connsiteX3" fmla="*/ 4858 w 7433"/>
                <a:gd name="connsiteY3" fmla="*/ 3855 h 3854"/>
                <a:gd name="connsiteX4" fmla="*/ 7429 w 7433"/>
                <a:gd name="connsiteY4" fmla="*/ 2331 h 3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33" h="3854">
                  <a:moveTo>
                    <a:pt x="7429" y="2331"/>
                  </a:moveTo>
                  <a:cubicBezTo>
                    <a:pt x="6858" y="-527"/>
                    <a:pt x="4381" y="-146"/>
                    <a:pt x="2286" y="331"/>
                  </a:cubicBezTo>
                  <a:cubicBezTo>
                    <a:pt x="190" y="807"/>
                    <a:pt x="1048" y="1664"/>
                    <a:pt x="0" y="2712"/>
                  </a:cubicBezTo>
                  <a:cubicBezTo>
                    <a:pt x="1571" y="3283"/>
                    <a:pt x="3200" y="3674"/>
                    <a:pt x="4858" y="3855"/>
                  </a:cubicBezTo>
                  <a:cubicBezTo>
                    <a:pt x="5810" y="3855"/>
                    <a:pt x="7525" y="2712"/>
                    <a:pt x="7429" y="2331"/>
                  </a:cubicBezTo>
                  <a:close/>
                </a:path>
              </a:pathLst>
            </a:custGeom>
            <a:grpFill/>
            <a:ln w="9525" cap="flat">
              <a:noFill/>
              <a:prstDash val="solid"/>
              <a:miter/>
            </a:ln>
          </p:spPr>
          <p:txBody>
            <a:bodyPr rtlCol="0" anchor="ctr"/>
            <a:lstStyle/>
            <a:p>
              <a:endParaRPr lang="en-US">
                <a:solidFill>
                  <a:schemeClr val="bg1"/>
                </a:solidFill>
              </a:endParaRPr>
            </a:p>
          </p:txBody>
        </p:sp>
        <p:sp>
          <p:nvSpPr>
            <p:cNvPr id="10250" name="Freeform 10249">
              <a:extLst>
                <a:ext uri="{FF2B5EF4-FFF2-40B4-BE49-F238E27FC236}">
                  <a16:creationId xmlns:a16="http://schemas.microsoft.com/office/drawing/2014/main" id="{4D361976-BBCB-4AC6-D4B9-4B95F820CB5E}"/>
                </a:ext>
              </a:extLst>
            </p:cNvPr>
            <p:cNvSpPr/>
            <p:nvPr/>
          </p:nvSpPr>
          <p:spPr>
            <a:xfrm>
              <a:off x="7316342" y="2710433"/>
              <a:ext cx="3619" cy="3530"/>
            </a:xfrm>
            <a:custGeom>
              <a:avLst/>
              <a:gdLst>
                <a:gd name="connsiteX0" fmla="*/ 1143 w 3619"/>
                <a:gd name="connsiteY0" fmla="*/ 3524 h 3530"/>
                <a:gd name="connsiteX1" fmla="*/ 3620 w 3619"/>
                <a:gd name="connsiteY1" fmla="*/ 2096 h 3530"/>
                <a:gd name="connsiteX2" fmla="*/ 1619 w 3619"/>
                <a:gd name="connsiteY2" fmla="*/ 0 h 3530"/>
                <a:gd name="connsiteX3" fmla="*/ 0 w 3619"/>
                <a:gd name="connsiteY3" fmla="*/ 2572 h 3530"/>
                <a:gd name="connsiteX4" fmla="*/ 1143 w 3619"/>
                <a:gd name="connsiteY4" fmla="*/ 3524 h 35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9" h="3530">
                  <a:moveTo>
                    <a:pt x="1143" y="3524"/>
                  </a:moveTo>
                  <a:cubicBezTo>
                    <a:pt x="2029" y="3162"/>
                    <a:pt x="2867" y="2686"/>
                    <a:pt x="3620" y="2096"/>
                  </a:cubicBezTo>
                  <a:lnTo>
                    <a:pt x="1619" y="0"/>
                  </a:lnTo>
                  <a:cubicBezTo>
                    <a:pt x="1000" y="800"/>
                    <a:pt x="457" y="1667"/>
                    <a:pt x="0" y="2572"/>
                  </a:cubicBezTo>
                  <a:cubicBezTo>
                    <a:pt x="0" y="2572"/>
                    <a:pt x="953" y="3620"/>
                    <a:pt x="1143" y="3524"/>
                  </a:cubicBezTo>
                  <a:close/>
                </a:path>
              </a:pathLst>
            </a:custGeom>
            <a:grpFill/>
            <a:ln w="9525" cap="flat">
              <a:noFill/>
              <a:prstDash val="solid"/>
              <a:miter/>
            </a:ln>
          </p:spPr>
          <p:txBody>
            <a:bodyPr rtlCol="0" anchor="ctr"/>
            <a:lstStyle/>
            <a:p>
              <a:endParaRPr lang="en-US">
                <a:solidFill>
                  <a:schemeClr val="bg1"/>
                </a:solidFill>
              </a:endParaRPr>
            </a:p>
          </p:txBody>
        </p:sp>
        <p:sp>
          <p:nvSpPr>
            <p:cNvPr id="10251" name="Freeform 10250">
              <a:extLst>
                <a:ext uri="{FF2B5EF4-FFF2-40B4-BE49-F238E27FC236}">
                  <a16:creationId xmlns:a16="http://schemas.microsoft.com/office/drawing/2014/main" id="{FA95FD94-4BF5-1AA6-B007-5B7A12E71F15}"/>
                </a:ext>
              </a:extLst>
            </p:cNvPr>
            <p:cNvSpPr/>
            <p:nvPr/>
          </p:nvSpPr>
          <p:spPr>
            <a:xfrm>
              <a:off x="7489842" y="2705277"/>
              <a:ext cx="6538" cy="4871"/>
            </a:xfrm>
            <a:custGeom>
              <a:avLst/>
              <a:gdLst>
                <a:gd name="connsiteX0" fmla="*/ 3189 w 6538"/>
                <a:gd name="connsiteY0" fmla="*/ 4871 h 4871"/>
                <a:gd name="connsiteX1" fmla="*/ 6523 w 6538"/>
                <a:gd name="connsiteY1" fmla="*/ 2109 h 4871"/>
                <a:gd name="connsiteX2" fmla="*/ 2618 w 6538"/>
                <a:gd name="connsiteY2" fmla="*/ 13 h 4871"/>
                <a:gd name="connsiteX3" fmla="*/ 332 w 6538"/>
                <a:gd name="connsiteY3" fmla="*/ 3252 h 4871"/>
                <a:gd name="connsiteX4" fmla="*/ 3189 w 6538"/>
                <a:gd name="connsiteY4" fmla="*/ 4871 h 4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38" h="4871">
                  <a:moveTo>
                    <a:pt x="3189" y="4871"/>
                  </a:moveTo>
                  <a:cubicBezTo>
                    <a:pt x="5094" y="4871"/>
                    <a:pt x="6713" y="3919"/>
                    <a:pt x="6523" y="2109"/>
                  </a:cubicBezTo>
                  <a:cubicBezTo>
                    <a:pt x="6332" y="299"/>
                    <a:pt x="4332" y="-82"/>
                    <a:pt x="2618" y="13"/>
                  </a:cubicBezTo>
                  <a:cubicBezTo>
                    <a:pt x="903" y="109"/>
                    <a:pt x="-716" y="1442"/>
                    <a:pt x="332" y="3252"/>
                  </a:cubicBezTo>
                  <a:cubicBezTo>
                    <a:pt x="1027" y="4157"/>
                    <a:pt x="2056" y="4747"/>
                    <a:pt x="3189" y="4871"/>
                  </a:cubicBezTo>
                  <a:close/>
                </a:path>
              </a:pathLst>
            </a:custGeom>
            <a:grpFill/>
            <a:ln w="9525" cap="flat">
              <a:noFill/>
              <a:prstDash val="solid"/>
              <a:miter/>
            </a:ln>
          </p:spPr>
          <p:txBody>
            <a:bodyPr rtlCol="0" anchor="ctr"/>
            <a:lstStyle/>
            <a:p>
              <a:endParaRPr lang="en-US">
                <a:solidFill>
                  <a:schemeClr val="bg1"/>
                </a:solidFill>
              </a:endParaRPr>
            </a:p>
          </p:txBody>
        </p:sp>
        <p:sp>
          <p:nvSpPr>
            <p:cNvPr id="10252" name="Freeform 10251">
              <a:extLst>
                <a:ext uri="{FF2B5EF4-FFF2-40B4-BE49-F238E27FC236}">
                  <a16:creationId xmlns:a16="http://schemas.microsoft.com/office/drawing/2014/main" id="{E3B5D73E-2FAF-DA30-E026-A623C80F883B}"/>
                </a:ext>
              </a:extLst>
            </p:cNvPr>
            <p:cNvSpPr/>
            <p:nvPr/>
          </p:nvSpPr>
          <p:spPr>
            <a:xfrm>
              <a:off x="7451216" y="2706264"/>
              <a:ext cx="4762" cy="5005"/>
            </a:xfrm>
            <a:custGeom>
              <a:avLst/>
              <a:gdLst>
                <a:gd name="connsiteX0" fmla="*/ 4572 w 4762"/>
                <a:gd name="connsiteY0" fmla="*/ 3407 h 5005"/>
                <a:gd name="connsiteX1" fmla="*/ 4001 w 4762"/>
                <a:gd name="connsiteY1" fmla="*/ 550 h 5005"/>
                <a:gd name="connsiteX2" fmla="*/ 515 w 4762"/>
                <a:gd name="connsiteY2" fmla="*/ 921 h 5005"/>
                <a:gd name="connsiteX3" fmla="*/ 0 w 4762"/>
                <a:gd name="connsiteY3" fmla="*/ 2074 h 5005"/>
                <a:gd name="connsiteX4" fmla="*/ 1524 w 4762"/>
                <a:gd name="connsiteY4" fmla="*/ 4741 h 5005"/>
                <a:gd name="connsiteX5" fmla="*/ 4572 w 4762"/>
                <a:gd name="connsiteY5" fmla="*/ 3407 h 5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62" h="5005">
                  <a:moveTo>
                    <a:pt x="4572" y="3407"/>
                  </a:moveTo>
                  <a:cubicBezTo>
                    <a:pt x="4962" y="2426"/>
                    <a:pt x="4744" y="1302"/>
                    <a:pt x="4001" y="550"/>
                  </a:cubicBezTo>
                  <a:cubicBezTo>
                    <a:pt x="2934" y="-308"/>
                    <a:pt x="1381" y="-146"/>
                    <a:pt x="515" y="921"/>
                  </a:cubicBezTo>
                  <a:cubicBezTo>
                    <a:pt x="248" y="1254"/>
                    <a:pt x="67" y="1655"/>
                    <a:pt x="0" y="2074"/>
                  </a:cubicBezTo>
                  <a:cubicBezTo>
                    <a:pt x="0" y="2836"/>
                    <a:pt x="953" y="3883"/>
                    <a:pt x="1524" y="4741"/>
                  </a:cubicBezTo>
                  <a:cubicBezTo>
                    <a:pt x="2096" y="5598"/>
                    <a:pt x="4096" y="4169"/>
                    <a:pt x="4572" y="3407"/>
                  </a:cubicBezTo>
                  <a:close/>
                </a:path>
              </a:pathLst>
            </a:custGeom>
            <a:grpFill/>
            <a:ln w="9525" cap="flat">
              <a:noFill/>
              <a:prstDash val="solid"/>
              <a:miter/>
            </a:ln>
          </p:spPr>
          <p:txBody>
            <a:bodyPr rtlCol="0" anchor="ctr"/>
            <a:lstStyle/>
            <a:p>
              <a:endParaRPr lang="en-US">
                <a:solidFill>
                  <a:schemeClr val="bg1"/>
                </a:solidFill>
              </a:endParaRPr>
            </a:p>
          </p:txBody>
        </p:sp>
        <p:sp>
          <p:nvSpPr>
            <p:cNvPr id="10253" name="Freeform 10252">
              <a:extLst>
                <a:ext uri="{FF2B5EF4-FFF2-40B4-BE49-F238E27FC236}">
                  <a16:creationId xmlns:a16="http://schemas.microsoft.com/office/drawing/2014/main" id="{8C07C1B7-BFA0-18C4-37DF-BBDA0BC00B22}"/>
                </a:ext>
              </a:extLst>
            </p:cNvPr>
            <p:cNvSpPr/>
            <p:nvPr/>
          </p:nvSpPr>
          <p:spPr>
            <a:xfrm>
              <a:off x="7752866" y="2703573"/>
              <a:ext cx="4960" cy="4356"/>
            </a:xfrm>
            <a:custGeom>
              <a:avLst/>
              <a:gdLst>
                <a:gd name="connsiteX0" fmla="*/ 4960 w 4960"/>
                <a:gd name="connsiteY0" fmla="*/ 2860 h 4356"/>
                <a:gd name="connsiteX1" fmla="*/ 3627 w 4960"/>
                <a:gd name="connsiteY1" fmla="*/ 98 h 4356"/>
                <a:gd name="connsiteX2" fmla="*/ 579 w 4960"/>
                <a:gd name="connsiteY2" fmla="*/ 860 h 4356"/>
                <a:gd name="connsiteX3" fmla="*/ 2103 w 4960"/>
                <a:gd name="connsiteY3" fmla="*/ 4289 h 4356"/>
                <a:gd name="connsiteX4" fmla="*/ 4960 w 4960"/>
                <a:gd name="connsiteY4" fmla="*/ 2860 h 4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60" h="4356">
                  <a:moveTo>
                    <a:pt x="4960" y="2860"/>
                  </a:moveTo>
                  <a:cubicBezTo>
                    <a:pt x="4960" y="1812"/>
                    <a:pt x="4389" y="384"/>
                    <a:pt x="3627" y="98"/>
                  </a:cubicBezTo>
                  <a:cubicBezTo>
                    <a:pt x="2550" y="-169"/>
                    <a:pt x="1407" y="117"/>
                    <a:pt x="579" y="860"/>
                  </a:cubicBezTo>
                  <a:cubicBezTo>
                    <a:pt x="-564" y="2384"/>
                    <a:pt x="7" y="3908"/>
                    <a:pt x="2103" y="4289"/>
                  </a:cubicBezTo>
                  <a:cubicBezTo>
                    <a:pt x="4198" y="4670"/>
                    <a:pt x="4008" y="3336"/>
                    <a:pt x="4960" y="2860"/>
                  </a:cubicBezTo>
                  <a:close/>
                </a:path>
              </a:pathLst>
            </a:custGeom>
            <a:grpFill/>
            <a:ln w="9525" cap="flat">
              <a:noFill/>
              <a:prstDash val="solid"/>
              <a:miter/>
            </a:ln>
          </p:spPr>
          <p:txBody>
            <a:bodyPr rtlCol="0" anchor="ctr"/>
            <a:lstStyle/>
            <a:p>
              <a:endParaRPr lang="en-US">
                <a:solidFill>
                  <a:schemeClr val="bg1"/>
                </a:solidFill>
              </a:endParaRPr>
            </a:p>
          </p:txBody>
        </p:sp>
        <p:sp>
          <p:nvSpPr>
            <p:cNvPr id="10254" name="Freeform 10253">
              <a:extLst>
                <a:ext uri="{FF2B5EF4-FFF2-40B4-BE49-F238E27FC236}">
                  <a16:creationId xmlns:a16="http://schemas.microsoft.com/office/drawing/2014/main" id="{123F0733-FB73-F8CA-48E4-D992F35146F3}"/>
                </a:ext>
              </a:extLst>
            </p:cNvPr>
            <p:cNvSpPr/>
            <p:nvPr/>
          </p:nvSpPr>
          <p:spPr>
            <a:xfrm>
              <a:off x="7741642" y="2703470"/>
              <a:ext cx="4753" cy="4268"/>
            </a:xfrm>
            <a:custGeom>
              <a:avLst/>
              <a:gdLst>
                <a:gd name="connsiteX0" fmla="*/ 4754 w 4753"/>
                <a:gd name="connsiteY0" fmla="*/ 2772 h 4268"/>
                <a:gd name="connsiteX1" fmla="*/ 3516 w 4753"/>
                <a:gd name="connsiteY1" fmla="*/ 105 h 4268"/>
                <a:gd name="connsiteX2" fmla="*/ 563 w 4753"/>
                <a:gd name="connsiteY2" fmla="*/ 772 h 4268"/>
                <a:gd name="connsiteX3" fmla="*/ 1992 w 4753"/>
                <a:gd name="connsiteY3" fmla="*/ 4201 h 4268"/>
                <a:gd name="connsiteX4" fmla="*/ 4754 w 4753"/>
                <a:gd name="connsiteY4" fmla="*/ 2772 h 4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53" h="4268">
                  <a:moveTo>
                    <a:pt x="4754" y="2772"/>
                  </a:moveTo>
                  <a:cubicBezTo>
                    <a:pt x="4754" y="1820"/>
                    <a:pt x="4754" y="391"/>
                    <a:pt x="3516" y="105"/>
                  </a:cubicBezTo>
                  <a:cubicBezTo>
                    <a:pt x="2477" y="-162"/>
                    <a:pt x="1382" y="86"/>
                    <a:pt x="563" y="772"/>
                  </a:cubicBezTo>
                  <a:cubicBezTo>
                    <a:pt x="-485" y="2296"/>
                    <a:pt x="-104" y="3820"/>
                    <a:pt x="1992" y="4201"/>
                  </a:cubicBezTo>
                  <a:cubicBezTo>
                    <a:pt x="4087" y="4582"/>
                    <a:pt x="3802" y="3248"/>
                    <a:pt x="4754" y="2772"/>
                  </a:cubicBezTo>
                  <a:close/>
                </a:path>
              </a:pathLst>
            </a:custGeom>
            <a:grpFill/>
            <a:ln w="9525" cap="flat">
              <a:noFill/>
              <a:prstDash val="solid"/>
              <a:miter/>
            </a:ln>
          </p:spPr>
          <p:txBody>
            <a:bodyPr rtlCol="0" anchor="ctr"/>
            <a:lstStyle/>
            <a:p>
              <a:endParaRPr lang="en-US">
                <a:solidFill>
                  <a:schemeClr val="bg1"/>
                </a:solidFill>
              </a:endParaRPr>
            </a:p>
          </p:txBody>
        </p:sp>
        <p:sp>
          <p:nvSpPr>
            <p:cNvPr id="10255" name="Freeform 10254">
              <a:extLst>
                <a:ext uri="{FF2B5EF4-FFF2-40B4-BE49-F238E27FC236}">
                  <a16:creationId xmlns:a16="http://schemas.microsoft.com/office/drawing/2014/main" id="{7C8EE9D3-B908-726D-26BA-BCB5DDCF1E83}"/>
                </a:ext>
              </a:extLst>
            </p:cNvPr>
            <p:cNvSpPr/>
            <p:nvPr/>
          </p:nvSpPr>
          <p:spPr>
            <a:xfrm>
              <a:off x="7700018" y="2703241"/>
              <a:ext cx="5039" cy="4435"/>
            </a:xfrm>
            <a:custGeom>
              <a:avLst/>
              <a:gdLst>
                <a:gd name="connsiteX0" fmla="*/ 5040 w 5039"/>
                <a:gd name="connsiteY0" fmla="*/ 3001 h 4435"/>
                <a:gd name="connsiteX1" fmla="*/ 3706 w 5039"/>
                <a:gd name="connsiteY1" fmla="*/ 144 h 4435"/>
                <a:gd name="connsiteX2" fmla="*/ 658 w 5039"/>
                <a:gd name="connsiteY2" fmla="*/ 810 h 4435"/>
                <a:gd name="connsiteX3" fmla="*/ 572 w 5039"/>
                <a:gd name="connsiteY3" fmla="*/ 3773 h 4435"/>
                <a:gd name="connsiteX4" fmla="*/ 2182 w 5039"/>
                <a:gd name="connsiteY4" fmla="*/ 4430 h 4435"/>
                <a:gd name="connsiteX5" fmla="*/ 5040 w 5039"/>
                <a:gd name="connsiteY5" fmla="*/ 3001 h 4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39" h="4435">
                  <a:moveTo>
                    <a:pt x="5040" y="3001"/>
                  </a:moveTo>
                  <a:cubicBezTo>
                    <a:pt x="5040" y="1953"/>
                    <a:pt x="4468" y="525"/>
                    <a:pt x="3706" y="144"/>
                  </a:cubicBezTo>
                  <a:cubicBezTo>
                    <a:pt x="2640" y="-190"/>
                    <a:pt x="1487" y="67"/>
                    <a:pt x="658" y="810"/>
                  </a:cubicBezTo>
                  <a:cubicBezTo>
                    <a:pt x="-180" y="1601"/>
                    <a:pt x="-227" y="2934"/>
                    <a:pt x="572" y="3773"/>
                  </a:cubicBezTo>
                  <a:cubicBezTo>
                    <a:pt x="982" y="4220"/>
                    <a:pt x="1573" y="4458"/>
                    <a:pt x="2182" y="4430"/>
                  </a:cubicBezTo>
                  <a:cubicBezTo>
                    <a:pt x="3039" y="4525"/>
                    <a:pt x="4087" y="3477"/>
                    <a:pt x="5040" y="3001"/>
                  </a:cubicBezTo>
                  <a:close/>
                </a:path>
              </a:pathLst>
            </a:custGeom>
            <a:grpFill/>
            <a:ln w="9525" cap="flat">
              <a:noFill/>
              <a:prstDash val="solid"/>
              <a:miter/>
            </a:ln>
          </p:spPr>
          <p:txBody>
            <a:bodyPr rtlCol="0" anchor="ctr"/>
            <a:lstStyle/>
            <a:p>
              <a:endParaRPr lang="en-US">
                <a:solidFill>
                  <a:schemeClr val="bg1"/>
                </a:solidFill>
              </a:endParaRPr>
            </a:p>
          </p:txBody>
        </p:sp>
        <p:sp>
          <p:nvSpPr>
            <p:cNvPr id="10256" name="Freeform 10255">
              <a:extLst>
                <a:ext uri="{FF2B5EF4-FFF2-40B4-BE49-F238E27FC236}">
                  <a16:creationId xmlns:a16="http://schemas.microsoft.com/office/drawing/2014/main" id="{1F1F92E1-A951-FB91-A989-CC4A9E9885C6}"/>
                </a:ext>
              </a:extLst>
            </p:cNvPr>
            <p:cNvSpPr/>
            <p:nvPr/>
          </p:nvSpPr>
          <p:spPr>
            <a:xfrm>
              <a:off x="7873079" y="2765681"/>
              <a:ext cx="5048" cy="4948"/>
            </a:xfrm>
            <a:custGeom>
              <a:avLst/>
              <a:gdLst>
                <a:gd name="connsiteX0" fmla="*/ 1524 w 5048"/>
                <a:gd name="connsiteY0" fmla="*/ 188 h 4948"/>
                <a:gd name="connsiteX1" fmla="*/ 0 w 5048"/>
                <a:gd name="connsiteY1" fmla="*/ 2665 h 4948"/>
                <a:gd name="connsiteX2" fmla="*/ 2838 w 5048"/>
                <a:gd name="connsiteY2" fmla="*/ 4932 h 4948"/>
                <a:gd name="connsiteX3" fmla="*/ 3524 w 5048"/>
                <a:gd name="connsiteY3" fmla="*/ 4760 h 4948"/>
                <a:gd name="connsiteX4" fmla="*/ 5048 w 5048"/>
                <a:gd name="connsiteY4" fmla="*/ 2284 h 4948"/>
                <a:gd name="connsiteX5" fmla="*/ 2210 w 5048"/>
                <a:gd name="connsiteY5" fmla="*/ 17 h 4948"/>
                <a:gd name="connsiteX6" fmla="*/ 1524 w 5048"/>
                <a:gd name="connsiteY6" fmla="*/ 188 h 4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8" h="4948">
                  <a:moveTo>
                    <a:pt x="1524" y="188"/>
                  </a:moveTo>
                  <a:cubicBezTo>
                    <a:pt x="762" y="188"/>
                    <a:pt x="476" y="1808"/>
                    <a:pt x="0" y="2665"/>
                  </a:cubicBezTo>
                  <a:cubicBezTo>
                    <a:pt x="162" y="4075"/>
                    <a:pt x="1429" y="5094"/>
                    <a:pt x="2838" y="4932"/>
                  </a:cubicBezTo>
                  <a:cubicBezTo>
                    <a:pt x="3077" y="4903"/>
                    <a:pt x="3305" y="4846"/>
                    <a:pt x="3524" y="4760"/>
                  </a:cubicBezTo>
                  <a:cubicBezTo>
                    <a:pt x="4419" y="4246"/>
                    <a:pt x="4991" y="3312"/>
                    <a:pt x="5048" y="2284"/>
                  </a:cubicBezTo>
                  <a:cubicBezTo>
                    <a:pt x="4886" y="874"/>
                    <a:pt x="3620" y="-145"/>
                    <a:pt x="2210" y="17"/>
                  </a:cubicBezTo>
                  <a:cubicBezTo>
                    <a:pt x="1972" y="46"/>
                    <a:pt x="1743" y="103"/>
                    <a:pt x="1524" y="188"/>
                  </a:cubicBezTo>
                  <a:close/>
                </a:path>
              </a:pathLst>
            </a:custGeom>
            <a:grpFill/>
            <a:ln w="9525" cap="flat">
              <a:noFill/>
              <a:prstDash val="solid"/>
              <a:miter/>
            </a:ln>
          </p:spPr>
          <p:txBody>
            <a:bodyPr rtlCol="0" anchor="ctr"/>
            <a:lstStyle/>
            <a:p>
              <a:endParaRPr lang="en-US">
                <a:solidFill>
                  <a:schemeClr val="bg1"/>
                </a:solidFill>
              </a:endParaRPr>
            </a:p>
          </p:txBody>
        </p:sp>
        <p:sp>
          <p:nvSpPr>
            <p:cNvPr id="10257" name="Freeform 10256">
              <a:extLst>
                <a:ext uri="{FF2B5EF4-FFF2-40B4-BE49-F238E27FC236}">
                  <a16:creationId xmlns:a16="http://schemas.microsoft.com/office/drawing/2014/main" id="{2D7F0AB1-6A05-5B36-A2FD-83FD66E2ABE5}"/>
                </a:ext>
              </a:extLst>
            </p:cNvPr>
            <p:cNvSpPr/>
            <p:nvPr/>
          </p:nvSpPr>
          <p:spPr>
            <a:xfrm>
              <a:off x="7250620" y="2762512"/>
              <a:ext cx="4995" cy="5833"/>
            </a:xfrm>
            <a:custGeom>
              <a:avLst/>
              <a:gdLst>
                <a:gd name="connsiteX0" fmla="*/ 0 w 4995"/>
                <a:gd name="connsiteY0" fmla="*/ 3167 h 5833"/>
                <a:gd name="connsiteX1" fmla="*/ 1333 w 4995"/>
                <a:gd name="connsiteY1" fmla="*/ 5834 h 5833"/>
                <a:gd name="connsiteX2" fmla="*/ 4763 w 4995"/>
                <a:gd name="connsiteY2" fmla="*/ 2786 h 5833"/>
                <a:gd name="connsiteX3" fmla="*/ 3991 w 4995"/>
                <a:gd name="connsiteY3" fmla="*/ 204 h 5833"/>
                <a:gd name="connsiteX4" fmla="*/ 3524 w 4995"/>
                <a:gd name="connsiteY4" fmla="*/ 23 h 5833"/>
                <a:gd name="connsiteX5" fmla="*/ 19 w 4995"/>
                <a:gd name="connsiteY5" fmla="*/ 2766 h 5833"/>
                <a:gd name="connsiteX6" fmla="*/ 0 w 4995"/>
                <a:gd name="connsiteY6" fmla="*/ 3167 h 5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95" h="5833">
                  <a:moveTo>
                    <a:pt x="0" y="3167"/>
                  </a:moveTo>
                  <a:cubicBezTo>
                    <a:pt x="0" y="4024"/>
                    <a:pt x="762" y="5834"/>
                    <a:pt x="1333" y="5834"/>
                  </a:cubicBezTo>
                  <a:cubicBezTo>
                    <a:pt x="3524" y="5834"/>
                    <a:pt x="4191" y="4405"/>
                    <a:pt x="4763" y="2786"/>
                  </a:cubicBezTo>
                  <a:cubicBezTo>
                    <a:pt x="5267" y="1862"/>
                    <a:pt x="4924" y="709"/>
                    <a:pt x="3991" y="204"/>
                  </a:cubicBezTo>
                  <a:cubicBezTo>
                    <a:pt x="3848" y="118"/>
                    <a:pt x="3686" y="61"/>
                    <a:pt x="3524" y="23"/>
                  </a:cubicBezTo>
                  <a:cubicBezTo>
                    <a:pt x="1800" y="-186"/>
                    <a:pt x="238" y="1042"/>
                    <a:pt x="19" y="2766"/>
                  </a:cubicBezTo>
                  <a:cubicBezTo>
                    <a:pt x="10" y="2900"/>
                    <a:pt x="0" y="3033"/>
                    <a:pt x="0" y="3167"/>
                  </a:cubicBezTo>
                  <a:close/>
                </a:path>
              </a:pathLst>
            </a:custGeom>
            <a:grpFill/>
            <a:ln w="9525" cap="flat">
              <a:noFill/>
              <a:prstDash val="solid"/>
              <a:miter/>
            </a:ln>
          </p:spPr>
          <p:txBody>
            <a:bodyPr rtlCol="0" anchor="ctr"/>
            <a:lstStyle/>
            <a:p>
              <a:endParaRPr lang="en-US">
                <a:solidFill>
                  <a:schemeClr val="bg1"/>
                </a:solidFill>
              </a:endParaRPr>
            </a:p>
          </p:txBody>
        </p:sp>
        <p:sp>
          <p:nvSpPr>
            <p:cNvPr id="10258" name="Freeform 10257">
              <a:extLst>
                <a:ext uri="{FF2B5EF4-FFF2-40B4-BE49-F238E27FC236}">
                  <a16:creationId xmlns:a16="http://schemas.microsoft.com/office/drawing/2014/main" id="{1A1C9BB6-8057-8A2D-F1E1-F0AD86E839A4}"/>
                </a:ext>
              </a:extLst>
            </p:cNvPr>
            <p:cNvSpPr/>
            <p:nvPr/>
          </p:nvSpPr>
          <p:spPr>
            <a:xfrm>
              <a:off x="7704391" y="2759583"/>
              <a:ext cx="4765" cy="4000"/>
            </a:xfrm>
            <a:custGeom>
              <a:avLst/>
              <a:gdLst>
                <a:gd name="connsiteX0" fmla="*/ 1334 w 4765"/>
                <a:gd name="connsiteY0" fmla="*/ 0 h 4000"/>
                <a:gd name="connsiteX1" fmla="*/ 0 w 4765"/>
                <a:gd name="connsiteY1" fmla="*/ 2858 h 4000"/>
                <a:gd name="connsiteX2" fmla="*/ 3239 w 4765"/>
                <a:gd name="connsiteY2" fmla="*/ 4000 h 4000"/>
                <a:gd name="connsiteX3" fmla="*/ 4382 w 4765"/>
                <a:gd name="connsiteY3" fmla="*/ 1238 h 4000"/>
                <a:gd name="connsiteX4" fmla="*/ 1334 w 4765"/>
                <a:gd name="connsiteY4" fmla="*/ 0 h 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5" h="4000">
                  <a:moveTo>
                    <a:pt x="1334" y="0"/>
                  </a:moveTo>
                  <a:lnTo>
                    <a:pt x="0" y="2858"/>
                  </a:lnTo>
                  <a:lnTo>
                    <a:pt x="3239" y="4000"/>
                  </a:lnTo>
                  <a:cubicBezTo>
                    <a:pt x="4572" y="3429"/>
                    <a:pt x="5239" y="2381"/>
                    <a:pt x="4382" y="1238"/>
                  </a:cubicBezTo>
                  <a:cubicBezTo>
                    <a:pt x="3524" y="95"/>
                    <a:pt x="2096" y="381"/>
                    <a:pt x="1334" y="0"/>
                  </a:cubicBezTo>
                  <a:close/>
                </a:path>
              </a:pathLst>
            </a:custGeom>
            <a:grpFill/>
            <a:ln w="9525" cap="flat">
              <a:noFill/>
              <a:prstDash val="solid"/>
              <a:miter/>
            </a:ln>
          </p:spPr>
          <p:txBody>
            <a:bodyPr rtlCol="0" anchor="ctr"/>
            <a:lstStyle/>
            <a:p>
              <a:endParaRPr lang="en-US">
                <a:solidFill>
                  <a:schemeClr val="bg1"/>
                </a:solidFill>
              </a:endParaRPr>
            </a:p>
          </p:txBody>
        </p:sp>
        <p:sp>
          <p:nvSpPr>
            <p:cNvPr id="10259" name="Freeform 10258">
              <a:extLst>
                <a:ext uri="{FF2B5EF4-FFF2-40B4-BE49-F238E27FC236}">
                  <a16:creationId xmlns:a16="http://schemas.microsoft.com/office/drawing/2014/main" id="{96A6DA21-6420-E2EA-783D-D5FE41A5E15A}"/>
                </a:ext>
              </a:extLst>
            </p:cNvPr>
            <p:cNvSpPr/>
            <p:nvPr/>
          </p:nvSpPr>
          <p:spPr>
            <a:xfrm>
              <a:off x="7688515" y="2758993"/>
              <a:ext cx="4528" cy="4554"/>
            </a:xfrm>
            <a:custGeom>
              <a:avLst/>
              <a:gdLst>
                <a:gd name="connsiteX0" fmla="*/ 350 w 4528"/>
                <a:gd name="connsiteY0" fmla="*/ 1637 h 4554"/>
                <a:gd name="connsiteX1" fmla="*/ 1398 w 4528"/>
                <a:gd name="connsiteY1" fmla="*/ 4399 h 4554"/>
                <a:gd name="connsiteX2" fmla="*/ 4446 w 4528"/>
                <a:gd name="connsiteY2" fmla="*/ 3161 h 4554"/>
                <a:gd name="connsiteX3" fmla="*/ 3398 w 4528"/>
                <a:gd name="connsiteY3" fmla="*/ 304 h 4554"/>
                <a:gd name="connsiteX4" fmla="*/ 350 w 4528"/>
                <a:gd name="connsiteY4" fmla="*/ 1637 h 45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8" h="4554">
                  <a:moveTo>
                    <a:pt x="350" y="1637"/>
                  </a:moveTo>
                  <a:cubicBezTo>
                    <a:pt x="-507" y="2685"/>
                    <a:pt x="350" y="3828"/>
                    <a:pt x="1398" y="4399"/>
                  </a:cubicBezTo>
                  <a:cubicBezTo>
                    <a:pt x="2446" y="4971"/>
                    <a:pt x="4065" y="3828"/>
                    <a:pt x="4446" y="3161"/>
                  </a:cubicBezTo>
                  <a:cubicBezTo>
                    <a:pt x="4827" y="2494"/>
                    <a:pt x="3779" y="1256"/>
                    <a:pt x="3398" y="304"/>
                  </a:cubicBezTo>
                  <a:cubicBezTo>
                    <a:pt x="3017" y="-649"/>
                    <a:pt x="922" y="875"/>
                    <a:pt x="350" y="1637"/>
                  </a:cubicBezTo>
                  <a:close/>
                </a:path>
              </a:pathLst>
            </a:custGeom>
            <a:grpFill/>
            <a:ln w="9525" cap="flat">
              <a:noFill/>
              <a:prstDash val="solid"/>
              <a:miter/>
            </a:ln>
          </p:spPr>
          <p:txBody>
            <a:bodyPr rtlCol="0" anchor="ctr"/>
            <a:lstStyle/>
            <a:p>
              <a:endParaRPr lang="en-US">
                <a:solidFill>
                  <a:schemeClr val="bg1"/>
                </a:solidFill>
              </a:endParaRPr>
            </a:p>
          </p:txBody>
        </p:sp>
        <p:sp>
          <p:nvSpPr>
            <p:cNvPr id="10260" name="Freeform 10259">
              <a:extLst>
                <a:ext uri="{FF2B5EF4-FFF2-40B4-BE49-F238E27FC236}">
                  <a16:creationId xmlns:a16="http://schemas.microsoft.com/office/drawing/2014/main" id="{BE320748-4306-D09C-666E-2FD5265623F1}"/>
                </a:ext>
              </a:extLst>
            </p:cNvPr>
            <p:cNvSpPr/>
            <p:nvPr/>
          </p:nvSpPr>
          <p:spPr>
            <a:xfrm>
              <a:off x="7581042" y="2759561"/>
              <a:ext cx="6772" cy="4875"/>
            </a:xfrm>
            <a:custGeom>
              <a:avLst/>
              <a:gdLst>
                <a:gd name="connsiteX0" fmla="*/ 3810 w 6772"/>
                <a:gd name="connsiteY0" fmla="*/ 402 h 4875"/>
                <a:gd name="connsiteX1" fmla="*/ 0 w 6772"/>
                <a:gd name="connsiteY1" fmla="*/ 3450 h 4875"/>
                <a:gd name="connsiteX2" fmla="*/ 3143 w 6772"/>
                <a:gd name="connsiteY2" fmla="*/ 4784 h 4875"/>
                <a:gd name="connsiteX3" fmla="*/ 6763 w 6772"/>
                <a:gd name="connsiteY3" fmla="*/ 1641 h 4875"/>
                <a:gd name="connsiteX4" fmla="*/ 3810 w 6772"/>
                <a:gd name="connsiteY4" fmla="*/ 402 h 4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72" h="4875">
                  <a:moveTo>
                    <a:pt x="3810" y="402"/>
                  </a:moveTo>
                  <a:cubicBezTo>
                    <a:pt x="2096" y="974"/>
                    <a:pt x="0" y="1355"/>
                    <a:pt x="0" y="3450"/>
                  </a:cubicBezTo>
                  <a:cubicBezTo>
                    <a:pt x="0" y="3450"/>
                    <a:pt x="2000" y="4308"/>
                    <a:pt x="3143" y="4784"/>
                  </a:cubicBezTo>
                  <a:cubicBezTo>
                    <a:pt x="4286" y="5260"/>
                    <a:pt x="6953" y="3831"/>
                    <a:pt x="6763" y="1641"/>
                  </a:cubicBezTo>
                  <a:cubicBezTo>
                    <a:pt x="6572" y="-550"/>
                    <a:pt x="5239" y="-74"/>
                    <a:pt x="3810" y="402"/>
                  </a:cubicBezTo>
                  <a:close/>
                </a:path>
              </a:pathLst>
            </a:custGeom>
            <a:grpFill/>
            <a:ln w="9525" cap="flat">
              <a:noFill/>
              <a:prstDash val="solid"/>
              <a:miter/>
            </a:ln>
          </p:spPr>
          <p:txBody>
            <a:bodyPr rtlCol="0" anchor="ctr"/>
            <a:lstStyle/>
            <a:p>
              <a:endParaRPr lang="en-US">
                <a:solidFill>
                  <a:schemeClr val="bg1"/>
                </a:solidFill>
              </a:endParaRPr>
            </a:p>
          </p:txBody>
        </p:sp>
        <p:sp>
          <p:nvSpPr>
            <p:cNvPr id="10261" name="Freeform 10260">
              <a:extLst>
                <a:ext uri="{FF2B5EF4-FFF2-40B4-BE49-F238E27FC236}">
                  <a16:creationId xmlns:a16="http://schemas.microsoft.com/office/drawing/2014/main" id="{DA7752ED-CAEE-CDA3-3152-065AD9FC50FE}"/>
                </a:ext>
              </a:extLst>
            </p:cNvPr>
            <p:cNvSpPr/>
            <p:nvPr/>
          </p:nvSpPr>
          <p:spPr>
            <a:xfrm>
              <a:off x="7509306" y="2752637"/>
              <a:ext cx="5974" cy="5231"/>
            </a:xfrm>
            <a:custGeom>
              <a:avLst/>
              <a:gdLst>
                <a:gd name="connsiteX0" fmla="*/ 2298 w 5974"/>
                <a:gd name="connsiteY0" fmla="*/ 88 h 5231"/>
                <a:gd name="connsiteX1" fmla="*/ 203 w 5974"/>
                <a:gd name="connsiteY1" fmla="*/ 3707 h 5231"/>
                <a:gd name="connsiteX2" fmla="*/ 2870 w 5974"/>
                <a:gd name="connsiteY2" fmla="*/ 5231 h 5231"/>
                <a:gd name="connsiteX3" fmla="*/ 5918 w 5974"/>
                <a:gd name="connsiteY3" fmla="*/ 2469 h 5231"/>
                <a:gd name="connsiteX4" fmla="*/ 2518 w 5974"/>
                <a:gd name="connsiteY4" fmla="*/ 40 h 5231"/>
                <a:gd name="connsiteX5" fmla="*/ 2298 w 5974"/>
                <a:gd name="connsiteY5" fmla="*/ 88 h 5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74" h="5231">
                  <a:moveTo>
                    <a:pt x="2298" y="88"/>
                  </a:moveTo>
                  <a:cubicBezTo>
                    <a:pt x="584" y="755"/>
                    <a:pt x="-464" y="1993"/>
                    <a:pt x="203" y="3707"/>
                  </a:cubicBezTo>
                  <a:cubicBezTo>
                    <a:pt x="851" y="4555"/>
                    <a:pt x="1813" y="5108"/>
                    <a:pt x="2870" y="5231"/>
                  </a:cubicBezTo>
                  <a:cubicBezTo>
                    <a:pt x="4680" y="5231"/>
                    <a:pt x="6299" y="4374"/>
                    <a:pt x="5918" y="2469"/>
                  </a:cubicBezTo>
                  <a:cubicBezTo>
                    <a:pt x="5651" y="859"/>
                    <a:pt x="4127" y="-226"/>
                    <a:pt x="2518" y="40"/>
                  </a:cubicBezTo>
                  <a:cubicBezTo>
                    <a:pt x="2441" y="59"/>
                    <a:pt x="2375" y="69"/>
                    <a:pt x="2298" y="88"/>
                  </a:cubicBezTo>
                  <a:close/>
                </a:path>
              </a:pathLst>
            </a:custGeom>
            <a:grpFill/>
            <a:ln w="9525" cap="flat">
              <a:noFill/>
              <a:prstDash val="solid"/>
              <a:miter/>
            </a:ln>
          </p:spPr>
          <p:txBody>
            <a:bodyPr rtlCol="0" anchor="ctr"/>
            <a:lstStyle/>
            <a:p>
              <a:endParaRPr lang="en-US">
                <a:solidFill>
                  <a:schemeClr val="bg1"/>
                </a:solidFill>
              </a:endParaRPr>
            </a:p>
          </p:txBody>
        </p:sp>
        <p:sp>
          <p:nvSpPr>
            <p:cNvPr id="10262" name="Freeform 10261">
              <a:extLst>
                <a:ext uri="{FF2B5EF4-FFF2-40B4-BE49-F238E27FC236}">
                  <a16:creationId xmlns:a16="http://schemas.microsoft.com/office/drawing/2014/main" id="{A8407A2E-5D7C-9EB4-99C1-9FBE814AFCCE}"/>
                </a:ext>
              </a:extLst>
            </p:cNvPr>
            <p:cNvSpPr/>
            <p:nvPr/>
          </p:nvSpPr>
          <p:spPr>
            <a:xfrm>
              <a:off x="7625905" y="2704316"/>
              <a:ext cx="3679" cy="3361"/>
            </a:xfrm>
            <a:custGeom>
              <a:avLst/>
              <a:gdLst>
                <a:gd name="connsiteX0" fmla="*/ 1238 w 3679"/>
                <a:gd name="connsiteY0" fmla="*/ 3355 h 3361"/>
                <a:gd name="connsiteX1" fmla="*/ 3620 w 3679"/>
                <a:gd name="connsiteY1" fmla="*/ 1736 h 3361"/>
                <a:gd name="connsiteX2" fmla="*/ 1810 w 3679"/>
                <a:gd name="connsiteY2" fmla="*/ 21 h 3361"/>
                <a:gd name="connsiteX3" fmla="*/ 0 w 3679"/>
                <a:gd name="connsiteY3" fmla="*/ 2402 h 3361"/>
                <a:gd name="connsiteX4" fmla="*/ 1238 w 3679"/>
                <a:gd name="connsiteY4" fmla="*/ 3355 h 33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79" h="3361">
                  <a:moveTo>
                    <a:pt x="1238" y="3355"/>
                  </a:moveTo>
                  <a:cubicBezTo>
                    <a:pt x="2096" y="3355"/>
                    <a:pt x="3334" y="2498"/>
                    <a:pt x="3620" y="1736"/>
                  </a:cubicBezTo>
                  <a:cubicBezTo>
                    <a:pt x="3905" y="974"/>
                    <a:pt x="3143" y="-169"/>
                    <a:pt x="1810" y="21"/>
                  </a:cubicBezTo>
                  <a:cubicBezTo>
                    <a:pt x="1124" y="745"/>
                    <a:pt x="515" y="1545"/>
                    <a:pt x="0" y="2402"/>
                  </a:cubicBezTo>
                  <a:cubicBezTo>
                    <a:pt x="0" y="2402"/>
                    <a:pt x="953" y="3450"/>
                    <a:pt x="1238" y="3355"/>
                  </a:cubicBezTo>
                  <a:close/>
                </a:path>
              </a:pathLst>
            </a:custGeom>
            <a:grpFill/>
            <a:ln w="9525" cap="flat">
              <a:noFill/>
              <a:prstDash val="solid"/>
              <a:miter/>
            </a:ln>
          </p:spPr>
          <p:txBody>
            <a:bodyPr rtlCol="0" anchor="ctr"/>
            <a:lstStyle/>
            <a:p>
              <a:endParaRPr lang="en-US">
                <a:solidFill>
                  <a:schemeClr val="bg1"/>
                </a:solidFill>
              </a:endParaRPr>
            </a:p>
          </p:txBody>
        </p:sp>
        <p:sp>
          <p:nvSpPr>
            <p:cNvPr id="10263" name="Freeform 10262">
              <a:extLst>
                <a:ext uri="{FF2B5EF4-FFF2-40B4-BE49-F238E27FC236}">
                  <a16:creationId xmlns:a16="http://schemas.microsoft.com/office/drawing/2014/main" id="{25768177-3F65-B015-2D88-98DA5FE759F3}"/>
                </a:ext>
              </a:extLst>
            </p:cNvPr>
            <p:cNvSpPr/>
            <p:nvPr/>
          </p:nvSpPr>
          <p:spPr>
            <a:xfrm>
              <a:off x="7432382" y="2707862"/>
              <a:ext cx="3880" cy="3426"/>
            </a:xfrm>
            <a:custGeom>
              <a:avLst/>
              <a:gdLst>
                <a:gd name="connsiteX0" fmla="*/ 1404 w 3880"/>
                <a:gd name="connsiteY0" fmla="*/ 3334 h 3426"/>
                <a:gd name="connsiteX1" fmla="*/ 3881 w 3880"/>
                <a:gd name="connsiteY1" fmla="*/ 2000 h 3426"/>
                <a:gd name="connsiteX2" fmla="*/ 1595 w 3880"/>
                <a:gd name="connsiteY2" fmla="*/ 0 h 3426"/>
                <a:gd name="connsiteX3" fmla="*/ 166 w 3880"/>
                <a:gd name="connsiteY3" fmla="*/ 2381 h 3426"/>
                <a:gd name="connsiteX4" fmla="*/ 1404 w 3880"/>
                <a:gd name="connsiteY4" fmla="*/ 3334 h 3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0" h="3426">
                  <a:moveTo>
                    <a:pt x="1404" y="3334"/>
                  </a:moveTo>
                  <a:cubicBezTo>
                    <a:pt x="2271" y="2972"/>
                    <a:pt x="3100" y="2524"/>
                    <a:pt x="3881" y="2000"/>
                  </a:cubicBezTo>
                  <a:lnTo>
                    <a:pt x="1595" y="0"/>
                  </a:lnTo>
                  <a:cubicBezTo>
                    <a:pt x="261" y="0"/>
                    <a:pt x="-310" y="1048"/>
                    <a:pt x="166" y="2381"/>
                  </a:cubicBezTo>
                  <a:cubicBezTo>
                    <a:pt x="642" y="3715"/>
                    <a:pt x="1119" y="3429"/>
                    <a:pt x="1404" y="3334"/>
                  </a:cubicBezTo>
                  <a:close/>
                </a:path>
              </a:pathLst>
            </a:custGeom>
            <a:grpFill/>
            <a:ln w="9525" cap="flat">
              <a:noFill/>
              <a:prstDash val="solid"/>
              <a:miter/>
            </a:ln>
          </p:spPr>
          <p:txBody>
            <a:bodyPr rtlCol="0" anchor="ctr"/>
            <a:lstStyle/>
            <a:p>
              <a:endParaRPr lang="en-US">
                <a:solidFill>
                  <a:schemeClr val="bg1"/>
                </a:solidFill>
              </a:endParaRPr>
            </a:p>
          </p:txBody>
        </p:sp>
        <p:sp>
          <p:nvSpPr>
            <p:cNvPr id="10264" name="Freeform 10263">
              <a:extLst>
                <a:ext uri="{FF2B5EF4-FFF2-40B4-BE49-F238E27FC236}">
                  <a16:creationId xmlns:a16="http://schemas.microsoft.com/office/drawing/2014/main" id="{D4605E70-E6BF-EB6A-6A3D-DCC7B09D178D}"/>
                </a:ext>
              </a:extLst>
            </p:cNvPr>
            <p:cNvSpPr/>
            <p:nvPr/>
          </p:nvSpPr>
          <p:spPr>
            <a:xfrm>
              <a:off x="7447567" y="2756344"/>
              <a:ext cx="3976" cy="3429"/>
            </a:xfrm>
            <a:custGeom>
              <a:avLst/>
              <a:gdLst>
                <a:gd name="connsiteX0" fmla="*/ 1554 w 3976"/>
                <a:gd name="connsiteY0" fmla="*/ 0 h 3429"/>
                <a:gd name="connsiteX1" fmla="*/ 221 w 3976"/>
                <a:gd name="connsiteY1" fmla="*/ 2381 h 3429"/>
                <a:gd name="connsiteX2" fmla="*/ 1554 w 3976"/>
                <a:gd name="connsiteY2" fmla="*/ 3429 h 3429"/>
                <a:gd name="connsiteX3" fmla="*/ 3935 w 3976"/>
                <a:gd name="connsiteY3" fmla="*/ 2191 h 3429"/>
                <a:gd name="connsiteX4" fmla="*/ 1554 w 3976"/>
                <a:gd name="connsiteY4" fmla="*/ 0 h 34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6" h="3429">
                  <a:moveTo>
                    <a:pt x="1554" y="0"/>
                  </a:moveTo>
                  <a:cubicBezTo>
                    <a:pt x="221" y="0"/>
                    <a:pt x="-351" y="1048"/>
                    <a:pt x="221" y="2381"/>
                  </a:cubicBezTo>
                  <a:cubicBezTo>
                    <a:pt x="497" y="2905"/>
                    <a:pt x="983" y="3286"/>
                    <a:pt x="1554" y="3429"/>
                  </a:cubicBezTo>
                  <a:cubicBezTo>
                    <a:pt x="2983" y="3429"/>
                    <a:pt x="4221" y="3429"/>
                    <a:pt x="3935" y="2191"/>
                  </a:cubicBezTo>
                  <a:cubicBezTo>
                    <a:pt x="3650" y="952"/>
                    <a:pt x="2411" y="762"/>
                    <a:pt x="1554" y="0"/>
                  </a:cubicBezTo>
                  <a:close/>
                </a:path>
              </a:pathLst>
            </a:custGeom>
            <a:grpFill/>
            <a:ln w="9525" cap="flat">
              <a:noFill/>
              <a:prstDash val="solid"/>
              <a:miter/>
            </a:ln>
          </p:spPr>
          <p:txBody>
            <a:bodyPr rtlCol="0" anchor="ctr"/>
            <a:lstStyle/>
            <a:p>
              <a:endParaRPr lang="en-US">
                <a:solidFill>
                  <a:schemeClr val="bg1"/>
                </a:solidFill>
              </a:endParaRPr>
            </a:p>
          </p:txBody>
        </p:sp>
        <p:sp>
          <p:nvSpPr>
            <p:cNvPr id="10265" name="Freeform 10264">
              <a:extLst>
                <a:ext uri="{FF2B5EF4-FFF2-40B4-BE49-F238E27FC236}">
                  <a16:creationId xmlns:a16="http://schemas.microsoft.com/office/drawing/2014/main" id="{6A4E9548-6B7F-BA81-5EA5-44236FF34593}"/>
                </a:ext>
              </a:extLst>
            </p:cNvPr>
            <p:cNvSpPr/>
            <p:nvPr/>
          </p:nvSpPr>
          <p:spPr>
            <a:xfrm>
              <a:off x="7671125" y="2755197"/>
              <a:ext cx="4034" cy="3626"/>
            </a:xfrm>
            <a:custGeom>
              <a:avLst/>
              <a:gdLst>
                <a:gd name="connsiteX0" fmla="*/ 786 w 4034"/>
                <a:gd name="connsiteY0" fmla="*/ 100 h 3626"/>
                <a:gd name="connsiteX1" fmla="*/ 786 w 4034"/>
                <a:gd name="connsiteY1" fmla="*/ 2862 h 3626"/>
                <a:gd name="connsiteX2" fmla="*/ 3310 w 4034"/>
                <a:gd name="connsiteY2" fmla="*/ 3290 h 3626"/>
                <a:gd name="connsiteX3" fmla="*/ 3739 w 4034"/>
                <a:gd name="connsiteY3" fmla="*/ 2862 h 3626"/>
                <a:gd name="connsiteX4" fmla="*/ 3281 w 4034"/>
                <a:gd name="connsiteY4" fmla="*/ 481 h 3626"/>
                <a:gd name="connsiteX5" fmla="*/ 2500 w 4034"/>
                <a:gd name="connsiteY5" fmla="*/ 195 h 3626"/>
                <a:gd name="connsiteX6" fmla="*/ 786 w 4034"/>
                <a:gd name="connsiteY6" fmla="*/ 100 h 3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34" h="3626">
                  <a:moveTo>
                    <a:pt x="786" y="100"/>
                  </a:moveTo>
                  <a:cubicBezTo>
                    <a:pt x="-262" y="862"/>
                    <a:pt x="-262" y="1909"/>
                    <a:pt x="786" y="2862"/>
                  </a:cubicBezTo>
                  <a:cubicBezTo>
                    <a:pt x="1367" y="3681"/>
                    <a:pt x="2491" y="3871"/>
                    <a:pt x="3310" y="3290"/>
                  </a:cubicBezTo>
                  <a:cubicBezTo>
                    <a:pt x="3472" y="3176"/>
                    <a:pt x="3624" y="3024"/>
                    <a:pt x="3739" y="2862"/>
                  </a:cubicBezTo>
                  <a:cubicBezTo>
                    <a:pt x="4272" y="2081"/>
                    <a:pt x="4062" y="1014"/>
                    <a:pt x="3281" y="481"/>
                  </a:cubicBezTo>
                  <a:cubicBezTo>
                    <a:pt x="3053" y="319"/>
                    <a:pt x="2777" y="223"/>
                    <a:pt x="2500" y="195"/>
                  </a:cubicBezTo>
                  <a:cubicBezTo>
                    <a:pt x="1957" y="-24"/>
                    <a:pt x="1348" y="-62"/>
                    <a:pt x="786" y="100"/>
                  </a:cubicBezTo>
                  <a:close/>
                </a:path>
              </a:pathLst>
            </a:custGeom>
            <a:grpFill/>
            <a:ln w="9525" cap="flat">
              <a:noFill/>
              <a:prstDash val="solid"/>
              <a:miter/>
            </a:ln>
          </p:spPr>
          <p:txBody>
            <a:bodyPr rtlCol="0" anchor="ctr"/>
            <a:lstStyle/>
            <a:p>
              <a:endParaRPr lang="en-US">
                <a:solidFill>
                  <a:schemeClr val="bg1"/>
                </a:solidFill>
              </a:endParaRPr>
            </a:p>
          </p:txBody>
        </p:sp>
        <p:sp>
          <p:nvSpPr>
            <p:cNvPr id="10266" name="Freeform 10265">
              <a:extLst>
                <a:ext uri="{FF2B5EF4-FFF2-40B4-BE49-F238E27FC236}">
                  <a16:creationId xmlns:a16="http://schemas.microsoft.com/office/drawing/2014/main" id="{F0CE8903-8A6F-BF7A-1FA9-CD736A585B10}"/>
                </a:ext>
              </a:extLst>
            </p:cNvPr>
            <p:cNvSpPr/>
            <p:nvPr/>
          </p:nvSpPr>
          <p:spPr>
            <a:xfrm>
              <a:off x="7723536" y="2755277"/>
              <a:ext cx="6572" cy="7172"/>
            </a:xfrm>
            <a:custGeom>
              <a:avLst/>
              <a:gdLst>
                <a:gd name="connsiteX0" fmla="*/ 4286 w 6572"/>
                <a:gd name="connsiteY0" fmla="*/ 20 h 7172"/>
                <a:gd name="connsiteX1" fmla="*/ 953 w 6572"/>
                <a:gd name="connsiteY1" fmla="*/ 5354 h 7172"/>
                <a:gd name="connsiteX2" fmla="*/ 0 w 6572"/>
                <a:gd name="connsiteY2" fmla="*/ 6592 h 7172"/>
                <a:gd name="connsiteX3" fmla="*/ 762 w 6572"/>
                <a:gd name="connsiteY3" fmla="*/ 7164 h 7172"/>
                <a:gd name="connsiteX4" fmla="*/ 2000 w 6572"/>
                <a:gd name="connsiteY4" fmla="*/ 6306 h 7172"/>
                <a:gd name="connsiteX5" fmla="*/ 6572 w 6572"/>
                <a:gd name="connsiteY5" fmla="*/ 1544 h 7172"/>
                <a:gd name="connsiteX6" fmla="*/ 4286 w 6572"/>
                <a:gd name="connsiteY6" fmla="*/ 20 h 7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72" h="7172">
                  <a:moveTo>
                    <a:pt x="4286" y="20"/>
                  </a:moveTo>
                  <a:cubicBezTo>
                    <a:pt x="1429" y="782"/>
                    <a:pt x="1334" y="3163"/>
                    <a:pt x="953" y="5354"/>
                  </a:cubicBezTo>
                  <a:cubicBezTo>
                    <a:pt x="581" y="5725"/>
                    <a:pt x="267" y="6144"/>
                    <a:pt x="0" y="6592"/>
                  </a:cubicBezTo>
                  <a:cubicBezTo>
                    <a:pt x="0" y="6592"/>
                    <a:pt x="571" y="7259"/>
                    <a:pt x="762" y="7164"/>
                  </a:cubicBezTo>
                  <a:cubicBezTo>
                    <a:pt x="1210" y="6935"/>
                    <a:pt x="1629" y="6649"/>
                    <a:pt x="2000" y="6306"/>
                  </a:cubicBezTo>
                  <a:cubicBezTo>
                    <a:pt x="4191" y="5259"/>
                    <a:pt x="6287" y="4020"/>
                    <a:pt x="6572" y="1544"/>
                  </a:cubicBezTo>
                  <a:cubicBezTo>
                    <a:pt x="6572" y="1068"/>
                    <a:pt x="4858" y="-171"/>
                    <a:pt x="4286" y="20"/>
                  </a:cubicBezTo>
                  <a:close/>
                </a:path>
              </a:pathLst>
            </a:custGeom>
            <a:grpFill/>
            <a:ln w="9525" cap="flat">
              <a:noFill/>
              <a:prstDash val="solid"/>
              <a:miter/>
            </a:ln>
          </p:spPr>
          <p:txBody>
            <a:bodyPr rtlCol="0" anchor="ctr"/>
            <a:lstStyle/>
            <a:p>
              <a:endParaRPr lang="en-US">
                <a:solidFill>
                  <a:schemeClr val="bg1"/>
                </a:solidFill>
              </a:endParaRPr>
            </a:p>
          </p:txBody>
        </p:sp>
        <p:sp>
          <p:nvSpPr>
            <p:cNvPr id="10267" name="Freeform 10266">
              <a:extLst>
                <a:ext uri="{FF2B5EF4-FFF2-40B4-BE49-F238E27FC236}">
                  <a16:creationId xmlns:a16="http://schemas.microsoft.com/office/drawing/2014/main" id="{DC04CB74-5DAD-0D24-E5F2-1C035B4D085F}"/>
                </a:ext>
              </a:extLst>
            </p:cNvPr>
            <p:cNvSpPr/>
            <p:nvPr/>
          </p:nvSpPr>
          <p:spPr>
            <a:xfrm>
              <a:off x="7742251" y="2755321"/>
              <a:ext cx="3484" cy="2833"/>
            </a:xfrm>
            <a:custGeom>
              <a:avLst/>
              <a:gdLst>
                <a:gd name="connsiteX0" fmla="*/ 50 w 3484"/>
                <a:gd name="connsiteY0" fmla="*/ 166 h 2833"/>
                <a:gd name="connsiteX1" fmla="*/ 50 w 3484"/>
                <a:gd name="connsiteY1" fmla="*/ 2833 h 2833"/>
                <a:gd name="connsiteX2" fmla="*/ 3003 w 3484"/>
                <a:gd name="connsiteY2" fmla="*/ 2833 h 2833"/>
                <a:gd name="connsiteX3" fmla="*/ 2145 w 3484"/>
                <a:gd name="connsiteY3" fmla="*/ 357 h 2833"/>
                <a:gd name="connsiteX4" fmla="*/ 50 w 3484"/>
                <a:gd name="connsiteY4" fmla="*/ 166 h 2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84" h="2833">
                  <a:moveTo>
                    <a:pt x="50" y="166"/>
                  </a:moveTo>
                  <a:cubicBezTo>
                    <a:pt x="-17" y="1052"/>
                    <a:pt x="-17" y="1947"/>
                    <a:pt x="50" y="2833"/>
                  </a:cubicBezTo>
                  <a:lnTo>
                    <a:pt x="3003" y="2833"/>
                  </a:lnTo>
                  <a:cubicBezTo>
                    <a:pt x="3860" y="1595"/>
                    <a:pt x="3574" y="738"/>
                    <a:pt x="2145" y="357"/>
                  </a:cubicBezTo>
                  <a:cubicBezTo>
                    <a:pt x="717" y="-24"/>
                    <a:pt x="145" y="-120"/>
                    <a:pt x="50" y="166"/>
                  </a:cubicBezTo>
                  <a:close/>
                </a:path>
              </a:pathLst>
            </a:custGeom>
            <a:grpFill/>
            <a:ln w="9525" cap="flat">
              <a:noFill/>
              <a:prstDash val="solid"/>
              <a:miter/>
            </a:ln>
          </p:spPr>
          <p:txBody>
            <a:bodyPr rtlCol="0" anchor="ctr"/>
            <a:lstStyle/>
            <a:p>
              <a:endParaRPr lang="en-US">
                <a:solidFill>
                  <a:schemeClr val="bg1"/>
                </a:solidFill>
              </a:endParaRPr>
            </a:p>
          </p:txBody>
        </p:sp>
        <p:sp>
          <p:nvSpPr>
            <p:cNvPr id="10268" name="Freeform 10267">
              <a:extLst>
                <a:ext uri="{FF2B5EF4-FFF2-40B4-BE49-F238E27FC236}">
                  <a16:creationId xmlns:a16="http://schemas.microsoft.com/office/drawing/2014/main" id="{D43B7BD2-E67B-F3C4-3D05-46809762CE78}"/>
                </a:ext>
              </a:extLst>
            </p:cNvPr>
            <p:cNvSpPr/>
            <p:nvPr/>
          </p:nvSpPr>
          <p:spPr>
            <a:xfrm>
              <a:off x="6618536" y="2723913"/>
              <a:ext cx="4100" cy="3932"/>
            </a:xfrm>
            <a:custGeom>
              <a:avLst/>
              <a:gdLst>
                <a:gd name="connsiteX0" fmla="*/ 2481 w 4100"/>
                <a:gd name="connsiteY0" fmla="*/ 3475 h 3932"/>
                <a:gd name="connsiteX1" fmla="*/ 4101 w 4100"/>
                <a:gd name="connsiteY1" fmla="*/ 903 h 3932"/>
                <a:gd name="connsiteX2" fmla="*/ 1243 w 4100"/>
                <a:gd name="connsiteY2" fmla="*/ 46 h 3932"/>
                <a:gd name="connsiteX3" fmla="*/ 5 w 4100"/>
                <a:gd name="connsiteY3" fmla="*/ 2522 h 3932"/>
                <a:gd name="connsiteX4" fmla="*/ 1453 w 4100"/>
                <a:gd name="connsiteY4" fmla="*/ 3932 h 3932"/>
                <a:gd name="connsiteX5" fmla="*/ 2481 w 4100"/>
                <a:gd name="connsiteY5" fmla="*/ 3475 h 3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0" h="3932">
                  <a:moveTo>
                    <a:pt x="2481" y="3475"/>
                  </a:moveTo>
                  <a:cubicBezTo>
                    <a:pt x="3243" y="2903"/>
                    <a:pt x="3529" y="1760"/>
                    <a:pt x="4101" y="903"/>
                  </a:cubicBezTo>
                  <a:cubicBezTo>
                    <a:pt x="3148" y="903"/>
                    <a:pt x="1910" y="-240"/>
                    <a:pt x="1243" y="46"/>
                  </a:cubicBezTo>
                  <a:cubicBezTo>
                    <a:pt x="415" y="589"/>
                    <a:pt x="-52" y="1532"/>
                    <a:pt x="5" y="2522"/>
                  </a:cubicBezTo>
                  <a:cubicBezTo>
                    <a:pt x="14" y="3313"/>
                    <a:pt x="662" y="3942"/>
                    <a:pt x="1453" y="3932"/>
                  </a:cubicBezTo>
                  <a:cubicBezTo>
                    <a:pt x="1843" y="3923"/>
                    <a:pt x="2215" y="3761"/>
                    <a:pt x="2481" y="3475"/>
                  </a:cubicBezTo>
                  <a:close/>
                </a:path>
              </a:pathLst>
            </a:custGeom>
            <a:grpFill/>
            <a:ln w="9525" cap="flat">
              <a:noFill/>
              <a:prstDash val="solid"/>
              <a:miter/>
            </a:ln>
          </p:spPr>
          <p:txBody>
            <a:bodyPr rtlCol="0" anchor="ctr"/>
            <a:lstStyle/>
            <a:p>
              <a:endParaRPr lang="en-US">
                <a:solidFill>
                  <a:schemeClr val="bg1"/>
                </a:solidFill>
              </a:endParaRPr>
            </a:p>
          </p:txBody>
        </p:sp>
        <p:sp>
          <p:nvSpPr>
            <p:cNvPr id="10269" name="Freeform 10268">
              <a:extLst>
                <a:ext uri="{FF2B5EF4-FFF2-40B4-BE49-F238E27FC236}">
                  <a16:creationId xmlns:a16="http://schemas.microsoft.com/office/drawing/2014/main" id="{F7695ABD-E359-463D-C505-2F56E26F50BA}"/>
                </a:ext>
              </a:extLst>
            </p:cNvPr>
            <p:cNvSpPr/>
            <p:nvPr/>
          </p:nvSpPr>
          <p:spPr>
            <a:xfrm>
              <a:off x="6563486" y="2724290"/>
              <a:ext cx="4095" cy="3905"/>
            </a:xfrm>
            <a:custGeom>
              <a:avLst/>
              <a:gdLst>
                <a:gd name="connsiteX0" fmla="*/ 4096 w 4095"/>
                <a:gd name="connsiteY0" fmla="*/ 1383 h 3905"/>
                <a:gd name="connsiteX1" fmla="*/ 1524 w 4095"/>
                <a:gd name="connsiteY1" fmla="*/ 431 h 3905"/>
                <a:gd name="connsiteX2" fmla="*/ 0 w 4095"/>
                <a:gd name="connsiteY2" fmla="*/ 3002 h 3905"/>
                <a:gd name="connsiteX3" fmla="*/ 2667 w 4095"/>
                <a:gd name="connsiteY3" fmla="*/ 3860 h 3905"/>
                <a:gd name="connsiteX4" fmla="*/ 4096 w 4095"/>
                <a:gd name="connsiteY4" fmla="*/ 1383 h 3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5" h="3905">
                  <a:moveTo>
                    <a:pt x="4096" y="1383"/>
                  </a:moveTo>
                  <a:cubicBezTo>
                    <a:pt x="3620" y="50"/>
                    <a:pt x="2667" y="-427"/>
                    <a:pt x="1524" y="431"/>
                  </a:cubicBezTo>
                  <a:cubicBezTo>
                    <a:pt x="876" y="1193"/>
                    <a:pt x="353" y="2059"/>
                    <a:pt x="0" y="3002"/>
                  </a:cubicBezTo>
                  <a:cubicBezTo>
                    <a:pt x="953" y="3002"/>
                    <a:pt x="2191" y="4145"/>
                    <a:pt x="2667" y="3860"/>
                  </a:cubicBezTo>
                  <a:cubicBezTo>
                    <a:pt x="3143" y="3574"/>
                    <a:pt x="3620" y="2240"/>
                    <a:pt x="4096" y="1383"/>
                  </a:cubicBezTo>
                  <a:close/>
                </a:path>
              </a:pathLst>
            </a:custGeom>
            <a:grpFill/>
            <a:ln w="9525" cap="flat">
              <a:noFill/>
              <a:prstDash val="solid"/>
              <a:miter/>
            </a:ln>
          </p:spPr>
          <p:txBody>
            <a:bodyPr rtlCol="0" anchor="ctr"/>
            <a:lstStyle/>
            <a:p>
              <a:endParaRPr lang="en-US">
                <a:solidFill>
                  <a:schemeClr val="bg1"/>
                </a:solidFill>
              </a:endParaRPr>
            </a:p>
          </p:txBody>
        </p:sp>
        <p:sp>
          <p:nvSpPr>
            <p:cNvPr id="10270" name="Freeform 10269">
              <a:extLst>
                <a:ext uri="{FF2B5EF4-FFF2-40B4-BE49-F238E27FC236}">
                  <a16:creationId xmlns:a16="http://schemas.microsoft.com/office/drawing/2014/main" id="{B9290A30-F689-80FB-56D2-BD150747465F}"/>
                </a:ext>
              </a:extLst>
            </p:cNvPr>
            <p:cNvSpPr/>
            <p:nvPr/>
          </p:nvSpPr>
          <p:spPr>
            <a:xfrm>
              <a:off x="7886819" y="2705433"/>
              <a:ext cx="4452" cy="2667"/>
            </a:xfrm>
            <a:custGeom>
              <a:avLst/>
              <a:gdLst>
                <a:gd name="connsiteX0" fmla="*/ 4453 w 4452"/>
                <a:gd name="connsiteY0" fmla="*/ 2238 h 2667"/>
                <a:gd name="connsiteX1" fmla="*/ 2738 w 4452"/>
                <a:gd name="connsiteY1" fmla="*/ 143 h 2667"/>
                <a:gd name="connsiteX2" fmla="*/ 929 w 4452"/>
                <a:gd name="connsiteY2" fmla="*/ 143 h 2667"/>
                <a:gd name="connsiteX3" fmla="*/ 929 w 4452"/>
                <a:gd name="connsiteY3" fmla="*/ 2524 h 2667"/>
                <a:gd name="connsiteX4" fmla="*/ 4453 w 4452"/>
                <a:gd name="connsiteY4" fmla="*/ 2238 h 2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52" h="2667">
                  <a:moveTo>
                    <a:pt x="4453" y="2238"/>
                  </a:moveTo>
                  <a:cubicBezTo>
                    <a:pt x="4453" y="1095"/>
                    <a:pt x="4453" y="333"/>
                    <a:pt x="2738" y="143"/>
                  </a:cubicBezTo>
                  <a:cubicBezTo>
                    <a:pt x="2148" y="-48"/>
                    <a:pt x="1519" y="-48"/>
                    <a:pt x="929" y="143"/>
                  </a:cubicBezTo>
                  <a:cubicBezTo>
                    <a:pt x="-310" y="1000"/>
                    <a:pt x="-310" y="2143"/>
                    <a:pt x="929" y="2524"/>
                  </a:cubicBezTo>
                  <a:cubicBezTo>
                    <a:pt x="2167" y="2905"/>
                    <a:pt x="3405" y="2429"/>
                    <a:pt x="4453" y="2238"/>
                  </a:cubicBezTo>
                  <a:close/>
                </a:path>
              </a:pathLst>
            </a:custGeom>
            <a:grpFill/>
            <a:ln w="9525" cap="flat">
              <a:noFill/>
              <a:prstDash val="solid"/>
              <a:miter/>
            </a:ln>
          </p:spPr>
          <p:txBody>
            <a:bodyPr rtlCol="0" anchor="ctr"/>
            <a:lstStyle/>
            <a:p>
              <a:endParaRPr lang="en-US">
                <a:solidFill>
                  <a:schemeClr val="bg1"/>
                </a:solidFill>
              </a:endParaRPr>
            </a:p>
          </p:txBody>
        </p:sp>
        <p:sp>
          <p:nvSpPr>
            <p:cNvPr id="10271" name="Freeform 10270">
              <a:extLst>
                <a:ext uri="{FF2B5EF4-FFF2-40B4-BE49-F238E27FC236}">
                  <a16:creationId xmlns:a16="http://schemas.microsoft.com/office/drawing/2014/main" id="{1FFBB598-8442-FBE2-A840-9E7FAC81A686}"/>
                </a:ext>
              </a:extLst>
            </p:cNvPr>
            <p:cNvSpPr/>
            <p:nvPr/>
          </p:nvSpPr>
          <p:spPr>
            <a:xfrm>
              <a:off x="8145875" y="2775966"/>
              <a:ext cx="2571" cy="1619"/>
            </a:xfrm>
            <a:custGeom>
              <a:avLst/>
              <a:gdLst>
                <a:gd name="connsiteX0" fmla="*/ 1334 w 2571"/>
                <a:gd name="connsiteY0" fmla="*/ 0 h 1619"/>
                <a:gd name="connsiteX1" fmla="*/ 0 w 2571"/>
                <a:gd name="connsiteY1" fmla="*/ 667 h 1619"/>
                <a:gd name="connsiteX2" fmla="*/ 1143 w 2571"/>
                <a:gd name="connsiteY2" fmla="*/ 1619 h 1619"/>
                <a:gd name="connsiteX3" fmla="*/ 2572 w 2571"/>
                <a:gd name="connsiteY3" fmla="*/ 952 h 1619"/>
                <a:gd name="connsiteX4" fmla="*/ 1334 w 2571"/>
                <a:gd name="connsiteY4" fmla="*/ 0 h 1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1" h="1619">
                  <a:moveTo>
                    <a:pt x="1334" y="0"/>
                  </a:moveTo>
                  <a:cubicBezTo>
                    <a:pt x="857" y="0"/>
                    <a:pt x="381" y="476"/>
                    <a:pt x="0" y="667"/>
                  </a:cubicBezTo>
                  <a:lnTo>
                    <a:pt x="1143" y="1619"/>
                  </a:lnTo>
                  <a:lnTo>
                    <a:pt x="2572" y="952"/>
                  </a:lnTo>
                  <a:cubicBezTo>
                    <a:pt x="2096" y="571"/>
                    <a:pt x="1810" y="95"/>
                    <a:pt x="1334" y="0"/>
                  </a:cubicBezTo>
                  <a:close/>
                </a:path>
              </a:pathLst>
            </a:custGeom>
            <a:grpFill/>
            <a:ln w="9525" cap="flat">
              <a:noFill/>
              <a:prstDash val="solid"/>
              <a:miter/>
            </a:ln>
          </p:spPr>
          <p:txBody>
            <a:bodyPr rtlCol="0" anchor="ctr"/>
            <a:lstStyle/>
            <a:p>
              <a:endParaRPr lang="en-US">
                <a:solidFill>
                  <a:schemeClr val="bg1"/>
                </a:solidFill>
              </a:endParaRPr>
            </a:p>
          </p:txBody>
        </p:sp>
        <p:sp>
          <p:nvSpPr>
            <p:cNvPr id="10272" name="Freeform 10271">
              <a:extLst>
                <a:ext uri="{FF2B5EF4-FFF2-40B4-BE49-F238E27FC236}">
                  <a16:creationId xmlns:a16="http://schemas.microsoft.com/office/drawing/2014/main" id="{4C629310-098D-AA87-1619-B2D3D3108C35}"/>
                </a:ext>
              </a:extLst>
            </p:cNvPr>
            <p:cNvSpPr/>
            <p:nvPr/>
          </p:nvSpPr>
          <p:spPr>
            <a:xfrm>
              <a:off x="8167020" y="2767203"/>
              <a:ext cx="1333" cy="1333"/>
            </a:xfrm>
            <a:custGeom>
              <a:avLst/>
              <a:gdLst>
                <a:gd name="connsiteX0" fmla="*/ 762 w 1333"/>
                <a:gd name="connsiteY0" fmla="*/ 0 h 1333"/>
                <a:gd name="connsiteX1" fmla="*/ 0 w 1333"/>
                <a:gd name="connsiteY1" fmla="*/ 1143 h 1333"/>
                <a:gd name="connsiteX2" fmla="*/ 1334 w 1333"/>
                <a:gd name="connsiteY2" fmla="*/ 1333 h 1333"/>
                <a:gd name="connsiteX3" fmla="*/ 762 w 1333"/>
                <a:gd name="connsiteY3" fmla="*/ 0 h 1333"/>
              </a:gdLst>
              <a:ahLst/>
              <a:cxnLst>
                <a:cxn ang="0">
                  <a:pos x="connsiteX0" y="connsiteY0"/>
                </a:cxn>
                <a:cxn ang="0">
                  <a:pos x="connsiteX1" y="connsiteY1"/>
                </a:cxn>
                <a:cxn ang="0">
                  <a:pos x="connsiteX2" y="connsiteY2"/>
                </a:cxn>
                <a:cxn ang="0">
                  <a:pos x="connsiteX3" y="connsiteY3"/>
                </a:cxn>
              </a:cxnLst>
              <a:rect l="l" t="t" r="r" b="b"/>
              <a:pathLst>
                <a:path w="1333" h="1333">
                  <a:moveTo>
                    <a:pt x="762" y="0"/>
                  </a:moveTo>
                  <a:lnTo>
                    <a:pt x="0" y="1143"/>
                  </a:lnTo>
                  <a:lnTo>
                    <a:pt x="1334" y="1333"/>
                  </a:lnTo>
                  <a:lnTo>
                    <a:pt x="762" y="0"/>
                  </a:lnTo>
                  <a:close/>
                </a:path>
              </a:pathLst>
            </a:custGeom>
            <a:grpFill/>
            <a:ln w="9525" cap="flat">
              <a:noFill/>
              <a:prstDash val="solid"/>
              <a:miter/>
            </a:ln>
          </p:spPr>
          <p:txBody>
            <a:bodyPr rtlCol="0" anchor="ctr"/>
            <a:lstStyle/>
            <a:p>
              <a:endParaRPr lang="en-US">
                <a:solidFill>
                  <a:schemeClr val="bg1"/>
                </a:solidFill>
              </a:endParaRPr>
            </a:p>
          </p:txBody>
        </p:sp>
        <p:sp>
          <p:nvSpPr>
            <p:cNvPr id="10273" name="Freeform 10272">
              <a:extLst>
                <a:ext uri="{FF2B5EF4-FFF2-40B4-BE49-F238E27FC236}">
                  <a16:creationId xmlns:a16="http://schemas.microsoft.com/office/drawing/2014/main" id="{4F90766F-FBD6-4F5B-C967-9A0E7B10C2A6}"/>
                </a:ext>
              </a:extLst>
            </p:cNvPr>
            <p:cNvSpPr/>
            <p:nvPr/>
          </p:nvSpPr>
          <p:spPr>
            <a:xfrm>
              <a:off x="7944883" y="2757106"/>
              <a:ext cx="1538" cy="2427"/>
            </a:xfrm>
            <a:custGeom>
              <a:avLst/>
              <a:gdLst>
                <a:gd name="connsiteX0" fmla="*/ 1538 w 1538"/>
                <a:gd name="connsiteY0" fmla="*/ 1429 h 2427"/>
                <a:gd name="connsiteX1" fmla="*/ 1538 w 1538"/>
                <a:gd name="connsiteY1" fmla="*/ 0 h 2427"/>
                <a:gd name="connsiteX2" fmla="*/ 586 w 1538"/>
                <a:gd name="connsiteY2" fmla="*/ 1714 h 2427"/>
                <a:gd name="connsiteX3" fmla="*/ 1538 w 1538"/>
                <a:gd name="connsiteY3" fmla="*/ 1429 h 2427"/>
              </a:gdLst>
              <a:ahLst/>
              <a:cxnLst>
                <a:cxn ang="0">
                  <a:pos x="connsiteX0" y="connsiteY0"/>
                </a:cxn>
                <a:cxn ang="0">
                  <a:pos x="connsiteX1" y="connsiteY1"/>
                </a:cxn>
                <a:cxn ang="0">
                  <a:pos x="connsiteX2" y="connsiteY2"/>
                </a:cxn>
                <a:cxn ang="0">
                  <a:pos x="connsiteX3" y="connsiteY3"/>
                </a:cxn>
              </a:cxnLst>
              <a:rect l="l" t="t" r="r" b="b"/>
              <a:pathLst>
                <a:path w="1538" h="2427">
                  <a:moveTo>
                    <a:pt x="1538" y="1429"/>
                  </a:moveTo>
                  <a:cubicBezTo>
                    <a:pt x="1538" y="952"/>
                    <a:pt x="1538" y="0"/>
                    <a:pt x="1538" y="0"/>
                  </a:cubicBezTo>
                  <a:cubicBezTo>
                    <a:pt x="-81" y="0"/>
                    <a:pt x="-462" y="0"/>
                    <a:pt x="586" y="1714"/>
                  </a:cubicBezTo>
                  <a:cubicBezTo>
                    <a:pt x="1634" y="3429"/>
                    <a:pt x="1062" y="1524"/>
                    <a:pt x="1538" y="1429"/>
                  </a:cubicBezTo>
                  <a:close/>
                </a:path>
              </a:pathLst>
            </a:custGeom>
            <a:grpFill/>
            <a:ln w="9525" cap="flat">
              <a:noFill/>
              <a:prstDash val="solid"/>
              <a:miter/>
            </a:ln>
          </p:spPr>
          <p:txBody>
            <a:bodyPr rtlCol="0" anchor="ctr"/>
            <a:lstStyle/>
            <a:p>
              <a:endParaRPr lang="en-US">
                <a:solidFill>
                  <a:schemeClr val="bg1"/>
                </a:solidFill>
              </a:endParaRPr>
            </a:p>
          </p:txBody>
        </p:sp>
        <p:sp>
          <p:nvSpPr>
            <p:cNvPr id="10274" name="Freeform 10273">
              <a:extLst>
                <a:ext uri="{FF2B5EF4-FFF2-40B4-BE49-F238E27FC236}">
                  <a16:creationId xmlns:a16="http://schemas.microsoft.com/office/drawing/2014/main" id="{0A859288-D180-19C3-0703-E135FEF26E85}"/>
                </a:ext>
              </a:extLst>
            </p:cNvPr>
            <p:cNvSpPr/>
            <p:nvPr/>
          </p:nvSpPr>
          <p:spPr>
            <a:xfrm>
              <a:off x="7568074" y="2754608"/>
              <a:ext cx="11539" cy="10784"/>
            </a:xfrm>
            <a:custGeom>
              <a:avLst/>
              <a:gdLst>
                <a:gd name="connsiteX0" fmla="*/ 5634 w 11539"/>
                <a:gd name="connsiteY0" fmla="*/ 2212 h 10784"/>
                <a:gd name="connsiteX1" fmla="*/ 1824 w 11539"/>
                <a:gd name="connsiteY1" fmla="*/ 5451 h 10784"/>
                <a:gd name="connsiteX2" fmla="*/ 1824 w 11539"/>
                <a:gd name="connsiteY2" fmla="*/ 10784 h 10784"/>
                <a:gd name="connsiteX3" fmla="*/ 5920 w 11539"/>
                <a:gd name="connsiteY3" fmla="*/ 8498 h 10784"/>
                <a:gd name="connsiteX4" fmla="*/ 7444 w 11539"/>
                <a:gd name="connsiteY4" fmla="*/ 4022 h 10784"/>
                <a:gd name="connsiteX5" fmla="*/ 11540 w 11539"/>
                <a:gd name="connsiteY5" fmla="*/ 1259 h 10784"/>
                <a:gd name="connsiteX6" fmla="*/ 5634 w 11539"/>
                <a:gd name="connsiteY6" fmla="*/ 2212 h 10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39" h="10784">
                  <a:moveTo>
                    <a:pt x="5634" y="2212"/>
                  </a:moveTo>
                  <a:cubicBezTo>
                    <a:pt x="4263" y="3164"/>
                    <a:pt x="2986" y="4250"/>
                    <a:pt x="1824" y="5451"/>
                  </a:cubicBezTo>
                  <a:cubicBezTo>
                    <a:pt x="491" y="7070"/>
                    <a:pt x="-1509" y="9165"/>
                    <a:pt x="1824" y="10784"/>
                  </a:cubicBezTo>
                  <a:cubicBezTo>
                    <a:pt x="2586" y="10784"/>
                    <a:pt x="4968" y="9642"/>
                    <a:pt x="5920" y="8498"/>
                  </a:cubicBezTo>
                  <a:cubicBezTo>
                    <a:pt x="6701" y="7108"/>
                    <a:pt x="7216" y="5593"/>
                    <a:pt x="7444" y="4022"/>
                  </a:cubicBezTo>
                  <a:lnTo>
                    <a:pt x="11540" y="1259"/>
                  </a:lnTo>
                  <a:cubicBezTo>
                    <a:pt x="8778" y="-1312"/>
                    <a:pt x="7158" y="593"/>
                    <a:pt x="5634" y="2212"/>
                  </a:cubicBezTo>
                  <a:close/>
                </a:path>
              </a:pathLst>
            </a:custGeom>
            <a:grpFill/>
            <a:ln w="9525" cap="flat">
              <a:noFill/>
              <a:prstDash val="solid"/>
              <a:miter/>
            </a:ln>
          </p:spPr>
          <p:txBody>
            <a:bodyPr rtlCol="0" anchor="ctr"/>
            <a:lstStyle/>
            <a:p>
              <a:endParaRPr lang="en-US">
                <a:solidFill>
                  <a:schemeClr val="bg1"/>
                </a:solidFill>
              </a:endParaRPr>
            </a:p>
          </p:txBody>
        </p:sp>
        <p:sp>
          <p:nvSpPr>
            <p:cNvPr id="10275" name="Freeform 10274">
              <a:extLst>
                <a:ext uri="{FF2B5EF4-FFF2-40B4-BE49-F238E27FC236}">
                  <a16:creationId xmlns:a16="http://schemas.microsoft.com/office/drawing/2014/main" id="{7886AC1C-B2EF-F603-390B-514D6481692D}"/>
                </a:ext>
              </a:extLst>
            </p:cNvPr>
            <p:cNvSpPr/>
            <p:nvPr/>
          </p:nvSpPr>
          <p:spPr>
            <a:xfrm>
              <a:off x="7490841" y="2755331"/>
              <a:ext cx="1365" cy="1468"/>
            </a:xfrm>
            <a:custGeom>
              <a:avLst/>
              <a:gdLst>
                <a:gd name="connsiteX0" fmla="*/ 0 w 1365"/>
                <a:gd name="connsiteY0" fmla="*/ 251 h 1468"/>
                <a:gd name="connsiteX1" fmla="*/ 0 w 1365"/>
                <a:gd name="connsiteY1" fmla="*/ 1299 h 1468"/>
                <a:gd name="connsiteX2" fmla="*/ 1238 w 1365"/>
                <a:gd name="connsiteY2" fmla="*/ 1299 h 1468"/>
                <a:gd name="connsiteX3" fmla="*/ 1238 w 1365"/>
                <a:gd name="connsiteY3" fmla="*/ 251 h 1468"/>
                <a:gd name="connsiteX4" fmla="*/ 0 w 1365"/>
                <a:gd name="connsiteY4" fmla="*/ 251 h 1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5" h="1468">
                  <a:moveTo>
                    <a:pt x="0" y="251"/>
                  </a:moveTo>
                  <a:cubicBezTo>
                    <a:pt x="0" y="251"/>
                    <a:pt x="0" y="918"/>
                    <a:pt x="0" y="1299"/>
                  </a:cubicBezTo>
                  <a:cubicBezTo>
                    <a:pt x="0" y="1680"/>
                    <a:pt x="953" y="1299"/>
                    <a:pt x="1238" y="1299"/>
                  </a:cubicBezTo>
                  <a:cubicBezTo>
                    <a:pt x="1524" y="1299"/>
                    <a:pt x="1238" y="632"/>
                    <a:pt x="1238" y="251"/>
                  </a:cubicBezTo>
                  <a:cubicBezTo>
                    <a:pt x="1238" y="-130"/>
                    <a:pt x="286" y="-34"/>
                    <a:pt x="0" y="251"/>
                  </a:cubicBezTo>
                  <a:close/>
                </a:path>
              </a:pathLst>
            </a:custGeom>
            <a:grpFill/>
            <a:ln w="9525" cap="flat">
              <a:noFill/>
              <a:prstDash val="solid"/>
              <a:miter/>
            </a:ln>
          </p:spPr>
          <p:txBody>
            <a:bodyPr rtlCol="0" anchor="ctr"/>
            <a:lstStyle/>
            <a:p>
              <a:endParaRPr lang="en-US">
                <a:solidFill>
                  <a:schemeClr val="bg1"/>
                </a:solidFill>
              </a:endParaRPr>
            </a:p>
          </p:txBody>
        </p:sp>
        <p:sp>
          <p:nvSpPr>
            <p:cNvPr id="10276" name="Freeform 10275">
              <a:extLst>
                <a:ext uri="{FF2B5EF4-FFF2-40B4-BE49-F238E27FC236}">
                  <a16:creationId xmlns:a16="http://schemas.microsoft.com/office/drawing/2014/main" id="{5A91347D-C618-F663-DD99-B156630AA7F3}"/>
                </a:ext>
              </a:extLst>
            </p:cNvPr>
            <p:cNvSpPr/>
            <p:nvPr/>
          </p:nvSpPr>
          <p:spPr>
            <a:xfrm>
              <a:off x="7191153" y="2714434"/>
              <a:ext cx="1650" cy="2190"/>
            </a:xfrm>
            <a:custGeom>
              <a:avLst/>
              <a:gdLst>
                <a:gd name="connsiteX0" fmla="*/ 1650 w 1650"/>
                <a:gd name="connsiteY0" fmla="*/ 1238 h 2190"/>
                <a:gd name="connsiteX1" fmla="*/ 984 w 1650"/>
                <a:gd name="connsiteY1" fmla="*/ 0 h 2190"/>
                <a:gd name="connsiteX2" fmla="*/ 31 w 1650"/>
                <a:gd name="connsiteY2" fmla="*/ 1048 h 2190"/>
                <a:gd name="connsiteX3" fmla="*/ 698 w 1650"/>
                <a:gd name="connsiteY3" fmla="*/ 2191 h 2190"/>
              </a:gdLst>
              <a:ahLst/>
              <a:cxnLst>
                <a:cxn ang="0">
                  <a:pos x="connsiteX0" y="connsiteY0"/>
                </a:cxn>
                <a:cxn ang="0">
                  <a:pos x="connsiteX1" y="connsiteY1"/>
                </a:cxn>
                <a:cxn ang="0">
                  <a:pos x="connsiteX2" y="connsiteY2"/>
                </a:cxn>
                <a:cxn ang="0">
                  <a:pos x="connsiteX3" y="connsiteY3"/>
                </a:cxn>
              </a:cxnLst>
              <a:rect l="l" t="t" r="r" b="b"/>
              <a:pathLst>
                <a:path w="1650" h="2190">
                  <a:moveTo>
                    <a:pt x="1650" y="1238"/>
                  </a:moveTo>
                  <a:lnTo>
                    <a:pt x="984" y="0"/>
                  </a:lnTo>
                  <a:cubicBezTo>
                    <a:pt x="984" y="0"/>
                    <a:pt x="126" y="667"/>
                    <a:pt x="31" y="1048"/>
                  </a:cubicBezTo>
                  <a:cubicBezTo>
                    <a:pt x="-64" y="1429"/>
                    <a:pt x="31" y="1810"/>
                    <a:pt x="698" y="2191"/>
                  </a:cubicBezTo>
                  <a:close/>
                </a:path>
              </a:pathLst>
            </a:custGeom>
            <a:grpFill/>
            <a:ln w="9525" cap="flat">
              <a:noFill/>
              <a:prstDash val="solid"/>
              <a:miter/>
            </a:ln>
          </p:spPr>
          <p:txBody>
            <a:bodyPr rtlCol="0" anchor="ctr"/>
            <a:lstStyle/>
            <a:p>
              <a:endParaRPr lang="en-US">
                <a:solidFill>
                  <a:schemeClr val="bg1"/>
                </a:solidFill>
              </a:endParaRPr>
            </a:p>
          </p:txBody>
        </p:sp>
        <p:sp>
          <p:nvSpPr>
            <p:cNvPr id="10277" name="Freeform 10276">
              <a:extLst>
                <a:ext uri="{FF2B5EF4-FFF2-40B4-BE49-F238E27FC236}">
                  <a16:creationId xmlns:a16="http://schemas.microsoft.com/office/drawing/2014/main" id="{F2463DCD-7D5E-0299-90C6-3733F39572A1}"/>
                </a:ext>
              </a:extLst>
            </p:cNvPr>
            <p:cNvSpPr/>
            <p:nvPr/>
          </p:nvSpPr>
          <p:spPr>
            <a:xfrm>
              <a:off x="7772230" y="2706190"/>
              <a:ext cx="2264" cy="1672"/>
            </a:xfrm>
            <a:custGeom>
              <a:avLst/>
              <a:gdLst>
                <a:gd name="connsiteX0" fmla="*/ 2265 w 2264"/>
                <a:gd name="connsiteY0" fmla="*/ 1291 h 1672"/>
                <a:gd name="connsiteX1" fmla="*/ 550 w 2264"/>
                <a:gd name="connsiteY1" fmla="*/ 529 h 1672"/>
                <a:gd name="connsiteX2" fmla="*/ 550 w 2264"/>
                <a:gd name="connsiteY2" fmla="*/ 1672 h 1672"/>
              </a:gdLst>
              <a:ahLst/>
              <a:cxnLst>
                <a:cxn ang="0">
                  <a:pos x="connsiteX0" y="connsiteY0"/>
                </a:cxn>
                <a:cxn ang="0">
                  <a:pos x="connsiteX1" y="connsiteY1"/>
                </a:cxn>
                <a:cxn ang="0">
                  <a:pos x="connsiteX2" y="connsiteY2"/>
                </a:cxn>
              </a:cxnLst>
              <a:rect l="l" t="t" r="r" b="b"/>
              <a:pathLst>
                <a:path w="2264" h="1672">
                  <a:moveTo>
                    <a:pt x="2265" y="1291"/>
                  </a:moveTo>
                  <a:cubicBezTo>
                    <a:pt x="2265" y="-42"/>
                    <a:pt x="1789" y="-423"/>
                    <a:pt x="550" y="529"/>
                  </a:cubicBezTo>
                  <a:cubicBezTo>
                    <a:pt x="-688" y="1482"/>
                    <a:pt x="550" y="1196"/>
                    <a:pt x="550" y="1672"/>
                  </a:cubicBezTo>
                  <a:close/>
                </a:path>
              </a:pathLst>
            </a:custGeom>
            <a:grpFill/>
            <a:ln w="9525" cap="flat">
              <a:noFill/>
              <a:prstDash val="solid"/>
              <a:miter/>
            </a:ln>
          </p:spPr>
          <p:txBody>
            <a:bodyPr rtlCol="0" anchor="ctr"/>
            <a:lstStyle/>
            <a:p>
              <a:endParaRPr lang="en-US">
                <a:solidFill>
                  <a:schemeClr val="bg1"/>
                </a:solidFill>
              </a:endParaRPr>
            </a:p>
          </p:txBody>
        </p:sp>
        <p:sp>
          <p:nvSpPr>
            <p:cNvPr id="10278" name="Freeform 10277">
              <a:extLst>
                <a:ext uri="{FF2B5EF4-FFF2-40B4-BE49-F238E27FC236}">
                  <a16:creationId xmlns:a16="http://schemas.microsoft.com/office/drawing/2014/main" id="{5CCA22C5-2FE0-AB3F-783B-C0309CBAB69F}"/>
                </a:ext>
              </a:extLst>
            </p:cNvPr>
            <p:cNvSpPr/>
            <p:nvPr/>
          </p:nvSpPr>
          <p:spPr>
            <a:xfrm>
              <a:off x="7421022" y="2708433"/>
              <a:ext cx="1619" cy="1142"/>
            </a:xfrm>
            <a:custGeom>
              <a:avLst/>
              <a:gdLst>
                <a:gd name="connsiteX0" fmla="*/ 1619 w 1619"/>
                <a:gd name="connsiteY0" fmla="*/ 0 h 1142"/>
                <a:gd name="connsiteX1" fmla="*/ 476 w 1619"/>
                <a:gd name="connsiteY1" fmla="*/ 0 h 1142"/>
                <a:gd name="connsiteX2" fmla="*/ 0 w 1619"/>
                <a:gd name="connsiteY2" fmla="*/ 1143 h 1142"/>
                <a:gd name="connsiteX3" fmla="*/ 1048 w 1619"/>
                <a:gd name="connsiteY3" fmla="*/ 1143 h 1142"/>
                <a:gd name="connsiteX4" fmla="*/ 1619 w 1619"/>
                <a:gd name="connsiteY4" fmla="*/ 0 h 1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 h="1142">
                  <a:moveTo>
                    <a:pt x="1619" y="0"/>
                  </a:moveTo>
                  <a:lnTo>
                    <a:pt x="476" y="0"/>
                  </a:lnTo>
                  <a:lnTo>
                    <a:pt x="0" y="1143"/>
                  </a:lnTo>
                  <a:cubicBezTo>
                    <a:pt x="0" y="1143"/>
                    <a:pt x="953" y="1143"/>
                    <a:pt x="1048" y="1143"/>
                  </a:cubicBezTo>
                  <a:cubicBezTo>
                    <a:pt x="1296" y="791"/>
                    <a:pt x="1486" y="410"/>
                    <a:pt x="1619" y="0"/>
                  </a:cubicBezTo>
                  <a:close/>
                </a:path>
              </a:pathLst>
            </a:custGeom>
            <a:grpFill/>
            <a:ln w="9525" cap="flat">
              <a:noFill/>
              <a:prstDash val="solid"/>
              <a:miter/>
            </a:ln>
          </p:spPr>
          <p:txBody>
            <a:bodyPr rtlCol="0" anchor="ctr"/>
            <a:lstStyle/>
            <a:p>
              <a:endParaRPr lang="en-US">
                <a:solidFill>
                  <a:schemeClr val="bg1"/>
                </a:solidFill>
              </a:endParaRPr>
            </a:p>
          </p:txBody>
        </p:sp>
        <p:sp>
          <p:nvSpPr>
            <p:cNvPr id="10279" name="Freeform 10278">
              <a:extLst>
                <a:ext uri="{FF2B5EF4-FFF2-40B4-BE49-F238E27FC236}">
                  <a16:creationId xmlns:a16="http://schemas.microsoft.com/office/drawing/2014/main" id="{55C60027-431A-B6AC-5087-1B6A7855EFF7}"/>
                </a:ext>
              </a:extLst>
            </p:cNvPr>
            <p:cNvSpPr/>
            <p:nvPr/>
          </p:nvSpPr>
          <p:spPr>
            <a:xfrm>
              <a:off x="7479125" y="2734214"/>
              <a:ext cx="2286" cy="1460"/>
            </a:xfrm>
            <a:custGeom>
              <a:avLst/>
              <a:gdLst>
                <a:gd name="connsiteX0" fmla="*/ 2286 w 2286"/>
                <a:gd name="connsiteY0" fmla="*/ 889 h 1460"/>
                <a:gd name="connsiteX1" fmla="*/ 1238 w 2286"/>
                <a:gd name="connsiteY1" fmla="*/ 32 h 1460"/>
                <a:gd name="connsiteX2" fmla="*/ 0 w 2286"/>
                <a:gd name="connsiteY2" fmla="*/ 604 h 1460"/>
                <a:gd name="connsiteX3" fmla="*/ 1048 w 2286"/>
                <a:gd name="connsiteY3" fmla="*/ 1461 h 1460"/>
              </a:gdLst>
              <a:ahLst/>
              <a:cxnLst>
                <a:cxn ang="0">
                  <a:pos x="connsiteX0" y="connsiteY0"/>
                </a:cxn>
                <a:cxn ang="0">
                  <a:pos x="connsiteX1" y="connsiteY1"/>
                </a:cxn>
                <a:cxn ang="0">
                  <a:pos x="connsiteX2" y="connsiteY2"/>
                </a:cxn>
                <a:cxn ang="0">
                  <a:pos x="connsiteX3" y="connsiteY3"/>
                </a:cxn>
              </a:cxnLst>
              <a:rect l="l" t="t" r="r" b="b"/>
              <a:pathLst>
                <a:path w="2286" h="1460">
                  <a:moveTo>
                    <a:pt x="2286" y="889"/>
                  </a:moveTo>
                  <a:cubicBezTo>
                    <a:pt x="2286" y="889"/>
                    <a:pt x="1619" y="128"/>
                    <a:pt x="1238" y="32"/>
                  </a:cubicBezTo>
                  <a:cubicBezTo>
                    <a:pt x="857" y="-63"/>
                    <a:pt x="381" y="32"/>
                    <a:pt x="0" y="604"/>
                  </a:cubicBezTo>
                  <a:lnTo>
                    <a:pt x="1048" y="1461"/>
                  </a:lnTo>
                  <a:close/>
                </a:path>
              </a:pathLst>
            </a:custGeom>
            <a:grpFill/>
            <a:ln w="9525" cap="flat">
              <a:noFill/>
              <a:prstDash val="solid"/>
              <a:miter/>
            </a:ln>
          </p:spPr>
          <p:txBody>
            <a:bodyPr rtlCol="0" anchor="ctr"/>
            <a:lstStyle/>
            <a:p>
              <a:endParaRPr lang="en-US">
                <a:solidFill>
                  <a:schemeClr val="bg1"/>
                </a:solidFill>
              </a:endParaRPr>
            </a:p>
          </p:txBody>
        </p:sp>
        <p:sp>
          <p:nvSpPr>
            <p:cNvPr id="10280" name="Freeform 10279">
              <a:extLst>
                <a:ext uri="{FF2B5EF4-FFF2-40B4-BE49-F238E27FC236}">
                  <a16:creationId xmlns:a16="http://schemas.microsoft.com/office/drawing/2014/main" id="{91461BE9-FB19-2ABB-C457-391BEFB20941}"/>
                </a:ext>
              </a:extLst>
            </p:cNvPr>
            <p:cNvSpPr/>
            <p:nvPr/>
          </p:nvSpPr>
          <p:spPr>
            <a:xfrm>
              <a:off x="6706268" y="2723925"/>
              <a:ext cx="2717" cy="1451"/>
            </a:xfrm>
            <a:custGeom>
              <a:avLst/>
              <a:gdLst>
                <a:gd name="connsiteX0" fmla="*/ 1427 w 2717"/>
                <a:gd name="connsiteY0" fmla="*/ 1272 h 1451"/>
                <a:gd name="connsiteX1" fmla="*/ 2666 w 2717"/>
                <a:gd name="connsiteY1" fmla="*/ 700 h 1451"/>
                <a:gd name="connsiteX2" fmla="*/ 284 w 2717"/>
                <a:gd name="connsiteY2" fmla="*/ 700 h 1451"/>
                <a:gd name="connsiteX3" fmla="*/ 1427 w 2717"/>
                <a:gd name="connsiteY3" fmla="*/ 1272 h 1451"/>
              </a:gdLst>
              <a:ahLst/>
              <a:cxnLst>
                <a:cxn ang="0">
                  <a:pos x="connsiteX0" y="connsiteY0"/>
                </a:cxn>
                <a:cxn ang="0">
                  <a:pos x="connsiteX1" y="connsiteY1"/>
                </a:cxn>
                <a:cxn ang="0">
                  <a:pos x="connsiteX2" y="connsiteY2"/>
                </a:cxn>
                <a:cxn ang="0">
                  <a:pos x="connsiteX3" y="connsiteY3"/>
                </a:cxn>
              </a:cxnLst>
              <a:rect l="l" t="t" r="r" b="b"/>
              <a:pathLst>
                <a:path w="2717" h="1451">
                  <a:moveTo>
                    <a:pt x="1427" y="1272"/>
                  </a:moveTo>
                  <a:cubicBezTo>
                    <a:pt x="1427" y="1272"/>
                    <a:pt x="2285" y="1272"/>
                    <a:pt x="2666" y="700"/>
                  </a:cubicBezTo>
                  <a:cubicBezTo>
                    <a:pt x="3047" y="129"/>
                    <a:pt x="1237" y="-538"/>
                    <a:pt x="284" y="700"/>
                  </a:cubicBezTo>
                  <a:cubicBezTo>
                    <a:pt x="-668" y="1938"/>
                    <a:pt x="1046" y="1272"/>
                    <a:pt x="1427" y="1272"/>
                  </a:cubicBezTo>
                  <a:close/>
                </a:path>
              </a:pathLst>
            </a:custGeom>
            <a:grpFill/>
            <a:ln w="9525" cap="flat">
              <a:noFill/>
              <a:prstDash val="solid"/>
              <a:miter/>
            </a:ln>
          </p:spPr>
          <p:txBody>
            <a:bodyPr rtlCol="0" anchor="ctr"/>
            <a:lstStyle/>
            <a:p>
              <a:endParaRPr lang="en-US">
                <a:solidFill>
                  <a:schemeClr val="bg1"/>
                </a:solidFill>
              </a:endParaRPr>
            </a:p>
          </p:txBody>
        </p:sp>
        <p:sp>
          <p:nvSpPr>
            <p:cNvPr id="10281" name="Freeform 10280">
              <a:extLst>
                <a:ext uri="{FF2B5EF4-FFF2-40B4-BE49-F238E27FC236}">
                  <a16:creationId xmlns:a16="http://schemas.microsoft.com/office/drawing/2014/main" id="{DA54615B-4111-5B69-4E5D-744A2BBD83E2}"/>
                </a:ext>
              </a:extLst>
            </p:cNvPr>
            <p:cNvSpPr/>
            <p:nvPr/>
          </p:nvSpPr>
          <p:spPr>
            <a:xfrm>
              <a:off x="6675119" y="2725292"/>
              <a:ext cx="1333" cy="1428"/>
            </a:xfrm>
            <a:custGeom>
              <a:avLst/>
              <a:gdLst>
                <a:gd name="connsiteX0" fmla="*/ 858 w 1333"/>
                <a:gd name="connsiteY0" fmla="*/ 0 h 1428"/>
                <a:gd name="connsiteX1" fmla="*/ 0 w 1333"/>
                <a:gd name="connsiteY1" fmla="*/ 1238 h 1428"/>
                <a:gd name="connsiteX2" fmla="*/ 1334 w 1333"/>
                <a:gd name="connsiteY2" fmla="*/ 1429 h 1428"/>
                <a:gd name="connsiteX3" fmla="*/ 858 w 1333"/>
                <a:gd name="connsiteY3" fmla="*/ 0 h 1428"/>
              </a:gdLst>
              <a:ahLst/>
              <a:cxnLst>
                <a:cxn ang="0">
                  <a:pos x="connsiteX0" y="connsiteY0"/>
                </a:cxn>
                <a:cxn ang="0">
                  <a:pos x="connsiteX1" y="connsiteY1"/>
                </a:cxn>
                <a:cxn ang="0">
                  <a:pos x="connsiteX2" y="connsiteY2"/>
                </a:cxn>
                <a:cxn ang="0">
                  <a:pos x="connsiteX3" y="connsiteY3"/>
                </a:cxn>
              </a:cxnLst>
              <a:rect l="l" t="t" r="r" b="b"/>
              <a:pathLst>
                <a:path w="1333" h="1428">
                  <a:moveTo>
                    <a:pt x="858" y="0"/>
                  </a:moveTo>
                  <a:lnTo>
                    <a:pt x="0" y="1238"/>
                  </a:lnTo>
                  <a:lnTo>
                    <a:pt x="1334" y="1429"/>
                  </a:lnTo>
                  <a:lnTo>
                    <a:pt x="858" y="0"/>
                  </a:lnTo>
                  <a:close/>
                </a:path>
              </a:pathLst>
            </a:custGeom>
            <a:grpFill/>
            <a:ln w="9525" cap="flat">
              <a:noFill/>
              <a:prstDash val="solid"/>
              <a:miter/>
            </a:ln>
          </p:spPr>
          <p:txBody>
            <a:bodyPr rtlCol="0" anchor="ctr"/>
            <a:lstStyle/>
            <a:p>
              <a:endParaRPr lang="en-US">
                <a:solidFill>
                  <a:schemeClr val="bg1"/>
                </a:solidFill>
              </a:endParaRPr>
            </a:p>
          </p:txBody>
        </p:sp>
        <p:sp>
          <p:nvSpPr>
            <p:cNvPr id="10282" name="Freeform 10281">
              <a:extLst>
                <a:ext uri="{FF2B5EF4-FFF2-40B4-BE49-F238E27FC236}">
                  <a16:creationId xmlns:a16="http://schemas.microsoft.com/office/drawing/2014/main" id="{F780B2A4-77D8-4C80-F7B9-FEC42C436E94}"/>
                </a:ext>
              </a:extLst>
            </p:cNvPr>
            <p:cNvSpPr/>
            <p:nvPr/>
          </p:nvSpPr>
          <p:spPr>
            <a:xfrm>
              <a:off x="6993255" y="2720435"/>
              <a:ext cx="1523" cy="1238"/>
            </a:xfrm>
            <a:custGeom>
              <a:avLst/>
              <a:gdLst>
                <a:gd name="connsiteX0" fmla="*/ 1524 w 1523"/>
                <a:gd name="connsiteY0" fmla="*/ 0 h 1238"/>
                <a:gd name="connsiteX1" fmla="*/ 0 w 1523"/>
                <a:gd name="connsiteY1" fmla="*/ 476 h 1238"/>
                <a:gd name="connsiteX2" fmla="*/ 1238 w 1523"/>
                <a:gd name="connsiteY2" fmla="*/ 1238 h 1238"/>
                <a:gd name="connsiteX3" fmla="*/ 1524 w 1523"/>
                <a:gd name="connsiteY3" fmla="*/ 0 h 1238"/>
              </a:gdLst>
              <a:ahLst/>
              <a:cxnLst>
                <a:cxn ang="0">
                  <a:pos x="connsiteX0" y="connsiteY0"/>
                </a:cxn>
                <a:cxn ang="0">
                  <a:pos x="connsiteX1" y="connsiteY1"/>
                </a:cxn>
                <a:cxn ang="0">
                  <a:pos x="connsiteX2" y="connsiteY2"/>
                </a:cxn>
                <a:cxn ang="0">
                  <a:pos x="connsiteX3" y="connsiteY3"/>
                </a:cxn>
              </a:cxnLst>
              <a:rect l="l" t="t" r="r" b="b"/>
              <a:pathLst>
                <a:path w="1523" h="1238">
                  <a:moveTo>
                    <a:pt x="1524" y="0"/>
                  </a:moveTo>
                  <a:lnTo>
                    <a:pt x="0" y="476"/>
                  </a:lnTo>
                  <a:lnTo>
                    <a:pt x="1238" y="1238"/>
                  </a:lnTo>
                  <a:lnTo>
                    <a:pt x="1524" y="0"/>
                  </a:lnTo>
                  <a:close/>
                </a:path>
              </a:pathLst>
            </a:custGeom>
            <a:grpFill/>
            <a:ln w="9525" cap="flat">
              <a:noFill/>
              <a:prstDash val="solid"/>
              <a:miter/>
            </a:ln>
          </p:spPr>
          <p:txBody>
            <a:bodyPr rtlCol="0" anchor="ctr"/>
            <a:lstStyle/>
            <a:p>
              <a:endParaRPr lang="en-US">
                <a:solidFill>
                  <a:schemeClr val="bg1"/>
                </a:solidFill>
              </a:endParaRPr>
            </a:p>
          </p:txBody>
        </p:sp>
        <p:sp>
          <p:nvSpPr>
            <p:cNvPr id="10283" name="Freeform 10282">
              <a:extLst>
                <a:ext uri="{FF2B5EF4-FFF2-40B4-BE49-F238E27FC236}">
                  <a16:creationId xmlns:a16="http://schemas.microsoft.com/office/drawing/2014/main" id="{D2F5839D-90E4-32F8-2913-83817D614721}"/>
                </a:ext>
              </a:extLst>
            </p:cNvPr>
            <p:cNvSpPr/>
            <p:nvPr/>
          </p:nvSpPr>
          <p:spPr>
            <a:xfrm>
              <a:off x="7275004" y="2713660"/>
              <a:ext cx="2666" cy="1821"/>
            </a:xfrm>
            <a:custGeom>
              <a:avLst/>
              <a:gdLst>
                <a:gd name="connsiteX0" fmla="*/ 2667 w 2666"/>
                <a:gd name="connsiteY0" fmla="*/ 965 h 1821"/>
                <a:gd name="connsiteX1" fmla="*/ 0 w 2666"/>
                <a:gd name="connsiteY1" fmla="*/ 965 h 1821"/>
                <a:gd name="connsiteX2" fmla="*/ 1334 w 2666"/>
                <a:gd name="connsiteY2" fmla="*/ 1822 h 1821"/>
                <a:gd name="connsiteX3" fmla="*/ 2667 w 2666"/>
                <a:gd name="connsiteY3" fmla="*/ 965 h 1821"/>
              </a:gdLst>
              <a:ahLst/>
              <a:cxnLst>
                <a:cxn ang="0">
                  <a:pos x="connsiteX0" y="connsiteY0"/>
                </a:cxn>
                <a:cxn ang="0">
                  <a:pos x="connsiteX1" y="connsiteY1"/>
                </a:cxn>
                <a:cxn ang="0">
                  <a:pos x="connsiteX2" y="connsiteY2"/>
                </a:cxn>
                <a:cxn ang="0">
                  <a:pos x="connsiteX3" y="connsiteY3"/>
                </a:cxn>
              </a:cxnLst>
              <a:rect l="l" t="t" r="r" b="b"/>
              <a:pathLst>
                <a:path w="2666" h="1821">
                  <a:moveTo>
                    <a:pt x="2667" y="965"/>
                  </a:moveTo>
                  <a:cubicBezTo>
                    <a:pt x="1905" y="-274"/>
                    <a:pt x="1048" y="-369"/>
                    <a:pt x="0" y="965"/>
                  </a:cubicBezTo>
                  <a:cubicBezTo>
                    <a:pt x="0" y="965"/>
                    <a:pt x="857" y="1822"/>
                    <a:pt x="1334" y="1822"/>
                  </a:cubicBezTo>
                  <a:cubicBezTo>
                    <a:pt x="1810" y="1822"/>
                    <a:pt x="2096" y="965"/>
                    <a:pt x="2667" y="965"/>
                  </a:cubicBezTo>
                  <a:close/>
                </a:path>
              </a:pathLst>
            </a:custGeom>
            <a:grpFill/>
            <a:ln w="9525" cap="flat">
              <a:noFill/>
              <a:prstDash val="solid"/>
              <a:miter/>
            </a:ln>
          </p:spPr>
          <p:txBody>
            <a:bodyPr rtlCol="0" anchor="ctr"/>
            <a:lstStyle/>
            <a:p>
              <a:endParaRPr lang="en-US">
                <a:solidFill>
                  <a:schemeClr val="bg1"/>
                </a:solidFill>
              </a:endParaRPr>
            </a:p>
          </p:txBody>
        </p:sp>
        <p:sp>
          <p:nvSpPr>
            <p:cNvPr id="10284" name="Freeform 10283">
              <a:extLst>
                <a:ext uri="{FF2B5EF4-FFF2-40B4-BE49-F238E27FC236}">
                  <a16:creationId xmlns:a16="http://schemas.microsoft.com/office/drawing/2014/main" id="{58837F89-57EA-D8CD-AAA0-84E97E5C5352}"/>
                </a:ext>
              </a:extLst>
            </p:cNvPr>
            <p:cNvSpPr/>
            <p:nvPr/>
          </p:nvSpPr>
          <p:spPr>
            <a:xfrm>
              <a:off x="7242143" y="2713196"/>
              <a:ext cx="1943" cy="1714"/>
            </a:xfrm>
            <a:custGeom>
              <a:avLst/>
              <a:gdLst>
                <a:gd name="connsiteX0" fmla="*/ 1905 w 1943"/>
                <a:gd name="connsiteY0" fmla="*/ 571 h 1714"/>
                <a:gd name="connsiteX1" fmla="*/ 476 w 1943"/>
                <a:gd name="connsiteY1" fmla="*/ 0 h 1714"/>
                <a:gd name="connsiteX2" fmla="*/ 0 w 1943"/>
                <a:gd name="connsiteY2" fmla="*/ 1238 h 1714"/>
                <a:gd name="connsiteX3" fmla="*/ 1524 w 1943"/>
                <a:gd name="connsiteY3" fmla="*/ 1714 h 1714"/>
                <a:gd name="connsiteX4" fmla="*/ 1905 w 1943"/>
                <a:gd name="connsiteY4" fmla="*/ 571 h 1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3" h="1714">
                  <a:moveTo>
                    <a:pt x="1905" y="571"/>
                  </a:moveTo>
                  <a:cubicBezTo>
                    <a:pt x="1905" y="571"/>
                    <a:pt x="953" y="571"/>
                    <a:pt x="476" y="0"/>
                  </a:cubicBezTo>
                  <a:lnTo>
                    <a:pt x="0" y="1238"/>
                  </a:lnTo>
                  <a:lnTo>
                    <a:pt x="1524" y="1714"/>
                  </a:lnTo>
                  <a:cubicBezTo>
                    <a:pt x="1524" y="1714"/>
                    <a:pt x="2096" y="667"/>
                    <a:pt x="1905" y="571"/>
                  </a:cubicBezTo>
                  <a:close/>
                </a:path>
              </a:pathLst>
            </a:custGeom>
            <a:grpFill/>
            <a:ln w="9525" cap="flat">
              <a:noFill/>
              <a:prstDash val="solid"/>
              <a:miter/>
            </a:ln>
          </p:spPr>
          <p:txBody>
            <a:bodyPr rtlCol="0" anchor="ctr"/>
            <a:lstStyle/>
            <a:p>
              <a:endParaRPr lang="en-US">
                <a:solidFill>
                  <a:schemeClr val="bg1"/>
                </a:solidFill>
              </a:endParaRPr>
            </a:p>
          </p:txBody>
        </p:sp>
        <p:sp>
          <p:nvSpPr>
            <p:cNvPr id="10285" name="Freeform 10284">
              <a:extLst>
                <a:ext uri="{FF2B5EF4-FFF2-40B4-BE49-F238E27FC236}">
                  <a16:creationId xmlns:a16="http://schemas.microsoft.com/office/drawing/2014/main" id="{0BEA3E66-B81F-EEED-FB0C-D3ABEFC744CF}"/>
                </a:ext>
              </a:extLst>
            </p:cNvPr>
            <p:cNvSpPr/>
            <p:nvPr/>
          </p:nvSpPr>
          <p:spPr>
            <a:xfrm>
              <a:off x="7222438" y="2713456"/>
              <a:ext cx="2940" cy="2387"/>
            </a:xfrm>
            <a:custGeom>
              <a:avLst/>
              <a:gdLst>
                <a:gd name="connsiteX0" fmla="*/ 2940 w 2940"/>
                <a:gd name="connsiteY0" fmla="*/ 1169 h 2387"/>
                <a:gd name="connsiteX1" fmla="*/ 1797 w 2940"/>
                <a:gd name="connsiteY1" fmla="*/ 26 h 2387"/>
                <a:gd name="connsiteX2" fmla="*/ 83 w 2940"/>
                <a:gd name="connsiteY2" fmla="*/ 1645 h 2387"/>
                <a:gd name="connsiteX3" fmla="*/ 1607 w 2940"/>
                <a:gd name="connsiteY3" fmla="*/ 2216 h 2387"/>
              </a:gdLst>
              <a:ahLst/>
              <a:cxnLst>
                <a:cxn ang="0">
                  <a:pos x="connsiteX0" y="connsiteY0"/>
                </a:cxn>
                <a:cxn ang="0">
                  <a:pos x="connsiteX1" y="connsiteY1"/>
                </a:cxn>
                <a:cxn ang="0">
                  <a:pos x="connsiteX2" y="connsiteY2"/>
                </a:cxn>
                <a:cxn ang="0">
                  <a:pos x="connsiteX3" y="connsiteY3"/>
                </a:cxn>
              </a:cxnLst>
              <a:rect l="l" t="t" r="r" b="b"/>
              <a:pathLst>
                <a:path w="2940" h="2387">
                  <a:moveTo>
                    <a:pt x="2940" y="1169"/>
                  </a:moveTo>
                  <a:cubicBezTo>
                    <a:pt x="2940" y="1169"/>
                    <a:pt x="2274" y="121"/>
                    <a:pt x="1797" y="26"/>
                  </a:cubicBezTo>
                  <a:cubicBezTo>
                    <a:pt x="1321" y="-70"/>
                    <a:pt x="-393" y="26"/>
                    <a:pt x="83" y="1645"/>
                  </a:cubicBezTo>
                  <a:cubicBezTo>
                    <a:pt x="559" y="3264"/>
                    <a:pt x="1131" y="1645"/>
                    <a:pt x="1607" y="2216"/>
                  </a:cubicBezTo>
                  <a:close/>
                </a:path>
              </a:pathLst>
            </a:custGeom>
            <a:grpFill/>
            <a:ln w="9525" cap="flat">
              <a:noFill/>
              <a:prstDash val="solid"/>
              <a:miter/>
            </a:ln>
          </p:spPr>
          <p:txBody>
            <a:bodyPr rtlCol="0" anchor="ctr"/>
            <a:lstStyle/>
            <a:p>
              <a:endParaRPr lang="en-US">
                <a:solidFill>
                  <a:schemeClr val="bg1"/>
                </a:solidFill>
              </a:endParaRPr>
            </a:p>
          </p:txBody>
        </p:sp>
        <p:sp>
          <p:nvSpPr>
            <p:cNvPr id="10286" name="Freeform 10285">
              <a:extLst>
                <a:ext uri="{FF2B5EF4-FFF2-40B4-BE49-F238E27FC236}">
                  <a16:creationId xmlns:a16="http://schemas.microsoft.com/office/drawing/2014/main" id="{698C188E-2161-6A44-215B-1048BEEF5419}"/>
                </a:ext>
              </a:extLst>
            </p:cNvPr>
            <p:cNvSpPr/>
            <p:nvPr/>
          </p:nvSpPr>
          <p:spPr>
            <a:xfrm>
              <a:off x="8149590" y="2722054"/>
              <a:ext cx="1238" cy="666"/>
            </a:xfrm>
            <a:custGeom>
              <a:avLst/>
              <a:gdLst>
                <a:gd name="connsiteX0" fmla="*/ 0 w 1238"/>
                <a:gd name="connsiteY0" fmla="*/ 0 h 666"/>
                <a:gd name="connsiteX1" fmla="*/ 1238 w 1238"/>
                <a:gd name="connsiteY1" fmla="*/ 667 h 666"/>
                <a:gd name="connsiteX2" fmla="*/ 1238 w 1238"/>
                <a:gd name="connsiteY2" fmla="*/ 667 h 666"/>
              </a:gdLst>
              <a:ahLst/>
              <a:cxnLst>
                <a:cxn ang="0">
                  <a:pos x="connsiteX0" y="connsiteY0"/>
                </a:cxn>
                <a:cxn ang="0">
                  <a:pos x="connsiteX1" y="connsiteY1"/>
                </a:cxn>
                <a:cxn ang="0">
                  <a:pos x="connsiteX2" y="connsiteY2"/>
                </a:cxn>
              </a:cxnLst>
              <a:rect l="l" t="t" r="r" b="b"/>
              <a:pathLst>
                <a:path w="1238" h="666">
                  <a:moveTo>
                    <a:pt x="0" y="0"/>
                  </a:moveTo>
                  <a:lnTo>
                    <a:pt x="1238" y="667"/>
                  </a:lnTo>
                  <a:lnTo>
                    <a:pt x="1238" y="667"/>
                  </a:lnTo>
                  <a:close/>
                </a:path>
              </a:pathLst>
            </a:custGeom>
            <a:grpFill/>
            <a:ln w="9525" cap="flat">
              <a:noFill/>
              <a:prstDash val="solid"/>
              <a:miter/>
            </a:ln>
          </p:spPr>
          <p:txBody>
            <a:bodyPr rtlCol="0" anchor="ctr"/>
            <a:lstStyle/>
            <a:p>
              <a:endParaRPr lang="en-US">
                <a:solidFill>
                  <a:schemeClr val="bg1"/>
                </a:solidFill>
              </a:endParaRPr>
            </a:p>
          </p:txBody>
        </p:sp>
        <p:sp>
          <p:nvSpPr>
            <p:cNvPr id="10287" name="Freeform 10286">
              <a:extLst>
                <a:ext uri="{FF2B5EF4-FFF2-40B4-BE49-F238E27FC236}">
                  <a16:creationId xmlns:a16="http://schemas.microsoft.com/office/drawing/2014/main" id="{28CCD613-803E-8E80-D823-D3D7D72B806E}"/>
                </a:ext>
              </a:extLst>
            </p:cNvPr>
            <p:cNvSpPr/>
            <p:nvPr/>
          </p:nvSpPr>
          <p:spPr>
            <a:xfrm>
              <a:off x="6513498" y="2721932"/>
              <a:ext cx="750601" cy="29445"/>
            </a:xfrm>
            <a:custGeom>
              <a:avLst/>
              <a:gdLst>
                <a:gd name="connsiteX0" fmla="*/ 748933 w 750601"/>
                <a:gd name="connsiteY0" fmla="*/ 11743 h 29445"/>
                <a:gd name="connsiteX1" fmla="*/ 720358 w 750601"/>
                <a:gd name="connsiteY1" fmla="*/ 19172 h 29445"/>
                <a:gd name="connsiteX2" fmla="*/ 706452 w 750601"/>
                <a:gd name="connsiteY2" fmla="*/ 21268 h 29445"/>
                <a:gd name="connsiteX3" fmla="*/ 680544 w 750601"/>
                <a:gd name="connsiteY3" fmla="*/ 21839 h 29445"/>
                <a:gd name="connsiteX4" fmla="*/ 691593 w 750601"/>
                <a:gd name="connsiteY4" fmla="*/ 18410 h 29445"/>
                <a:gd name="connsiteX5" fmla="*/ 692736 w 750601"/>
                <a:gd name="connsiteY5" fmla="*/ 19172 h 29445"/>
                <a:gd name="connsiteX6" fmla="*/ 691783 w 750601"/>
                <a:gd name="connsiteY6" fmla="*/ 18315 h 29445"/>
                <a:gd name="connsiteX7" fmla="*/ 692640 w 750601"/>
                <a:gd name="connsiteY7" fmla="*/ 10695 h 29445"/>
                <a:gd name="connsiteX8" fmla="*/ 685211 w 750601"/>
                <a:gd name="connsiteY8" fmla="*/ 12886 h 29445"/>
                <a:gd name="connsiteX9" fmla="*/ 680163 w 750601"/>
                <a:gd name="connsiteY9" fmla="*/ 21554 h 29445"/>
                <a:gd name="connsiteX10" fmla="*/ 668256 w 750601"/>
                <a:gd name="connsiteY10" fmla="*/ 23078 h 29445"/>
                <a:gd name="connsiteX11" fmla="*/ 647025 w 750601"/>
                <a:gd name="connsiteY11" fmla="*/ 20258 h 29445"/>
                <a:gd name="connsiteX12" fmla="*/ 646921 w 750601"/>
                <a:gd name="connsiteY12" fmla="*/ 20125 h 29445"/>
                <a:gd name="connsiteX13" fmla="*/ 638729 w 750601"/>
                <a:gd name="connsiteY13" fmla="*/ 25745 h 29445"/>
                <a:gd name="connsiteX14" fmla="*/ 583960 w 750601"/>
                <a:gd name="connsiteY14" fmla="*/ 27459 h 29445"/>
                <a:gd name="connsiteX15" fmla="*/ 574435 w 750601"/>
                <a:gd name="connsiteY15" fmla="*/ 17934 h 29445"/>
                <a:gd name="connsiteX16" fmla="*/ 573483 w 750601"/>
                <a:gd name="connsiteY16" fmla="*/ 17267 h 29445"/>
                <a:gd name="connsiteX17" fmla="*/ 574149 w 750601"/>
                <a:gd name="connsiteY17" fmla="*/ 18220 h 29445"/>
                <a:gd name="connsiteX18" fmla="*/ 545536 w 750601"/>
                <a:gd name="connsiteY18" fmla="*/ 26450 h 29445"/>
                <a:gd name="connsiteX19" fmla="*/ 539288 w 750601"/>
                <a:gd name="connsiteY19" fmla="*/ 21173 h 29445"/>
                <a:gd name="connsiteX20" fmla="*/ 535764 w 750601"/>
                <a:gd name="connsiteY20" fmla="*/ 15743 h 29445"/>
                <a:gd name="connsiteX21" fmla="*/ 531001 w 750601"/>
                <a:gd name="connsiteY21" fmla="*/ 18601 h 29445"/>
                <a:gd name="connsiteX22" fmla="*/ 523000 w 750601"/>
                <a:gd name="connsiteY22" fmla="*/ 28793 h 29445"/>
                <a:gd name="connsiteX23" fmla="*/ 487186 w 750601"/>
                <a:gd name="connsiteY23" fmla="*/ 21839 h 29445"/>
                <a:gd name="connsiteX24" fmla="*/ 479662 w 750601"/>
                <a:gd name="connsiteY24" fmla="*/ 19458 h 29445"/>
                <a:gd name="connsiteX25" fmla="*/ 428417 w 750601"/>
                <a:gd name="connsiteY25" fmla="*/ 23173 h 29445"/>
                <a:gd name="connsiteX26" fmla="*/ 397080 w 750601"/>
                <a:gd name="connsiteY26" fmla="*/ 26316 h 29445"/>
                <a:gd name="connsiteX27" fmla="*/ 390127 w 750601"/>
                <a:gd name="connsiteY27" fmla="*/ 26983 h 29445"/>
                <a:gd name="connsiteX28" fmla="*/ 371077 w 750601"/>
                <a:gd name="connsiteY28" fmla="*/ 24887 h 29445"/>
                <a:gd name="connsiteX29" fmla="*/ 323452 w 750601"/>
                <a:gd name="connsiteY29" fmla="*/ 24887 h 29445"/>
                <a:gd name="connsiteX30" fmla="*/ 279446 w 750601"/>
                <a:gd name="connsiteY30" fmla="*/ 24887 h 29445"/>
                <a:gd name="connsiteX31" fmla="*/ 235155 w 750601"/>
                <a:gd name="connsiteY31" fmla="*/ 22506 h 29445"/>
                <a:gd name="connsiteX32" fmla="*/ 190863 w 750601"/>
                <a:gd name="connsiteY32" fmla="*/ 25745 h 29445"/>
                <a:gd name="connsiteX33" fmla="*/ 134571 w 750601"/>
                <a:gd name="connsiteY33" fmla="*/ 22792 h 29445"/>
                <a:gd name="connsiteX34" fmla="*/ 73515 w 750601"/>
                <a:gd name="connsiteY34" fmla="*/ 21649 h 29445"/>
                <a:gd name="connsiteX35" fmla="*/ 16365 w 750601"/>
                <a:gd name="connsiteY35" fmla="*/ 21649 h 29445"/>
                <a:gd name="connsiteX36" fmla="*/ 745 w 750601"/>
                <a:gd name="connsiteY36" fmla="*/ 19077 h 29445"/>
                <a:gd name="connsiteX37" fmla="*/ 8745 w 750601"/>
                <a:gd name="connsiteY37" fmla="*/ 5171 h 29445"/>
                <a:gd name="connsiteX38" fmla="*/ 13603 w 750601"/>
                <a:gd name="connsiteY38" fmla="*/ 3170 h 29445"/>
                <a:gd name="connsiteX39" fmla="*/ 17318 w 750601"/>
                <a:gd name="connsiteY39" fmla="*/ 12695 h 29445"/>
                <a:gd name="connsiteX40" fmla="*/ 22080 w 750601"/>
                <a:gd name="connsiteY40" fmla="*/ 11076 h 29445"/>
                <a:gd name="connsiteX41" fmla="*/ 28843 w 750601"/>
                <a:gd name="connsiteY41" fmla="*/ 2408 h 29445"/>
                <a:gd name="connsiteX42" fmla="*/ 43036 w 750601"/>
                <a:gd name="connsiteY42" fmla="*/ 8123 h 29445"/>
                <a:gd name="connsiteX43" fmla="*/ 51256 w 750601"/>
                <a:gd name="connsiteY43" fmla="*/ 11838 h 29445"/>
                <a:gd name="connsiteX44" fmla="*/ 52561 w 750601"/>
                <a:gd name="connsiteY44" fmla="*/ 11171 h 29445"/>
                <a:gd name="connsiteX45" fmla="*/ 85327 w 750601"/>
                <a:gd name="connsiteY45" fmla="*/ 11171 h 29445"/>
                <a:gd name="connsiteX46" fmla="*/ 94852 w 750601"/>
                <a:gd name="connsiteY46" fmla="*/ 11171 h 29445"/>
                <a:gd name="connsiteX47" fmla="*/ 132285 w 750601"/>
                <a:gd name="connsiteY47" fmla="*/ 12695 h 29445"/>
                <a:gd name="connsiteX48" fmla="*/ 154669 w 750601"/>
                <a:gd name="connsiteY48" fmla="*/ 12695 h 29445"/>
                <a:gd name="connsiteX49" fmla="*/ 198864 w 750601"/>
                <a:gd name="connsiteY49" fmla="*/ 11552 h 29445"/>
                <a:gd name="connsiteX50" fmla="*/ 215247 w 750601"/>
                <a:gd name="connsiteY50" fmla="*/ 6314 h 29445"/>
                <a:gd name="connsiteX51" fmla="*/ 232202 w 750601"/>
                <a:gd name="connsiteY51" fmla="*/ 9838 h 29445"/>
                <a:gd name="connsiteX52" fmla="*/ 238107 w 750601"/>
                <a:gd name="connsiteY52" fmla="*/ 21363 h 29445"/>
                <a:gd name="connsiteX53" fmla="*/ 258301 w 750601"/>
                <a:gd name="connsiteY53" fmla="*/ 10505 h 29445"/>
                <a:gd name="connsiteX54" fmla="*/ 281446 w 750601"/>
                <a:gd name="connsiteY54" fmla="*/ 4218 h 29445"/>
                <a:gd name="connsiteX55" fmla="*/ 283828 w 750601"/>
                <a:gd name="connsiteY55" fmla="*/ 599 h 29445"/>
                <a:gd name="connsiteX56" fmla="*/ 284970 w 750601"/>
                <a:gd name="connsiteY56" fmla="*/ 1551 h 29445"/>
                <a:gd name="connsiteX57" fmla="*/ 282780 w 750601"/>
                <a:gd name="connsiteY57" fmla="*/ 5171 h 29445"/>
                <a:gd name="connsiteX58" fmla="*/ 289638 w 750601"/>
                <a:gd name="connsiteY58" fmla="*/ 15362 h 29445"/>
                <a:gd name="connsiteX59" fmla="*/ 290781 w 750601"/>
                <a:gd name="connsiteY59" fmla="*/ 16124 h 29445"/>
                <a:gd name="connsiteX60" fmla="*/ 289733 w 750601"/>
                <a:gd name="connsiteY60" fmla="*/ 15172 h 29445"/>
                <a:gd name="connsiteX61" fmla="*/ 298115 w 750601"/>
                <a:gd name="connsiteY61" fmla="*/ 6314 h 29445"/>
                <a:gd name="connsiteX62" fmla="*/ 305068 w 750601"/>
                <a:gd name="connsiteY62" fmla="*/ 4123 h 29445"/>
                <a:gd name="connsiteX63" fmla="*/ 316974 w 750601"/>
                <a:gd name="connsiteY63" fmla="*/ 6885 h 29445"/>
                <a:gd name="connsiteX64" fmla="*/ 365552 w 750601"/>
                <a:gd name="connsiteY64" fmla="*/ 6885 h 29445"/>
                <a:gd name="connsiteX65" fmla="*/ 451277 w 750601"/>
                <a:gd name="connsiteY65" fmla="*/ 6885 h 29445"/>
                <a:gd name="connsiteX66" fmla="*/ 465660 w 750601"/>
                <a:gd name="connsiteY66" fmla="*/ 3647 h 29445"/>
                <a:gd name="connsiteX67" fmla="*/ 466517 w 750601"/>
                <a:gd name="connsiteY67" fmla="*/ 884 h 29445"/>
                <a:gd name="connsiteX68" fmla="*/ 465374 w 750601"/>
                <a:gd name="connsiteY68" fmla="*/ 313 h 29445"/>
                <a:gd name="connsiteX69" fmla="*/ 466612 w 750601"/>
                <a:gd name="connsiteY69" fmla="*/ 884 h 29445"/>
                <a:gd name="connsiteX70" fmla="*/ 468041 w 750601"/>
                <a:gd name="connsiteY70" fmla="*/ 3456 h 29445"/>
                <a:gd name="connsiteX71" fmla="*/ 467279 w 750601"/>
                <a:gd name="connsiteY71" fmla="*/ 4885 h 29445"/>
                <a:gd name="connsiteX72" fmla="*/ 474042 w 750601"/>
                <a:gd name="connsiteY72" fmla="*/ 14410 h 29445"/>
                <a:gd name="connsiteX73" fmla="*/ 473089 w 750601"/>
                <a:gd name="connsiteY73" fmla="*/ 15362 h 29445"/>
                <a:gd name="connsiteX74" fmla="*/ 474137 w 750601"/>
                <a:gd name="connsiteY74" fmla="*/ 14505 h 29445"/>
                <a:gd name="connsiteX75" fmla="*/ 486615 w 750601"/>
                <a:gd name="connsiteY75" fmla="*/ 7361 h 29445"/>
                <a:gd name="connsiteX76" fmla="*/ 534240 w 750601"/>
                <a:gd name="connsiteY76" fmla="*/ 6314 h 29445"/>
                <a:gd name="connsiteX77" fmla="*/ 543765 w 750601"/>
                <a:gd name="connsiteY77" fmla="*/ 6314 h 29445"/>
                <a:gd name="connsiteX78" fmla="*/ 640824 w 750601"/>
                <a:gd name="connsiteY78" fmla="*/ 1551 h 29445"/>
                <a:gd name="connsiteX79" fmla="*/ 645778 w 750601"/>
                <a:gd name="connsiteY79" fmla="*/ 16886 h 29445"/>
                <a:gd name="connsiteX80" fmla="*/ 665875 w 750601"/>
                <a:gd name="connsiteY80" fmla="*/ 2408 h 29445"/>
                <a:gd name="connsiteX81" fmla="*/ 686163 w 750601"/>
                <a:gd name="connsiteY81" fmla="*/ 1265 h 29445"/>
                <a:gd name="connsiteX82" fmla="*/ 737122 w 750601"/>
                <a:gd name="connsiteY82" fmla="*/ 27 h 29445"/>
                <a:gd name="connsiteX83" fmla="*/ 749410 w 750601"/>
                <a:gd name="connsiteY83" fmla="*/ 6695 h 29445"/>
                <a:gd name="connsiteX84" fmla="*/ 748933 w 750601"/>
                <a:gd name="connsiteY84" fmla="*/ 11743 h 29445"/>
                <a:gd name="connsiteX85" fmla="*/ 90946 w 750601"/>
                <a:gd name="connsiteY85" fmla="*/ 12314 h 29445"/>
                <a:gd name="connsiteX86" fmla="*/ 86374 w 750601"/>
                <a:gd name="connsiteY86" fmla="*/ 12314 h 29445"/>
                <a:gd name="connsiteX87" fmla="*/ 90946 w 750601"/>
                <a:gd name="connsiteY87" fmla="*/ 12314 h 29445"/>
                <a:gd name="connsiteX88" fmla="*/ 341549 w 750601"/>
                <a:gd name="connsiteY88" fmla="*/ 16124 h 29445"/>
                <a:gd name="connsiteX89" fmla="*/ 340501 w 750601"/>
                <a:gd name="connsiteY89" fmla="*/ 16124 h 29445"/>
                <a:gd name="connsiteX90" fmla="*/ 341549 w 750601"/>
                <a:gd name="connsiteY90" fmla="*/ 16124 h 29445"/>
                <a:gd name="connsiteX91" fmla="*/ 398699 w 750601"/>
                <a:gd name="connsiteY91" fmla="*/ 16124 h 29445"/>
                <a:gd name="connsiteX92" fmla="*/ 397461 w 750601"/>
                <a:gd name="connsiteY92" fmla="*/ 16124 h 29445"/>
                <a:gd name="connsiteX93" fmla="*/ 398509 w 750601"/>
                <a:gd name="connsiteY93" fmla="*/ 16696 h 29445"/>
                <a:gd name="connsiteX94" fmla="*/ 600343 w 750601"/>
                <a:gd name="connsiteY94" fmla="*/ 14505 h 29445"/>
                <a:gd name="connsiteX95" fmla="*/ 599391 w 750601"/>
                <a:gd name="connsiteY95" fmla="*/ 14505 h 29445"/>
                <a:gd name="connsiteX96" fmla="*/ 599391 w 750601"/>
                <a:gd name="connsiteY96" fmla="*/ 15648 h 29445"/>
                <a:gd name="connsiteX97" fmla="*/ 735408 w 750601"/>
                <a:gd name="connsiteY97" fmla="*/ 15267 h 29445"/>
                <a:gd name="connsiteX98" fmla="*/ 734646 w 750601"/>
                <a:gd name="connsiteY98" fmla="*/ 14219 h 29445"/>
                <a:gd name="connsiteX99" fmla="*/ 733217 w 750601"/>
                <a:gd name="connsiteY99" fmla="*/ 14981 h 29445"/>
                <a:gd name="connsiteX100" fmla="*/ 733217 w 750601"/>
                <a:gd name="connsiteY100" fmla="*/ 16220 h 29445"/>
                <a:gd name="connsiteX101" fmla="*/ 735027 w 750601"/>
                <a:gd name="connsiteY101" fmla="*/ 15267 h 29445"/>
                <a:gd name="connsiteX102" fmla="*/ 747409 w 750601"/>
                <a:gd name="connsiteY102" fmla="*/ 9647 h 29445"/>
                <a:gd name="connsiteX103" fmla="*/ 747886 w 750601"/>
                <a:gd name="connsiteY103" fmla="*/ 8409 h 29445"/>
                <a:gd name="connsiteX104" fmla="*/ 746933 w 750601"/>
                <a:gd name="connsiteY104" fmla="*/ 8409 h 29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750601" h="29445">
                  <a:moveTo>
                    <a:pt x="748933" y="11743"/>
                  </a:moveTo>
                  <a:cubicBezTo>
                    <a:pt x="741313" y="25078"/>
                    <a:pt x="736360" y="25840"/>
                    <a:pt x="720358" y="19172"/>
                  </a:cubicBezTo>
                  <a:cubicBezTo>
                    <a:pt x="715672" y="17401"/>
                    <a:pt x="710405" y="18201"/>
                    <a:pt x="706452" y="21268"/>
                  </a:cubicBezTo>
                  <a:cubicBezTo>
                    <a:pt x="699298" y="28212"/>
                    <a:pt x="688002" y="28459"/>
                    <a:pt x="680544" y="21839"/>
                  </a:cubicBezTo>
                  <a:cubicBezTo>
                    <a:pt x="683525" y="19096"/>
                    <a:pt x="687583" y="17839"/>
                    <a:pt x="691593" y="18410"/>
                  </a:cubicBezTo>
                  <a:lnTo>
                    <a:pt x="692736" y="19172"/>
                  </a:lnTo>
                  <a:lnTo>
                    <a:pt x="691783" y="18315"/>
                  </a:lnTo>
                  <a:cubicBezTo>
                    <a:pt x="692545" y="15743"/>
                    <a:pt x="695117" y="12886"/>
                    <a:pt x="692640" y="10695"/>
                  </a:cubicBezTo>
                  <a:cubicBezTo>
                    <a:pt x="690164" y="8504"/>
                    <a:pt x="687306" y="11267"/>
                    <a:pt x="685211" y="12886"/>
                  </a:cubicBezTo>
                  <a:cubicBezTo>
                    <a:pt x="682706" y="15210"/>
                    <a:pt x="680944" y="18229"/>
                    <a:pt x="680163" y="21554"/>
                  </a:cubicBezTo>
                  <a:cubicBezTo>
                    <a:pt x="676219" y="19839"/>
                    <a:pt x="671647" y="20420"/>
                    <a:pt x="668256" y="23078"/>
                  </a:cubicBezTo>
                  <a:cubicBezTo>
                    <a:pt x="661618" y="28164"/>
                    <a:pt x="652112" y="26907"/>
                    <a:pt x="647025" y="20258"/>
                  </a:cubicBezTo>
                  <a:cubicBezTo>
                    <a:pt x="646987" y="20220"/>
                    <a:pt x="646959" y="20172"/>
                    <a:pt x="646921" y="20125"/>
                  </a:cubicBezTo>
                  <a:cubicBezTo>
                    <a:pt x="646111" y="23868"/>
                    <a:pt x="642520" y="26335"/>
                    <a:pt x="638729" y="25745"/>
                  </a:cubicBezTo>
                  <a:cubicBezTo>
                    <a:pt x="620470" y="24221"/>
                    <a:pt x="602086" y="24792"/>
                    <a:pt x="583960" y="27459"/>
                  </a:cubicBezTo>
                  <a:cubicBezTo>
                    <a:pt x="577293" y="28983"/>
                    <a:pt x="578531" y="20792"/>
                    <a:pt x="574435" y="17934"/>
                  </a:cubicBezTo>
                  <a:lnTo>
                    <a:pt x="573483" y="17267"/>
                  </a:lnTo>
                  <a:lnTo>
                    <a:pt x="574149" y="18220"/>
                  </a:lnTo>
                  <a:cubicBezTo>
                    <a:pt x="568520" y="28393"/>
                    <a:pt x="555709" y="32079"/>
                    <a:pt x="545536" y="26450"/>
                  </a:cubicBezTo>
                  <a:cubicBezTo>
                    <a:pt x="543127" y="25116"/>
                    <a:pt x="541003" y="23325"/>
                    <a:pt x="539288" y="21173"/>
                  </a:cubicBezTo>
                  <a:cubicBezTo>
                    <a:pt x="538050" y="19553"/>
                    <a:pt x="538526" y="16315"/>
                    <a:pt x="535764" y="15743"/>
                  </a:cubicBezTo>
                  <a:cubicBezTo>
                    <a:pt x="533002" y="15172"/>
                    <a:pt x="528620" y="12886"/>
                    <a:pt x="531001" y="18601"/>
                  </a:cubicBezTo>
                  <a:cubicBezTo>
                    <a:pt x="534240" y="26221"/>
                    <a:pt x="528811" y="28126"/>
                    <a:pt x="523000" y="28793"/>
                  </a:cubicBezTo>
                  <a:cubicBezTo>
                    <a:pt x="510618" y="30745"/>
                    <a:pt x="497940" y="28288"/>
                    <a:pt x="487186" y="21839"/>
                  </a:cubicBezTo>
                  <a:cubicBezTo>
                    <a:pt x="485186" y="20506"/>
                    <a:pt x="484138" y="17553"/>
                    <a:pt x="479662" y="19458"/>
                  </a:cubicBezTo>
                  <a:cubicBezTo>
                    <a:pt x="463431" y="26211"/>
                    <a:pt x="445448" y="27516"/>
                    <a:pt x="428417" y="23173"/>
                  </a:cubicBezTo>
                  <a:cubicBezTo>
                    <a:pt x="417654" y="21077"/>
                    <a:pt x="407843" y="27364"/>
                    <a:pt x="397080" y="26316"/>
                  </a:cubicBezTo>
                  <a:cubicBezTo>
                    <a:pt x="394698" y="26316"/>
                    <a:pt x="390222" y="27364"/>
                    <a:pt x="390127" y="26983"/>
                  </a:cubicBezTo>
                  <a:cubicBezTo>
                    <a:pt x="385173" y="11838"/>
                    <a:pt x="377363" y="25078"/>
                    <a:pt x="371077" y="24887"/>
                  </a:cubicBezTo>
                  <a:cubicBezTo>
                    <a:pt x="355074" y="24887"/>
                    <a:pt x="339263" y="29364"/>
                    <a:pt x="323452" y="24887"/>
                  </a:cubicBezTo>
                  <a:cubicBezTo>
                    <a:pt x="309069" y="20982"/>
                    <a:pt x="294114" y="24887"/>
                    <a:pt x="279446" y="24887"/>
                  </a:cubicBezTo>
                  <a:cubicBezTo>
                    <a:pt x="264778" y="24887"/>
                    <a:pt x="249633" y="28221"/>
                    <a:pt x="235155" y="22506"/>
                  </a:cubicBezTo>
                  <a:cubicBezTo>
                    <a:pt x="221058" y="30698"/>
                    <a:pt x="204675" y="27935"/>
                    <a:pt x="190863" y="25745"/>
                  </a:cubicBezTo>
                  <a:cubicBezTo>
                    <a:pt x="172251" y="22830"/>
                    <a:pt x="153383" y="21839"/>
                    <a:pt x="134571" y="22792"/>
                  </a:cubicBezTo>
                  <a:cubicBezTo>
                    <a:pt x="113902" y="23840"/>
                    <a:pt x="93804" y="20982"/>
                    <a:pt x="73515" y="21649"/>
                  </a:cubicBezTo>
                  <a:cubicBezTo>
                    <a:pt x="53227" y="22316"/>
                    <a:pt x="35415" y="21649"/>
                    <a:pt x="16365" y="21649"/>
                  </a:cubicBezTo>
                  <a:cubicBezTo>
                    <a:pt x="10841" y="21649"/>
                    <a:pt x="3507" y="24221"/>
                    <a:pt x="745" y="19077"/>
                  </a:cubicBezTo>
                  <a:cubicBezTo>
                    <a:pt x="-2018" y="13934"/>
                    <a:pt x="3412" y="8600"/>
                    <a:pt x="8745" y="5171"/>
                  </a:cubicBezTo>
                  <a:cubicBezTo>
                    <a:pt x="10270" y="4218"/>
                    <a:pt x="11317" y="2504"/>
                    <a:pt x="13603" y="3170"/>
                  </a:cubicBezTo>
                  <a:cubicBezTo>
                    <a:pt x="17985" y="5075"/>
                    <a:pt x="13603" y="9933"/>
                    <a:pt x="17318" y="12695"/>
                  </a:cubicBezTo>
                  <a:cubicBezTo>
                    <a:pt x="19318" y="13267"/>
                    <a:pt x="20652" y="12124"/>
                    <a:pt x="22080" y="11076"/>
                  </a:cubicBezTo>
                  <a:cubicBezTo>
                    <a:pt x="25414" y="8600"/>
                    <a:pt x="27129" y="218"/>
                    <a:pt x="28843" y="2408"/>
                  </a:cubicBezTo>
                  <a:cubicBezTo>
                    <a:pt x="33034" y="7742"/>
                    <a:pt x="40369" y="2408"/>
                    <a:pt x="43036" y="8123"/>
                  </a:cubicBezTo>
                  <a:cubicBezTo>
                    <a:pt x="44283" y="11419"/>
                    <a:pt x="47960" y="13086"/>
                    <a:pt x="51256" y="11838"/>
                  </a:cubicBezTo>
                  <a:cubicBezTo>
                    <a:pt x="51713" y="11667"/>
                    <a:pt x="52151" y="11448"/>
                    <a:pt x="52561" y="11171"/>
                  </a:cubicBezTo>
                  <a:cubicBezTo>
                    <a:pt x="63514" y="6028"/>
                    <a:pt x="74468" y="11171"/>
                    <a:pt x="85327" y="11171"/>
                  </a:cubicBezTo>
                  <a:cubicBezTo>
                    <a:pt x="88374" y="8028"/>
                    <a:pt x="91327" y="3837"/>
                    <a:pt x="94852" y="11171"/>
                  </a:cubicBezTo>
                  <a:cubicBezTo>
                    <a:pt x="107044" y="12886"/>
                    <a:pt x="119236" y="6980"/>
                    <a:pt x="132285" y="12695"/>
                  </a:cubicBezTo>
                  <a:cubicBezTo>
                    <a:pt x="139705" y="13772"/>
                    <a:pt x="147248" y="13772"/>
                    <a:pt x="154669" y="12695"/>
                  </a:cubicBezTo>
                  <a:cubicBezTo>
                    <a:pt x="169385" y="14362"/>
                    <a:pt x="184253" y="13972"/>
                    <a:pt x="198864" y="11552"/>
                  </a:cubicBezTo>
                  <a:cubicBezTo>
                    <a:pt x="204113" y="9200"/>
                    <a:pt x="209609" y="7438"/>
                    <a:pt x="215247" y="6314"/>
                  </a:cubicBezTo>
                  <a:cubicBezTo>
                    <a:pt x="221344" y="6314"/>
                    <a:pt x="223725" y="13648"/>
                    <a:pt x="232202" y="9838"/>
                  </a:cubicBezTo>
                  <a:cubicBezTo>
                    <a:pt x="238870" y="6885"/>
                    <a:pt x="235821" y="17363"/>
                    <a:pt x="238107" y="21363"/>
                  </a:cubicBezTo>
                  <a:cubicBezTo>
                    <a:pt x="243079" y="15143"/>
                    <a:pt x="250376" y="11229"/>
                    <a:pt x="258301" y="10505"/>
                  </a:cubicBezTo>
                  <a:cubicBezTo>
                    <a:pt x="266149" y="8923"/>
                    <a:pt x="273874" y="6818"/>
                    <a:pt x="281446" y="4218"/>
                  </a:cubicBezTo>
                  <a:lnTo>
                    <a:pt x="283828" y="599"/>
                  </a:lnTo>
                  <a:cubicBezTo>
                    <a:pt x="284304" y="599"/>
                    <a:pt x="285066" y="1456"/>
                    <a:pt x="284970" y="1551"/>
                  </a:cubicBezTo>
                  <a:cubicBezTo>
                    <a:pt x="284875" y="1646"/>
                    <a:pt x="283542" y="4028"/>
                    <a:pt x="282780" y="5171"/>
                  </a:cubicBezTo>
                  <a:cubicBezTo>
                    <a:pt x="282780" y="10028"/>
                    <a:pt x="283542" y="14124"/>
                    <a:pt x="289638" y="15362"/>
                  </a:cubicBezTo>
                  <a:lnTo>
                    <a:pt x="290781" y="16124"/>
                  </a:lnTo>
                  <a:lnTo>
                    <a:pt x="289733" y="15172"/>
                  </a:lnTo>
                  <a:cubicBezTo>
                    <a:pt x="292686" y="12314"/>
                    <a:pt x="297162" y="9743"/>
                    <a:pt x="298115" y="6314"/>
                  </a:cubicBezTo>
                  <a:cubicBezTo>
                    <a:pt x="299734" y="1075"/>
                    <a:pt x="301639" y="694"/>
                    <a:pt x="305068" y="4123"/>
                  </a:cubicBezTo>
                  <a:cubicBezTo>
                    <a:pt x="308097" y="7400"/>
                    <a:pt x="312812" y="8495"/>
                    <a:pt x="316974" y="6885"/>
                  </a:cubicBezTo>
                  <a:cubicBezTo>
                    <a:pt x="333357" y="313"/>
                    <a:pt x="349360" y="6885"/>
                    <a:pt x="365552" y="6885"/>
                  </a:cubicBezTo>
                  <a:cubicBezTo>
                    <a:pt x="394127" y="7457"/>
                    <a:pt x="422702" y="7361"/>
                    <a:pt x="451277" y="6885"/>
                  </a:cubicBezTo>
                  <a:cubicBezTo>
                    <a:pt x="456173" y="6342"/>
                    <a:pt x="461002" y="5256"/>
                    <a:pt x="465660" y="3647"/>
                  </a:cubicBezTo>
                  <a:cubicBezTo>
                    <a:pt x="466041" y="2761"/>
                    <a:pt x="466336" y="1837"/>
                    <a:pt x="466517" y="884"/>
                  </a:cubicBezTo>
                  <a:lnTo>
                    <a:pt x="465374" y="313"/>
                  </a:lnTo>
                  <a:lnTo>
                    <a:pt x="466612" y="884"/>
                  </a:lnTo>
                  <a:cubicBezTo>
                    <a:pt x="467165" y="1704"/>
                    <a:pt x="467641" y="2561"/>
                    <a:pt x="468041" y="3456"/>
                  </a:cubicBezTo>
                  <a:cubicBezTo>
                    <a:pt x="468041" y="3456"/>
                    <a:pt x="467565" y="4409"/>
                    <a:pt x="467279" y="4885"/>
                  </a:cubicBezTo>
                  <a:cubicBezTo>
                    <a:pt x="469565" y="8219"/>
                    <a:pt x="471756" y="11552"/>
                    <a:pt x="474042" y="14410"/>
                  </a:cubicBezTo>
                  <a:lnTo>
                    <a:pt x="473089" y="15362"/>
                  </a:lnTo>
                  <a:lnTo>
                    <a:pt x="474137" y="14505"/>
                  </a:lnTo>
                  <a:cubicBezTo>
                    <a:pt x="478233" y="11933"/>
                    <a:pt x="481376" y="6695"/>
                    <a:pt x="486615" y="7361"/>
                  </a:cubicBezTo>
                  <a:cubicBezTo>
                    <a:pt x="502712" y="9552"/>
                    <a:pt x="518523" y="3837"/>
                    <a:pt x="534240" y="6314"/>
                  </a:cubicBezTo>
                  <a:cubicBezTo>
                    <a:pt x="537393" y="6809"/>
                    <a:pt x="540612" y="6809"/>
                    <a:pt x="543765" y="6314"/>
                  </a:cubicBezTo>
                  <a:cubicBezTo>
                    <a:pt x="576150" y="1265"/>
                    <a:pt x="609106" y="7838"/>
                    <a:pt x="640824" y="1551"/>
                  </a:cubicBezTo>
                  <a:cubicBezTo>
                    <a:pt x="646159" y="6314"/>
                    <a:pt x="642729" y="12410"/>
                    <a:pt x="645778" y="16886"/>
                  </a:cubicBezTo>
                  <a:cubicBezTo>
                    <a:pt x="650445" y="2789"/>
                    <a:pt x="651873" y="1646"/>
                    <a:pt x="665875" y="2408"/>
                  </a:cubicBezTo>
                  <a:cubicBezTo>
                    <a:pt x="672733" y="2408"/>
                    <a:pt x="679877" y="789"/>
                    <a:pt x="686163" y="1265"/>
                  </a:cubicBezTo>
                  <a:cubicBezTo>
                    <a:pt x="703137" y="2808"/>
                    <a:pt x="720244" y="2389"/>
                    <a:pt x="737122" y="27"/>
                  </a:cubicBezTo>
                  <a:cubicBezTo>
                    <a:pt x="742161" y="-297"/>
                    <a:pt x="746933" y="2294"/>
                    <a:pt x="749410" y="6695"/>
                  </a:cubicBezTo>
                  <a:cubicBezTo>
                    <a:pt x="750934" y="8695"/>
                    <a:pt x="751219" y="10219"/>
                    <a:pt x="748933" y="11743"/>
                  </a:cubicBezTo>
                  <a:close/>
                  <a:moveTo>
                    <a:pt x="90946" y="12314"/>
                  </a:moveTo>
                  <a:lnTo>
                    <a:pt x="86374" y="12314"/>
                  </a:lnTo>
                  <a:cubicBezTo>
                    <a:pt x="87327" y="14124"/>
                    <a:pt x="89232" y="14410"/>
                    <a:pt x="90946" y="12314"/>
                  </a:cubicBezTo>
                  <a:close/>
                  <a:moveTo>
                    <a:pt x="341549" y="16124"/>
                  </a:moveTo>
                  <a:lnTo>
                    <a:pt x="340501" y="16124"/>
                  </a:lnTo>
                  <a:lnTo>
                    <a:pt x="341549" y="16124"/>
                  </a:lnTo>
                  <a:close/>
                  <a:moveTo>
                    <a:pt x="398699" y="16124"/>
                  </a:moveTo>
                  <a:lnTo>
                    <a:pt x="397461" y="16124"/>
                  </a:lnTo>
                  <a:lnTo>
                    <a:pt x="398509" y="16696"/>
                  </a:lnTo>
                  <a:close/>
                  <a:moveTo>
                    <a:pt x="600343" y="14505"/>
                  </a:moveTo>
                  <a:lnTo>
                    <a:pt x="599391" y="14505"/>
                  </a:lnTo>
                  <a:lnTo>
                    <a:pt x="599391" y="15648"/>
                  </a:lnTo>
                  <a:close/>
                  <a:moveTo>
                    <a:pt x="735408" y="15267"/>
                  </a:moveTo>
                  <a:cubicBezTo>
                    <a:pt x="735408" y="15267"/>
                    <a:pt x="734836" y="14219"/>
                    <a:pt x="734646" y="14219"/>
                  </a:cubicBezTo>
                  <a:cubicBezTo>
                    <a:pt x="734131" y="14400"/>
                    <a:pt x="733655" y="14658"/>
                    <a:pt x="733217" y="14981"/>
                  </a:cubicBezTo>
                  <a:cubicBezTo>
                    <a:pt x="733217" y="14981"/>
                    <a:pt x="733217" y="16124"/>
                    <a:pt x="733217" y="16220"/>
                  </a:cubicBezTo>
                  <a:cubicBezTo>
                    <a:pt x="733217" y="16315"/>
                    <a:pt x="735027" y="16696"/>
                    <a:pt x="735027" y="15267"/>
                  </a:cubicBezTo>
                  <a:close/>
                  <a:moveTo>
                    <a:pt x="747409" y="9647"/>
                  </a:moveTo>
                  <a:lnTo>
                    <a:pt x="747886" y="8409"/>
                  </a:lnTo>
                  <a:lnTo>
                    <a:pt x="746933" y="8409"/>
                  </a:lnTo>
                  <a:close/>
                </a:path>
              </a:pathLst>
            </a:custGeom>
            <a:grpFill/>
            <a:ln w="9525" cap="flat">
              <a:noFill/>
              <a:prstDash val="solid"/>
              <a:miter/>
            </a:ln>
          </p:spPr>
          <p:txBody>
            <a:bodyPr rtlCol="0" anchor="ctr"/>
            <a:lstStyle/>
            <a:p>
              <a:endParaRPr lang="en-US">
                <a:solidFill>
                  <a:schemeClr val="bg1"/>
                </a:solidFill>
              </a:endParaRPr>
            </a:p>
          </p:txBody>
        </p:sp>
        <p:sp>
          <p:nvSpPr>
            <p:cNvPr id="10288" name="Freeform 10287">
              <a:extLst>
                <a:ext uri="{FF2B5EF4-FFF2-40B4-BE49-F238E27FC236}">
                  <a16:creationId xmlns:a16="http://schemas.microsoft.com/office/drawing/2014/main" id="{7D90C9A3-B110-6029-D755-711F612C52DC}"/>
                </a:ext>
              </a:extLst>
            </p:cNvPr>
            <p:cNvSpPr/>
            <p:nvPr/>
          </p:nvSpPr>
          <p:spPr>
            <a:xfrm>
              <a:off x="7422040" y="2759546"/>
              <a:ext cx="18318" cy="10147"/>
            </a:xfrm>
            <a:custGeom>
              <a:avLst/>
              <a:gdLst>
                <a:gd name="connsiteX0" fmla="*/ 17461 w 18318"/>
                <a:gd name="connsiteY0" fmla="*/ 3560 h 10147"/>
                <a:gd name="connsiteX1" fmla="*/ 16127 w 18318"/>
                <a:gd name="connsiteY1" fmla="*/ 4322 h 10147"/>
                <a:gd name="connsiteX2" fmla="*/ 2126 w 18318"/>
                <a:gd name="connsiteY2" fmla="*/ 893 h 10147"/>
                <a:gd name="connsiteX3" fmla="*/ 30 w 18318"/>
                <a:gd name="connsiteY3" fmla="*/ 893 h 10147"/>
                <a:gd name="connsiteX4" fmla="*/ 983 w 18318"/>
                <a:gd name="connsiteY4" fmla="*/ 2132 h 10147"/>
                <a:gd name="connsiteX5" fmla="*/ 17366 w 18318"/>
                <a:gd name="connsiteY5" fmla="*/ 5656 h 10147"/>
                <a:gd name="connsiteX6" fmla="*/ 18318 w 18318"/>
                <a:gd name="connsiteY6" fmla="*/ 4322 h 10147"/>
                <a:gd name="connsiteX7" fmla="*/ 17461 w 18318"/>
                <a:gd name="connsiteY7" fmla="*/ 3560 h 10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318" h="10147">
                  <a:moveTo>
                    <a:pt x="17461" y="3560"/>
                  </a:moveTo>
                  <a:cubicBezTo>
                    <a:pt x="16975" y="3741"/>
                    <a:pt x="16527" y="3999"/>
                    <a:pt x="16127" y="4322"/>
                  </a:cubicBezTo>
                  <a:lnTo>
                    <a:pt x="2126" y="893"/>
                  </a:lnTo>
                  <a:cubicBezTo>
                    <a:pt x="1078" y="-250"/>
                    <a:pt x="220" y="-345"/>
                    <a:pt x="30" y="893"/>
                  </a:cubicBezTo>
                  <a:cubicBezTo>
                    <a:pt x="-160" y="2132"/>
                    <a:pt x="602" y="1751"/>
                    <a:pt x="983" y="2132"/>
                  </a:cubicBezTo>
                  <a:cubicBezTo>
                    <a:pt x="6602" y="11657"/>
                    <a:pt x="9174" y="12514"/>
                    <a:pt x="17366" y="5656"/>
                  </a:cubicBezTo>
                  <a:cubicBezTo>
                    <a:pt x="17746" y="5256"/>
                    <a:pt x="18061" y="4808"/>
                    <a:pt x="18318" y="4322"/>
                  </a:cubicBezTo>
                  <a:cubicBezTo>
                    <a:pt x="18318" y="4322"/>
                    <a:pt x="17651" y="3465"/>
                    <a:pt x="17461" y="3560"/>
                  </a:cubicBezTo>
                  <a:close/>
                </a:path>
              </a:pathLst>
            </a:custGeom>
            <a:grpFill/>
            <a:ln w="9525" cap="flat">
              <a:noFill/>
              <a:prstDash val="solid"/>
              <a:miter/>
            </a:ln>
          </p:spPr>
          <p:txBody>
            <a:bodyPr rtlCol="0" anchor="ctr"/>
            <a:lstStyle/>
            <a:p>
              <a:endParaRPr lang="en-US">
                <a:solidFill>
                  <a:schemeClr val="bg1"/>
                </a:solidFill>
              </a:endParaRPr>
            </a:p>
          </p:txBody>
        </p:sp>
        <p:sp>
          <p:nvSpPr>
            <p:cNvPr id="10289" name="Freeform 10288">
              <a:extLst>
                <a:ext uri="{FF2B5EF4-FFF2-40B4-BE49-F238E27FC236}">
                  <a16:creationId xmlns:a16="http://schemas.microsoft.com/office/drawing/2014/main" id="{7D32D95B-3697-D7AA-4883-78519EDE2DB0}"/>
                </a:ext>
              </a:extLst>
            </p:cNvPr>
            <p:cNvSpPr/>
            <p:nvPr/>
          </p:nvSpPr>
          <p:spPr>
            <a:xfrm>
              <a:off x="7375874" y="2710148"/>
              <a:ext cx="1047" cy="857"/>
            </a:xfrm>
            <a:custGeom>
              <a:avLst/>
              <a:gdLst>
                <a:gd name="connsiteX0" fmla="*/ 1048 w 1047"/>
                <a:gd name="connsiteY0" fmla="*/ 0 h 857"/>
                <a:gd name="connsiteX1" fmla="*/ 0 w 1047"/>
                <a:gd name="connsiteY1" fmla="*/ 286 h 857"/>
                <a:gd name="connsiteX2" fmla="*/ 857 w 1047"/>
                <a:gd name="connsiteY2" fmla="*/ 857 h 857"/>
                <a:gd name="connsiteX3" fmla="*/ 1048 w 1047"/>
                <a:gd name="connsiteY3" fmla="*/ 0 h 857"/>
              </a:gdLst>
              <a:ahLst/>
              <a:cxnLst>
                <a:cxn ang="0">
                  <a:pos x="connsiteX0" y="connsiteY0"/>
                </a:cxn>
                <a:cxn ang="0">
                  <a:pos x="connsiteX1" y="connsiteY1"/>
                </a:cxn>
                <a:cxn ang="0">
                  <a:pos x="connsiteX2" y="connsiteY2"/>
                </a:cxn>
                <a:cxn ang="0">
                  <a:pos x="connsiteX3" y="connsiteY3"/>
                </a:cxn>
              </a:cxnLst>
              <a:rect l="l" t="t" r="r" b="b"/>
              <a:pathLst>
                <a:path w="1047" h="857">
                  <a:moveTo>
                    <a:pt x="1048" y="0"/>
                  </a:moveTo>
                  <a:lnTo>
                    <a:pt x="0" y="286"/>
                  </a:lnTo>
                  <a:lnTo>
                    <a:pt x="857" y="857"/>
                  </a:lnTo>
                  <a:lnTo>
                    <a:pt x="1048" y="0"/>
                  </a:lnTo>
                  <a:close/>
                </a:path>
              </a:pathLst>
            </a:custGeom>
            <a:grpFill/>
            <a:ln w="9525" cap="flat">
              <a:noFill/>
              <a:prstDash val="solid"/>
              <a:miter/>
            </a:ln>
          </p:spPr>
          <p:txBody>
            <a:bodyPr rtlCol="0" anchor="ctr"/>
            <a:lstStyle/>
            <a:p>
              <a:endParaRPr lang="en-US">
                <a:solidFill>
                  <a:schemeClr val="bg1"/>
                </a:solidFill>
              </a:endParaRPr>
            </a:p>
          </p:txBody>
        </p:sp>
        <p:sp>
          <p:nvSpPr>
            <p:cNvPr id="10290" name="Freeform 10289">
              <a:extLst>
                <a:ext uri="{FF2B5EF4-FFF2-40B4-BE49-F238E27FC236}">
                  <a16:creationId xmlns:a16="http://schemas.microsoft.com/office/drawing/2014/main" id="{768664DC-2770-1EA9-F62B-B7FAE4BB3A3F}"/>
                </a:ext>
              </a:extLst>
            </p:cNvPr>
            <p:cNvSpPr/>
            <p:nvPr/>
          </p:nvSpPr>
          <p:spPr>
            <a:xfrm>
              <a:off x="7331011" y="2710053"/>
              <a:ext cx="1047" cy="952"/>
            </a:xfrm>
            <a:custGeom>
              <a:avLst/>
              <a:gdLst>
                <a:gd name="connsiteX0" fmla="*/ 190 w 1047"/>
                <a:gd name="connsiteY0" fmla="*/ 0 h 952"/>
                <a:gd name="connsiteX1" fmla="*/ 0 w 1047"/>
                <a:gd name="connsiteY1" fmla="*/ 952 h 952"/>
                <a:gd name="connsiteX2" fmla="*/ 1048 w 1047"/>
                <a:gd name="connsiteY2" fmla="*/ 571 h 952"/>
                <a:gd name="connsiteX3" fmla="*/ 190 w 1047"/>
                <a:gd name="connsiteY3" fmla="*/ 0 h 952"/>
              </a:gdLst>
              <a:ahLst/>
              <a:cxnLst>
                <a:cxn ang="0">
                  <a:pos x="connsiteX0" y="connsiteY0"/>
                </a:cxn>
                <a:cxn ang="0">
                  <a:pos x="connsiteX1" y="connsiteY1"/>
                </a:cxn>
                <a:cxn ang="0">
                  <a:pos x="connsiteX2" y="connsiteY2"/>
                </a:cxn>
                <a:cxn ang="0">
                  <a:pos x="connsiteX3" y="connsiteY3"/>
                </a:cxn>
              </a:cxnLst>
              <a:rect l="l" t="t" r="r" b="b"/>
              <a:pathLst>
                <a:path w="1047" h="952">
                  <a:moveTo>
                    <a:pt x="190" y="0"/>
                  </a:moveTo>
                  <a:lnTo>
                    <a:pt x="0" y="952"/>
                  </a:lnTo>
                  <a:lnTo>
                    <a:pt x="1048" y="571"/>
                  </a:lnTo>
                  <a:lnTo>
                    <a:pt x="190" y="0"/>
                  </a:lnTo>
                  <a:close/>
                </a:path>
              </a:pathLst>
            </a:custGeom>
            <a:grpFill/>
            <a:ln w="9525" cap="flat">
              <a:noFill/>
              <a:prstDash val="solid"/>
              <a:miter/>
            </a:ln>
          </p:spPr>
          <p:txBody>
            <a:bodyPr rtlCol="0" anchor="ctr"/>
            <a:lstStyle/>
            <a:p>
              <a:endParaRPr lang="en-US">
                <a:solidFill>
                  <a:schemeClr val="bg1"/>
                </a:solidFill>
              </a:endParaRPr>
            </a:p>
          </p:txBody>
        </p:sp>
        <p:sp>
          <p:nvSpPr>
            <p:cNvPr id="10291" name="Freeform 10290">
              <a:extLst>
                <a:ext uri="{FF2B5EF4-FFF2-40B4-BE49-F238E27FC236}">
                  <a16:creationId xmlns:a16="http://schemas.microsoft.com/office/drawing/2014/main" id="{C921C563-AD6C-D408-F9D1-9A77DE28088C}"/>
                </a:ext>
              </a:extLst>
            </p:cNvPr>
            <p:cNvSpPr/>
            <p:nvPr/>
          </p:nvSpPr>
          <p:spPr>
            <a:xfrm>
              <a:off x="7532941" y="2704337"/>
              <a:ext cx="666" cy="952"/>
            </a:xfrm>
            <a:custGeom>
              <a:avLst/>
              <a:gdLst>
                <a:gd name="connsiteX0" fmla="*/ 667 w 666"/>
                <a:gd name="connsiteY0" fmla="*/ 0 h 952"/>
                <a:gd name="connsiteX1" fmla="*/ 0 w 666"/>
                <a:gd name="connsiteY1" fmla="*/ 953 h 952"/>
                <a:gd name="connsiteX2" fmla="*/ 0 w 666"/>
                <a:gd name="connsiteY2" fmla="*/ 953 h 952"/>
              </a:gdLst>
              <a:ahLst/>
              <a:cxnLst>
                <a:cxn ang="0">
                  <a:pos x="connsiteX0" y="connsiteY0"/>
                </a:cxn>
                <a:cxn ang="0">
                  <a:pos x="connsiteX1" y="connsiteY1"/>
                </a:cxn>
                <a:cxn ang="0">
                  <a:pos x="connsiteX2" y="connsiteY2"/>
                </a:cxn>
              </a:cxnLst>
              <a:rect l="l" t="t" r="r" b="b"/>
              <a:pathLst>
                <a:path w="666" h="952">
                  <a:moveTo>
                    <a:pt x="667" y="0"/>
                  </a:moveTo>
                  <a:lnTo>
                    <a:pt x="0" y="953"/>
                  </a:lnTo>
                  <a:lnTo>
                    <a:pt x="0" y="953"/>
                  </a:lnTo>
                  <a:close/>
                </a:path>
              </a:pathLst>
            </a:custGeom>
            <a:grpFill/>
            <a:ln w="9525" cap="flat">
              <a:noFill/>
              <a:prstDash val="solid"/>
              <a:miter/>
            </a:ln>
          </p:spPr>
          <p:txBody>
            <a:bodyPr rtlCol="0" anchor="ctr"/>
            <a:lstStyle/>
            <a:p>
              <a:endParaRPr lang="en-US">
                <a:solidFill>
                  <a:schemeClr val="bg1"/>
                </a:solidFill>
              </a:endParaRPr>
            </a:p>
          </p:txBody>
        </p:sp>
      </p:grpSp>
      <p:pic>
        <p:nvPicPr>
          <p:cNvPr id="10295" name="Picture 10294">
            <a:extLst>
              <a:ext uri="{FF2B5EF4-FFF2-40B4-BE49-F238E27FC236}">
                <a16:creationId xmlns:a16="http://schemas.microsoft.com/office/drawing/2014/main" id="{32A22A81-48B5-54F3-550F-818C1DD5F8BA}"/>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100000"/>
                    </a14:imgEffect>
                  </a14:imgLayer>
                </a14:imgProps>
              </a:ext>
            </a:extLst>
          </a:blip>
          <a:stretch>
            <a:fillRect/>
          </a:stretch>
        </p:blipFill>
        <p:spPr>
          <a:xfrm>
            <a:off x="11127142" y="146433"/>
            <a:ext cx="931862" cy="714179"/>
          </a:xfrm>
          <a:prstGeom prst="rect">
            <a:avLst/>
          </a:prstGeom>
        </p:spPr>
      </p:pic>
    </p:spTree>
    <p:extLst>
      <p:ext uri="{BB962C8B-B14F-4D97-AF65-F5344CB8AC3E}">
        <p14:creationId xmlns:p14="http://schemas.microsoft.com/office/powerpoint/2010/main" val="6017808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34BF997-5C59-1BD4-71EB-168736B1BB67}"/>
              </a:ext>
            </a:extLst>
          </p:cNvPr>
          <p:cNvSpPr>
            <a:spLocks noGrp="1"/>
          </p:cNvSpPr>
          <p:nvPr>
            <p:ph type="sldNum" sz="quarter" idx="4294967295"/>
          </p:nvPr>
        </p:nvSpPr>
        <p:spPr>
          <a:xfrm>
            <a:off x="9448800" y="6356350"/>
            <a:ext cx="2743200" cy="365125"/>
          </a:xfrm>
        </p:spPr>
        <p:txBody>
          <a:bodyPr/>
          <a:lstStyle/>
          <a:p>
            <a:fld id="{CB4D8987-FD1A-BB48-B0A7-01FEA247E1BB}" type="slidenum">
              <a:rPr lang="en-US" smtClean="0"/>
              <a:t>2</a:t>
            </a:fld>
            <a:endParaRPr lang="en-US"/>
          </a:p>
        </p:txBody>
      </p:sp>
      <p:sp>
        <p:nvSpPr>
          <p:cNvPr id="6" name="Rounded Rectangle 5">
            <a:extLst>
              <a:ext uri="{FF2B5EF4-FFF2-40B4-BE49-F238E27FC236}">
                <a16:creationId xmlns:a16="http://schemas.microsoft.com/office/drawing/2014/main" id="{CB4510D8-21EF-77F3-5635-8D74CD67FF86}"/>
              </a:ext>
            </a:extLst>
          </p:cNvPr>
          <p:cNvSpPr/>
          <p:nvPr/>
        </p:nvSpPr>
        <p:spPr>
          <a:xfrm>
            <a:off x="679345" y="4463293"/>
            <a:ext cx="2152970" cy="337020"/>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rtlCol="0" anchor="ctr"/>
          <a:lstStyle/>
          <a:p>
            <a:pPr>
              <a:lnSpc>
                <a:spcPct val="107000"/>
              </a:lnSpc>
              <a:spcAft>
                <a:spcPts val="800"/>
              </a:spcAft>
            </a:pPr>
            <a:endParaRPr lang="en-ID" b="1" dirty="0">
              <a:solidFill>
                <a:schemeClr val="accent2"/>
              </a:solidFill>
              <a:latin typeface="Arial" panose="020B0604020202020204" pitchFamily="34" charset="0"/>
              <a:cs typeface="Arial" panose="020B0604020202020204" pitchFamily="34" charset="0"/>
            </a:endParaRPr>
          </a:p>
        </p:txBody>
      </p:sp>
      <p:pic>
        <p:nvPicPr>
          <p:cNvPr id="26" name="Picture Placeholder 25" descr="A room with tables and chairs&#10;&#10;Description automatically generated">
            <a:extLst>
              <a:ext uri="{FF2B5EF4-FFF2-40B4-BE49-F238E27FC236}">
                <a16:creationId xmlns:a16="http://schemas.microsoft.com/office/drawing/2014/main" id="{2C339864-90F1-8E9E-2EEC-A25FB18DB43B}"/>
              </a:ext>
            </a:extLst>
          </p:cNvPr>
          <p:cNvPicPr>
            <a:picLocks noGrp="1" noChangeAspect="1"/>
          </p:cNvPicPr>
          <p:nvPr>
            <p:ph type="pic" sz="quarter" idx="10"/>
          </p:nvPr>
        </p:nvPicPr>
        <p:blipFill>
          <a:blip r:embed="rId3"/>
          <a:srcRect l="11839" r="11839"/>
          <a:stretch>
            <a:fillRect/>
          </a:stretch>
        </p:blipFill>
        <p:spPr/>
      </p:pic>
      <p:sp>
        <p:nvSpPr>
          <p:cNvPr id="28" name="TextBox 27">
            <a:extLst>
              <a:ext uri="{FF2B5EF4-FFF2-40B4-BE49-F238E27FC236}">
                <a16:creationId xmlns:a16="http://schemas.microsoft.com/office/drawing/2014/main" id="{13FA37C6-D40E-4BFD-EFCA-D0B8209B1777}"/>
              </a:ext>
            </a:extLst>
          </p:cNvPr>
          <p:cNvSpPr txBox="1"/>
          <p:nvPr/>
        </p:nvSpPr>
        <p:spPr>
          <a:xfrm>
            <a:off x="212500" y="2638793"/>
            <a:ext cx="4530289" cy="3323987"/>
          </a:xfrm>
          <a:prstGeom prst="rect">
            <a:avLst/>
          </a:prstGeom>
          <a:noFill/>
        </p:spPr>
        <p:txBody>
          <a:bodyPr wrap="square">
            <a:spAutoFit/>
          </a:bodyPr>
          <a:lstStyle/>
          <a:p>
            <a:r>
              <a:rPr lang="en-US" sz="1400" dirty="0">
                <a:solidFill>
                  <a:schemeClr val="bg1">
                    <a:lumMod val="85000"/>
                  </a:schemeClr>
                </a:solidFill>
              </a:rPr>
              <a:t>In January 2022, Danny and Justin combined over 20 years of friendship and expertise to create Veronica's Brick Oven Pizzeria, a "Quality Casual" concept that delivers authentic, creative, and fresh food crafted with care and precision. </a:t>
            </a:r>
          </a:p>
          <a:p>
            <a:endParaRPr lang="en-US" sz="1400" dirty="0">
              <a:solidFill>
                <a:schemeClr val="bg1">
                  <a:lumMod val="85000"/>
                </a:schemeClr>
              </a:solidFill>
            </a:endParaRPr>
          </a:p>
          <a:p>
            <a:r>
              <a:rPr lang="en-US" sz="1400" dirty="0">
                <a:solidFill>
                  <a:schemeClr val="bg1">
                    <a:lumMod val="85000"/>
                  </a:schemeClr>
                </a:solidFill>
              </a:rPr>
              <a:t>Named in honor of a beloved family member, Veronica's is built on the values she cherished—family, connection, and unforgettable memories. These principles are the heart of our brand, driving us to exceed expectations and create a welcoming experience for every customer.</a:t>
            </a:r>
          </a:p>
          <a:p>
            <a:endParaRPr lang="en-US" sz="1400" dirty="0">
              <a:solidFill>
                <a:schemeClr val="bg1">
                  <a:lumMod val="85000"/>
                </a:schemeClr>
              </a:solidFill>
            </a:endParaRPr>
          </a:p>
          <a:p>
            <a:r>
              <a:rPr lang="en-US" sz="1400" dirty="0">
                <a:solidFill>
                  <a:schemeClr val="bg1">
                    <a:lumMod val="85000"/>
                  </a:schemeClr>
                </a:solidFill>
              </a:rPr>
              <a:t>Now, we’re sharing our dream with aspiring entrepreneurs who want to join a proven concept that values quality, community, and success. Be part of a growing legacy with Veronica’s Brick Oven Pizzeria!</a:t>
            </a:r>
          </a:p>
        </p:txBody>
      </p:sp>
      <p:sp>
        <p:nvSpPr>
          <p:cNvPr id="29" name="Title 10">
            <a:extLst>
              <a:ext uri="{FF2B5EF4-FFF2-40B4-BE49-F238E27FC236}">
                <a16:creationId xmlns:a16="http://schemas.microsoft.com/office/drawing/2014/main" id="{60B153CF-417F-E091-E940-71378128B645}"/>
              </a:ext>
            </a:extLst>
          </p:cNvPr>
          <p:cNvSpPr txBox="1">
            <a:spLocks/>
          </p:cNvSpPr>
          <p:nvPr/>
        </p:nvSpPr>
        <p:spPr>
          <a:xfrm>
            <a:off x="251888" y="1794870"/>
            <a:ext cx="3007884" cy="901804"/>
          </a:xfrm>
          <a:prstGeom prst="rect">
            <a:avLst/>
          </a:prstGeom>
        </p:spPr>
        <p:txBody>
          <a:bodyPr/>
          <a:lstStyle>
            <a:lvl1pPr algn="l" defTabSz="914400" rtl="0" eaLnBrk="1" latinLnBrk="0" hangingPunct="1">
              <a:lnSpc>
                <a:spcPct val="90000"/>
              </a:lnSpc>
              <a:spcBef>
                <a:spcPct val="0"/>
              </a:spcBef>
              <a:buNone/>
              <a:defRPr lang="en-US" sz="3600" b="0" i="0" kern="1200" dirty="0">
                <a:solidFill>
                  <a:schemeClr val="tx1">
                    <a:lumMod val="85000"/>
                    <a:lumOff val="15000"/>
                  </a:schemeClr>
                </a:solidFill>
                <a:latin typeface="DM Serif Display" pitchFamily="2" charset="0"/>
                <a:ea typeface="+mj-ea"/>
                <a:cs typeface="+mj-cs"/>
              </a:defRPr>
            </a:lvl1pPr>
          </a:lstStyle>
          <a:p>
            <a:r>
              <a:rPr lang="en-US" dirty="0">
                <a:solidFill>
                  <a:schemeClr val="bg1">
                    <a:lumMod val="95000"/>
                  </a:schemeClr>
                </a:solidFill>
              </a:rPr>
              <a:t>Introduction</a:t>
            </a:r>
          </a:p>
        </p:txBody>
      </p:sp>
      <p:grpSp>
        <p:nvGrpSpPr>
          <p:cNvPr id="30" name="Group 29">
            <a:extLst>
              <a:ext uri="{FF2B5EF4-FFF2-40B4-BE49-F238E27FC236}">
                <a16:creationId xmlns:a16="http://schemas.microsoft.com/office/drawing/2014/main" id="{2A07799D-340A-4C81-1AD2-BB9AD00F8E78}"/>
              </a:ext>
            </a:extLst>
          </p:cNvPr>
          <p:cNvGrpSpPr/>
          <p:nvPr/>
        </p:nvGrpSpPr>
        <p:grpSpPr>
          <a:xfrm>
            <a:off x="346008" y="2348035"/>
            <a:ext cx="1922674" cy="77550"/>
            <a:chOff x="6245679" y="2701320"/>
            <a:chExt cx="1922674" cy="77550"/>
          </a:xfrm>
          <a:solidFill>
            <a:schemeClr val="bg1">
              <a:lumMod val="95000"/>
            </a:schemeClr>
          </a:solidFill>
        </p:grpSpPr>
        <p:sp>
          <p:nvSpPr>
            <p:cNvPr id="32" name="Freeform 383">
              <a:extLst>
                <a:ext uri="{FF2B5EF4-FFF2-40B4-BE49-F238E27FC236}">
                  <a16:creationId xmlns:a16="http://schemas.microsoft.com/office/drawing/2014/main" id="{9D479FB6-0C10-3F76-012B-A8CA6FD529AD}"/>
                </a:ext>
              </a:extLst>
            </p:cNvPr>
            <p:cNvSpPr/>
            <p:nvPr/>
          </p:nvSpPr>
          <p:spPr>
            <a:xfrm>
              <a:off x="7423276" y="2713689"/>
              <a:ext cx="471709" cy="28281"/>
            </a:xfrm>
            <a:custGeom>
              <a:avLst/>
              <a:gdLst>
                <a:gd name="connsiteX0" fmla="*/ 437610 w 471709"/>
                <a:gd name="connsiteY0" fmla="*/ 23033 h 28281"/>
                <a:gd name="connsiteX1" fmla="*/ 442468 w 471709"/>
                <a:gd name="connsiteY1" fmla="*/ 20747 h 28281"/>
                <a:gd name="connsiteX2" fmla="*/ 441135 w 471709"/>
                <a:gd name="connsiteY2" fmla="*/ 19128 h 28281"/>
                <a:gd name="connsiteX3" fmla="*/ 437229 w 471709"/>
                <a:gd name="connsiteY3" fmla="*/ 22747 h 28281"/>
                <a:gd name="connsiteX4" fmla="*/ 423228 w 471709"/>
                <a:gd name="connsiteY4" fmla="*/ 24271 h 28281"/>
                <a:gd name="connsiteX5" fmla="*/ 396558 w 471709"/>
                <a:gd name="connsiteY5" fmla="*/ 26176 h 28281"/>
                <a:gd name="connsiteX6" fmla="*/ 392557 w 471709"/>
                <a:gd name="connsiteY6" fmla="*/ 19604 h 28281"/>
                <a:gd name="connsiteX7" fmla="*/ 393224 w 471709"/>
                <a:gd name="connsiteY7" fmla="*/ 18556 h 28281"/>
                <a:gd name="connsiteX8" fmla="*/ 392271 w 471709"/>
                <a:gd name="connsiteY8" fmla="*/ 19318 h 28281"/>
                <a:gd name="connsiteX9" fmla="*/ 373221 w 471709"/>
                <a:gd name="connsiteY9" fmla="*/ 22461 h 28281"/>
                <a:gd name="connsiteX10" fmla="*/ 354171 w 471709"/>
                <a:gd name="connsiteY10" fmla="*/ 27034 h 28281"/>
                <a:gd name="connsiteX11" fmla="*/ 341503 w 471709"/>
                <a:gd name="connsiteY11" fmla="*/ 16842 h 28281"/>
                <a:gd name="connsiteX12" fmla="*/ 329121 w 471709"/>
                <a:gd name="connsiteY12" fmla="*/ 17413 h 28281"/>
                <a:gd name="connsiteX13" fmla="*/ 272542 w 471709"/>
                <a:gd name="connsiteY13" fmla="*/ 22843 h 28281"/>
                <a:gd name="connsiteX14" fmla="*/ 241491 w 471709"/>
                <a:gd name="connsiteY14" fmla="*/ 18271 h 28281"/>
                <a:gd name="connsiteX15" fmla="*/ 213392 w 471709"/>
                <a:gd name="connsiteY15" fmla="*/ 22747 h 28281"/>
                <a:gd name="connsiteX16" fmla="*/ 187960 w 471709"/>
                <a:gd name="connsiteY16" fmla="*/ 21890 h 28281"/>
                <a:gd name="connsiteX17" fmla="*/ 185579 w 471709"/>
                <a:gd name="connsiteY17" fmla="*/ 16175 h 28281"/>
                <a:gd name="connsiteX18" fmla="*/ 186246 w 471709"/>
                <a:gd name="connsiteY18" fmla="*/ 15032 h 28281"/>
                <a:gd name="connsiteX19" fmla="*/ 185293 w 471709"/>
                <a:gd name="connsiteY19" fmla="*/ 15889 h 28281"/>
                <a:gd name="connsiteX20" fmla="*/ 157956 w 471709"/>
                <a:gd name="connsiteY20" fmla="*/ 21604 h 28281"/>
                <a:gd name="connsiteX21" fmla="*/ 141859 w 471709"/>
                <a:gd name="connsiteY21" fmla="*/ 24938 h 28281"/>
                <a:gd name="connsiteX22" fmla="*/ 131667 w 471709"/>
                <a:gd name="connsiteY22" fmla="*/ 16651 h 28281"/>
                <a:gd name="connsiteX23" fmla="*/ 122142 w 471709"/>
                <a:gd name="connsiteY23" fmla="*/ 11889 h 28281"/>
                <a:gd name="connsiteX24" fmla="*/ 116904 w 471709"/>
                <a:gd name="connsiteY24" fmla="*/ 20461 h 28281"/>
                <a:gd name="connsiteX25" fmla="*/ 102807 w 471709"/>
                <a:gd name="connsiteY25" fmla="*/ 26081 h 28281"/>
                <a:gd name="connsiteX26" fmla="*/ 71946 w 471709"/>
                <a:gd name="connsiteY26" fmla="*/ 25128 h 28281"/>
                <a:gd name="connsiteX27" fmla="*/ 65659 w 471709"/>
                <a:gd name="connsiteY27" fmla="*/ 24081 h 28281"/>
                <a:gd name="connsiteX28" fmla="*/ 50419 w 471709"/>
                <a:gd name="connsiteY28" fmla="*/ 17604 h 28281"/>
                <a:gd name="connsiteX29" fmla="*/ 27273 w 471709"/>
                <a:gd name="connsiteY29" fmla="*/ 23319 h 28281"/>
                <a:gd name="connsiteX30" fmla="*/ 8223 w 471709"/>
                <a:gd name="connsiteY30" fmla="*/ 25986 h 28281"/>
                <a:gd name="connsiteX31" fmla="*/ 1079 w 471709"/>
                <a:gd name="connsiteY31" fmla="*/ 11698 h 28281"/>
                <a:gd name="connsiteX32" fmla="*/ 4128 w 471709"/>
                <a:gd name="connsiteY32" fmla="*/ 7412 h 28281"/>
                <a:gd name="connsiteX33" fmla="*/ 39846 w 471709"/>
                <a:gd name="connsiteY33" fmla="*/ 9127 h 28281"/>
                <a:gd name="connsiteX34" fmla="*/ 44990 w 471709"/>
                <a:gd name="connsiteY34" fmla="*/ 10079 h 28281"/>
                <a:gd name="connsiteX35" fmla="*/ 99568 w 471709"/>
                <a:gd name="connsiteY35" fmla="*/ 4745 h 28281"/>
                <a:gd name="connsiteX36" fmla="*/ 112236 w 471709"/>
                <a:gd name="connsiteY36" fmla="*/ 2364 h 28281"/>
                <a:gd name="connsiteX37" fmla="*/ 131286 w 471709"/>
                <a:gd name="connsiteY37" fmla="*/ 2935 h 28281"/>
                <a:gd name="connsiteX38" fmla="*/ 147574 w 471709"/>
                <a:gd name="connsiteY38" fmla="*/ 4364 h 28281"/>
                <a:gd name="connsiteX39" fmla="*/ 207677 w 471709"/>
                <a:gd name="connsiteY39" fmla="*/ 3602 h 28281"/>
                <a:gd name="connsiteX40" fmla="*/ 251396 w 471709"/>
                <a:gd name="connsiteY40" fmla="*/ 4840 h 28281"/>
                <a:gd name="connsiteX41" fmla="*/ 293688 w 471709"/>
                <a:gd name="connsiteY41" fmla="*/ 2649 h 28281"/>
                <a:gd name="connsiteX42" fmla="*/ 325120 w 471709"/>
                <a:gd name="connsiteY42" fmla="*/ 744 h 28281"/>
                <a:gd name="connsiteX43" fmla="*/ 344932 w 471709"/>
                <a:gd name="connsiteY43" fmla="*/ 4840 h 28281"/>
                <a:gd name="connsiteX44" fmla="*/ 356076 w 471709"/>
                <a:gd name="connsiteY44" fmla="*/ 3411 h 28281"/>
                <a:gd name="connsiteX45" fmla="*/ 370173 w 471709"/>
                <a:gd name="connsiteY45" fmla="*/ 2554 h 28281"/>
                <a:gd name="connsiteX46" fmla="*/ 384270 w 471709"/>
                <a:gd name="connsiteY46" fmla="*/ 4745 h 28281"/>
                <a:gd name="connsiteX47" fmla="*/ 419322 w 471709"/>
                <a:gd name="connsiteY47" fmla="*/ 4745 h 28281"/>
                <a:gd name="connsiteX48" fmla="*/ 463709 w 471709"/>
                <a:gd name="connsiteY48" fmla="*/ 2935 h 28281"/>
                <a:gd name="connsiteX49" fmla="*/ 470748 w 471709"/>
                <a:gd name="connsiteY49" fmla="*/ 6907 h 28281"/>
                <a:gd name="connsiteX50" fmla="*/ 470471 w 471709"/>
                <a:gd name="connsiteY50" fmla="*/ 10746 h 28281"/>
                <a:gd name="connsiteX51" fmla="*/ 471710 w 471709"/>
                <a:gd name="connsiteY51" fmla="*/ 26367 h 28281"/>
                <a:gd name="connsiteX52" fmla="*/ 437610 w 471709"/>
                <a:gd name="connsiteY52" fmla="*/ 23033 h 28281"/>
                <a:gd name="connsiteX53" fmla="*/ 106426 w 471709"/>
                <a:gd name="connsiteY53" fmla="*/ 16461 h 28281"/>
                <a:gd name="connsiteX54" fmla="*/ 105188 w 471709"/>
                <a:gd name="connsiteY54" fmla="*/ 15508 h 28281"/>
                <a:gd name="connsiteX55" fmla="*/ 104426 w 471709"/>
                <a:gd name="connsiteY55" fmla="*/ 17413 h 28281"/>
                <a:gd name="connsiteX56" fmla="*/ 105950 w 471709"/>
                <a:gd name="connsiteY56" fmla="*/ 17413 h 28281"/>
                <a:gd name="connsiteX57" fmla="*/ 106426 w 471709"/>
                <a:gd name="connsiteY57" fmla="*/ 16461 h 28281"/>
                <a:gd name="connsiteX58" fmla="*/ 208344 w 471709"/>
                <a:gd name="connsiteY58" fmla="*/ 13318 h 28281"/>
                <a:gd name="connsiteX59" fmla="*/ 207677 w 471709"/>
                <a:gd name="connsiteY59" fmla="*/ 12270 h 28281"/>
                <a:gd name="connsiteX60" fmla="*/ 206438 w 471709"/>
                <a:gd name="connsiteY60" fmla="*/ 11603 h 28281"/>
                <a:gd name="connsiteX61" fmla="*/ 207391 w 471709"/>
                <a:gd name="connsiteY61" fmla="*/ 12556 h 28281"/>
                <a:gd name="connsiteX62" fmla="*/ 290925 w 471709"/>
                <a:gd name="connsiteY62" fmla="*/ 14746 h 28281"/>
                <a:gd name="connsiteX63" fmla="*/ 287401 w 471709"/>
                <a:gd name="connsiteY63" fmla="*/ 13698 h 28281"/>
                <a:gd name="connsiteX64" fmla="*/ 283115 w 471709"/>
                <a:gd name="connsiteY64" fmla="*/ 15985 h 28281"/>
                <a:gd name="connsiteX65" fmla="*/ 284353 w 471709"/>
                <a:gd name="connsiteY65" fmla="*/ 17794 h 28281"/>
                <a:gd name="connsiteX66" fmla="*/ 290925 w 471709"/>
                <a:gd name="connsiteY66" fmla="*/ 14746 h 28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471709" h="28281">
                  <a:moveTo>
                    <a:pt x="437610" y="23033"/>
                  </a:moveTo>
                  <a:cubicBezTo>
                    <a:pt x="439344" y="22547"/>
                    <a:pt x="440982" y="21776"/>
                    <a:pt x="442468" y="20747"/>
                  </a:cubicBezTo>
                  <a:cubicBezTo>
                    <a:pt x="443516" y="19794"/>
                    <a:pt x="442468" y="18461"/>
                    <a:pt x="441135" y="19128"/>
                  </a:cubicBezTo>
                  <a:cubicBezTo>
                    <a:pt x="439677" y="20157"/>
                    <a:pt x="438363" y="21366"/>
                    <a:pt x="437229" y="22747"/>
                  </a:cubicBezTo>
                  <a:cubicBezTo>
                    <a:pt x="432657" y="23605"/>
                    <a:pt x="427704" y="21033"/>
                    <a:pt x="423228" y="24271"/>
                  </a:cubicBezTo>
                  <a:cubicBezTo>
                    <a:pt x="415131" y="29701"/>
                    <a:pt x="405511" y="26843"/>
                    <a:pt x="396558" y="26176"/>
                  </a:cubicBezTo>
                  <a:cubicBezTo>
                    <a:pt x="393033" y="26176"/>
                    <a:pt x="392271" y="22652"/>
                    <a:pt x="392557" y="19604"/>
                  </a:cubicBezTo>
                  <a:lnTo>
                    <a:pt x="393224" y="18556"/>
                  </a:lnTo>
                  <a:lnTo>
                    <a:pt x="392271" y="19318"/>
                  </a:lnTo>
                  <a:cubicBezTo>
                    <a:pt x="385889" y="16270"/>
                    <a:pt x="378279" y="17518"/>
                    <a:pt x="373221" y="22461"/>
                  </a:cubicBezTo>
                  <a:cubicBezTo>
                    <a:pt x="367611" y="26186"/>
                    <a:pt x="360858" y="27805"/>
                    <a:pt x="354171" y="27034"/>
                  </a:cubicBezTo>
                  <a:cubicBezTo>
                    <a:pt x="346170" y="27034"/>
                    <a:pt x="344646" y="22461"/>
                    <a:pt x="341503" y="16842"/>
                  </a:cubicBezTo>
                  <a:cubicBezTo>
                    <a:pt x="338360" y="11222"/>
                    <a:pt x="333312" y="14842"/>
                    <a:pt x="329121" y="17413"/>
                  </a:cubicBezTo>
                  <a:cubicBezTo>
                    <a:pt x="311309" y="28367"/>
                    <a:pt x="291497" y="22461"/>
                    <a:pt x="272542" y="22843"/>
                  </a:cubicBezTo>
                  <a:cubicBezTo>
                    <a:pt x="263779" y="12270"/>
                    <a:pt x="251301" y="22843"/>
                    <a:pt x="241491" y="18271"/>
                  </a:cubicBezTo>
                  <a:cubicBezTo>
                    <a:pt x="233489" y="26938"/>
                    <a:pt x="222441" y="21985"/>
                    <a:pt x="213392" y="22747"/>
                  </a:cubicBezTo>
                  <a:cubicBezTo>
                    <a:pt x="204343" y="23509"/>
                    <a:pt x="196628" y="19794"/>
                    <a:pt x="187960" y="21890"/>
                  </a:cubicBezTo>
                  <a:cubicBezTo>
                    <a:pt x="185864" y="22366"/>
                    <a:pt x="185293" y="18556"/>
                    <a:pt x="185579" y="16175"/>
                  </a:cubicBezTo>
                  <a:lnTo>
                    <a:pt x="186246" y="15032"/>
                  </a:lnTo>
                  <a:lnTo>
                    <a:pt x="185293" y="15889"/>
                  </a:lnTo>
                  <a:cubicBezTo>
                    <a:pt x="175768" y="15889"/>
                    <a:pt x="166243" y="12841"/>
                    <a:pt x="157956" y="21604"/>
                  </a:cubicBezTo>
                  <a:cubicBezTo>
                    <a:pt x="155004" y="24652"/>
                    <a:pt x="147384" y="24367"/>
                    <a:pt x="141859" y="24938"/>
                  </a:cubicBezTo>
                  <a:cubicBezTo>
                    <a:pt x="136335" y="25510"/>
                    <a:pt x="134620" y="20176"/>
                    <a:pt x="131667" y="16651"/>
                  </a:cubicBezTo>
                  <a:cubicBezTo>
                    <a:pt x="128714" y="13127"/>
                    <a:pt x="125286" y="13318"/>
                    <a:pt x="122142" y="11889"/>
                  </a:cubicBezTo>
                  <a:cubicBezTo>
                    <a:pt x="116332" y="13127"/>
                    <a:pt x="118618" y="17794"/>
                    <a:pt x="116904" y="20461"/>
                  </a:cubicBezTo>
                  <a:cubicBezTo>
                    <a:pt x="114275" y="25605"/>
                    <a:pt x="108245" y="28005"/>
                    <a:pt x="102807" y="26081"/>
                  </a:cubicBezTo>
                  <a:cubicBezTo>
                    <a:pt x="92786" y="23052"/>
                    <a:pt x="82137" y="22728"/>
                    <a:pt x="71946" y="25128"/>
                  </a:cubicBezTo>
                  <a:cubicBezTo>
                    <a:pt x="69374" y="25890"/>
                    <a:pt x="65469" y="26081"/>
                    <a:pt x="65659" y="24081"/>
                  </a:cubicBezTo>
                  <a:cubicBezTo>
                    <a:pt x="67088" y="8936"/>
                    <a:pt x="54896" y="16461"/>
                    <a:pt x="50419" y="17604"/>
                  </a:cubicBezTo>
                  <a:cubicBezTo>
                    <a:pt x="42704" y="19509"/>
                    <a:pt x="33846" y="17604"/>
                    <a:pt x="27273" y="23319"/>
                  </a:cubicBezTo>
                  <a:cubicBezTo>
                    <a:pt x="21777" y="27357"/>
                    <a:pt x="14615" y="28357"/>
                    <a:pt x="8223" y="25986"/>
                  </a:cubicBezTo>
                  <a:cubicBezTo>
                    <a:pt x="508" y="23986"/>
                    <a:pt x="9080" y="14746"/>
                    <a:pt x="1079" y="11698"/>
                  </a:cubicBezTo>
                  <a:cubicBezTo>
                    <a:pt x="-2159" y="10460"/>
                    <a:pt x="2794" y="7317"/>
                    <a:pt x="4128" y="7412"/>
                  </a:cubicBezTo>
                  <a:cubicBezTo>
                    <a:pt x="16034" y="8365"/>
                    <a:pt x="28512" y="-113"/>
                    <a:pt x="39846" y="9127"/>
                  </a:cubicBezTo>
                  <a:cubicBezTo>
                    <a:pt x="41189" y="10489"/>
                    <a:pt x="43247" y="10870"/>
                    <a:pt x="44990" y="10079"/>
                  </a:cubicBezTo>
                  <a:cubicBezTo>
                    <a:pt x="62421" y="1792"/>
                    <a:pt x="81375" y="6745"/>
                    <a:pt x="99568" y="4745"/>
                  </a:cubicBezTo>
                  <a:cubicBezTo>
                    <a:pt x="103835" y="4202"/>
                    <a:pt x="108064" y="3402"/>
                    <a:pt x="112236" y="2364"/>
                  </a:cubicBezTo>
                  <a:cubicBezTo>
                    <a:pt x="118523" y="744"/>
                    <a:pt x="124524" y="-2303"/>
                    <a:pt x="131286" y="2935"/>
                  </a:cubicBezTo>
                  <a:cubicBezTo>
                    <a:pt x="136344" y="5450"/>
                    <a:pt x="142154" y="5955"/>
                    <a:pt x="147574" y="4364"/>
                  </a:cubicBezTo>
                  <a:cubicBezTo>
                    <a:pt x="167767" y="-875"/>
                    <a:pt x="187865" y="5126"/>
                    <a:pt x="207677" y="3602"/>
                  </a:cubicBezTo>
                  <a:cubicBezTo>
                    <a:pt x="222726" y="2459"/>
                    <a:pt x="236919" y="4650"/>
                    <a:pt x="251396" y="4840"/>
                  </a:cubicBezTo>
                  <a:cubicBezTo>
                    <a:pt x="265522" y="6212"/>
                    <a:pt x="279781" y="5479"/>
                    <a:pt x="293688" y="2649"/>
                  </a:cubicBezTo>
                  <a:cubicBezTo>
                    <a:pt x="304451" y="-589"/>
                    <a:pt x="315309" y="8174"/>
                    <a:pt x="325120" y="744"/>
                  </a:cubicBezTo>
                  <a:cubicBezTo>
                    <a:pt x="330359" y="7984"/>
                    <a:pt x="338169" y="3888"/>
                    <a:pt x="344932" y="4840"/>
                  </a:cubicBezTo>
                  <a:cubicBezTo>
                    <a:pt x="349218" y="5507"/>
                    <a:pt x="350647" y="-4685"/>
                    <a:pt x="356076" y="3411"/>
                  </a:cubicBezTo>
                  <a:cubicBezTo>
                    <a:pt x="360077" y="9698"/>
                    <a:pt x="364363" y="-1351"/>
                    <a:pt x="370173" y="2554"/>
                  </a:cubicBezTo>
                  <a:cubicBezTo>
                    <a:pt x="374707" y="4116"/>
                    <a:pt x="379479" y="4859"/>
                    <a:pt x="384270" y="4745"/>
                  </a:cubicBezTo>
                  <a:cubicBezTo>
                    <a:pt x="395919" y="6078"/>
                    <a:pt x="407673" y="6078"/>
                    <a:pt x="419322" y="4745"/>
                  </a:cubicBezTo>
                  <a:cubicBezTo>
                    <a:pt x="434086" y="3411"/>
                    <a:pt x="448945" y="7603"/>
                    <a:pt x="463709" y="2935"/>
                  </a:cubicBezTo>
                  <a:cubicBezTo>
                    <a:pt x="466747" y="2088"/>
                    <a:pt x="469900" y="3869"/>
                    <a:pt x="470748" y="6907"/>
                  </a:cubicBezTo>
                  <a:cubicBezTo>
                    <a:pt x="471100" y="8184"/>
                    <a:pt x="471005" y="9536"/>
                    <a:pt x="470471" y="10746"/>
                  </a:cubicBezTo>
                  <a:cubicBezTo>
                    <a:pt x="468995" y="15937"/>
                    <a:pt x="469433" y="21480"/>
                    <a:pt x="471710" y="26367"/>
                  </a:cubicBezTo>
                  <a:cubicBezTo>
                    <a:pt x="459804" y="24938"/>
                    <a:pt x="447897" y="33415"/>
                    <a:pt x="437610" y="23033"/>
                  </a:cubicBezTo>
                  <a:close/>
                  <a:moveTo>
                    <a:pt x="106426" y="16461"/>
                  </a:moveTo>
                  <a:cubicBezTo>
                    <a:pt x="106426" y="16461"/>
                    <a:pt x="105569" y="15508"/>
                    <a:pt x="105188" y="15508"/>
                  </a:cubicBezTo>
                  <a:cubicBezTo>
                    <a:pt x="104807" y="15508"/>
                    <a:pt x="103283" y="16175"/>
                    <a:pt x="104426" y="17413"/>
                  </a:cubicBezTo>
                  <a:cubicBezTo>
                    <a:pt x="104912" y="17613"/>
                    <a:pt x="105464" y="17613"/>
                    <a:pt x="105950" y="17413"/>
                  </a:cubicBezTo>
                  <a:cubicBezTo>
                    <a:pt x="105950" y="17413"/>
                    <a:pt x="106236" y="16937"/>
                    <a:pt x="106426" y="16461"/>
                  </a:cubicBezTo>
                  <a:close/>
                  <a:moveTo>
                    <a:pt x="208344" y="13318"/>
                  </a:moveTo>
                  <a:lnTo>
                    <a:pt x="207677" y="12270"/>
                  </a:lnTo>
                  <a:lnTo>
                    <a:pt x="206438" y="11603"/>
                  </a:lnTo>
                  <a:lnTo>
                    <a:pt x="207391" y="12556"/>
                  </a:lnTo>
                  <a:close/>
                  <a:moveTo>
                    <a:pt x="290925" y="14746"/>
                  </a:moveTo>
                  <a:cubicBezTo>
                    <a:pt x="289211" y="14175"/>
                    <a:pt x="288068" y="13508"/>
                    <a:pt x="287401" y="13698"/>
                  </a:cubicBezTo>
                  <a:cubicBezTo>
                    <a:pt x="285820" y="14127"/>
                    <a:pt x="284353" y="14908"/>
                    <a:pt x="283115" y="15985"/>
                  </a:cubicBezTo>
                  <a:cubicBezTo>
                    <a:pt x="282162" y="16842"/>
                    <a:pt x="283115" y="18175"/>
                    <a:pt x="284353" y="17794"/>
                  </a:cubicBezTo>
                  <a:cubicBezTo>
                    <a:pt x="286630" y="16966"/>
                    <a:pt x="288820" y="15946"/>
                    <a:pt x="290925" y="14746"/>
                  </a:cubicBezTo>
                  <a:close/>
                </a:path>
              </a:pathLst>
            </a:custGeom>
            <a:grpFill/>
            <a:ln w="9525" cap="flat">
              <a:noFill/>
              <a:prstDash val="solid"/>
              <a:miter/>
            </a:ln>
          </p:spPr>
          <p:txBody>
            <a:bodyPr rtlCol="0" anchor="ctr"/>
            <a:lstStyle/>
            <a:p>
              <a:endParaRPr lang="en-US"/>
            </a:p>
          </p:txBody>
        </p:sp>
        <p:sp>
          <p:nvSpPr>
            <p:cNvPr id="33" name="Freeform 384">
              <a:extLst>
                <a:ext uri="{FF2B5EF4-FFF2-40B4-BE49-F238E27FC236}">
                  <a16:creationId xmlns:a16="http://schemas.microsoft.com/office/drawing/2014/main" id="{AD0C763E-B056-6243-94CC-F7E602A87597}"/>
                </a:ext>
              </a:extLst>
            </p:cNvPr>
            <p:cNvSpPr/>
            <p:nvPr/>
          </p:nvSpPr>
          <p:spPr>
            <a:xfrm>
              <a:off x="7899476" y="2704854"/>
              <a:ext cx="265179" cy="45073"/>
            </a:xfrm>
            <a:custGeom>
              <a:avLst/>
              <a:gdLst>
                <a:gd name="connsiteX0" fmla="*/ 264973 w 265179"/>
                <a:gd name="connsiteY0" fmla="*/ 24248 h 45073"/>
                <a:gd name="connsiteX1" fmla="*/ 255448 w 265179"/>
                <a:gd name="connsiteY1" fmla="*/ 40155 h 45073"/>
                <a:gd name="connsiteX2" fmla="*/ 248590 w 265179"/>
                <a:gd name="connsiteY2" fmla="*/ 40155 h 45073"/>
                <a:gd name="connsiteX3" fmla="*/ 218967 w 265179"/>
                <a:gd name="connsiteY3" fmla="*/ 42441 h 45073"/>
                <a:gd name="connsiteX4" fmla="*/ 206584 w 265179"/>
                <a:gd name="connsiteY4" fmla="*/ 44441 h 45073"/>
                <a:gd name="connsiteX5" fmla="*/ 148672 w 265179"/>
                <a:gd name="connsiteY5" fmla="*/ 42917 h 45073"/>
                <a:gd name="connsiteX6" fmla="*/ 99142 w 265179"/>
                <a:gd name="connsiteY6" fmla="*/ 41965 h 45073"/>
                <a:gd name="connsiteX7" fmla="*/ 57614 w 265179"/>
                <a:gd name="connsiteY7" fmla="*/ 39679 h 45073"/>
                <a:gd name="connsiteX8" fmla="*/ 11131 w 265179"/>
                <a:gd name="connsiteY8" fmla="*/ 35488 h 45073"/>
                <a:gd name="connsiteX9" fmla="*/ 82 w 265179"/>
                <a:gd name="connsiteY9" fmla="*/ 21867 h 45073"/>
                <a:gd name="connsiteX10" fmla="*/ 10084 w 265179"/>
                <a:gd name="connsiteY10" fmla="*/ 13771 h 45073"/>
                <a:gd name="connsiteX11" fmla="*/ 44469 w 265179"/>
                <a:gd name="connsiteY11" fmla="*/ 15771 h 45073"/>
                <a:gd name="connsiteX12" fmla="*/ 70282 w 265179"/>
                <a:gd name="connsiteY12" fmla="*/ 15200 h 45073"/>
                <a:gd name="connsiteX13" fmla="*/ 75520 w 265179"/>
                <a:gd name="connsiteY13" fmla="*/ 14247 h 45073"/>
                <a:gd name="connsiteX14" fmla="*/ 95618 w 265179"/>
                <a:gd name="connsiteY14" fmla="*/ 13676 h 45073"/>
                <a:gd name="connsiteX15" fmla="*/ 86665 w 265179"/>
                <a:gd name="connsiteY15" fmla="*/ 8913 h 45073"/>
                <a:gd name="connsiteX16" fmla="*/ 21418 w 265179"/>
                <a:gd name="connsiteY16" fmla="*/ 7960 h 45073"/>
                <a:gd name="connsiteX17" fmla="*/ 6369 w 265179"/>
                <a:gd name="connsiteY17" fmla="*/ 7960 h 45073"/>
                <a:gd name="connsiteX18" fmla="*/ 749 w 265179"/>
                <a:gd name="connsiteY18" fmla="*/ 4627 h 45073"/>
                <a:gd name="connsiteX19" fmla="*/ 7131 w 265179"/>
                <a:gd name="connsiteY19" fmla="*/ 245 h 45073"/>
                <a:gd name="connsiteX20" fmla="*/ 12751 w 265179"/>
                <a:gd name="connsiteY20" fmla="*/ 245 h 45073"/>
                <a:gd name="connsiteX21" fmla="*/ 114573 w 265179"/>
                <a:gd name="connsiteY21" fmla="*/ 3484 h 45073"/>
                <a:gd name="connsiteX22" fmla="*/ 148196 w 265179"/>
                <a:gd name="connsiteY22" fmla="*/ 3484 h 45073"/>
                <a:gd name="connsiteX23" fmla="*/ 155149 w 265179"/>
                <a:gd name="connsiteY23" fmla="*/ 7484 h 45073"/>
                <a:gd name="connsiteX24" fmla="*/ 148101 w 265179"/>
                <a:gd name="connsiteY24" fmla="*/ 10818 h 45073"/>
                <a:gd name="connsiteX25" fmla="*/ 113430 w 265179"/>
                <a:gd name="connsiteY25" fmla="*/ 8627 h 45073"/>
                <a:gd name="connsiteX26" fmla="*/ 97333 w 265179"/>
                <a:gd name="connsiteY26" fmla="*/ 14818 h 45073"/>
                <a:gd name="connsiteX27" fmla="*/ 107334 w 265179"/>
                <a:gd name="connsiteY27" fmla="*/ 18628 h 45073"/>
                <a:gd name="connsiteX28" fmla="*/ 145434 w 265179"/>
                <a:gd name="connsiteY28" fmla="*/ 19676 h 45073"/>
                <a:gd name="connsiteX29" fmla="*/ 165341 w 265179"/>
                <a:gd name="connsiteY29" fmla="*/ 18724 h 45073"/>
                <a:gd name="connsiteX30" fmla="*/ 199917 w 265179"/>
                <a:gd name="connsiteY30" fmla="*/ 21772 h 45073"/>
                <a:gd name="connsiteX31" fmla="*/ 220491 w 265179"/>
                <a:gd name="connsiteY31" fmla="*/ 15390 h 45073"/>
                <a:gd name="connsiteX32" fmla="*/ 187249 w 265179"/>
                <a:gd name="connsiteY32" fmla="*/ 9961 h 45073"/>
                <a:gd name="connsiteX33" fmla="*/ 222015 w 265179"/>
                <a:gd name="connsiteY33" fmla="*/ 13676 h 45073"/>
                <a:gd name="connsiteX34" fmla="*/ 225063 w 265179"/>
                <a:gd name="connsiteY34" fmla="*/ 14342 h 45073"/>
                <a:gd name="connsiteX35" fmla="*/ 225825 w 265179"/>
                <a:gd name="connsiteY35" fmla="*/ 13199 h 45073"/>
                <a:gd name="connsiteX36" fmla="*/ 225253 w 265179"/>
                <a:gd name="connsiteY36" fmla="*/ 14533 h 45073"/>
                <a:gd name="connsiteX37" fmla="*/ 230206 w 265179"/>
                <a:gd name="connsiteY37" fmla="*/ 24058 h 45073"/>
                <a:gd name="connsiteX38" fmla="*/ 246589 w 265179"/>
                <a:gd name="connsiteY38" fmla="*/ 24820 h 45073"/>
                <a:gd name="connsiteX39" fmla="*/ 251542 w 265179"/>
                <a:gd name="connsiteY39" fmla="*/ 17676 h 45073"/>
                <a:gd name="connsiteX40" fmla="*/ 264973 w 265179"/>
                <a:gd name="connsiteY40" fmla="*/ 24248 h 45073"/>
                <a:gd name="connsiteX41" fmla="*/ 33610 w 265179"/>
                <a:gd name="connsiteY41" fmla="*/ 29201 h 45073"/>
                <a:gd name="connsiteX42" fmla="*/ 32944 w 265179"/>
                <a:gd name="connsiteY42" fmla="*/ 28058 h 45073"/>
                <a:gd name="connsiteX43" fmla="*/ 31801 w 265179"/>
                <a:gd name="connsiteY43" fmla="*/ 27487 h 45073"/>
                <a:gd name="connsiteX44" fmla="*/ 32658 w 265179"/>
                <a:gd name="connsiteY44" fmla="*/ 28344 h 45073"/>
                <a:gd name="connsiteX45" fmla="*/ 101333 w 265179"/>
                <a:gd name="connsiteY45" fmla="*/ 30249 h 45073"/>
                <a:gd name="connsiteX46" fmla="*/ 100285 w 265179"/>
                <a:gd name="connsiteY46" fmla="*/ 29677 h 45073"/>
                <a:gd name="connsiteX47" fmla="*/ 100285 w 265179"/>
                <a:gd name="connsiteY47" fmla="*/ 30439 h 45073"/>
                <a:gd name="connsiteX48" fmla="*/ 196583 w 265179"/>
                <a:gd name="connsiteY48" fmla="*/ 35869 h 45073"/>
                <a:gd name="connsiteX49" fmla="*/ 196583 w 265179"/>
                <a:gd name="connsiteY49" fmla="*/ 34726 h 45073"/>
                <a:gd name="connsiteX50" fmla="*/ 196012 w 265179"/>
                <a:gd name="connsiteY50" fmla="*/ 35678 h 45073"/>
                <a:gd name="connsiteX51" fmla="*/ 256305 w 265179"/>
                <a:gd name="connsiteY51" fmla="*/ 28344 h 45073"/>
                <a:gd name="connsiteX52" fmla="*/ 255257 w 265179"/>
                <a:gd name="connsiteY52" fmla="*/ 28820 h 45073"/>
                <a:gd name="connsiteX53" fmla="*/ 254495 w 265179"/>
                <a:gd name="connsiteY53" fmla="*/ 31868 h 45073"/>
                <a:gd name="connsiteX54" fmla="*/ 253543 w 265179"/>
                <a:gd name="connsiteY54" fmla="*/ 32726 h 45073"/>
                <a:gd name="connsiteX55" fmla="*/ 254686 w 265179"/>
                <a:gd name="connsiteY55" fmla="*/ 32059 h 45073"/>
                <a:gd name="connsiteX56" fmla="*/ 256781 w 265179"/>
                <a:gd name="connsiteY56" fmla="*/ 28820 h 45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65179" h="45073">
                  <a:moveTo>
                    <a:pt x="264973" y="24248"/>
                  </a:moveTo>
                  <a:cubicBezTo>
                    <a:pt x="266306" y="31106"/>
                    <a:pt x="260972" y="36059"/>
                    <a:pt x="255448" y="40155"/>
                  </a:cubicBezTo>
                  <a:cubicBezTo>
                    <a:pt x="253390" y="41593"/>
                    <a:pt x="250647" y="41593"/>
                    <a:pt x="248590" y="40155"/>
                  </a:cubicBezTo>
                  <a:cubicBezTo>
                    <a:pt x="238112" y="34440"/>
                    <a:pt x="228111" y="31964"/>
                    <a:pt x="218967" y="42441"/>
                  </a:cubicBezTo>
                  <a:cubicBezTo>
                    <a:pt x="215824" y="46060"/>
                    <a:pt x="210394" y="45108"/>
                    <a:pt x="206584" y="44441"/>
                  </a:cubicBezTo>
                  <a:cubicBezTo>
                    <a:pt x="187353" y="42365"/>
                    <a:pt x="167989" y="41850"/>
                    <a:pt x="148672" y="42917"/>
                  </a:cubicBezTo>
                  <a:cubicBezTo>
                    <a:pt x="132099" y="42917"/>
                    <a:pt x="115716" y="37964"/>
                    <a:pt x="99142" y="41965"/>
                  </a:cubicBezTo>
                  <a:cubicBezTo>
                    <a:pt x="86093" y="30821"/>
                    <a:pt x="71329" y="39584"/>
                    <a:pt x="57614" y="39679"/>
                  </a:cubicBezTo>
                  <a:cubicBezTo>
                    <a:pt x="41802" y="39679"/>
                    <a:pt x="26848" y="35583"/>
                    <a:pt x="11131" y="35488"/>
                  </a:cubicBezTo>
                  <a:cubicBezTo>
                    <a:pt x="1606" y="35488"/>
                    <a:pt x="940" y="27868"/>
                    <a:pt x="82" y="21867"/>
                  </a:cubicBezTo>
                  <a:cubicBezTo>
                    <a:pt x="-775" y="15866"/>
                    <a:pt x="5226" y="15104"/>
                    <a:pt x="10084" y="13771"/>
                  </a:cubicBezTo>
                  <a:cubicBezTo>
                    <a:pt x="21799" y="10723"/>
                    <a:pt x="32944" y="15581"/>
                    <a:pt x="44469" y="15771"/>
                  </a:cubicBezTo>
                  <a:cubicBezTo>
                    <a:pt x="53051" y="16962"/>
                    <a:pt x="61766" y="16771"/>
                    <a:pt x="70282" y="15200"/>
                  </a:cubicBezTo>
                  <a:cubicBezTo>
                    <a:pt x="71996" y="14723"/>
                    <a:pt x="75044" y="13676"/>
                    <a:pt x="75520" y="14247"/>
                  </a:cubicBezTo>
                  <a:cubicBezTo>
                    <a:pt x="82759" y="23201"/>
                    <a:pt x="89046" y="15009"/>
                    <a:pt x="95618" y="13676"/>
                  </a:cubicBezTo>
                  <a:cubicBezTo>
                    <a:pt x="93951" y="10351"/>
                    <a:pt x="90360" y="8437"/>
                    <a:pt x="86665" y="8913"/>
                  </a:cubicBezTo>
                  <a:cubicBezTo>
                    <a:pt x="64948" y="8913"/>
                    <a:pt x="43135" y="8246"/>
                    <a:pt x="21418" y="7960"/>
                  </a:cubicBezTo>
                  <a:cubicBezTo>
                    <a:pt x="16370" y="7960"/>
                    <a:pt x="11417" y="7960"/>
                    <a:pt x="6369" y="7960"/>
                  </a:cubicBezTo>
                  <a:cubicBezTo>
                    <a:pt x="3988" y="7960"/>
                    <a:pt x="1035" y="7389"/>
                    <a:pt x="749" y="4627"/>
                  </a:cubicBezTo>
                  <a:cubicBezTo>
                    <a:pt x="749" y="436"/>
                    <a:pt x="4273" y="722"/>
                    <a:pt x="7131" y="245"/>
                  </a:cubicBezTo>
                  <a:cubicBezTo>
                    <a:pt x="9989" y="-231"/>
                    <a:pt x="10846" y="245"/>
                    <a:pt x="12751" y="245"/>
                  </a:cubicBezTo>
                  <a:cubicBezTo>
                    <a:pt x="46726" y="-536"/>
                    <a:pt x="80721" y="550"/>
                    <a:pt x="114573" y="3484"/>
                  </a:cubicBezTo>
                  <a:cubicBezTo>
                    <a:pt x="125717" y="4341"/>
                    <a:pt x="136957" y="3484"/>
                    <a:pt x="148196" y="3484"/>
                  </a:cubicBezTo>
                  <a:cubicBezTo>
                    <a:pt x="151149" y="3484"/>
                    <a:pt x="155245" y="3484"/>
                    <a:pt x="155149" y="7484"/>
                  </a:cubicBezTo>
                  <a:cubicBezTo>
                    <a:pt x="155054" y="11485"/>
                    <a:pt x="151244" y="11009"/>
                    <a:pt x="148101" y="10818"/>
                  </a:cubicBezTo>
                  <a:cubicBezTo>
                    <a:pt x="136481" y="10151"/>
                    <a:pt x="124860" y="10151"/>
                    <a:pt x="113430" y="8627"/>
                  </a:cubicBezTo>
                  <a:cubicBezTo>
                    <a:pt x="107324" y="7513"/>
                    <a:pt x="101114" y="9904"/>
                    <a:pt x="97333" y="14818"/>
                  </a:cubicBezTo>
                  <a:cubicBezTo>
                    <a:pt x="98095" y="21772"/>
                    <a:pt x="103810" y="18914"/>
                    <a:pt x="107334" y="18628"/>
                  </a:cubicBezTo>
                  <a:cubicBezTo>
                    <a:pt x="120002" y="17771"/>
                    <a:pt x="132385" y="13009"/>
                    <a:pt x="145434" y="19676"/>
                  </a:cubicBezTo>
                  <a:cubicBezTo>
                    <a:pt x="151339" y="22629"/>
                    <a:pt x="158007" y="17485"/>
                    <a:pt x="165341" y="18724"/>
                  </a:cubicBezTo>
                  <a:cubicBezTo>
                    <a:pt x="176581" y="20629"/>
                    <a:pt x="188296" y="19200"/>
                    <a:pt x="199917" y="21772"/>
                  </a:cubicBezTo>
                  <a:cubicBezTo>
                    <a:pt x="207356" y="22553"/>
                    <a:pt x="214795" y="20248"/>
                    <a:pt x="220491" y="15390"/>
                  </a:cubicBezTo>
                  <a:cubicBezTo>
                    <a:pt x="209442" y="13580"/>
                    <a:pt x="196774" y="19867"/>
                    <a:pt x="187249" y="9961"/>
                  </a:cubicBezTo>
                  <a:cubicBezTo>
                    <a:pt x="203060" y="4817"/>
                    <a:pt x="206299" y="5198"/>
                    <a:pt x="222015" y="13676"/>
                  </a:cubicBezTo>
                  <a:lnTo>
                    <a:pt x="225063" y="14342"/>
                  </a:lnTo>
                  <a:cubicBezTo>
                    <a:pt x="225063" y="14342"/>
                    <a:pt x="225634" y="13199"/>
                    <a:pt x="225825" y="13199"/>
                  </a:cubicBezTo>
                  <a:cubicBezTo>
                    <a:pt x="226015" y="13199"/>
                    <a:pt x="226682" y="13866"/>
                    <a:pt x="225253" y="14533"/>
                  </a:cubicBezTo>
                  <a:cubicBezTo>
                    <a:pt x="225253" y="18343"/>
                    <a:pt x="221443" y="24058"/>
                    <a:pt x="230206" y="24058"/>
                  </a:cubicBezTo>
                  <a:cubicBezTo>
                    <a:pt x="235731" y="24058"/>
                    <a:pt x="241160" y="24058"/>
                    <a:pt x="246589" y="24820"/>
                  </a:cubicBezTo>
                  <a:cubicBezTo>
                    <a:pt x="252019" y="25582"/>
                    <a:pt x="250781" y="20629"/>
                    <a:pt x="251542" y="17676"/>
                  </a:cubicBezTo>
                  <a:cubicBezTo>
                    <a:pt x="257162" y="17676"/>
                    <a:pt x="263449" y="18057"/>
                    <a:pt x="264973" y="24248"/>
                  </a:cubicBezTo>
                  <a:close/>
                  <a:moveTo>
                    <a:pt x="33610" y="29201"/>
                  </a:moveTo>
                  <a:lnTo>
                    <a:pt x="32944" y="28058"/>
                  </a:lnTo>
                  <a:lnTo>
                    <a:pt x="31801" y="27487"/>
                  </a:lnTo>
                  <a:lnTo>
                    <a:pt x="32658" y="28344"/>
                  </a:lnTo>
                  <a:close/>
                  <a:moveTo>
                    <a:pt x="101333" y="30249"/>
                  </a:moveTo>
                  <a:lnTo>
                    <a:pt x="100285" y="29677"/>
                  </a:lnTo>
                  <a:lnTo>
                    <a:pt x="100285" y="30439"/>
                  </a:lnTo>
                  <a:close/>
                  <a:moveTo>
                    <a:pt x="196583" y="35869"/>
                  </a:moveTo>
                  <a:lnTo>
                    <a:pt x="196583" y="34726"/>
                  </a:lnTo>
                  <a:lnTo>
                    <a:pt x="196012" y="35678"/>
                  </a:lnTo>
                  <a:close/>
                  <a:moveTo>
                    <a:pt x="256305" y="28344"/>
                  </a:moveTo>
                  <a:cubicBezTo>
                    <a:pt x="256305" y="28344"/>
                    <a:pt x="255352" y="28344"/>
                    <a:pt x="255257" y="28820"/>
                  </a:cubicBezTo>
                  <a:cubicBezTo>
                    <a:pt x="255162" y="29297"/>
                    <a:pt x="254781" y="30821"/>
                    <a:pt x="254495" y="31868"/>
                  </a:cubicBezTo>
                  <a:lnTo>
                    <a:pt x="253543" y="32726"/>
                  </a:lnTo>
                  <a:lnTo>
                    <a:pt x="254686" y="32059"/>
                  </a:lnTo>
                  <a:cubicBezTo>
                    <a:pt x="256114" y="30916"/>
                    <a:pt x="257829" y="30154"/>
                    <a:pt x="256781" y="28820"/>
                  </a:cubicBezTo>
                  <a:close/>
                </a:path>
              </a:pathLst>
            </a:custGeom>
            <a:grpFill/>
            <a:ln w="9525" cap="flat">
              <a:noFill/>
              <a:prstDash val="solid"/>
              <a:miter/>
            </a:ln>
          </p:spPr>
          <p:txBody>
            <a:bodyPr rtlCol="0" anchor="ctr"/>
            <a:lstStyle/>
            <a:p>
              <a:endParaRPr lang="en-US"/>
            </a:p>
          </p:txBody>
        </p:sp>
        <p:sp>
          <p:nvSpPr>
            <p:cNvPr id="34" name="Freeform 385">
              <a:extLst>
                <a:ext uri="{FF2B5EF4-FFF2-40B4-BE49-F238E27FC236}">
                  <a16:creationId xmlns:a16="http://schemas.microsoft.com/office/drawing/2014/main" id="{213771E4-84AE-2D62-10B7-73E6F4699679}"/>
                </a:ext>
              </a:extLst>
            </p:cNvPr>
            <p:cNvSpPr/>
            <p:nvPr/>
          </p:nvSpPr>
          <p:spPr>
            <a:xfrm>
              <a:off x="6245679" y="2723828"/>
              <a:ext cx="262976" cy="23844"/>
            </a:xfrm>
            <a:custGeom>
              <a:avLst/>
              <a:gdLst>
                <a:gd name="connsiteX0" fmla="*/ 258467 w 262976"/>
                <a:gd name="connsiteY0" fmla="*/ 322 h 23844"/>
                <a:gd name="connsiteX1" fmla="*/ 246084 w 262976"/>
                <a:gd name="connsiteY1" fmla="*/ 5846 h 23844"/>
                <a:gd name="connsiteX2" fmla="*/ 225415 w 262976"/>
                <a:gd name="connsiteY2" fmla="*/ 7275 h 23844"/>
                <a:gd name="connsiteX3" fmla="*/ 202269 w 262976"/>
                <a:gd name="connsiteY3" fmla="*/ 5370 h 23844"/>
                <a:gd name="connsiteX4" fmla="*/ 194173 w 262976"/>
                <a:gd name="connsiteY4" fmla="*/ 5370 h 23844"/>
                <a:gd name="connsiteX5" fmla="*/ 150358 w 262976"/>
                <a:gd name="connsiteY5" fmla="*/ 6799 h 23844"/>
                <a:gd name="connsiteX6" fmla="*/ 154454 w 262976"/>
                <a:gd name="connsiteY6" fmla="*/ 4037 h 23844"/>
                <a:gd name="connsiteX7" fmla="*/ 148834 w 262976"/>
                <a:gd name="connsiteY7" fmla="*/ 5084 h 23844"/>
                <a:gd name="connsiteX8" fmla="*/ 130832 w 262976"/>
                <a:gd name="connsiteY8" fmla="*/ 4132 h 23844"/>
                <a:gd name="connsiteX9" fmla="*/ 116735 w 262976"/>
                <a:gd name="connsiteY9" fmla="*/ 893 h 23844"/>
                <a:gd name="connsiteX10" fmla="*/ 111782 w 262976"/>
                <a:gd name="connsiteY10" fmla="*/ 893 h 23844"/>
                <a:gd name="connsiteX11" fmla="*/ 106734 w 262976"/>
                <a:gd name="connsiteY11" fmla="*/ 7561 h 23844"/>
                <a:gd name="connsiteX12" fmla="*/ 99494 w 262976"/>
                <a:gd name="connsiteY12" fmla="*/ 2989 h 23844"/>
                <a:gd name="connsiteX13" fmla="*/ 73586 w 262976"/>
                <a:gd name="connsiteY13" fmla="*/ 1941 h 23844"/>
                <a:gd name="connsiteX14" fmla="*/ 30534 w 262976"/>
                <a:gd name="connsiteY14" fmla="*/ 1941 h 23844"/>
                <a:gd name="connsiteX15" fmla="*/ 3006 w 262976"/>
                <a:gd name="connsiteY15" fmla="*/ 5084 h 23844"/>
                <a:gd name="connsiteX16" fmla="*/ 1196 w 262976"/>
                <a:gd name="connsiteY16" fmla="*/ 5084 h 23844"/>
                <a:gd name="connsiteX17" fmla="*/ 1959 w 262976"/>
                <a:gd name="connsiteY17" fmla="*/ 6132 h 23844"/>
                <a:gd name="connsiteX18" fmla="*/ 9102 w 262976"/>
                <a:gd name="connsiteY18" fmla="*/ 22706 h 23844"/>
                <a:gd name="connsiteX19" fmla="*/ 24056 w 262976"/>
                <a:gd name="connsiteY19" fmla="*/ 23753 h 23844"/>
                <a:gd name="connsiteX20" fmla="*/ 105686 w 262976"/>
                <a:gd name="connsiteY20" fmla="*/ 21563 h 23844"/>
                <a:gd name="connsiteX21" fmla="*/ 194078 w 262976"/>
                <a:gd name="connsiteY21" fmla="*/ 22325 h 23844"/>
                <a:gd name="connsiteX22" fmla="*/ 253895 w 262976"/>
                <a:gd name="connsiteY22" fmla="*/ 19086 h 23844"/>
                <a:gd name="connsiteX23" fmla="*/ 262848 w 262976"/>
                <a:gd name="connsiteY23" fmla="*/ 9561 h 23844"/>
                <a:gd name="connsiteX24" fmla="*/ 258467 w 262976"/>
                <a:gd name="connsiteY24" fmla="*/ 322 h 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62976" h="23844">
                  <a:moveTo>
                    <a:pt x="258467" y="322"/>
                  </a:moveTo>
                  <a:cubicBezTo>
                    <a:pt x="255228" y="3179"/>
                    <a:pt x="255800" y="11847"/>
                    <a:pt x="246084" y="5846"/>
                  </a:cubicBezTo>
                  <a:cubicBezTo>
                    <a:pt x="239474" y="2398"/>
                    <a:pt x="231482" y="2951"/>
                    <a:pt x="225415" y="7275"/>
                  </a:cubicBezTo>
                  <a:cubicBezTo>
                    <a:pt x="220748" y="10228"/>
                    <a:pt x="209127" y="15467"/>
                    <a:pt x="202269" y="5370"/>
                  </a:cubicBezTo>
                  <a:cubicBezTo>
                    <a:pt x="200078" y="2132"/>
                    <a:pt x="197316" y="4132"/>
                    <a:pt x="194173" y="5370"/>
                  </a:cubicBezTo>
                  <a:cubicBezTo>
                    <a:pt x="180000" y="9980"/>
                    <a:pt x="164807" y="10475"/>
                    <a:pt x="150358" y="6799"/>
                  </a:cubicBezTo>
                  <a:lnTo>
                    <a:pt x="154454" y="4037"/>
                  </a:lnTo>
                  <a:cubicBezTo>
                    <a:pt x="151882" y="1465"/>
                    <a:pt x="150358" y="3275"/>
                    <a:pt x="148834" y="5084"/>
                  </a:cubicBezTo>
                  <a:cubicBezTo>
                    <a:pt x="142833" y="4037"/>
                    <a:pt x="137023" y="1179"/>
                    <a:pt x="130832" y="4132"/>
                  </a:cubicBezTo>
                  <a:cubicBezTo>
                    <a:pt x="124640" y="7085"/>
                    <a:pt x="119021" y="11657"/>
                    <a:pt x="116735" y="893"/>
                  </a:cubicBezTo>
                  <a:cubicBezTo>
                    <a:pt x="116735" y="-345"/>
                    <a:pt x="113592" y="-250"/>
                    <a:pt x="111782" y="893"/>
                  </a:cubicBezTo>
                  <a:cubicBezTo>
                    <a:pt x="109972" y="2036"/>
                    <a:pt x="108734" y="6608"/>
                    <a:pt x="106734" y="7561"/>
                  </a:cubicBezTo>
                  <a:cubicBezTo>
                    <a:pt x="103304" y="9180"/>
                    <a:pt x="104257" y="1941"/>
                    <a:pt x="99494" y="2989"/>
                  </a:cubicBezTo>
                  <a:cubicBezTo>
                    <a:pt x="90827" y="4894"/>
                    <a:pt x="81873" y="10037"/>
                    <a:pt x="73586" y="1941"/>
                  </a:cubicBezTo>
                  <a:cubicBezTo>
                    <a:pt x="59375" y="4799"/>
                    <a:pt x="44745" y="4799"/>
                    <a:pt x="30534" y="1941"/>
                  </a:cubicBezTo>
                  <a:cubicBezTo>
                    <a:pt x="21265" y="1836"/>
                    <a:pt x="12017" y="2894"/>
                    <a:pt x="3006" y="5084"/>
                  </a:cubicBezTo>
                  <a:cubicBezTo>
                    <a:pt x="2054" y="4132"/>
                    <a:pt x="1292" y="4132"/>
                    <a:pt x="1196" y="5084"/>
                  </a:cubicBezTo>
                  <a:cubicBezTo>
                    <a:pt x="1101" y="6037"/>
                    <a:pt x="1673" y="5751"/>
                    <a:pt x="1959" y="6132"/>
                  </a:cubicBezTo>
                  <a:cubicBezTo>
                    <a:pt x="-1756" y="17372"/>
                    <a:pt x="-613" y="20515"/>
                    <a:pt x="9102" y="22706"/>
                  </a:cubicBezTo>
                  <a:cubicBezTo>
                    <a:pt x="14027" y="23677"/>
                    <a:pt x="19046" y="24030"/>
                    <a:pt x="24056" y="23753"/>
                  </a:cubicBezTo>
                  <a:cubicBezTo>
                    <a:pt x="51203" y="23182"/>
                    <a:pt x="78444" y="22039"/>
                    <a:pt x="105686" y="21563"/>
                  </a:cubicBezTo>
                  <a:cubicBezTo>
                    <a:pt x="135118" y="21563"/>
                    <a:pt x="164550" y="22896"/>
                    <a:pt x="194078" y="22325"/>
                  </a:cubicBezTo>
                  <a:cubicBezTo>
                    <a:pt x="214176" y="22325"/>
                    <a:pt x="233987" y="19658"/>
                    <a:pt x="253895" y="19086"/>
                  </a:cubicBezTo>
                  <a:cubicBezTo>
                    <a:pt x="262372" y="19086"/>
                    <a:pt x="263420" y="15371"/>
                    <a:pt x="262848" y="9561"/>
                  </a:cubicBezTo>
                  <a:cubicBezTo>
                    <a:pt x="262467" y="6513"/>
                    <a:pt x="263229" y="2513"/>
                    <a:pt x="258467" y="322"/>
                  </a:cubicBezTo>
                  <a:close/>
                </a:path>
              </a:pathLst>
            </a:custGeom>
            <a:grpFill/>
            <a:ln w="9525" cap="flat">
              <a:noFill/>
              <a:prstDash val="solid"/>
              <a:miter/>
            </a:ln>
          </p:spPr>
          <p:txBody>
            <a:bodyPr rtlCol="0" anchor="ctr"/>
            <a:lstStyle/>
            <a:p>
              <a:endParaRPr lang="en-US"/>
            </a:p>
          </p:txBody>
        </p:sp>
        <p:sp>
          <p:nvSpPr>
            <p:cNvPr id="35" name="Freeform 386">
              <a:extLst>
                <a:ext uri="{FF2B5EF4-FFF2-40B4-BE49-F238E27FC236}">
                  <a16:creationId xmlns:a16="http://schemas.microsoft.com/office/drawing/2014/main" id="{68A8B065-8A70-2639-AC89-CF202F7B9813}"/>
                </a:ext>
              </a:extLst>
            </p:cNvPr>
            <p:cNvSpPr/>
            <p:nvPr/>
          </p:nvSpPr>
          <p:spPr>
            <a:xfrm>
              <a:off x="7269216" y="2716720"/>
              <a:ext cx="146373" cy="30121"/>
            </a:xfrm>
            <a:custGeom>
              <a:avLst/>
              <a:gdLst>
                <a:gd name="connsiteX0" fmla="*/ 131708 w 146373"/>
                <a:gd name="connsiteY0" fmla="*/ 16288 h 30121"/>
                <a:gd name="connsiteX1" fmla="*/ 137509 w 146373"/>
                <a:gd name="connsiteY1" fmla="*/ 23889 h 30121"/>
                <a:gd name="connsiteX2" fmla="*/ 141233 w 146373"/>
                <a:gd name="connsiteY2" fmla="*/ 23336 h 30121"/>
                <a:gd name="connsiteX3" fmla="*/ 145520 w 146373"/>
                <a:gd name="connsiteY3" fmla="*/ 8192 h 30121"/>
                <a:gd name="connsiteX4" fmla="*/ 139138 w 146373"/>
                <a:gd name="connsiteY4" fmla="*/ 2000 h 30121"/>
                <a:gd name="connsiteX5" fmla="*/ 101609 w 146373"/>
                <a:gd name="connsiteY5" fmla="*/ 0 h 30121"/>
                <a:gd name="connsiteX6" fmla="*/ 97037 w 146373"/>
                <a:gd name="connsiteY6" fmla="*/ 2286 h 30121"/>
                <a:gd name="connsiteX7" fmla="*/ 86655 w 146373"/>
                <a:gd name="connsiteY7" fmla="*/ 4763 h 30121"/>
                <a:gd name="connsiteX8" fmla="*/ 15694 w 146373"/>
                <a:gd name="connsiteY8" fmla="*/ 6191 h 30121"/>
                <a:gd name="connsiteX9" fmla="*/ 4740 w 146373"/>
                <a:gd name="connsiteY9" fmla="*/ 12192 h 30121"/>
                <a:gd name="connsiteX10" fmla="*/ 1787 w 146373"/>
                <a:gd name="connsiteY10" fmla="*/ 8192 h 30121"/>
                <a:gd name="connsiteX11" fmla="*/ 2835 w 146373"/>
                <a:gd name="connsiteY11" fmla="*/ 13525 h 30121"/>
                <a:gd name="connsiteX12" fmla="*/ 5026 w 146373"/>
                <a:gd name="connsiteY12" fmla="*/ 26289 h 30121"/>
                <a:gd name="connsiteX13" fmla="*/ 37220 w 146373"/>
                <a:gd name="connsiteY13" fmla="*/ 19907 h 30121"/>
                <a:gd name="connsiteX14" fmla="*/ 26933 w 146373"/>
                <a:gd name="connsiteY14" fmla="*/ 14383 h 30121"/>
                <a:gd name="connsiteX15" fmla="*/ 40554 w 146373"/>
                <a:gd name="connsiteY15" fmla="*/ 15812 h 30121"/>
                <a:gd name="connsiteX16" fmla="*/ 37792 w 146373"/>
                <a:gd name="connsiteY16" fmla="*/ 20193 h 30121"/>
                <a:gd name="connsiteX17" fmla="*/ 45983 w 146373"/>
                <a:gd name="connsiteY17" fmla="*/ 29242 h 30121"/>
                <a:gd name="connsiteX18" fmla="*/ 82655 w 146373"/>
                <a:gd name="connsiteY18" fmla="*/ 11811 h 30121"/>
                <a:gd name="connsiteX19" fmla="*/ 98371 w 146373"/>
                <a:gd name="connsiteY19" fmla="*/ 26765 h 30121"/>
                <a:gd name="connsiteX20" fmla="*/ 131137 w 146373"/>
                <a:gd name="connsiteY20" fmla="*/ 15907 h 30121"/>
                <a:gd name="connsiteX21" fmla="*/ 132851 w 146373"/>
                <a:gd name="connsiteY21" fmla="*/ 13049 h 30121"/>
                <a:gd name="connsiteX22" fmla="*/ 131708 w 146373"/>
                <a:gd name="connsiteY22" fmla="*/ 16288 h 30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6373" h="30121">
                  <a:moveTo>
                    <a:pt x="131708" y="16288"/>
                  </a:moveTo>
                  <a:cubicBezTo>
                    <a:pt x="131213" y="19993"/>
                    <a:pt x="133804" y="23393"/>
                    <a:pt x="137509" y="23889"/>
                  </a:cubicBezTo>
                  <a:cubicBezTo>
                    <a:pt x="138776" y="24060"/>
                    <a:pt x="140071" y="23870"/>
                    <a:pt x="141233" y="23336"/>
                  </a:cubicBezTo>
                  <a:cubicBezTo>
                    <a:pt x="150187" y="20669"/>
                    <a:pt x="142567" y="13145"/>
                    <a:pt x="145520" y="8192"/>
                  </a:cubicBezTo>
                  <a:cubicBezTo>
                    <a:pt x="148472" y="3238"/>
                    <a:pt x="143138" y="2667"/>
                    <a:pt x="139138" y="2000"/>
                  </a:cubicBezTo>
                  <a:cubicBezTo>
                    <a:pt x="126755" y="95"/>
                    <a:pt x="113706" y="8477"/>
                    <a:pt x="101609" y="0"/>
                  </a:cubicBezTo>
                  <a:cubicBezTo>
                    <a:pt x="101038" y="0"/>
                    <a:pt x="98275" y="1143"/>
                    <a:pt x="97037" y="2286"/>
                  </a:cubicBezTo>
                  <a:cubicBezTo>
                    <a:pt x="94189" y="4763"/>
                    <a:pt x="90312" y="5686"/>
                    <a:pt x="86655" y="4763"/>
                  </a:cubicBezTo>
                  <a:cubicBezTo>
                    <a:pt x="62842" y="667"/>
                    <a:pt x="39030" y="8192"/>
                    <a:pt x="15694" y="6191"/>
                  </a:cubicBezTo>
                  <a:cubicBezTo>
                    <a:pt x="10646" y="5715"/>
                    <a:pt x="8645" y="10573"/>
                    <a:pt x="4740" y="12192"/>
                  </a:cubicBezTo>
                  <a:lnTo>
                    <a:pt x="1787" y="8192"/>
                  </a:lnTo>
                  <a:cubicBezTo>
                    <a:pt x="-1070" y="10478"/>
                    <a:pt x="1121" y="12001"/>
                    <a:pt x="2835" y="13525"/>
                  </a:cubicBezTo>
                  <a:cubicBezTo>
                    <a:pt x="-404" y="18479"/>
                    <a:pt x="-2213" y="25051"/>
                    <a:pt x="5026" y="26289"/>
                  </a:cubicBezTo>
                  <a:cubicBezTo>
                    <a:pt x="16075" y="28194"/>
                    <a:pt x="28743" y="31528"/>
                    <a:pt x="37220" y="19907"/>
                  </a:cubicBezTo>
                  <a:cubicBezTo>
                    <a:pt x="35411" y="15621"/>
                    <a:pt x="30076" y="16954"/>
                    <a:pt x="26933" y="14383"/>
                  </a:cubicBezTo>
                  <a:cubicBezTo>
                    <a:pt x="31381" y="12249"/>
                    <a:pt x="36649" y="12802"/>
                    <a:pt x="40554" y="15812"/>
                  </a:cubicBezTo>
                  <a:cubicBezTo>
                    <a:pt x="43602" y="18669"/>
                    <a:pt x="39316" y="19050"/>
                    <a:pt x="37792" y="20193"/>
                  </a:cubicBezTo>
                  <a:cubicBezTo>
                    <a:pt x="36363" y="26575"/>
                    <a:pt x="39411" y="32385"/>
                    <a:pt x="45983" y="29242"/>
                  </a:cubicBezTo>
                  <a:cubicBezTo>
                    <a:pt x="58080" y="23431"/>
                    <a:pt x="75415" y="29813"/>
                    <a:pt x="82655" y="11811"/>
                  </a:cubicBezTo>
                  <a:cubicBezTo>
                    <a:pt x="85226" y="27718"/>
                    <a:pt x="85703" y="28480"/>
                    <a:pt x="98371" y="26765"/>
                  </a:cubicBezTo>
                  <a:cubicBezTo>
                    <a:pt x="110115" y="26413"/>
                    <a:pt x="121507" y="22641"/>
                    <a:pt x="131137" y="15907"/>
                  </a:cubicBezTo>
                  <a:lnTo>
                    <a:pt x="132851" y="13049"/>
                  </a:lnTo>
                  <a:cubicBezTo>
                    <a:pt x="135137" y="14954"/>
                    <a:pt x="132375" y="15240"/>
                    <a:pt x="131708" y="16288"/>
                  </a:cubicBezTo>
                  <a:close/>
                </a:path>
              </a:pathLst>
            </a:custGeom>
            <a:grpFill/>
            <a:ln w="9525" cap="flat">
              <a:noFill/>
              <a:prstDash val="solid"/>
              <a:miter/>
            </a:ln>
          </p:spPr>
          <p:txBody>
            <a:bodyPr rtlCol="0" anchor="ctr"/>
            <a:lstStyle/>
            <a:p>
              <a:endParaRPr lang="en-US"/>
            </a:p>
          </p:txBody>
        </p:sp>
        <p:sp>
          <p:nvSpPr>
            <p:cNvPr id="36" name="Freeform 387">
              <a:extLst>
                <a:ext uri="{FF2B5EF4-FFF2-40B4-BE49-F238E27FC236}">
                  <a16:creationId xmlns:a16="http://schemas.microsoft.com/office/drawing/2014/main" id="{1AB36398-52F8-61E8-7040-E5F8740724BE}"/>
                </a:ext>
              </a:extLst>
            </p:cNvPr>
            <p:cNvSpPr/>
            <p:nvPr/>
          </p:nvSpPr>
          <p:spPr>
            <a:xfrm>
              <a:off x="8022621" y="2757505"/>
              <a:ext cx="52693" cy="19190"/>
            </a:xfrm>
            <a:custGeom>
              <a:avLst/>
              <a:gdLst>
                <a:gd name="connsiteX0" fmla="*/ 43910 w 52693"/>
                <a:gd name="connsiteY0" fmla="*/ 5601 h 19190"/>
                <a:gd name="connsiteX1" fmla="*/ 27718 w 52693"/>
                <a:gd name="connsiteY1" fmla="*/ 3030 h 19190"/>
                <a:gd name="connsiteX2" fmla="*/ 0 w 52693"/>
                <a:gd name="connsiteY2" fmla="*/ 15031 h 19190"/>
                <a:gd name="connsiteX3" fmla="*/ 23051 w 52693"/>
                <a:gd name="connsiteY3" fmla="*/ 11888 h 19190"/>
                <a:gd name="connsiteX4" fmla="*/ 28194 w 52693"/>
                <a:gd name="connsiteY4" fmla="*/ 12840 h 19190"/>
                <a:gd name="connsiteX5" fmla="*/ 42101 w 52693"/>
                <a:gd name="connsiteY5" fmla="*/ 18270 h 19190"/>
                <a:gd name="connsiteX6" fmla="*/ 52483 w 52693"/>
                <a:gd name="connsiteY6" fmla="*/ 14555 h 19190"/>
                <a:gd name="connsiteX7" fmla="*/ 43910 w 52693"/>
                <a:gd name="connsiteY7" fmla="*/ 5601 h 19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693" h="19190">
                  <a:moveTo>
                    <a:pt x="43910" y="5601"/>
                  </a:moveTo>
                  <a:cubicBezTo>
                    <a:pt x="38671" y="3411"/>
                    <a:pt x="33242" y="4935"/>
                    <a:pt x="27718" y="3030"/>
                  </a:cubicBezTo>
                  <a:cubicBezTo>
                    <a:pt x="12097" y="-2495"/>
                    <a:pt x="10668" y="-1542"/>
                    <a:pt x="0" y="15031"/>
                  </a:cubicBezTo>
                  <a:cubicBezTo>
                    <a:pt x="8382" y="16174"/>
                    <a:pt x="16478" y="21413"/>
                    <a:pt x="23051" y="11888"/>
                  </a:cubicBezTo>
                  <a:cubicBezTo>
                    <a:pt x="25337" y="8554"/>
                    <a:pt x="27527" y="10554"/>
                    <a:pt x="28194" y="12840"/>
                  </a:cubicBezTo>
                  <a:cubicBezTo>
                    <a:pt x="30290" y="20651"/>
                    <a:pt x="37719" y="16555"/>
                    <a:pt x="42101" y="18270"/>
                  </a:cubicBezTo>
                  <a:cubicBezTo>
                    <a:pt x="46482" y="19984"/>
                    <a:pt x="51149" y="19603"/>
                    <a:pt x="52483" y="14555"/>
                  </a:cubicBezTo>
                  <a:cubicBezTo>
                    <a:pt x="53816" y="9507"/>
                    <a:pt x="48578" y="7602"/>
                    <a:pt x="43910" y="5601"/>
                  </a:cubicBezTo>
                  <a:close/>
                </a:path>
              </a:pathLst>
            </a:custGeom>
            <a:grpFill/>
            <a:ln w="9525" cap="flat">
              <a:noFill/>
              <a:prstDash val="solid"/>
              <a:miter/>
            </a:ln>
          </p:spPr>
          <p:txBody>
            <a:bodyPr rtlCol="0" anchor="ctr"/>
            <a:lstStyle/>
            <a:p>
              <a:endParaRPr lang="en-US"/>
            </a:p>
          </p:txBody>
        </p:sp>
        <p:sp>
          <p:nvSpPr>
            <p:cNvPr id="37" name="Freeform 388">
              <a:extLst>
                <a:ext uri="{FF2B5EF4-FFF2-40B4-BE49-F238E27FC236}">
                  <a16:creationId xmlns:a16="http://schemas.microsoft.com/office/drawing/2014/main" id="{D1EE4074-4BC8-0463-A7A0-874A6A2E9A95}"/>
                </a:ext>
              </a:extLst>
            </p:cNvPr>
            <p:cNvSpPr/>
            <p:nvPr/>
          </p:nvSpPr>
          <p:spPr>
            <a:xfrm>
              <a:off x="7119643" y="2760952"/>
              <a:ext cx="60205" cy="13954"/>
            </a:xfrm>
            <a:custGeom>
              <a:avLst/>
              <a:gdLst>
                <a:gd name="connsiteX0" fmla="*/ 57062 w 60205"/>
                <a:gd name="connsiteY0" fmla="*/ 250 h 13954"/>
                <a:gd name="connsiteX1" fmla="*/ 44013 w 60205"/>
                <a:gd name="connsiteY1" fmla="*/ 250 h 13954"/>
                <a:gd name="connsiteX2" fmla="*/ 16391 w 60205"/>
                <a:gd name="connsiteY2" fmla="*/ 3203 h 13954"/>
                <a:gd name="connsiteX3" fmla="*/ 6866 w 60205"/>
                <a:gd name="connsiteY3" fmla="*/ 2250 h 13954"/>
                <a:gd name="connsiteX4" fmla="*/ 8 w 60205"/>
                <a:gd name="connsiteY4" fmla="*/ 6822 h 13954"/>
                <a:gd name="connsiteX5" fmla="*/ 7056 w 60205"/>
                <a:gd name="connsiteY5" fmla="*/ 13490 h 13954"/>
                <a:gd name="connsiteX6" fmla="*/ 18296 w 60205"/>
                <a:gd name="connsiteY6" fmla="*/ 13490 h 13954"/>
                <a:gd name="connsiteX7" fmla="*/ 55824 w 60205"/>
                <a:gd name="connsiteY7" fmla="*/ 7870 h 13954"/>
                <a:gd name="connsiteX8" fmla="*/ 57444 w 60205"/>
                <a:gd name="connsiteY8" fmla="*/ 7394 h 13954"/>
                <a:gd name="connsiteX9" fmla="*/ 60206 w 60205"/>
                <a:gd name="connsiteY9" fmla="*/ 3108 h 13954"/>
                <a:gd name="connsiteX10" fmla="*/ 57062 w 60205"/>
                <a:gd name="connsiteY10" fmla="*/ 250 h 13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205" h="13954">
                  <a:moveTo>
                    <a:pt x="57062" y="250"/>
                  </a:moveTo>
                  <a:cubicBezTo>
                    <a:pt x="52719" y="-83"/>
                    <a:pt x="48357" y="-83"/>
                    <a:pt x="44013" y="250"/>
                  </a:cubicBezTo>
                  <a:cubicBezTo>
                    <a:pt x="34488" y="1107"/>
                    <a:pt x="24963" y="2250"/>
                    <a:pt x="16391" y="3203"/>
                  </a:cubicBezTo>
                  <a:cubicBezTo>
                    <a:pt x="13571" y="1317"/>
                    <a:pt x="10000" y="964"/>
                    <a:pt x="6866" y="2250"/>
                  </a:cubicBezTo>
                  <a:cubicBezTo>
                    <a:pt x="4008" y="3108"/>
                    <a:pt x="198" y="3108"/>
                    <a:pt x="8" y="6822"/>
                  </a:cubicBezTo>
                  <a:cubicBezTo>
                    <a:pt x="-183" y="10537"/>
                    <a:pt x="3151" y="13014"/>
                    <a:pt x="7056" y="13490"/>
                  </a:cubicBezTo>
                  <a:cubicBezTo>
                    <a:pt x="10781" y="14109"/>
                    <a:pt x="14571" y="14109"/>
                    <a:pt x="18296" y="13490"/>
                  </a:cubicBezTo>
                  <a:cubicBezTo>
                    <a:pt x="30469" y="9804"/>
                    <a:pt x="43108" y="7918"/>
                    <a:pt x="55824" y="7870"/>
                  </a:cubicBezTo>
                  <a:cubicBezTo>
                    <a:pt x="56396" y="7870"/>
                    <a:pt x="57253" y="7870"/>
                    <a:pt x="57444" y="7394"/>
                  </a:cubicBezTo>
                  <a:cubicBezTo>
                    <a:pt x="58720" y="6222"/>
                    <a:pt x="59663" y="4746"/>
                    <a:pt x="60206" y="3108"/>
                  </a:cubicBezTo>
                  <a:cubicBezTo>
                    <a:pt x="60101" y="1460"/>
                    <a:pt x="58710" y="193"/>
                    <a:pt x="57062" y="250"/>
                  </a:cubicBezTo>
                  <a:close/>
                </a:path>
              </a:pathLst>
            </a:custGeom>
            <a:grpFill/>
            <a:ln w="9525" cap="flat">
              <a:noFill/>
              <a:prstDash val="solid"/>
              <a:miter/>
            </a:ln>
          </p:spPr>
          <p:txBody>
            <a:bodyPr rtlCol="0" anchor="ctr"/>
            <a:lstStyle/>
            <a:p>
              <a:endParaRPr lang="en-US"/>
            </a:p>
          </p:txBody>
        </p:sp>
        <p:sp>
          <p:nvSpPr>
            <p:cNvPr id="38" name="Freeform 389">
              <a:extLst>
                <a:ext uri="{FF2B5EF4-FFF2-40B4-BE49-F238E27FC236}">
                  <a16:creationId xmlns:a16="http://schemas.microsoft.com/office/drawing/2014/main" id="{B1DFEB0A-915D-1D81-72B8-638CEF8475DD}"/>
                </a:ext>
              </a:extLst>
            </p:cNvPr>
            <p:cNvSpPr/>
            <p:nvPr/>
          </p:nvSpPr>
          <p:spPr>
            <a:xfrm>
              <a:off x="6857904" y="2761350"/>
              <a:ext cx="70370" cy="10104"/>
            </a:xfrm>
            <a:custGeom>
              <a:avLst/>
              <a:gdLst>
                <a:gd name="connsiteX0" fmla="*/ 63341 w 70370"/>
                <a:gd name="connsiteY0" fmla="*/ 900 h 10104"/>
                <a:gd name="connsiteX1" fmla="*/ 45053 w 70370"/>
                <a:gd name="connsiteY1" fmla="*/ 423 h 10104"/>
                <a:gd name="connsiteX2" fmla="*/ 0 w 70370"/>
                <a:gd name="connsiteY2" fmla="*/ 423 h 10104"/>
                <a:gd name="connsiteX3" fmla="*/ 30671 w 70370"/>
                <a:gd name="connsiteY3" fmla="*/ 8520 h 10104"/>
                <a:gd name="connsiteX4" fmla="*/ 63818 w 70370"/>
                <a:gd name="connsiteY4" fmla="*/ 9377 h 10104"/>
                <a:gd name="connsiteX5" fmla="*/ 70295 w 70370"/>
                <a:gd name="connsiteY5" fmla="*/ 5376 h 10104"/>
                <a:gd name="connsiteX6" fmla="*/ 64189 w 70370"/>
                <a:gd name="connsiteY6" fmla="*/ 719 h 10104"/>
                <a:gd name="connsiteX7" fmla="*/ 63341 w 70370"/>
                <a:gd name="connsiteY7" fmla="*/ 900 h 10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370" h="10104">
                  <a:moveTo>
                    <a:pt x="63341" y="900"/>
                  </a:moveTo>
                  <a:cubicBezTo>
                    <a:pt x="57255" y="1690"/>
                    <a:pt x="51083" y="1538"/>
                    <a:pt x="45053" y="423"/>
                  </a:cubicBezTo>
                  <a:cubicBezTo>
                    <a:pt x="30099" y="-529"/>
                    <a:pt x="15050" y="423"/>
                    <a:pt x="0" y="423"/>
                  </a:cubicBezTo>
                  <a:cubicBezTo>
                    <a:pt x="8858" y="13663"/>
                    <a:pt x="20098" y="9948"/>
                    <a:pt x="30671" y="8520"/>
                  </a:cubicBezTo>
                  <a:cubicBezTo>
                    <a:pt x="41720" y="7615"/>
                    <a:pt x="52835" y="7900"/>
                    <a:pt x="63818" y="9377"/>
                  </a:cubicBezTo>
                  <a:cubicBezTo>
                    <a:pt x="65913" y="9377"/>
                    <a:pt x="71057" y="9377"/>
                    <a:pt x="70295" y="5376"/>
                  </a:cubicBezTo>
                  <a:cubicBezTo>
                    <a:pt x="69895" y="2405"/>
                    <a:pt x="67161" y="319"/>
                    <a:pt x="64189" y="719"/>
                  </a:cubicBezTo>
                  <a:cubicBezTo>
                    <a:pt x="63903" y="757"/>
                    <a:pt x="63618" y="814"/>
                    <a:pt x="63341" y="900"/>
                  </a:cubicBezTo>
                  <a:close/>
                </a:path>
              </a:pathLst>
            </a:custGeom>
            <a:grpFill/>
            <a:ln w="9525" cap="flat">
              <a:noFill/>
              <a:prstDash val="solid"/>
              <a:miter/>
            </a:ln>
          </p:spPr>
          <p:txBody>
            <a:bodyPr rtlCol="0" anchor="ctr"/>
            <a:lstStyle/>
            <a:p>
              <a:endParaRPr lang="en-US"/>
            </a:p>
          </p:txBody>
        </p:sp>
        <p:sp>
          <p:nvSpPr>
            <p:cNvPr id="39" name="Freeform 390">
              <a:extLst>
                <a:ext uri="{FF2B5EF4-FFF2-40B4-BE49-F238E27FC236}">
                  <a16:creationId xmlns:a16="http://schemas.microsoft.com/office/drawing/2014/main" id="{33A10FFD-0D72-25C3-331A-B4ED4DB4FAAA}"/>
                </a:ext>
              </a:extLst>
            </p:cNvPr>
            <p:cNvSpPr/>
            <p:nvPr/>
          </p:nvSpPr>
          <p:spPr>
            <a:xfrm>
              <a:off x="7962982" y="2754527"/>
              <a:ext cx="58686" cy="18035"/>
            </a:xfrm>
            <a:custGeom>
              <a:avLst/>
              <a:gdLst>
                <a:gd name="connsiteX0" fmla="*/ 54781 w 58686"/>
                <a:gd name="connsiteY0" fmla="*/ 3341 h 18035"/>
                <a:gd name="connsiteX1" fmla="*/ 32874 w 58686"/>
                <a:gd name="connsiteY1" fmla="*/ 3341 h 18035"/>
                <a:gd name="connsiteX2" fmla="*/ 10966 w 58686"/>
                <a:gd name="connsiteY2" fmla="*/ 2865 h 18035"/>
                <a:gd name="connsiteX3" fmla="*/ 4870 w 58686"/>
                <a:gd name="connsiteY3" fmla="*/ 7 h 18035"/>
                <a:gd name="connsiteX4" fmla="*/ 13 w 58686"/>
                <a:gd name="connsiteY4" fmla="*/ 4198 h 18035"/>
                <a:gd name="connsiteX5" fmla="*/ 1822 w 58686"/>
                <a:gd name="connsiteY5" fmla="*/ 8199 h 18035"/>
                <a:gd name="connsiteX6" fmla="*/ 7823 w 58686"/>
                <a:gd name="connsiteY6" fmla="*/ 5913 h 18035"/>
                <a:gd name="connsiteX7" fmla="*/ 10395 w 58686"/>
                <a:gd name="connsiteY7" fmla="*/ 3722 h 18035"/>
                <a:gd name="connsiteX8" fmla="*/ 20901 w 58686"/>
                <a:gd name="connsiteY8" fmla="*/ 17905 h 18035"/>
                <a:gd name="connsiteX9" fmla="*/ 25063 w 58686"/>
                <a:gd name="connsiteY9" fmla="*/ 17819 h 18035"/>
                <a:gd name="connsiteX10" fmla="*/ 56496 w 58686"/>
                <a:gd name="connsiteY10" fmla="*/ 10675 h 18035"/>
                <a:gd name="connsiteX11" fmla="*/ 58591 w 58686"/>
                <a:gd name="connsiteY11" fmla="*/ 7913 h 18035"/>
                <a:gd name="connsiteX12" fmla="*/ 54781 w 58686"/>
                <a:gd name="connsiteY12" fmla="*/ 3341 h 18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8686" h="18035">
                  <a:moveTo>
                    <a:pt x="54781" y="3341"/>
                  </a:moveTo>
                  <a:cubicBezTo>
                    <a:pt x="47990" y="7198"/>
                    <a:pt x="39665" y="7198"/>
                    <a:pt x="32874" y="3341"/>
                  </a:cubicBezTo>
                  <a:cubicBezTo>
                    <a:pt x="25349" y="11342"/>
                    <a:pt x="18205" y="4388"/>
                    <a:pt x="10966" y="2865"/>
                  </a:cubicBezTo>
                  <a:cubicBezTo>
                    <a:pt x="9528" y="969"/>
                    <a:pt x="7251" y="-98"/>
                    <a:pt x="4870" y="7"/>
                  </a:cubicBezTo>
                  <a:cubicBezTo>
                    <a:pt x="2489" y="131"/>
                    <a:pt x="489" y="1855"/>
                    <a:pt x="13" y="4198"/>
                  </a:cubicBezTo>
                  <a:cubicBezTo>
                    <a:pt x="-102" y="5751"/>
                    <a:pt x="574" y="7265"/>
                    <a:pt x="1822" y="8199"/>
                  </a:cubicBezTo>
                  <a:cubicBezTo>
                    <a:pt x="4299" y="9437"/>
                    <a:pt x="6108" y="7532"/>
                    <a:pt x="7823" y="5913"/>
                  </a:cubicBezTo>
                  <a:lnTo>
                    <a:pt x="10395" y="3722"/>
                  </a:lnTo>
                  <a:cubicBezTo>
                    <a:pt x="9376" y="10542"/>
                    <a:pt x="14081" y="16885"/>
                    <a:pt x="20901" y="17905"/>
                  </a:cubicBezTo>
                  <a:cubicBezTo>
                    <a:pt x="22282" y="18105"/>
                    <a:pt x="23692" y="18076"/>
                    <a:pt x="25063" y="17819"/>
                  </a:cubicBezTo>
                  <a:cubicBezTo>
                    <a:pt x="35446" y="15914"/>
                    <a:pt x="48780" y="22486"/>
                    <a:pt x="56496" y="10675"/>
                  </a:cubicBezTo>
                  <a:cubicBezTo>
                    <a:pt x="57067" y="9627"/>
                    <a:pt x="58305" y="8865"/>
                    <a:pt x="58591" y="7913"/>
                  </a:cubicBezTo>
                  <a:cubicBezTo>
                    <a:pt x="59163" y="5055"/>
                    <a:pt x="57067" y="2484"/>
                    <a:pt x="54781" y="3341"/>
                  </a:cubicBezTo>
                  <a:close/>
                </a:path>
              </a:pathLst>
            </a:custGeom>
            <a:grpFill/>
            <a:ln w="9525" cap="flat">
              <a:noFill/>
              <a:prstDash val="solid"/>
              <a:miter/>
            </a:ln>
          </p:spPr>
          <p:txBody>
            <a:bodyPr rtlCol="0" anchor="ctr"/>
            <a:lstStyle/>
            <a:p>
              <a:endParaRPr lang="en-US"/>
            </a:p>
          </p:txBody>
        </p:sp>
        <p:sp>
          <p:nvSpPr>
            <p:cNvPr id="40" name="Freeform 391">
              <a:extLst>
                <a:ext uri="{FF2B5EF4-FFF2-40B4-BE49-F238E27FC236}">
                  <a16:creationId xmlns:a16="http://schemas.microsoft.com/office/drawing/2014/main" id="{1246792F-ABE2-79E8-0DA9-B7A785EA8F0D}"/>
                </a:ext>
              </a:extLst>
            </p:cNvPr>
            <p:cNvSpPr/>
            <p:nvPr/>
          </p:nvSpPr>
          <p:spPr>
            <a:xfrm>
              <a:off x="6773608" y="2760787"/>
              <a:ext cx="77217" cy="9406"/>
            </a:xfrm>
            <a:custGeom>
              <a:avLst/>
              <a:gdLst>
                <a:gd name="connsiteX0" fmla="*/ 71914 w 77217"/>
                <a:gd name="connsiteY0" fmla="*/ 1462 h 9406"/>
                <a:gd name="connsiteX1" fmla="*/ 31718 w 77217"/>
                <a:gd name="connsiteY1" fmla="*/ 1462 h 9406"/>
                <a:gd name="connsiteX2" fmla="*/ 0 w 77217"/>
                <a:gd name="connsiteY2" fmla="*/ 2034 h 9406"/>
                <a:gd name="connsiteX3" fmla="*/ 4191 w 77217"/>
                <a:gd name="connsiteY3" fmla="*/ 7368 h 9406"/>
                <a:gd name="connsiteX4" fmla="*/ 72866 w 77217"/>
                <a:gd name="connsiteY4" fmla="*/ 9368 h 9406"/>
                <a:gd name="connsiteX5" fmla="*/ 77181 w 77217"/>
                <a:gd name="connsiteY5" fmla="*/ 6139 h 9406"/>
                <a:gd name="connsiteX6" fmla="*/ 77152 w 77217"/>
                <a:gd name="connsiteY6" fmla="*/ 4891 h 9406"/>
                <a:gd name="connsiteX7" fmla="*/ 71914 w 77217"/>
                <a:gd name="connsiteY7" fmla="*/ 1462 h 9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217" h="9406">
                  <a:moveTo>
                    <a:pt x="71914" y="1462"/>
                  </a:moveTo>
                  <a:cubicBezTo>
                    <a:pt x="58560" y="-109"/>
                    <a:pt x="45072" y="-109"/>
                    <a:pt x="31718" y="1462"/>
                  </a:cubicBezTo>
                  <a:cubicBezTo>
                    <a:pt x="21145" y="1938"/>
                    <a:pt x="10001" y="-2443"/>
                    <a:pt x="0" y="2034"/>
                  </a:cubicBezTo>
                  <a:cubicBezTo>
                    <a:pt x="0" y="5939"/>
                    <a:pt x="1524" y="6987"/>
                    <a:pt x="4191" y="7368"/>
                  </a:cubicBezTo>
                  <a:cubicBezTo>
                    <a:pt x="27051" y="10225"/>
                    <a:pt x="50101" y="6225"/>
                    <a:pt x="72866" y="9368"/>
                  </a:cubicBezTo>
                  <a:cubicBezTo>
                    <a:pt x="74952" y="9663"/>
                    <a:pt x="76876" y="8225"/>
                    <a:pt x="77181" y="6139"/>
                  </a:cubicBezTo>
                  <a:cubicBezTo>
                    <a:pt x="77238" y="5720"/>
                    <a:pt x="77228" y="5301"/>
                    <a:pt x="77152" y="4891"/>
                  </a:cubicBezTo>
                  <a:cubicBezTo>
                    <a:pt x="76962" y="1938"/>
                    <a:pt x="74866" y="1938"/>
                    <a:pt x="71914" y="1462"/>
                  </a:cubicBezTo>
                  <a:close/>
                </a:path>
              </a:pathLst>
            </a:custGeom>
            <a:grpFill/>
            <a:ln w="9525" cap="flat">
              <a:noFill/>
              <a:prstDash val="solid"/>
              <a:miter/>
            </a:ln>
          </p:spPr>
          <p:txBody>
            <a:bodyPr rtlCol="0" anchor="ctr"/>
            <a:lstStyle/>
            <a:p>
              <a:endParaRPr lang="en-US"/>
            </a:p>
          </p:txBody>
        </p:sp>
        <p:sp>
          <p:nvSpPr>
            <p:cNvPr id="41" name="Freeform 392">
              <a:extLst>
                <a:ext uri="{FF2B5EF4-FFF2-40B4-BE49-F238E27FC236}">
                  <a16:creationId xmlns:a16="http://schemas.microsoft.com/office/drawing/2014/main" id="{75C0E07E-538E-F82B-B6B0-8117EBF883DD}"/>
                </a:ext>
              </a:extLst>
            </p:cNvPr>
            <p:cNvSpPr/>
            <p:nvPr/>
          </p:nvSpPr>
          <p:spPr>
            <a:xfrm>
              <a:off x="6998911" y="2762821"/>
              <a:ext cx="114930" cy="12382"/>
            </a:xfrm>
            <a:custGeom>
              <a:avLst/>
              <a:gdLst>
                <a:gd name="connsiteX0" fmla="*/ 71211 w 114930"/>
                <a:gd name="connsiteY0" fmla="*/ 4572 h 12382"/>
                <a:gd name="connsiteX1" fmla="*/ 60828 w 114930"/>
                <a:gd name="connsiteY1" fmla="*/ 1619 h 12382"/>
                <a:gd name="connsiteX2" fmla="*/ 28158 w 114930"/>
                <a:gd name="connsiteY2" fmla="*/ 95 h 12382"/>
                <a:gd name="connsiteX3" fmla="*/ 4345 w 114930"/>
                <a:gd name="connsiteY3" fmla="*/ 2667 h 12382"/>
                <a:gd name="connsiteX4" fmla="*/ 78 w 114930"/>
                <a:gd name="connsiteY4" fmla="*/ 8724 h 12382"/>
                <a:gd name="connsiteX5" fmla="*/ 250 w 114930"/>
                <a:gd name="connsiteY5" fmla="*/ 9429 h 12382"/>
                <a:gd name="connsiteX6" fmla="*/ 6631 w 114930"/>
                <a:gd name="connsiteY6" fmla="*/ 11239 h 12382"/>
                <a:gd name="connsiteX7" fmla="*/ 38159 w 114930"/>
                <a:gd name="connsiteY7" fmla="*/ 11239 h 12382"/>
                <a:gd name="connsiteX8" fmla="*/ 69973 w 114930"/>
                <a:gd name="connsiteY8" fmla="*/ 6000 h 12382"/>
                <a:gd name="connsiteX9" fmla="*/ 70830 w 114930"/>
                <a:gd name="connsiteY9" fmla="*/ 9144 h 12382"/>
                <a:gd name="connsiteX10" fmla="*/ 102738 w 114930"/>
                <a:gd name="connsiteY10" fmla="*/ 12382 h 12382"/>
                <a:gd name="connsiteX11" fmla="*/ 114930 w 114930"/>
                <a:gd name="connsiteY11" fmla="*/ 1047 h 12382"/>
                <a:gd name="connsiteX12" fmla="*/ 71211 w 114930"/>
                <a:gd name="connsiteY12" fmla="*/ 4572 h 12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930" h="12382">
                  <a:moveTo>
                    <a:pt x="71211" y="4572"/>
                  </a:moveTo>
                  <a:cubicBezTo>
                    <a:pt x="68439" y="1952"/>
                    <a:pt x="64562" y="857"/>
                    <a:pt x="60828" y="1619"/>
                  </a:cubicBezTo>
                  <a:cubicBezTo>
                    <a:pt x="49960" y="3543"/>
                    <a:pt x="38797" y="3029"/>
                    <a:pt x="28158" y="95"/>
                  </a:cubicBezTo>
                  <a:cubicBezTo>
                    <a:pt x="20138" y="-305"/>
                    <a:pt x="12099" y="562"/>
                    <a:pt x="4345" y="2667"/>
                  </a:cubicBezTo>
                  <a:cubicBezTo>
                    <a:pt x="1497" y="3162"/>
                    <a:pt x="-417" y="5867"/>
                    <a:pt x="78" y="8724"/>
                  </a:cubicBezTo>
                  <a:cubicBezTo>
                    <a:pt x="116" y="8963"/>
                    <a:pt x="173" y="9201"/>
                    <a:pt x="250" y="9429"/>
                  </a:cubicBezTo>
                  <a:cubicBezTo>
                    <a:pt x="1202" y="12001"/>
                    <a:pt x="4059" y="11715"/>
                    <a:pt x="6631" y="11239"/>
                  </a:cubicBezTo>
                  <a:cubicBezTo>
                    <a:pt x="17033" y="9144"/>
                    <a:pt x="27758" y="9144"/>
                    <a:pt x="38159" y="11239"/>
                  </a:cubicBezTo>
                  <a:cubicBezTo>
                    <a:pt x="49046" y="13649"/>
                    <a:pt x="60438" y="11773"/>
                    <a:pt x="69973" y="6000"/>
                  </a:cubicBezTo>
                  <a:cubicBezTo>
                    <a:pt x="69973" y="7048"/>
                    <a:pt x="70449" y="9048"/>
                    <a:pt x="70830" y="9144"/>
                  </a:cubicBezTo>
                  <a:cubicBezTo>
                    <a:pt x="81393" y="10830"/>
                    <a:pt x="92052" y="11915"/>
                    <a:pt x="102738" y="12382"/>
                  </a:cubicBezTo>
                  <a:cubicBezTo>
                    <a:pt x="109082" y="12220"/>
                    <a:pt x="114311" y="7362"/>
                    <a:pt x="114930" y="1047"/>
                  </a:cubicBezTo>
                  <a:cubicBezTo>
                    <a:pt x="99309" y="-1715"/>
                    <a:pt x="85593" y="5334"/>
                    <a:pt x="71211" y="4572"/>
                  </a:cubicBezTo>
                  <a:close/>
                </a:path>
              </a:pathLst>
            </a:custGeom>
            <a:grpFill/>
            <a:ln w="9525" cap="flat">
              <a:noFill/>
              <a:prstDash val="solid"/>
              <a:miter/>
            </a:ln>
          </p:spPr>
          <p:txBody>
            <a:bodyPr rtlCol="0" anchor="ctr"/>
            <a:lstStyle/>
            <a:p>
              <a:endParaRPr lang="en-US"/>
            </a:p>
          </p:txBody>
        </p:sp>
        <p:sp>
          <p:nvSpPr>
            <p:cNvPr id="42" name="Freeform 393">
              <a:extLst>
                <a:ext uri="{FF2B5EF4-FFF2-40B4-BE49-F238E27FC236}">
                  <a16:creationId xmlns:a16="http://schemas.microsoft.com/office/drawing/2014/main" id="{A0A9E93D-7C62-5750-A9C6-13F2F7C0DEE8}"/>
                </a:ext>
              </a:extLst>
            </p:cNvPr>
            <p:cNvSpPr/>
            <p:nvPr/>
          </p:nvSpPr>
          <p:spPr>
            <a:xfrm>
              <a:off x="7922514" y="2756820"/>
              <a:ext cx="35433" cy="15467"/>
            </a:xfrm>
            <a:custGeom>
              <a:avLst/>
              <a:gdLst>
                <a:gd name="connsiteX0" fmla="*/ 0 w 35433"/>
                <a:gd name="connsiteY0" fmla="*/ 11335 h 15467"/>
                <a:gd name="connsiteX1" fmla="*/ 35433 w 35433"/>
                <a:gd name="connsiteY1" fmla="*/ 0 h 15467"/>
                <a:gd name="connsiteX2" fmla="*/ 0 w 35433"/>
                <a:gd name="connsiteY2" fmla="*/ 11335 h 15467"/>
              </a:gdLst>
              <a:ahLst/>
              <a:cxnLst>
                <a:cxn ang="0">
                  <a:pos x="connsiteX0" y="connsiteY0"/>
                </a:cxn>
                <a:cxn ang="0">
                  <a:pos x="connsiteX1" y="connsiteY1"/>
                </a:cxn>
                <a:cxn ang="0">
                  <a:pos x="connsiteX2" y="connsiteY2"/>
                </a:cxn>
              </a:cxnLst>
              <a:rect l="l" t="t" r="r" b="b"/>
              <a:pathLst>
                <a:path w="35433" h="15467">
                  <a:moveTo>
                    <a:pt x="0" y="11335"/>
                  </a:moveTo>
                  <a:cubicBezTo>
                    <a:pt x="25051" y="18764"/>
                    <a:pt x="33718" y="16859"/>
                    <a:pt x="35433" y="0"/>
                  </a:cubicBezTo>
                  <a:cubicBezTo>
                    <a:pt x="25051" y="12668"/>
                    <a:pt x="8954" y="-2000"/>
                    <a:pt x="0" y="11335"/>
                  </a:cubicBezTo>
                  <a:close/>
                </a:path>
              </a:pathLst>
            </a:custGeom>
            <a:grpFill/>
            <a:ln w="9525" cap="flat">
              <a:noFill/>
              <a:prstDash val="solid"/>
              <a:miter/>
            </a:ln>
          </p:spPr>
          <p:txBody>
            <a:bodyPr rtlCol="0" anchor="ctr"/>
            <a:lstStyle/>
            <a:p>
              <a:endParaRPr lang="en-US"/>
            </a:p>
          </p:txBody>
        </p:sp>
        <p:sp>
          <p:nvSpPr>
            <p:cNvPr id="43" name="Freeform 394">
              <a:extLst>
                <a:ext uri="{FF2B5EF4-FFF2-40B4-BE49-F238E27FC236}">
                  <a16:creationId xmlns:a16="http://schemas.microsoft.com/office/drawing/2014/main" id="{0FAC1F84-5F49-D959-AD15-CEE6401B2203}"/>
                </a:ext>
              </a:extLst>
            </p:cNvPr>
            <p:cNvSpPr/>
            <p:nvPr/>
          </p:nvSpPr>
          <p:spPr>
            <a:xfrm>
              <a:off x="7281818" y="2758041"/>
              <a:ext cx="36715" cy="13508"/>
            </a:xfrm>
            <a:custGeom>
              <a:avLst/>
              <a:gdLst>
                <a:gd name="connsiteX0" fmla="*/ 8617 w 36715"/>
                <a:gd name="connsiteY0" fmla="*/ 4208 h 13508"/>
                <a:gd name="connsiteX1" fmla="*/ 140 w 36715"/>
                <a:gd name="connsiteY1" fmla="*/ 9828 h 13508"/>
                <a:gd name="connsiteX2" fmla="*/ 10808 w 36715"/>
                <a:gd name="connsiteY2" fmla="*/ 12400 h 13508"/>
                <a:gd name="connsiteX3" fmla="*/ 17475 w 36715"/>
                <a:gd name="connsiteY3" fmla="*/ 9542 h 13508"/>
                <a:gd name="connsiteX4" fmla="*/ 18523 w 36715"/>
                <a:gd name="connsiteY4" fmla="*/ 8780 h 13508"/>
                <a:gd name="connsiteX5" fmla="*/ 17666 w 36715"/>
                <a:gd name="connsiteY5" fmla="*/ 9638 h 13508"/>
                <a:gd name="connsiteX6" fmla="*/ 36716 w 36715"/>
                <a:gd name="connsiteY6" fmla="*/ 4208 h 13508"/>
                <a:gd name="connsiteX7" fmla="*/ 8617 w 36715"/>
                <a:gd name="connsiteY7" fmla="*/ 4208 h 13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715" h="13508">
                  <a:moveTo>
                    <a:pt x="8617" y="4208"/>
                  </a:moveTo>
                  <a:cubicBezTo>
                    <a:pt x="4140" y="5161"/>
                    <a:pt x="-908" y="4208"/>
                    <a:pt x="140" y="9828"/>
                  </a:cubicBezTo>
                  <a:cubicBezTo>
                    <a:pt x="1187" y="15448"/>
                    <a:pt x="6902" y="13162"/>
                    <a:pt x="10808" y="12400"/>
                  </a:cubicBezTo>
                  <a:cubicBezTo>
                    <a:pt x="13141" y="11724"/>
                    <a:pt x="15379" y="10771"/>
                    <a:pt x="17475" y="9542"/>
                  </a:cubicBezTo>
                  <a:lnTo>
                    <a:pt x="18523" y="8780"/>
                  </a:lnTo>
                  <a:lnTo>
                    <a:pt x="17666" y="9638"/>
                  </a:lnTo>
                  <a:cubicBezTo>
                    <a:pt x="26524" y="14305"/>
                    <a:pt x="30334" y="7256"/>
                    <a:pt x="36716" y="4208"/>
                  </a:cubicBezTo>
                  <a:cubicBezTo>
                    <a:pt x="26048" y="-4555"/>
                    <a:pt x="17666" y="2875"/>
                    <a:pt x="8617" y="4208"/>
                  </a:cubicBezTo>
                  <a:close/>
                </a:path>
              </a:pathLst>
            </a:custGeom>
            <a:grpFill/>
            <a:ln w="9525" cap="flat">
              <a:noFill/>
              <a:prstDash val="solid"/>
              <a:miter/>
            </a:ln>
          </p:spPr>
          <p:txBody>
            <a:bodyPr rtlCol="0" anchor="ctr"/>
            <a:lstStyle/>
            <a:p>
              <a:endParaRPr lang="en-US"/>
            </a:p>
          </p:txBody>
        </p:sp>
        <p:sp>
          <p:nvSpPr>
            <p:cNvPr id="44" name="Freeform 395">
              <a:extLst>
                <a:ext uri="{FF2B5EF4-FFF2-40B4-BE49-F238E27FC236}">
                  <a16:creationId xmlns:a16="http://schemas.microsoft.com/office/drawing/2014/main" id="{CBE5EAD3-4482-75AF-B4CC-A7C2AF992EBB}"/>
                </a:ext>
              </a:extLst>
            </p:cNvPr>
            <p:cNvSpPr/>
            <p:nvPr/>
          </p:nvSpPr>
          <p:spPr>
            <a:xfrm>
              <a:off x="7882699" y="2753487"/>
              <a:ext cx="23907" cy="17907"/>
            </a:xfrm>
            <a:custGeom>
              <a:avLst/>
              <a:gdLst>
                <a:gd name="connsiteX0" fmla="*/ 20288 w 23907"/>
                <a:gd name="connsiteY0" fmla="*/ 0 h 17907"/>
                <a:gd name="connsiteX1" fmla="*/ 0 w 23907"/>
                <a:gd name="connsiteY1" fmla="*/ 12954 h 17907"/>
                <a:gd name="connsiteX2" fmla="*/ 23908 w 23907"/>
                <a:gd name="connsiteY2" fmla="*/ 17907 h 17907"/>
                <a:gd name="connsiteX3" fmla="*/ 20288 w 23907"/>
                <a:gd name="connsiteY3" fmla="*/ 0 h 17907"/>
              </a:gdLst>
              <a:ahLst/>
              <a:cxnLst>
                <a:cxn ang="0">
                  <a:pos x="connsiteX0" y="connsiteY0"/>
                </a:cxn>
                <a:cxn ang="0">
                  <a:pos x="connsiteX1" y="connsiteY1"/>
                </a:cxn>
                <a:cxn ang="0">
                  <a:pos x="connsiteX2" y="connsiteY2"/>
                </a:cxn>
                <a:cxn ang="0">
                  <a:pos x="connsiteX3" y="connsiteY3"/>
                </a:cxn>
              </a:cxnLst>
              <a:rect l="l" t="t" r="r" b="b"/>
              <a:pathLst>
                <a:path w="23907" h="17907">
                  <a:moveTo>
                    <a:pt x="20288" y="0"/>
                  </a:moveTo>
                  <a:cubicBezTo>
                    <a:pt x="12459" y="2372"/>
                    <a:pt x="5449" y="6858"/>
                    <a:pt x="0" y="12954"/>
                  </a:cubicBezTo>
                  <a:lnTo>
                    <a:pt x="23908" y="17907"/>
                  </a:lnTo>
                  <a:cubicBezTo>
                    <a:pt x="19517" y="13049"/>
                    <a:pt x="18126" y="6182"/>
                    <a:pt x="20288" y="0"/>
                  </a:cubicBezTo>
                  <a:close/>
                </a:path>
              </a:pathLst>
            </a:custGeom>
            <a:grpFill/>
            <a:ln w="9525" cap="flat">
              <a:noFill/>
              <a:prstDash val="solid"/>
              <a:miter/>
            </a:ln>
          </p:spPr>
          <p:txBody>
            <a:bodyPr rtlCol="0" anchor="ctr"/>
            <a:lstStyle/>
            <a:p>
              <a:endParaRPr lang="en-US"/>
            </a:p>
          </p:txBody>
        </p:sp>
        <p:sp>
          <p:nvSpPr>
            <p:cNvPr id="45" name="Freeform 396">
              <a:extLst>
                <a:ext uri="{FF2B5EF4-FFF2-40B4-BE49-F238E27FC236}">
                  <a16:creationId xmlns:a16="http://schemas.microsoft.com/office/drawing/2014/main" id="{D3E8F3C0-0336-842F-CBA3-2AE7954596C8}"/>
                </a:ext>
              </a:extLst>
            </p:cNvPr>
            <p:cNvSpPr/>
            <p:nvPr/>
          </p:nvSpPr>
          <p:spPr>
            <a:xfrm>
              <a:off x="6968680" y="2763391"/>
              <a:ext cx="24626" cy="10724"/>
            </a:xfrm>
            <a:custGeom>
              <a:avLst/>
              <a:gdLst>
                <a:gd name="connsiteX0" fmla="*/ 22670 w 24626"/>
                <a:gd name="connsiteY0" fmla="*/ 1145 h 10724"/>
                <a:gd name="connsiteX1" fmla="*/ 0 w 24626"/>
                <a:gd name="connsiteY1" fmla="*/ 8003 h 10724"/>
                <a:gd name="connsiteX2" fmla="*/ 24003 w 24626"/>
                <a:gd name="connsiteY2" fmla="*/ 5431 h 10724"/>
                <a:gd name="connsiteX3" fmla="*/ 23679 w 24626"/>
                <a:gd name="connsiteY3" fmla="*/ 1678 h 10724"/>
                <a:gd name="connsiteX4" fmla="*/ 22670 w 24626"/>
                <a:gd name="connsiteY4" fmla="*/ 1145 h 107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26" h="10724">
                  <a:moveTo>
                    <a:pt x="22670" y="1145"/>
                  </a:moveTo>
                  <a:cubicBezTo>
                    <a:pt x="14431" y="-1770"/>
                    <a:pt x="5248" y="1011"/>
                    <a:pt x="0" y="8003"/>
                  </a:cubicBezTo>
                  <a:cubicBezTo>
                    <a:pt x="7715" y="12422"/>
                    <a:pt x="17402" y="11384"/>
                    <a:pt x="24003" y="5431"/>
                  </a:cubicBezTo>
                  <a:cubicBezTo>
                    <a:pt x="24946" y="4307"/>
                    <a:pt x="24803" y="2621"/>
                    <a:pt x="23679" y="1678"/>
                  </a:cubicBezTo>
                  <a:cubicBezTo>
                    <a:pt x="23384" y="1431"/>
                    <a:pt x="23041" y="1250"/>
                    <a:pt x="22670" y="1145"/>
                  </a:cubicBezTo>
                  <a:close/>
                </a:path>
              </a:pathLst>
            </a:custGeom>
            <a:grpFill/>
            <a:ln w="9525" cap="flat">
              <a:noFill/>
              <a:prstDash val="solid"/>
              <a:miter/>
            </a:ln>
          </p:spPr>
          <p:txBody>
            <a:bodyPr rtlCol="0" anchor="ctr"/>
            <a:lstStyle/>
            <a:p>
              <a:endParaRPr lang="en-US"/>
            </a:p>
          </p:txBody>
        </p:sp>
        <p:sp>
          <p:nvSpPr>
            <p:cNvPr id="46" name="Freeform 397">
              <a:extLst>
                <a:ext uri="{FF2B5EF4-FFF2-40B4-BE49-F238E27FC236}">
                  <a16:creationId xmlns:a16="http://schemas.microsoft.com/office/drawing/2014/main" id="{08DFAFE0-CE96-179D-15A5-BA5D43193EDD}"/>
                </a:ext>
              </a:extLst>
            </p:cNvPr>
            <p:cNvSpPr/>
            <p:nvPr/>
          </p:nvSpPr>
          <p:spPr>
            <a:xfrm>
              <a:off x="7786116" y="2703449"/>
              <a:ext cx="35814" cy="6210"/>
            </a:xfrm>
            <a:custGeom>
              <a:avLst/>
              <a:gdLst>
                <a:gd name="connsiteX0" fmla="*/ 35814 w 35814"/>
                <a:gd name="connsiteY0" fmla="*/ 1650 h 6210"/>
                <a:gd name="connsiteX1" fmla="*/ 0 w 35814"/>
                <a:gd name="connsiteY1" fmla="*/ 3555 h 6210"/>
                <a:gd name="connsiteX2" fmla="*/ 35814 w 35814"/>
                <a:gd name="connsiteY2" fmla="*/ 1650 h 6210"/>
              </a:gdLst>
              <a:ahLst/>
              <a:cxnLst>
                <a:cxn ang="0">
                  <a:pos x="connsiteX0" y="connsiteY0"/>
                </a:cxn>
                <a:cxn ang="0">
                  <a:pos x="connsiteX1" y="connsiteY1"/>
                </a:cxn>
                <a:cxn ang="0">
                  <a:pos x="connsiteX2" y="connsiteY2"/>
                </a:cxn>
              </a:cxnLst>
              <a:rect l="l" t="t" r="r" b="b"/>
              <a:pathLst>
                <a:path w="35814" h="6210">
                  <a:moveTo>
                    <a:pt x="35814" y="1650"/>
                  </a:moveTo>
                  <a:cubicBezTo>
                    <a:pt x="23936" y="-1074"/>
                    <a:pt x="11525" y="-417"/>
                    <a:pt x="0" y="3555"/>
                  </a:cubicBezTo>
                  <a:cubicBezTo>
                    <a:pt x="25241" y="7365"/>
                    <a:pt x="25241" y="7365"/>
                    <a:pt x="35814" y="1650"/>
                  </a:cubicBezTo>
                  <a:close/>
                </a:path>
              </a:pathLst>
            </a:custGeom>
            <a:grpFill/>
            <a:ln w="9525" cap="flat">
              <a:noFill/>
              <a:prstDash val="solid"/>
              <a:miter/>
            </a:ln>
          </p:spPr>
          <p:txBody>
            <a:bodyPr rtlCol="0" anchor="ctr"/>
            <a:lstStyle/>
            <a:p>
              <a:endParaRPr lang="en-US"/>
            </a:p>
          </p:txBody>
        </p:sp>
        <p:sp>
          <p:nvSpPr>
            <p:cNvPr id="47" name="Freeform 398">
              <a:extLst>
                <a:ext uri="{FF2B5EF4-FFF2-40B4-BE49-F238E27FC236}">
                  <a16:creationId xmlns:a16="http://schemas.microsoft.com/office/drawing/2014/main" id="{BC806532-F08D-7448-4B29-532BB4E1F859}"/>
                </a:ext>
              </a:extLst>
            </p:cNvPr>
            <p:cNvSpPr/>
            <p:nvPr/>
          </p:nvSpPr>
          <p:spPr>
            <a:xfrm>
              <a:off x="7639518" y="2752535"/>
              <a:ext cx="15628" cy="16572"/>
            </a:xfrm>
            <a:custGeom>
              <a:avLst/>
              <a:gdLst>
                <a:gd name="connsiteX0" fmla="*/ 9056 w 15628"/>
                <a:gd name="connsiteY0" fmla="*/ 189 h 16572"/>
                <a:gd name="connsiteX1" fmla="*/ 198 w 15628"/>
                <a:gd name="connsiteY1" fmla="*/ 16572 h 16572"/>
                <a:gd name="connsiteX2" fmla="*/ 15629 w 15628"/>
                <a:gd name="connsiteY2" fmla="*/ 5047 h 16572"/>
                <a:gd name="connsiteX3" fmla="*/ 9056 w 15628"/>
                <a:gd name="connsiteY3" fmla="*/ 189 h 16572"/>
              </a:gdLst>
              <a:ahLst/>
              <a:cxnLst>
                <a:cxn ang="0">
                  <a:pos x="connsiteX0" y="connsiteY0"/>
                </a:cxn>
                <a:cxn ang="0">
                  <a:pos x="connsiteX1" y="connsiteY1"/>
                </a:cxn>
                <a:cxn ang="0">
                  <a:pos x="connsiteX2" y="connsiteY2"/>
                </a:cxn>
                <a:cxn ang="0">
                  <a:pos x="connsiteX3" y="connsiteY3"/>
                </a:cxn>
              </a:cxnLst>
              <a:rect l="l" t="t" r="r" b="b"/>
              <a:pathLst>
                <a:path w="15628" h="16572">
                  <a:moveTo>
                    <a:pt x="9056" y="189"/>
                  </a:moveTo>
                  <a:cubicBezTo>
                    <a:pt x="103" y="1237"/>
                    <a:pt x="-469" y="7047"/>
                    <a:pt x="198" y="16572"/>
                  </a:cubicBezTo>
                  <a:cubicBezTo>
                    <a:pt x="5913" y="11048"/>
                    <a:pt x="15533" y="14477"/>
                    <a:pt x="15629" y="5047"/>
                  </a:cubicBezTo>
                  <a:cubicBezTo>
                    <a:pt x="15247" y="951"/>
                    <a:pt x="11342" y="-573"/>
                    <a:pt x="9056" y="189"/>
                  </a:cubicBezTo>
                  <a:close/>
                </a:path>
              </a:pathLst>
            </a:custGeom>
            <a:grpFill/>
            <a:ln w="9525" cap="flat">
              <a:noFill/>
              <a:prstDash val="solid"/>
              <a:miter/>
            </a:ln>
          </p:spPr>
          <p:txBody>
            <a:bodyPr rtlCol="0" anchor="ctr"/>
            <a:lstStyle/>
            <a:p>
              <a:endParaRPr lang="en-US"/>
            </a:p>
          </p:txBody>
        </p:sp>
        <p:sp>
          <p:nvSpPr>
            <p:cNvPr id="48" name="Freeform 399">
              <a:extLst>
                <a:ext uri="{FF2B5EF4-FFF2-40B4-BE49-F238E27FC236}">
                  <a16:creationId xmlns:a16="http://schemas.microsoft.com/office/drawing/2014/main" id="{47596129-4699-3E3B-4E64-F20EB0CF71C8}"/>
                </a:ext>
              </a:extLst>
            </p:cNvPr>
            <p:cNvSpPr/>
            <p:nvPr/>
          </p:nvSpPr>
          <p:spPr>
            <a:xfrm>
              <a:off x="7337012" y="2757133"/>
              <a:ext cx="37403" cy="14677"/>
            </a:xfrm>
            <a:custGeom>
              <a:avLst/>
              <a:gdLst>
                <a:gd name="connsiteX0" fmla="*/ 31242 w 37403"/>
                <a:gd name="connsiteY0" fmla="*/ 354 h 14677"/>
                <a:gd name="connsiteX1" fmla="*/ 18193 w 37403"/>
                <a:gd name="connsiteY1" fmla="*/ 6641 h 14677"/>
                <a:gd name="connsiteX2" fmla="*/ 0 w 37403"/>
                <a:gd name="connsiteY2" fmla="*/ 14451 h 14677"/>
                <a:gd name="connsiteX3" fmla="*/ 19050 w 37403"/>
                <a:gd name="connsiteY3" fmla="*/ 8069 h 14677"/>
                <a:gd name="connsiteX4" fmla="*/ 27813 w 37403"/>
                <a:gd name="connsiteY4" fmla="*/ 9974 h 14677"/>
                <a:gd name="connsiteX5" fmla="*/ 35528 w 37403"/>
                <a:gd name="connsiteY5" fmla="*/ 12070 h 14677"/>
                <a:gd name="connsiteX6" fmla="*/ 37052 w 37403"/>
                <a:gd name="connsiteY6" fmla="*/ 5688 h 14677"/>
                <a:gd name="connsiteX7" fmla="*/ 31242 w 37403"/>
                <a:gd name="connsiteY7" fmla="*/ 354 h 1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403" h="14677">
                  <a:moveTo>
                    <a:pt x="31242" y="354"/>
                  </a:moveTo>
                  <a:cubicBezTo>
                    <a:pt x="25051" y="-694"/>
                    <a:pt x="20193" y="354"/>
                    <a:pt x="18193" y="6641"/>
                  </a:cubicBezTo>
                  <a:cubicBezTo>
                    <a:pt x="11811" y="8165"/>
                    <a:pt x="1714" y="1592"/>
                    <a:pt x="0" y="14451"/>
                  </a:cubicBezTo>
                  <a:cubicBezTo>
                    <a:pt x="7715" y="15022"/>
                    <a:pt x="14764" y="15022"/>
                    <a:pt x="19050" y="8069"/>
                  </a:cubicBezTo>
                  <a:cubicBezTo>
                    <a:pt x="22098" y="7774"/>
                    <a:pt x="25165" y="8441"/>
                    <a:pt x="27813" y="9974"/>
                  </a:cubicBezTo>
                  <a:cubicBezTo>
                    <a:pt x="30099" y="11689"/>
                    <a:pt x="32290" y="14451"/>
                    <a:pt x="35528" y="12070"/>
                  </a:cubicBezTo>
                  <a:cubicBezTo>
                    <a:pt x="37262" y="10431"/>
                    <a:pt x="37852" y="7926"/>
                    <a:pt x="37052" y="5688"/>
                  </a:cubicBezTo>
                  <a:cubicBezTo>
                    <a:pt x="36519" y="2811"/>
                    <a:pt x="34147" y="640"/>
                    <a:pt x="31242" y="354"/>
                  </a:cubicBezTo>
                  <a:close/>
                </a:path>
              </a:pathLst>
            </a:custGeom>
            <a:grpFill/>
            <a:ln w="9525" cap="flat">
              <a:noFill/>
              <a:prstDash val="solid"/>
              <a:miter/>
            </a:ln>
          </p:spPr>
          <p:txBody>
            <a:bodyPr rtlCol="0" anchor="ctr"/>
            <a:lstStyle/>
            <a:p>
              <a:endParaRPr lang="en-US"/>
            </a:p>
          </p:txBody>
        </p:sp>
        <p:sp>
          <p:nvSpPr>
            <p:cNvPr id="49" name="Freeform 400">
              <a:extLst>
                <a:ext uri="{FF2B5EF4-FFF2-40B4-BE49-F238E27FC236}">
                  <a16:creationId xmlns:a16="http://schemas.microsoft.com/office/drawing/2014/main" id="{AB751459-2374-F4B1-FB02-32FE03ED7B86}"/>
                </a:ext>
              </a:extLst>
            </p:cNvPr>
            <p:cNvSpPr/>
            <p:nvPr/>
          </p:nvSpPr>
          <p:spPr>
            <a:xfrm>
              <a:off x="7753895" y="2754677"/>
              <a:ext cx="17456" cy="10584"/>
            </a:xfrm>
            <a:custGeom>
              <a:avLst/>
              <a:gdLst>
                <a:gd name="connsiteX0" fmla="*/ 10313 w 17456"/>
                <a:gd name="connsiteY0" fmla="*/ 48 h 10584"/>
                <a:gd name="connsiteX1" fmla="*/ 26 w 17456"/>
                <a:gd name="connsiteY1" fmla="*/ 6906 h 10584"/>
                <a:gd name="connsiteX2" fmla="*/ 9075 w 17456"/>
                <a:gd name="connsiteY2" fmla="*/ 10240 h 10584"/>
                <a:gd name="connsiteX3" fmla="*/ 17457 w 17456"/>
                <a:gd name="connsiteY3" fmla="*/ 6334 h 10584"/>
                <a:gd name="connsiteX4" fmla="*/ 11027 w 17456"/>
                <a:gd name="connsiteY4" fmla="*/ 0 h 10584"/>
                <a:gd name="connsiteX5" fmla="*/ 10313 w 17456"/>
                <a:gd name="connsiteY5" fmla="*/ 48 h 10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456" h="10584">
                  <a:moveTo>
                    <a:pt x="10313" y="48"/>
                  </a:moveTo>
                  <a:cubicBezTo>
                    <a:pt x="5741" y="48"/>
                    <a:pt x="-450" y="1000"/>
                    <a:pt x="26" y="6906"/>
                  </a:cubicBezTo>
                  <a:cubicBezTo>
                    <a:pt x="26" y="11192"/>
                    <a:pt x="5836" y="9668"/>
                    <a:pt x="9075" y="10240"/>
                  </a:cubicBezTo>
                  <a:cubicBezTo>
                    <a:pt x="12313" y="10811"/>
                    <a:pt x="17361" y="11287"/>
                    <a:pt x="17457" y="6334"/>
                  </a:cubicBezTo>
                  <a:cubicBezTo>
                    <a:pt x="17428" y="2810"/>
                    <a:pt x="14551" y="-28"/>
                    <a:pt x="11027" y="0"/>
                  </a:cubicBezTo>
                  <a:cubicBezTo>
                    <a:pt x="10789" y="0"/>
                    <a:pt x="10551" y="19"/>
                    <a:pt x="10313" y="48"/>
                  </a:cubicBezTo>
                  <a:close/>
                </a:path>
              </a:pathLst>
            </a:custGeom>
            <a:grpFill/>
            <a:ln w="9525" cap="flat">
              <a:noFill/>
              <a:prstDash val="solid"/>
              <a:miter/>
            </a:ln>
          </p:spPr>
          <p:txBody>
            <a:bodyPr rtlCol="0" anchor="ctr"/>
            <a:lstStyle/>
            <a:p>
              <a:endParaRPr lang="en-US"/>
            </a:p>
          </p:txBody>
        </p:sp>
        <p:sp>
          <p:nvSpPr>
            <p:cNvPr id="50" name="Freeform 401">
              <a:extLst>
                <a:ext uri="{FF2B5EF4-FFF2-40B4-BE49-F238E27FC236}">
                  <a16:creationId xmlns:a16="http://schemas.microsoft.com/office/drawing/2014/main" id="{C7055F4E-9B50-34DE-A931-A5F9B93FCFA4}"/>
                </a:ext>
              </a:extLst>
            </p:cNvPr>
            <p:cNvSpPr/>
            <p:nvPr/>
          </p:nvSpPr>
          <p:spPr>
            <a:xfrm>
              <a:off x="7606569" y="2751772"/>
              <a:ext cx="20764" cy="11491"/>
            </a:xfrm>
            <a:custGeom>
              <a:avLst/>
              <a:gdLst>
                <a:gd name="connsiteX0" fmla="*/ 0 w 20764"/>
                <a:gd name="connsiteY0" fmla="*/ 10954 h 11491"/>
                <a:gd name="connsiteX1" fmla="*/ 20764 w 20764"/>
                <a:gd name="connsiteY1" fmla="*/ 0 h 11491"/>
                <a:gd name="connsiteX2" fmla="*/ 0 w 20764"/>
                <a:gd name="connsiteY2" fmla="*/ 10954 h 11491"/>
              </a:gdLst>
              <a:ahLst/>
              <a:cxnLst>
                <a:cxn ang="0">
                  <a:pos x="connsiteX0" y="connsiteY0"/>
                </a:cxn>
                <a:cxn ang="0">
                  <a:pos x="connsiteX1" y="connsiteY1"/>
                </a:cxn>
                <a:cxn ang="0">
                  <a:pos x="connsiteX2" y="connsiteY2"/>
                </a:cxn>
              </a:cxnLst>
              <a:rect l="l" t="t" r="r" b="b"/>
              <a:pathLst>
                <a:path w="20764" h="11491">
                  <a:moveTo>
                    <a:pt x="0" y="10954"/>
                  </a:moveTo>
                  <a:cubicBezTo>
                    <a:pt x="9525" y="12859"/>
                    <a:pt x="15145" y="9811"/>
                    <a:pt x="20764" y="0"/>
                  </a:cubicBezTo>
                  <a:cubicBezTo>
                    <a:pt x="10478" y="953"/>
                    <a:pt x="2096" y="381"/>
                    <a:pt x="0" y="10954"/>
                  </a:cubicBezTo>
                  <a:close/>
                </a:path>
              </a:pathLst>
            </a:custGeom>
            <a:grpFill/>
            <a:ln w="9525" cap="flat">
              <a:noFill/>
              <a:prstDash val="solid"/>
              <a:miter/>
            </a:ln>
          </p:spPr>
          <p:txBody>
            <a:bodyPr rtlCol="0" anchor="ctr"/>
            <a:lstStyle/>
            <a:p>
              <a:endParaRPr lang="en-US"/>
            </a:p>
          </p:txBody>
        </p:sp>
        <p:sp>
          <p:nvSpPr>
            <p:cNvPr id="51" name="Freeform 402">
              <a:extLst>
                <a:ext uri="{FF2B5EF4-FFF2-40B4-BE49-F238E27FC236}">
                  <a16:creationId xmlns:a16="http://schemas.microsoft.com/office/drawing/2014/main" id="{3F403009-AAA8-3404-88C7-D40082B916B6}"/>
                </a:ext>
              </a:extLst>
            </p:cNvPr>
            <p:cNvSpPr/>
            <p:nvPr/>
          </p:nvSpPr>
          <p:spPr>
            <a:xfrm>
              <a:off x="7781075" y="2754982"/>
              <a:ext cx="19024" cy="10143"/>
            </a:xfrm>
            <a:custGeom>
              <a:avLst/>
              <a:gdLst>
                <a:gd name="connsiteX0" fmla="*/ 11042 w 19024"/>
                <a:gd name="connsiteY0" fmla="*/ 1933 h 10143"/>
                <a:gd name="connsiteX1" fmla="*/ 5898 w 19024"/>
                <a:gd name="connsiteY1" fmla="*/ 2790 h 10143"/>
                <a:gd name="connsiteX2" fmla="*/ 88 w 19024"/>
                <a:gd name="connsiteY2" fmla="*/ 7267 h 10143"/>
                <a:gd name="connsiteX3" fmla="*/ 6946 w 19024"/>
                <a:gd name="connsiteY3" fmla="*/ 10029 h 10143"/>
                <a:gd name="connsiteX4" fmla="*/ 13232 w 19024"/>
                <a:gd name="connsiteY4" fmla="*/ 9363 h 10143"/>
                <a:gd name="connsiteX5" fmla="*/ 18471 w 19024"/>
                <a:gd name="connsiteY5" fmla="*/ 2409 h 10143"/>
                <a:gd name="connsiteX6" fmla="*/ 11042 w 19024"/>
                <a:gd name="connsiteY6" fmla="*/ 1933 h 10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24" h="10143">
                  <a:moveTo>
                    <a:pt x="11042" y="1933"/>
                  </a:moveTo>
                  <a:cubicBezTo>
                    <a:pt x="9441" y="2695"/>
                    <a:pt x="7660" y="2990"/>
                    <a:pt x="5898" y="2790"/>
                  </a:cubicBezTo>
                  <a:cubicBezTo>
                    <a:pt x="2660" y="2790"/>
                    <a:pt x="-579" y="3362"/>
                    <a:pt x="88" y="7267"/>
                  </a:cubicBezTo>
                  <a:cubicBezTo>
                    <a:pt x="755" y="11172"/>
                    <a:pt x="3517" y="9934"/>
                    <a:pt x="6946" y="10029"/>
                  </a:cubicBezTo>
                  <a:cubicBezTo>
                    <a:pt x="9051" y="9944"/>
                    <a:pt x="11156" y="9724"/>
                    <a:pt x="13232" y="9363"/>
                  </a:cubicBezTo>
                  <a:cubicBezTo>
                    <a:pt x="17423" y="8696"/>
                    <a:pt x="20281" y="6410"/>
                    <a:pt x="18471" y="2409"/>
                  </a:cubicBezTo>
                  <a:cubicBezTo>
                    <a:pt x="16661" y="-1591"/>
                    <a:pt x="13804" y="219"/>
                    <a:pt x="11042" y="1933"/>
                  </a:cubicBezTo>
                  <a:close/>
                </a:path>
              </a:pathLst>
            </a:custGeom>
            <a:grpFill/>
            <a:ln w="9525" cap="flat">
              <a:noFill/>
              <a:prstDash val="solid"/>
              <a:miter/>
            </a:ln>
          </p:spPr>
          <p:txBody>
            <a:bodyPr rtlCol="0" anchor="ctr"/>
            <a:lstStyle/>
            <a:p>
              <a:endParaRPr lang="en-US"/>
            </a:p>
          </p:txBody>
        </p:sp>
        <p:sp>
          <p:nvSpPr>
            <p:cNvPr id="52" name="Freeform 403">
              <a:extLst>
                <a:ext uri="{FF2B5EF4-FFF2-40B4-BE49-F238E27FC236}">
                  <a16:creationId xmlns:a16="http://schemas.microsoft.com/office/drawing/2014/main" id="{CE1FE9E4-9569-C860-27B5-620AA83EDD12}"/>
                </a:ext>
              </a:extLst>
            </p:cNvPr>
            <p:cNvSpPr/>
            <p:nvPr/>
          </p:nvSpPr>
          <p:spPr>
            <a:xfrm>
              <a:off x="7533036" y="2754638"/>
              <a:ext cx="20823" cy="11318"/>
            </a:xfrm>
            <a:custGeom>
              <a:avLst/>
              <a:gdLst>
                <a:gd name="connsiteX0" fmla="*/ 9525 w 20823"/>
                <a:gd name="connsiteY0" fmla="*/ 3896 h 11318"/>
                <a:gd name="connsiteX1" fmla="*/ 0 w 20823"/>
                <a:gd name="connsiteY1" fmla="*/ 9516 h 11318"/>
                <a:gd name="connsiteX2" fmla="*/ 11525 w 20823"/>
                <a:gd name="connsiteY2" fmla="*/ 10183 h 11318"/>
                <a:gd name="connsiteX3" fmla="*/ 20193 w 20823"/>
                <a:gd name="connsiteY3" fmla="*/ 1991 h 11318"/>
                <a:gd name="connsiteX4" fmla="*/ 9525 w 20823"/>
                <a:gd name="connsiteY4" fmla="*/ 3896 h 113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23" h="11318">
                  <a:moveTo>
                    <a:pt x="9525" y="3896"/>
                  </a:moveTo>
                  <a:cubicBezTo>
                    <a:pt x="5620" y="3896"/>
                    <a:pt x="2000" y="3896"/>
                    <a:pt x="0" y="9516"/>
                  </a:cubicBezTo>
                  <a:cubicBezTo>
                    <a:pt x="4381" y="12755"/>
                    <a:pt x="8096" y="10754"/>
                    <a:pt x="11525" y="10183"/>
                  </a:cubicBezTo>
                  <a:cubicBezTo>
                    <a:pt x="14954" y="9611"/>
                    <a:pt x="23146" y="7325"/>
                    <a:pt x="20193" y="1991"/>
                  </a:cubicBezTo>
                  <a:cubicBezTo>
                    <a:pt x="17240" y="-3343"/>
                    <a:pt x="13335" y="3706"/>
                    <a:pt x="9525" y="3896"/>
                  </a:cubicBezTo>
                  <a:close/>
                </a:path>
              </a:pathLst>
            </a:custGeom>
            <a:grpFill/>
            <a:ln w="9525" cap="flat">
              <a:noFill/>
              <a:prstDash val="solid"/>
              <a:miter/>
            </a:ln>
          </p:spPr>
          <p:txBody>
            <a:bodyPr rtlCol="0" anchor="ctr"/>
            <a:lstStyle/>
            <a:p>
              <a:endParaRPr lang="en-US"/>
            </a:p>
          </p:txBody>
        </p:sp>
        <p:sp>
          <p:nvSpPr>
            <p:cNvPr id="53" name="Freeform 404">
              <a:extLst>
                <a:ext uri="{FF2B5EF4-FFF2-40B4-BE49-F238E27FC236}">
                  <a16:creationId xmlns:a16="http://schemas.microsoft.com/office/drawing/2014/main" id="{6735DF6A-B83D-6583-74EE-8ECBDAA2C7BE}"/>
                </a:ext>
              </a:extLst>
            </p:cNvPr>
            <p:cNvSpPr/>
            <p:nvPr/>
          </p:nvSpPr>
          <p:spPr>
            <a:xfrm>
              <a:off x="7401164" y="2762029"/>
              <a:ext cx="17191" cy="9347"/>
            </a:xfrm>
            <a:custGeom>
              <a:avLst/>
              <a:gdLst>
                <a:gd name="connsiteX0" fmla="*/ 6143 w 17191"/>
                <a:gd name="connsiteY0" fmla="*/ 1173 h 9347"/>
                <a:gd name="connsiteX1" fmla="*/ 1447 w 17191"/>
                <a:gd name="connsiteY1" fmla="*/ 792 h 9347"/>
                <a:gd name="connsiteX2" fmla="*/ 427 w 17191"/>
                <a:gd name="connsiteY2" fmla="*/ 2316 h 9347"/>
                <a:gd name="connsiteX3" fmla="*/ 2647 w 17191"/>
                <a:gd name="connsiteY3" fmla="*/ 8393 h 9347"/>
                <a:gd name="connsiteX4" fmla="*/ 4142 w 17191"/>
                <a:gd name="connsiteY4" fmla="*/ 8793 h 9347"/>
                <a:gd name="connsiteX5" fmla="*/ 17191 w 17191"/>
                <a:gd name="connsiteY5" fmla="*/ 4316 h 9347"/>
                <a:gd name="connsiteX6" fmla="*/ 6143 w 17191"/>
                <a:gd name="connsiteY6" fmla="*/ 1173 h 9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91" h="9347">
                  <a:moveTo>
                    <a:pt x="6143" y="1173"/>
                  </a:moveTo>
                  <a:cubicBezTo>
                    <a:pt x="4952" y="-227"/>
                    <a:pt x="2847" y="-399"/>
                    <a:pt x="1447" y="792"/>
                  </a:cubicBezTo>
                  <a:cubicBezTo>
                    <a:pt x="970" y="1192"/>
                    <a:pt x="618" y="1726"/>
                    <a:pt x="427" y="2316"/>
                  </a:cubicBezTo>
                  <a:cubicBezTo>
                    <a:pt x="-639" y="4602"/>
                    <a:pt x="361" y="7326"/>
                    <a:pt x="2647" y="8393"/>
                  </a:cubicBezTo>
                  <a:cubicBezTo>
                    <a:pt x="3123" y="8603"/>
                    <a:pt x="3628" y="8745"/>
                    <a:pt x="4142" y="8793"/>
                  </a:cubicBezTo>
                  <a:cubicBezTo>
                    <a:pt x="9476" y="9746"/>
                    <a:pt x="14905" y="10127"/>
                    <a:pt x="17191" y="4316"/>
                  </a:cubicBezTo>
                  <a:cubicBezTo>
                    <a:pt x="14715" y="-1684"/>
                    <a:pt x="9286" y="4983"/>
                    <a:pt x="6143" y="1173"/>
                  </a:cubicBezTo>
                  <a:close/>
                </a:path>
              </a:pathLst>
            </a:custGeom>
            <a:grpFill/>
            <a:ln w="9525" cap="flat">
              <a:noFill/>
              <a:prstDash val="solid"/>
              <a:miter/>
            </a:ln>
          </p:spPr>
          <p:txBody>
            <a:bodyPr rtlCol="0" anchor="ctr"/>
            <a:lstStyle/>
            <a:p>
              <a:endParaRPr lang="en-US"/>
            </a:p>
          </p:txBody>
        </p:sp>
        <p:sp>
          <p:nvSpPr>
            <p:cNvPr id="54" name="Freeform 405">
              <a:extLst>
                <a:ext uri="{FF2B5EF4-FFF2-40B4-BE49-F238E27FC236}">
                  <a16:creationId xmlns:a16="http://schemas.microsoft.com/office/drawing/2014/main" id="{FDD19089-255E-79E1-8193-EBA773CE16A1}"/>
                </a:ext>
              </a:extLst>
            </p:cNvPr>
            <p:cNvSpPr/>
            <p:nvPr/>
          </p:nvSpPr>
          <p:spPr>
            <a:xfrm>
              <a:off x="7834693" y="2703825"/>
              <a:ext cx="23771" cy="7739"/>
            </a:xfrm>
            <a:custGeom>
              <a:avLst/>
              <a:gdLst>
                <a:gd name="connsiteX0" fmla="*/ 18193 w 23771"/>
                <a:gd name="connsiteY0" fmla="*/ 7466 h 7739"/>
                <a:gd name="connsiteX1" fmla="*/ 23489 w 23771"/>
                <a:gd name="connsiteY1" fmla="*/ 5113 h 7739"/>
                <a:gd name="connsiteX2" fmla="*/ 23717 w 23771"/>
                <a:gd name="connsiteY2" fmla="*/ 4227 h 7739"/>
                <a:gd name="connsiteX3" fmla="*/ 19050 w 23771"/>
                <a:gd name="connsiteY3" fmla="*/ 322 h 7739"/>
                <a:gd name="connsiteX4" fmla="*/ 0 w 23771"/>
                <a:gd name="connsiteY4" fmla="*/ 3751 h 7739"/>
                <a:gd name="connsiteX5" fmla="*/ 18193 w 23771"/>
                <a:gd name="connsiteY5" fmla="*/ 7466 h 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771" h="7739">
                  <a:moveTo>
                    <a:pt x="18193" y="7466"/>
                  </a:moveTo>
                  <a:cubicBezTo>
                    <a:pt x="20307" y="8275"/>
                    <a:pt x="22670" y="7228"/>
                    <a:pt x="23489" y="5113"/>
                  </a:cubicBezTo>
                  <a:cubicBezTo>
                    <a:pt x="23593" y="4827"/>
                    <a:pt x="23669" y="4532"/>
                    <a:pt x="23717" y="4227"/>
                  </a:cubicBezTo>
                  <a:cubicBezTo>
                    <a:pt x="24193" y="1370"/>
                    <a:pt x="21431" y="417"/>
                    <a:pt x="19050" y="322"/>
                  </a:cubicBezTo>
                  <a:cubicBezTo>
                    <a:pt x="12497" y="-640"/>
                    <a:pt x="5810" y="569"/>
                    <a:pt x="0" y="3751"/>
                  </a:cubicBezTo>
                  <a:cubicBezTo>
                    <a:pt x="7144" y="8704"/>
                    <a:pt x="13049" y="5180"/>
                    <a:pt x="18193" y="7466"/>
                  </a:cubicBezTo>
                  <a:close/>
                </a:path>
              </a:pathLst>
            </a:custGeom>
            <a:grpFill/>
            <a:ln w="9525" cap="flat">
              <a:noFill/>
              <a:prstDash val="solid"/>
              <a:miter/>
            </a:ln>
          </p:spPr>
          <p:txBody>
            <a:bodyPr rtlCol="0" anchor="ctr"/>
            <a:lstStyle/>
            <a:p>
              <a:endParaRPr lang="en-US"/>
            </a:p>
          </p:txBody>
        </p:sp>
        <p:sp>
          <p:nvSpPr>
            <p:cNvPr id="55" name="Freeform 406">
              <a:extLst>
                <a:ext uri="{FF2B5EF4-FFF2-40B4-BE49-F238E27FC236}">
                  <a16:creationId xmlns:a16="http://schemas.microsoft.com/office/drawing/2014/main" id="{A6623A2E-158F-DF08-BBE2-AA9F497FA869}"/>
                </a:ext>
              </a:extLst>
            </p:cNvPr>
            <p:cNvSpPr/>
            <p:nvPr/>
          </p:nvSpPr>
          <p:spPr>
            <a:xfrm>
              <a:off x="7108888" y="2714625"/>
              <a:ext cx="28575" cy="6154"/>
            </a:xfrm>
            <a:custGeom>
              <a:avLst/>
              <a:gdLst>
                <a:gd name="connsiteX0" fmla="*/ 28575 w 28575"/>
                <a:gd name="connsiteY0" fmla="*/ 0 h 6154"/>
                <a:gd name="connsiteX1" fmla="*/ 0 w 28575"/>
                <a:gd name="connsiteY1" fmla="*/ 4763 h 6154"/>
                <a:gd name="connsiteX2" fmla="*/ 28575 w 28575"/>
                <a:gd name="connsiteY2" fmla="*/ 0 h 6154"/>
              </a:gdLst>
              <a:ahLst/>
              <a:cxnLst>
                <a:cxn ang="0">
                  <a:pos x="connsiteX0" y="connsiteY0"/>
                </a:cxn>
                <a:cxn ang="0">
                  <a:pos x="connsiteX1" y="connsiteY1"/>
                </a:cxn>
                <a:cxn ang="0">
                  <a:pos x="connsiteX2" y="connsiteY2"/>
                </a:cxn>
              </a:cxnLst>
              <a:rect l="l" t="t" r="r" b="b"/>
              <a:pathLst>
                <a:path w="28575" h="6154">
                  <a:moveTo>
                    <a:pt x="28575" y="0"/>
                  </a:moveTo>
                  <a:cubicBezTo>
                    <a:pt x="16764" y="1429"/>
                    <a:pt x="7906" y="-1905"/>
                    <a:pt x="0" y="4763"/>
                  </a:cubicBezTo>
                  <a:cubicBezTo>
                    <a:pt x="8572" y="4191"/>
                    <a:pt x="17717" y="10573"/>
                    <a:pt x="28575" y="0"/>
                  </a:cubicBezTo>
                  <a:close/>
                </a:path>
              </a:pathLst>
            </a:custGeom>
            <a:grpFill/>
            <a:ln w="9525" cap="flat">
              <a:noFill/>
              <a:prstDash val="solid"/>
              <a:miter/>
            </a:ln>
          </p:spPr>
          <p:txBody>
            <a:bodyPr rtlCol="0" anchor="ctr"/>
            <a:lstStyle/>
            <a:p>
              <a:endParaRPr lang="en-US"/>
            </a:p>
          </p:txBody>
        </p:sp>
        <p:sp>
          <p:nvSpPr>
            <p:cNvPr id="56" name="Freeform 407">
              <a:extLst>
                <a:ext uri="{FF2B5EF4-FFF2-40B4-BE49-F238E27FC236}">
                  <a16:creationId xmlns:a16="http://schemas.microsoft.com/office/drawing/2014/main" id="{4F0E2A88-20B8-A230-F81C-6EB042509F0F}"/>
                </a:ext>
              </a:extLst>
            </p:cNvPr>
            <p:cNvSpPr/>
            <p:nvPr/>
          </p:nvSpPr>
          <p:spPr>
            <a:xfrm>
              <a:off x="7381948" y="2758124"/>
              <a:ext cx="9098" cy="11716"/>
            </a:xfrm>
            <a:custGeom>
              <a:avLst/>
              <a:gdLst>
                <a:gd name="connsiteX0" fmla="*/ 5260 w 9098"/>
                <a:gd name="connsiteY0" fmla="*/ 29 h 11716"/>
                <a:gd name="connsiteX1" fmla="*/ 12 w 9098"/>
                <a:gd name="connsiteY1" fmla="*/ 6002 h 11716"/>
                <a:gd name="connsiteX2" fmla="*/ 21 w 9098"/>
                <a:gd name="connsiteY2" fmla="*/ 6125 h 11716"/>
                <a:gd name="connsiteX3" fmla="*/ 2974 w 9098"/>
                <a:gd name="connsiteY3" fmla="*/ 11650 h 11716"/>
                <a:gd name="connsiteX4" fmla="*/ 8880 w 9098"/>
                <a:gd name="connsiteY4" fmla="*/ 4697 h 11716"/>
                <a:gd name="connsiteX5" fmla="*/ 5260 w 9098"/>
                <a:gd name="connsiteY5" fmla="*/ 29 h 11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98" h="11716">
                  <a:moveTo>
                    <a:pt x="5260" y="29"/>
                  </a:moveTo>
                  <a:cubicBezTo>
                    <a:pt x="2164" y="229"/>
                    <a:pt x="-188" y="2896"/>
                    <a:pt x="12" y="6002"/>
                  </a:cubicBezTo>
                  <a:cubicBezTo>
                    <a:pt x="12" y="6040"/>
                    <a:pt x="21" y="6087"/>
                    <a:pt x="21" y="6125"/>
                  </a:cubicBezTo>
                  <a:cubicBezTo>
                    <a:pt x="21" y="8411"/>
                    <a:pt x="21" y="11269"/>
                    <a:pt x="2974" y="11650"/>
                  </a:cubicBezTo>
                  <a:cubicBezTo>
                    <a:pt x="8404" y="12317"/>
                    <a:pt x="8213" y="7840"/>
                    <a:pt x="8880" y="4697"/>
                  </a:cubicBezTo>
                  <a:cubicBezTo>
                    <a:pt x="9546" y="1553"/>
                    <a:pt x="8784" y="-256"/>
                    <a:pt x="5260" y="29"/>
                  </a:cubicBezTo>
                  <a:close/>
                </a:path>
              </a:pathLst>
            </a:custGeom>
            <a:grpFill/>
            <a:ln w="9525" cap="flat">
              <a:noFill/>
              <a:prstDash val="solid"/>
              <a:miter/>
            </a:ln>
          </p:spPr>
          <p:txBody>
            <a:bodyPr rtlCol="0" anchor="ctr"/>
            <a:lstStyle/>
            <a:p>
              <a:endParaRPr lang="en-US"/>
            </a:p>
          </p:txBody>
        </p:sp>
        <p:sp>
          <p:nvSpPr>
            <p:cNvPr id="57" name="Freeform 408">
              <a:extLst>
                <a:ext uri="{FF2B5EF4-FFF2-40B4-BE49-F238E27FC236}">
                  <a16:creationId xmlns:a16="http://schemas.microsoft.com/office/drawing/2014/main" id="{95AD5E5D-F7B9-8D98-1827-E4CF0752A618}"/>
                </a:ext>
              </a:extLst>
            </p:cNvPr>
            <p:cNvSpPr/>
            <p:nvPr/>
          </p:nvSpPr>
          <p:spPr>
            <a:xfrm>
              <a:off x="7220902" y="2758741"/>
              <a:ext cx="23980" cy="12681"/>
            </a:xfrm>
            <a:custGeom>
              <a:avLst/>
              <a:gdLst>
                <a:gd name="connsiteX0" fmla="*/ 15716 w 23980"/>
                <a:gd name="connsiteY0" fmla="*/ 555 h 12681"/>
                <a:gd name="connsiteX1" fmla="*/ 9906 w 23980"/>
                <a:gd name="connsiteY1" fmla="*/ 4746 h 12681"/>
                <a:gd name="connsiteX2" fmla="*/ 6287 w 23980"/>
                <a:gd name="connsiteY2" fmla="*/ 4746 h 12681"/>
                <a:gd name="connsiteX3" fmla="*/ 0 w 23980"/>
                <a:gd name="connsiteY3" fmla="*/ 9223 h 12681"/>
                <a:gd name="connsiteX4" fmla="*/ 1429 w 23980"/>
                <a:gd name="connsiteY4" fmla="*/ 11985 h 12681"/>
                <a:gd name="connsiteX5" fmla="*/ 9144 w 23980"/>
                <a:gd name="connsiteY5" fmla="*/ 9699 h 12681"/>
                <a:gd name="connsiteX6" fmla="*/ 11335 w 23980"/>
                <a:gd name="connsiteY6" fmla="*/ 7032 h 12681"/>
                <a:gd name="connsiteX7" fmla="*/ 14478 w 23980"/>
                <a:gd name="connsiteY7" fmla="*/ 8842 h 12681"/>
                <a:gd name="connsiteX8" fmla="*/ 22098 w 23980"/>
                <a:gd name="connsiteY8" fmla="*/ 9795 h 12681"/>
                <a:gd name="connsiteX9" fmla="*/ 23527 w 23980"/>
                <a:gd name="connsiteY9" fmla="*/ 3508 h 12681"/>
                <a:gd name="connsiteX10" fmla="*/ 15888 w 23980"/>
                <a:gd name="connsiteY10" fmla="*/ 479 h 12681"/>
                <a:gd name="connsiteX11" fmla="*/ 15716 w 23980"/>
                <a:gd name="connsiteY11" fmla="*/ 555 h 12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980" h="12681">
                  <a:moveTo>
                    <a:pt x="15716" y="555"/>
                  </a:moveTo>
                  <a:cubicBezTo>
                    <a:pt x="13649" y="1756"/>
                    <a:pt x="11697" y="3156"/>
                    <a:pt x="9906" y="4746"/>
                  </a:cubicBezTo>
                  <a:cubicBezTo>
                    <a:pt x="8706" y="4651"/>
                    <a:pt x="7496" y="4651"/>
                    <a:pt x="6287" y="4746"/>
                  </a:cubicBezTo>
                  <a:cubicBezTo>
                    <a:pt x="2953" y="4746"/>
                    <a:pt x="476" y="5889"/>
                    <a:pt x="0" y="9223"/>
                  </a:cubicBezTo>
                  <a:cubicBezTo>
                    <a:pt x="38" y="10309"/>
                    <a:pt x="562" y="11328"/>
                    <a:pt x="1429" y="11985"/>
                  </a:cubicBezTo>
                  <a:cubicBezTo>
                    <a:pt x="4763" y="13700"/>
                    <a:pt x="7144" y="11985"/>
                    <a:pt x="9144" y="9699"/>
                  </a:cubicBezTo>
                  <a:cubicBezTo>
                    <a:pt x="11144" y="7413"/>
                    <a:pt x="10573" y="7890"/>
                    <a:pt x="11335" y="7032"/>
                  </a:cubicBezTo>
                  <a:lnTo>
                    <a:pt x="14478" y="8842"/>
                  </a:lnTo>
                  <a:cubicBezTo>
                    <a:pt x="16859" y="10176"/>
                    <a:pt x="19145" y="13319"/>
                    <a:pt x="22098" y="9795"/>
                  </a:cubicBezTo>
                  <a:cubicBezTo>
                    <a:pt x="23898" y="8242"/>
                    <a:pt x="24479" y="5689"/>
                    <a:pt x="23527" y="3508"/>
                  </a:cubicBezTo>
                  <a:cubicBezTo>
                    <a:pt x="22250" y="565"/>
                    <a:pt x="18831" y="-797"/>
                    <a:pt x="15888" y="479"/>
                  </a:cubicBezTo>
                  <a:cubicBezTo>
                    <a:pt x="15830" y="498"/>
                    <a:pt x="15773" y="527"/>
                    <a:pt x="15716" y="555"/>
                  </a:cubicBezTo>
                  <a:close/>
                </a:path>
              </a:pathLst>
            </a:custGeom>
            <a:grpFill/>
            <a:ln w="9525" cap="flat">
              <a:noFill/>
              <a:prstDash val="solid"/>
              <a:miter/>
            </a:ln>
          </p:spPr>
          <p:txBody>
            <a:bodyPr rtlCol="0" anchor="ctr"/>
            <a:lstStyle/>
            <a:p>
              <a:endParaRPr lang="en-US"/>
            </a:p>
          </p:txBody>
        </p:sp>
        <p:sp>
          <p:nvSpPr>
            <p:cNvPr id="58" name="Freeform 409">
              <a:extLst>
                <a:ext uri="{FF2B5EF4-FFF2-40B4-BE49-F238E27FC236}">
                  <a16:creationId xmlns:a16="http://schemas.microsoft.com/office/drawing/2014/main" id="{D1314C8F-DDEE-BCA9-2BEB-5E7F681FD6E9}"/>
                </a:ext>
              </a:extLst>
            </p:cNvPr>
            <p:cNvSpPr/>
            <p:nvPr/>
          </p:nvSpPr>
          <p:spPr>
            <a:xfrm>
              <a:off x="7679142" y="2701320"/>
              <a:ext cx="13913" cy="8143"/>
            </a:xfrm>
            <a:custGeom>
              <a:avLst/>
              <a:gdLst>
                <a:gd name="connsiteX0" fmla="*/ 9818 w 13913"/>
                <a:gd name="connsiteY0" fmla="*/ 7685 h 8143"/>
                <a:gd name="connsiteX1" fmla="*/ 13819 w 13913"/>
                <a:gd name="connsiteY1" fmla="*/ 3113 h 8143"/>
                <a:gd name="connsiteX2" fmla="*/ 4294 w 13913"/>
                <a:gd name="connsiteY2" fmla="*/ 636 h 8143"/>
                <a:gd name="connsiteX3" fmla="*/ 198 w 13913"/>
                <a:gd name="connsiteY3" fmla="*/ 5208 h 8143"/>
                <a:gd name="connsiteX4" fmla="*/ 9818 w 13913"/>
                <a:gd name="connsiteY4" fmla="*/ 7685 h 81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13" h="8143">
                  <a:moveTo>
                    <a:pt x="9818" y="7685"/>
                  </a:moveTo>
                  <a:cubicBezTo>
                    <a:pt x="12295" y="7685"/>
                    <a:pt x="14390" y="6352"/>
                    <a:pt x="13819" y="3113"/>
                  </a:cubicBezTo>
                  <a:cubicBezTo>
                    <a:pt x="11571" y="227"/>
                    <a:pt x="7666" y="-783"/>
                    <a:pt x="4294" y="636"/>
                  </a:cubicBezTo>
                  <a:cubicBezTo>
                    <a:pt x="1912" y="1113"/>
                    <a:pt x="-755" y="2923"/>
                    <a:pt x="198" y="5208"/>
                  </a:cubicBezTo>
                  <a:cubicBezTo>
                    <a:pt x="2008" y="9114"/>
                    <a:pt x="6294" y="8161"/>
                    <a:pt x="9818" y="7685"/>
                  </a:cubicBezTo>
                  <a:close/>
                </a:path>
              </a:pathLst>
            </a:custGeom>
            <a:grpFill/>
            <a:ln w="9525" cap="flat">
              <a:noFill/>
              <a:prstDash val="solid"/>
              <a:miter/>
            </a:ln>
          </p:spPr>
          <p:txBody>
            <a:bodyPr rtlCol="0" anchor="ctr"/>
            <a:lstStyle/>
            <a:p>
              <a:endParaRPr lang="en-US"/>
            </a:p>
          </p:txBody>
        </p:sp>
        <p:sp>
          <p:nvSpPr>
            <p:cNvPr id="59" name="Freeform 410">
              <a:extLst>
                <a:ext uri="{FF2B5EF4-FFF2-40B4-BE49-F238E27FC236}">
                  <a16:creationId xmlns:a16="http://schemas.microsoft.com/office/drawing/2014/main" id="{99AD6383-EBE8-9479-7D16-A13B68E05616}"/>
                </a:ext>
              </a:extLst>
            </p:cNvPr>
            <p:cNvSpPr/>
            <p:nvPr/>
          </p:nvSpPr>
          <p:spPr>
            <a:xfrm>
              <a:off x="7813721" y="2756505"/>
              <a:ext cx="28496" cy="11414"/>
            </a:xfrm>
            <a:custGeom>
              <a:avLst/>
              <a:gdLst>
                <a:gd name="connsiteX0" fmla="*/ 494 w 28496"/>
                <a:gd name="connsiteY0" fmla="*/ 7078 h 11414"/>
                <a:gd name="connsiteX1" fmla="*/ 5828 w 28496"/>
                <a:gd name="connsiteY1" fmla="*/ 11079 h 11414"/>
                <a:gd name="connsiteX2" fmla="*/ 12209 w 28496"/>
                <a:gd name="connsiteY2" fmla="*/ 5268 h 11414"/>
                <a:gd name="connsiteX3" fmla="*/ 28497 w 28496"/>
                <a:gd name="connsiteY3" fmla="*/ 1077 h 11414"/>
                <a:gd name="connsiteX4" fmla="*/ 13829 w 28496"/>
                <a:gd name="connsiteY4" fmla="*/ 3554 h 11414"/>
                <a:gd name="connsiteX5" fmla="*/ 494 w 28496"/>
                <a:gd name="connsiteY5" fmla="*/ 7078 h 11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496" h="11414">
                  <a:moveTo>
                    <a:pt x="494" y="7078"/>
                  </a:moveTo>
                  <a:cubicBezTo>
                    <a:pt x="-1411" y="9936"/>
                    <a:pt x="2589" y="12317"/>
                    <a:pt x="5828" y="11079"/>
                  </a:cubicBezTo>
                  <a:cubicBezTo>
                    <a:pt x="9066" y="9840"/>
                    <a:pt x="10114" y="7269"/>
                    <a:pt x="12209" y="5268"/>
                  </a:cubicBezTo>
                  <a:cubicBezTo>
                    <a:pt x="19924" y="12698"/>
                    <a:pt x="19924" y="12698"/>
                    <a:pt x="28497" y="1077"/>
                  </a:cubicBezTo>
                  <a:lnTo>
                    <a:pt x="13829" y="3554"/>
                  </a:lnTo>
                  <a:cubicBezTo>
                    <a:pt x="6780" y="-4352"/>
                    <a:pt x="3065" y="2792"/>
                    <a:pt x="494" y="7078"/>
                  </a:cubicBezTo>
                  <a:close/>
                </a:path>
              </a:pathLst>
            </a:custGeom>
            <a:grpFill/>
            <a:ln w="9525" cap="flat">
              <a:noFill/>
              <a:prstDash val="solid"/>
              <a:miter/>
            </a:ln>
          </p:spPr>
          <p:txBody>
            <a:bodyPr rtlCol="0" anchor="ctr"/>
            <a:lstStyle/>
            <a:p>
              <a:endParaRPr lang="en-US"/>
            </a:p>
          </p:txBody>
        </p:sp>
        <p:sp>
          <p:nvSpPr>
            <p:cNvPr id="60" name="Freeform 411">
              <a:extLst>
                <a:ext uri="{FF2B5EF4-FFF2-40B4-BE49-F238E27FC236}">
                  <a16:creationId xmlns:a16="http://schemas.microsoft.com/office/drawing/2014/main" id="{D2F7D037-220E-AB12-0C64-F9F813F696F7}"/>
                </a:ext>
              </a:extLst>
            </p:cNvPr>
            <p:cNvSpPr/>
            <p:nvPr/>
          </p:nvSpPr>
          <p:spPr>
            <a:xfrm>
              <a:off x="7507834" y="2704625"/>
              <a:ext cx="24725" cy="5784"/>
            </a:xfrm>
            <a:custGeom>
              <a:avLst/>
              <a:gdLst>
                <a:gd name="connsiteX0" fmla="*/ 1294 w 24725"/>
                <a:gd name="connsiteY0" fmla="*/ 4284 h 5784"/>
                <a:gd name="connsiteX1" fmla="*/ 20344 w 24725"/>
                <a:gd name="connsiteY1" fmla="*/ 3617 h 5784"/>
                <a:gd name="connsiteX2" fmla="*/ 24726 w 24725"/>
                <a:gd name="connsiteY2" fmla="*/ 665 h 5784"/>
                <a:gd name="connsiteX3" fmla="*/ 19201 w 24725"/>
                <a:gd name="connsiteY3" fmla="*/ 665 h 5784"/>
                <a:gd name="connsiteX4" fmla="*/ 11962 w 24725"/>
                <a:gd name="connsiteY4" fmla="*/ 188 h 5784"/>
                <a:gd name="connsiteX5" fmla="*/ 1294 w 24725"/>
                <a:gd name="connsiteY5" fmla="*/ 4284 h 5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725" h="5784">
                  <a:moveTo>
                    <a:pt x="1294" y="4284"/>
                  </a:moveTo>
                  <a:cubicBezTo>
                    <a:pt x="7676" y="7713"/>
                    <a:pt x="14248" y="4284"/>
                    <a:pt x="20344" y="3617"/>
                  </a:cubicBezTo>
                  <a:cubicBezTo>
                    <a:pt x="21963" y="3617"/>
                    <a:pt x="23297" y="1713"/>
                    <a:pt x="24726" y="665"/>
                  </a:cubicBezTo>
                  <a:lnTo>
                    <a:pt x="19201" y="665"/>
                  </a:lnTo>
                  <a:lnTo>
                    <a:pt x="11962" y="188"/>
                  </a:lnTo>
                  <a:cubicBezTo>
                    <a:pt x="3389" y="-764"/>
                    <a:pt x="-2802" y="2093"/>
                    <a:pt x="1294" y="4284"/>
                  </a:cubicBezTo>
                  <a:close/>
                </a:path>
              </a:pathLst>
            </a:custGeom>
            <a:grpFill/>
            <a:ln w="9525" cap="flat">
              <a:noFill/>
              <a:prstDash val="solid"/>
              <a:miter/>
            </a:ln>
          </p:spPr>
          <p:txBody>
            <a:bodyPr rtlCol="0" anchor="ctr"/>
            <a:lstStyle/>
            <a:p>
              <a:endParaRPr lang="en-US"/>
            </a:p>
          </p:txBody>
        </p:sp>
        <p:sp>
          <p:nvSpPr>
            <p:cNvPr id="61" name="Freeform 412">
              <a:extLst>
                <a:ext uri="{FF2B5EF4-FFF2-40B4-BE49-F238E27FC236}">
                  <a16:creationId xmlns:a16="http://schemas.microsoft.com/office/drawing/2014/main" id="{20FC60A7-8E07-91D2-E3FF-BDF02F121E9A}"/>
                </a:ext>
              </a:extLst>
            </p:cNvPr>
            <p:cNvSpPr/>
            <p:nvPr/>
          </p:nvSpPr>
          <p:spPr>
            <a:xfrm>
              <a:off x="7200328" y="2761311"/>
              <a:ext cx="13900" cy="9633"/>
            </a:xfrm>
            <a:custGeom>
              <a:avLst/>
              <a:gdLst>
                <a:gd name="connsiteX0" fmla="*/ 571 w 13900"/>
                <a:gd name="connsiteY0" fmla="*/ 6558 h 9633"/>
                <a:gd name="connsiteX1" fmla="*/ 0 w 13900"/>
                <a:gd name="connsiteY1" fmla="*/ 8844 h 9633"/>
                <a:gd name="connsiteX2" fmla="*/ 13335 w 13900"/>
                <a:gd name="connsiteY2" fmla="*/ 4177 h 9633"/>
                <a:gd name="connsiteX3" fmla="*/ 13059 w 13900"/>
                <a:gd name="connsiteY3" fmla="*/ 824 h 9633"/>
                <a:gd name="connsiteX4" fmla="*/ 11811 w 13900"/>
                <a:gd name="connsiteY4" fmla="*/ 272 h 9633"/>
                <a:gd name="connsiteX5" fmla="*/ 571 w 13900"/>
                <a:gd name="connsiteY5" fmla="*/ 6558 h 9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00" h="9633">
                  <a:moveTo>
                    <a:pt x="571" y="6558"/>
                  </a:moveTo>
                  <a:cubicBezTo>
                    <a:pt x="286" y="7292"/>
                    <a:pt x="95" y="8063"/>
                    <a:pt x="0" y="8844"/>
                  </a:cubicBezTo>
                  <a:cubicBezTo>
                    <a:pt x="4982" y="10873"/>
                    <a:pt x="10706" y="8873"/>
                    <a:pt x="13335" y="4177"/>
                  </a:cubicBezTo>
                  <a:cubicBezTo>
                    <a:pt x="14183" y="3177"/>
                    <a:pt x="14068" y="1672"/>
                    <a:pt x="13059" y="824"/>
                  </a:cubicBezTo>
                  <a:cubicBezTo>
                    <a:pt x="12706" y="519"/>
                    <a:pt x="12268" y="329"/>
                    <a:pt x="11811" y="272"/>
                  </a:cubicBezTo>
                  <a:cubicBezTo>
                    <a:pt x="5524" y="-1062"/>
                    <a:pt x="2762" y="2748"/>
                    <a:pt x="571" y="6558"/>
                  </a:cubicBezTo>
                  <a:close/>
                </a:path>
              </a:pathLst>
            </a:custGeom>
            <a:grpFill/>
            <a:ln w="9525" cap="flat">
              <a:noFill/>
              <a:prstDash val="solid"/>
              <a:miter/>
            </a:ln>
          </p:spPr>
          <p:txBody>
            <a:bodyPr rtlCol="0" anchor="ctr"/>
            <a:lstStyle/>
            <a:p>
              <a:endParaRPr lang="en-US"/>
            </a:p>
          </p:txBody>
        </p:sp>
        <p:sp>
          <p:nvSpPr>
            <p:cNvPr id="62" name="Freeform 413">
              <a:extLst>
                <a:ext uri="{FF2B5EF4-FFF2-40B4-BE49-F238E27FC236}">
                  <a16:creationId xmlns:a16="http://schemas.microsoft.com/office/drawing/2014/main" id="{F7F86EB1-973B-A4AC-A249-71C0285BD382}"/>
                </a:ext>
              </a:extLst>
            </p:cNvPr>
            <p:cNvSpPr/>
            <p:nvPr/>
          </p:nvSpPr>
          <p:spPr>
            <a:xfrm>
              <a:off x="6939089" y="2763994"/>
              <a:ext cx="14731" cy="7803"/>
            </a:xfrm>
            <a:custGeom>
              <a:avLst/>
              <a:gdLst>
                <a:gd name="connsiteX0" fmla="*/ 5873 w 14731"/>
                <a:gd name="connsiteY0" fmla="*/ 256 h 7803"/>
                <a:gd name="connsiteX1" fmla="*/ 158 w 14731"/>
                <a:gd name="connsiteY1" fmla="*/ 5209 h 7803"/>
                <a:gd name="connsiteX2" fmla="*/ 6540 w 14731"/>
                <a:gd name="connsiteY2" fmla="*/ 7780 h 7803"/>
                <a:gd name="connsiteX3" fmla="*/ 14732 w 14731"/>
                <a:gd name="connsiteY3" fmla="*/ 2732 h 7803"/>
                <a:gd name="connsiteX4" fmla="*/ 5873 w 14731"/>
                <a:gd name="connsiteY4" fmla="*/ 256 h 78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31" h="7803">
                  <a:moveTo>
                    <a:pt x="5873" y="256"/>
                  </a:moveTo>
                  <a:cubicBezTo>
                    <a:pt x="2730" y="256"/>
                    <a:pt x="-794" y="1399"/>
                    <a:pt x="158" y="5209"/>
                  </a:cubicBezTo>
                  <a:cubicBezTo>
                    <a:pt x="730" y="7304"/>
                    <a:pt x="3968" y="7876"/>
                    <a:pt x="6540" y="7780"/>
                  </a:cubicBezTo>
                  <a:cubicBezTo>
                    <a:pt x="10074" y="8047"/>
                    <a:pt x="13379" y="6009"/>
                    <a:pt x="14732" y="2732"/>
                  </a:cubicBezTo>
                  <a:cubicBezTo>
                    <a:pt x="12398" y="437"/>
                    <a:pt x="9055" y="-497"/>
                    <a:pt x="5873" y="256"/>
                  </a:cubicBezTo>
                  <a:close/>
                </a:path>
              </a:pathLst>
            </a:custGeom>
            <a:grpFill/>
            <a:ln w="9525" cap="flat">
              <a:noFill/>
              <a:prstDash val="solid"/>
              <a:miter/>
            </a:ln>
          </p:spPr>
          <p:txBody>
            <a:bodyPr rtlCol="0" anchor="ctr"/>
            <a:lstStyle/>
            <a:p>
              <a:endParaRPr lang="en-US"/>
            </a:p>
          </p:txBody>
        </p:sp>
        <p:sp>
          <p:nvSpPr>
            <p:cNvPr id="63" name="Freeform 414">
              <a:extLst>
                <a:ext uri="{FF2B5EF4-FFF2-40B4-BE49-F238E27FC236}">
                  <a16:creationId xmlns:a16="http://schemas.microsoft.com/office/drawing/2014/main" id="{AE17A2A0-35D1-3B8F-8E44-CDAF13CC0EB4}"/>
                </a:ext>
              </a:extLst>
            </p:cNvPr>
            <p:cNvSpPr/>
            <p:nvPr/>
          </p:nvSpPr>
          <p:spPr>
            <a:xfrm>
              <a:off x="7716678" y="2703076"/>
              <a:ext cx="19812" cy="6149"/>
            </a:xfrm>
            <a:custGeom>
              <a:avLst/>
              <a:gdLst>
                <a:gd name="connsiteX0" fmla="*/ 19812 w 19812"/>
                <a:gd name="connsiteY0" fmla="*/ 3834 h 6149"/>
                <a:gd name="connsiteX1" fmla="*/ 0 w 19812"/>
                <a:gd name="connsiteY1" fmla="*/ 1929 h 6149"/>
                <a:gd name="connsiteX2" fmla="*/ 19812 w 19812"/>
                <a:gd name="connsiteY2" fmla="*/ 3834 h 6149"/>
              </a:gdLst>
              <a:ahLst/>
              <a:cxnLst>
                <a:cxn ang="0">
                  <a:pos x="connsiteX0" y="connsiteY0"/>
                </a:cxn>
                <a:cxn ang="0">
                  <a:pos x="connsiteX1" y="connsiteY1"/>
                </a:cxn>
                <a:cxn ang="0">
                  <a:pos x="connsiteX2" y="connsiteY2"/>
                </a:cxn>
              </a:cxnLst>
              <a:rect l="l" t="t" r="r" b="b"/>
              <a:pathLst>
                <a:path w="19812" h="6149">
                  <a:moveTo>
                    <a:pt x="19812" y="3834"/>
                  </a:moveTo>
                  <a:cubicBezTo>
                    <a:pt x="14088" y="-472"/>
                    <a:pt x="6439" y="-1215"/>
                    <a:pt x="0" y="1929"/>
                  </a:cubicBezTo>
                  <a:cubicBezTo>
                    <a:pt x="5505" y="6748"/>
                    <a:pt x="13488" y="7520"/>
                    <a:pt x="19812" y="3834"/>
                  </a:cubicBezTo>
                  <a:close/>
                </a:path>
              </a:pathLst>
            </a:custGeom>
            <a:grpFill/>
            <a:ln w="9525" cap="flat">
              <a:noFill/>
              <a:prstDash val="solid"/>
              <a:miter/>
            </a:ln>
          </p:spPr>
          <p:txBody>
            <a:bodyPr rtlCol="0" anchor="ctr"/>
            <a:lstStyle/>
            <a:p>
              <a:endParaRPr lang="en-US"/>
            </a:p>
          </p:txBody>
        </p:sp>
        <p:sp>
          <p:nvSpPr>
            <p:cNvPr id="64" name="Freeform 415">
              <a:extLst>
                <a:ext uri="{FF2B5EF4-FFF2-40B4-BE49-F238E27FC236}">
                  <a16:creationId xmlns:a16="http://schemas.microsoft.com/office/drawing/2014/main" id="{DA72279F-44B1-B85C-2EDA-4376B340154B}"/>
                </a:ext>
              </a:extLst>
            </p:cNvPr>
            <p:cNvSpPr/>
            <p:nvPr/>
          </p:nvSpPr>
          <p:spPr>
            <a:xfrm>
              <a:off x="7606600" y="2701740"/>
              <a:ext cx="10646" cy="7204"/>
            </a:xfrm>
            <a:custGeom>
              <a:avLst/>
              <a:gdLst>
                <a:gd name="connsiteX0" fmla="*/ 5875 w 10646"/>
                <a:gd name="connsiteY0" fmla="*/ 7169 h 7204"/>
                <a:gd name="connsiteX1" fmla="*/ 10637 w 10646"/>
                <a:gd name="connsiteY1" fmla="*/ 3550 h 7204"/>
                <a:gd name="connsiteX2" fmla="*/ 5875 w 10646"/>
                <a:gd name="connsiteY2" fmla="*/ 26 h 7204"/>
                <a:gd name="connsiteX3" fmla="*/ 64 w 10646"/>
                <a:gd name="connsiteY3" fmla="*/ 2979 h 7204"/>
                <a:gd name="connsiteX4" fmla="*/ 5875 w 10646"/>
                <a:gd name="connsiteY4" fmla="*/ 7169 h 7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46" h="7204">
                  <a:moveTo>
                    <a:pt x="5875" y="7169"/>
                  </a:moveTo>
                  <a:cubicBezTo>
                    <a:pt x="8161" y="7169"/>
                    <a:pt x="10828" y="6598"/>
                    <a:pt x="10637" y="3550"/>
                  </a:cubicBezTo>
                  <a:cubicBezTo>
                    <a:pt x="10447" y="502"/>
                    <a:pt x="8065" y="216"/>
                    <a:pt x="5875" y="26"/>
                  </a:cubicBezTo>
                  <a:cubicBezTo>
                    <a:pt x="3684" y="-165"/>
                    <a:pt x="446" y="692"/>
                    <a:pt x="64" y="2979"/>
                  </a:cubicBezTo>
                  <a:cubicBezTo>
                    <a:pt x="-507" y="6884"/>
                    <a:pt x="2827" y="7360"/>
                    <a:pt x="5875" y="7169"/>
                  </a:cubicBezTo>
                  <a:close/>
                </a:path>
              </a:pathLst>
            </a:custGeom>
            <a:grpFill/>
            <a:ln w="9525" cap="flat">
              <a:noFill/>
              <a:prstDash val="solid"/>
              <a:miter/>
            </a:ln>
          </p:spPr>
          <p:txBody>
            <a:bodyPr rtlCol="0" anchor="ctr"/>
            <a:lstStyle/>
            <a:p>
              <a:endParaRPr lang="en-US"/>
            </a:p>
          </p:txBody>
        </p:sp>
        <p:sp>
          <p:nvSpPr>
            <p:cNvPr id="65" name="Freeform 416">
              <a:extLst>
                <a:ext uri="{FF2B5EF4-FFF2-40B4-BE49-F238E27FC236}">
                  <a16:creationId xmlns:a16="http://schemas.microsoft.com/office/drawing/2014/main" id="{613896CE-9788-7598-4D25-F63B853A7D0B}"/>
                </a:ext>
              </a:extLst>
            </p:cNvPr>
            <p:cNvSpPr/>
            <p:nvPr/>
          </p:nvSpPr>
          <p:spPr>
            <a:xfrm>
              <a:off x="7588376" y="2701956"/>
              <a:ext cx="10287" cy="7048"/>
            </a:xfrm>
            <a:custGeom>
              <a:avLst/>
              <a:gdLst>
                <a:gd name="connsiteX0" fmla="*/ 5048 w 10287"/>
                <a:gd name="connsiteY0" fmla="*/ 7049 h 7048"/>
                <a:gd name="connsiteX1" fmla="*/ 10287 w 10287"/>
                <a:gd name="connsiteY1" fmla="*/ 3620 h 7048"/>
                <a:gd name="connsiteX2" fmla="*/ 5144 w 10287"/>
                <a:gd name="connsiteY2" fmla="*/ 0 h 7048"/>
                <a:gd name="connsiteX3" fmla="*/ 0 w 10287"/>
                <a:gd name="connsiteY3" fmla="*/ 3429 h 7048"/>
                <a:gd name="connsiteX4" fmla="*/ 5048 w 10287"/>
                <a:gd name="connsiteY4" fmla="*/ 7049 h 7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87" h="7048">
                  <a:moveTo>
                    <a:pt x="5048" y="7049"/>
                  </a:moveTo>
                  <a:cubicBezTo>
                    <a:pt x="7525" y="7049"/>
                    <a:pt x="10287" y="7049"/>
                    <a:pt x="10287" y="3620"/>
                  </a:cubicBezTo>
                  <a:cubicBezTo>
                    <a:pt x="10287" y="191"/>
                    <a:pt x="7715" y="0"/>
                    <a:pt x="5144" y="0"/>
                  </a:cubicBezTo>
                  <a:cubicBezTo>
                    <a:pt x="2572" y="0"/>
                    <a:pt x="0" y="476"/>
                    <a:pt x="0" y="3429"/>
                  </a:cubicBezTo>
                  <a:cubicBezTo>
                    <a:pt x="0" y="6382"/>
                    <a:pt x="3048" y="6763"/>
                    <a:pt x="5048" y="7049"/>
                  </a:cubicBezTo>
                  <a:close/>
                </a:path>
              </a:pathLst>
            </a:custGeom>
            <a:grpFill/>
            <a:ln w="9525" cap="flat">
              <a:noFill/>
              <a:prstDash val="solid"/>
              <a:miter/>
            </a:ln>
          </p:spPr>
          <p:txBody>
            <a:bodyPr rtlCol="0" anchor="ctr"/>
            <a:lstStyle/>
            <a:p>
              <a:endParaRPr lang="en-US"/>
            </a:p>
          </p:txBody>
        </p:sp>
        <p:sp>
          <p:nvSpPr>
            <p:cNvPr id="66" name="Freeform 417">
              <a:extLst>
                <a:ext uri="{FF2B5EF4-FFF2-40B4-BE49-F238E27FC236}">
                  <a16:creationId xmlns:a16="http://schemas.microsoft.com/office/drawing/2014/main" id="{9AF6086C-1873-8C5B-07FA-50055050F36A}"/>
                </a:ext>
              </a:extLst>
            </p:cNvPr>
            <p:cNvSpPr/>
            <p:nvPr/>
          </p:nvSpPr>
          <p:spPr>
            <a:xfrm>
              <a:off x="7566368" y="2701844"/>
              <a:ext cx="12599" cy="7506"/>
            </a:xfrm>
            <a:custGeom>
              <a:avLst/>
              <a:gdLst>
                <a:gd name="connsiteX0" fmla="*/ 7911 w 12599"/>
                <a:gd name="connsiteY0" fmla="*/ 7351 h 7506"/>
                <a:gd name="connsiteX1" fmla="*/ 12483 w 12599"/>
                <a:gd name="connsiteY1" fmla="*/ 3732 h 7506"/>
                <a:gd name="connsiteX2" fmla="*/ 5435 w 12599"/>
                <a:gd name="connsiteY2" fmla="*/ 17 h 7506"/>
                <a:gd name="connsiteX3" fmla="*/ 5 w 12599"/>
                <a:gd name="connsiteY3" fmla="*/ 3446 h 7506"/>
                <a:gd name="connsiteX4" fmla="*/ 7911 w 12599"/>
                <a:gd name="connsiteY4" fmla="*/ 7351 h 75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99" h="7506">
                  <a:moveTo>
                    <a:pt x="7911" y="7351"/>
                  </a:moveTo>
                  <a:cubicBezTo>
                    <a:pt x="10102" y="7351"/>
                    <a:pt x="13245" y="7351"/>
                    <a:pt x="12483" y="3732"/>
                  </a:cubicBezTo>
                  <a:cubicBezTo>
                    <a:pt x="11721" y="112"/>
                    <a:pt x="8673" y="-78"/>
                    <a:pt x="5435" y="17"/>
                  </a:cubicBezTo>
                  <a:cubicBezTo>
                    <a:pt x="2196" y="112"/>
                    <a:pt x="101" y="1160"/>
                    <a:pt x="5" y="3446"/>
                  </a:cubicBezTo>
                  <a:cubicBezTo>
                    <a:pt x="-185" y="8875"/>
                    <a:pt x="4673" y="7256"/>
                    <a:pt x="7911" y="7351"/>
                  </a:cubicBezTo>
                  <a:close/>
                </a:path>
              </a:pathLst>
            </a:custGeom>
            <a:grpFill/>
            <a:ln w="9525" cap="flat">
              <a:noFill/>
              <a:prstDash val="solid"/>
              <a:miter/>
            </a:ln>
          </p:spPr>
          <p:txBody>
            <a:bodyPr rtlCol="0" anchor="ctr"/>
            <a:lstStyle/>
            <a:p>
              <a:endParaRPr lang="en-US"/>
            </a:p>
          </p:txBody>
        </p:sp>
        <p:sp>
          <p:nvSpPr>
            <p:cNvPr id="67" name="Freeform 418">
              <a:extLst>
                <a:ext uri="{FF2B5EF4-FFF2-40B4-BE49-F238E27FC236}">
                  <a16:creationId xmlns:a16="http://schemas.microsoft.com/office/drawing/2014/main" id="{3E78503A-91A6-B3EE-134B-3A4723B308DB}"/>
                </a:ext>
              </a:extLst>
            </p:cNvPr>
            <p:cNvSpPr/>
            <p:nvPr/>
          </p:nvSpPr>
          <p:spPr>
            <a:xfrm>
              <a:off x="7851672" y="2755716"/>
              <a:ext cx="8391" cy="11439"/>
            </a:xfrm>
            <a:custGeom>
              <a:avLst/>
              <a:gdLst>
                <a:gd name="connsiteX0" fmla="*/ 5404 w 8391"/>
                <a:gd name="connsiteY0" fmla="*/ 56 h 11439"/>
                <a:gd name="connsiteX1" fmla="*/ 547 w 8391"/>
                <a:gd name="connsiteY1" fmla="*/ 5866 h 11439"/>
                <a:gd name="connsiteX2" fmla="*/ 2737 w 8391"/>
                <a:gd name="connsiteY2" fmla="*/ 11296 h 11439"/>
                <a:gd name="connsiteX3" fmla="*/ 8166 w 8391"/>
                <a:gd name="connsiteY3" fmla="*/ 5486 h 11439"/>
                <a:gd name="connsiteX4" fmla="*/ 5404 w 8391"/>
                <a:gd name="connsiteY4" fmla="*/ 56 h 11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91" h="11439">
                  <a:moveTo>
                    <a:pt x="5404" y="56"/>
                  </a:moveTo>
                  <a:cubicBezTo>
                    <a:pt x="1023" y="-515"/>
                    <a:pt x="1308" y="3390"/>
                    <a:pt x="547" y="5866"/>
                  </a:cubicBezTo>
                  <a:cubicBezTo>
                    <a:pt x="-216" y="8343"/>
                    <a:pt x="-692" y="10343"/>
                    <a:pt x="2737" y="11296"/>
                  </a:cubicBezTo>
                  <a:cubicBezTo>
                    <a:pt x="6166" y="12248"/>
                    <a:pt x="7595" y="8248"/>
                    <a:pt x="8166" y="5486"/>
                  </a:cubicBezTo>
                  <a:cubicBezTo>
                    <a:pt x="8738" y="2723"/>
                    <a:pt x="8357" y="437"/>
                    <a:pt x="5404" y="56"/>
                  </a:cubicBezTo>
                  <a:close/>
                </a:path>
              </a:pathLst>
            </a:custGeom>
            <a:grpFill/>
            <a:ln w="9525" cap="flat">
              <a:noFill/>
              <a:prstDash val="solid"/>
              <a:miter/>
            </a:ln>
          </p:spPr>
          <p:txBody>
            <a:bodyPr rtlCol="0" anchor="ctr"/>
            <a:lstStyle/>
            <a:p>
              <a:endParaRPr lang="en-US"/>
            </a:p>
          </p:txBody>
        </p:sp>
        <p:sp>
          <p:nvSpPr>
            <p:cNvPr id="68" name="Freeform 419">
              <a:extLst>
                <a:ext uri="{FF2B5EF4-FFF2-40B4-BE49-F238E27FC236}">
                  <a16:creationId xmlns:a16="http://schemas.microsoft.com/office/drawing/2014/main" id="{908C29A0-A062-8841-AD76-1C98F50B8D58}"/>
                </a:ext>
              </a:extLst>
            </p:cNvPr>
            <p:cNvSpPr/>
            <p:nvPr/>
          </p:nvSpPr>
          <p:spPr>
            <a:xfrm>
              <a:off x="7475886" y="2760659"/>
              <a:ext cx="10203" cy="7489"/>
            </a:xfrm>
            <a:custGeom>
              <a:avLst/>
              <a:gdLst>
                <a:gd name="connsiteX0" fmla="*/ 5810 w 10203"/>
                <a:gd name="connsiteY0" fmla="*/ 257 h 7489"/>
                <a:gd name="connsiteX1" fmla="*/ 0 w 10203"/>
                <a:gd name="connsiteY1" fmla="*/ 2829 h 7489"/>
                <a:gd name="connsiteX2" fmla="*/ 4477 w 10203"/>
                <a:gd name="connsiteY2" fmla="*/ 7210 h 7489"/>
                <a:gd name="connsiteX3" fmla="*/ 10001 w 10203"/>
                <a:gd name="connsiteY3" fmla="*/ 4724 h 7489"/>
                <a:gd name="connsiteX4" fmla="*/ 10096 w 10203"/>
                <a:gd name="connsiteY4" fmla="*/ 4448 h 7489"/>
                <a:gd name="connsiteX5" fmla="*/ 5810 w 10203"/>
                <a:gd name="connsiteY5" fmla="*/ 257 h 7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03" h="7489">
                  <a:moveTo>
                    <a:pt x="5810" y="257"/>
                  </a:moveTo>
                  <a:cubicBezTo>
                    <a:pt x="3496" y="-543"/>
                    <a:pt x="962" y="581"/>
                    <a:pt x="0" y="2829"/>
                  </a:cubicBezTo>
                  <a:cubicBezTo>
                    <a:pt x="0" y="5591"/>
                    <a:pt x="2096" y="6639"/>
                    <a:pt x="4477" y="7210"/>
                  </a:cubicBezTo>
                  <a:cubicBezTo>
                    <a:pt x="6687" y="8049"/>
                    <a:pt x="9163" y="6934"/>
                    <a:pt x="10001" y="4724"/>
                  </a:cubicBezTo>
                  <a:cubicBezTo>
                    <a:pt x="10040" y="4629"/>
                    <a:pt x="10068" y="4543"/>
                    <a:pt x="10096" y="4448"/>
                  </a:cubicBezTo>
                  <a:cubicBezTo>
                    <a:pt x="10763" y="1591"/>
                    <a:pt x="8192" y="638"/>
                    <a:pt x="5810" y="257"/>
                  </a:cubicBezTo>
                  <a:close/>
                </a:path>
              </a:pathLst>
            </a:custGeom>
            <a:grpFill/>
            <a:ln w="9525" cap="flat">
              <a:noFill/>
              <a:prstDash val="solid"/>
              <a:miter/>
            </a:ln>
          </p:spPr>
          <p:txBody>
            <a:bodyPr rtlCol="0" anchor="ctr"/>
            <a:lstStyle/>
            <a:p>
              <a:endParaRPr lang="en-US"/>
            </a:p>
          </p:txBody>
        </p:sp>
        <p:sp>
          <p:nvSpPr>
            <p:cNvPr id="69" name="Freeform 420">
              <a:extLst>
                <a:ext uri="{FF2B5EF4-FFF2-40B4-BE49-F238E27FC236}">
                  <a16:creationId xmlns:a16="http://schemas.microsoft.com/office/drawing/2014/main" id="{ABCEFF3D-8381-D345-2FC5-9AA4CE3775E7}"/>
                </a:ext>
              </a:extLst>
            </p:cNvPr>
            <p:cNvSpPr/>
            <p:nvPr/>
          </p:nvSpPr>
          <p:spPr>
            <a:xfrm>
              <a:off x="7915177" y="2754449"/>
              <a:ext cx="10098" cy="6692"/>
            </a:xfrm>
            <a:custGeom>
              <a:avLst/>
              <a:gdLst>
                <a:gd name="connsiteX0" fmla="*/ 10099 w 10098"/>
                <a:gd name="connsiteY0" fmla="*/ 4086 h 6692"/>
                <a:gd name="connsiteX1" fmla="*/ 5051 w 10098"/>
                <a:gd name="connsiteY1" fmla="*/ 85 h 6692"/>
                <a:gd name="connsiteX2" fmla="*/ 2 w 10098"/>
                <a:gd name="connsiteY2" fmla="*/ 3229 h 6692"/>
                <a:gd name="connsiteX3" fmla="*/ 4956 w 10098"/>
                <a:gd name="connsiteY3" fmla="*/ 6658 h 6692"/>
                <a:gd name="connsiteX4" fmla="*/ 10099 w 10098"/>
                <a:gd name="connsiteY4" fmla="*/ 4086 h 6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98" h="6692">
                  <a:moveTo>
                    <a:pt x="10099" y="4086"/>
                  </a:moveTo>
                  <a:cubicBezTo>
                    <a:pt x="9623" y="1228"/>
                    <a:pt x="7432" y="371"/>
                    <a:pt x="5051" y="85"/>
                  </a:cubicBezTo>
                  <a:cubicBezTo>
                    <a:pt x="2669" y="-200"/>
                    <a:pt x="98" y="85"/>
                    <a:pt x="2" y="3229"/>
                  </a:cubicBezTo>
                  <a:cubicBezTo>
                    <a:pt x="-93" y="6372"/>
                    <a:pt x="2669" y="6562"/>
                    <a:pt x="4956" y="6658"/>
                  </a:cubicBezTo>
                  <a:cubicBezTo>
                    <a:pt x="7241" y="6753"/>
                    <a:pt x="9623" y="6848"/>
                    <a:pt x="10099" y="4086"/>
                  </a:cubicBezTo>
                  <a:close/>
                </a:path>
              </a:pathLst>
            </a:custGeom>
            <a:grpFill/>
            <a:ln w="9525" cap="flat">
              <a:noFill/>
              <a:prstDash val="solid"/>
              <a:miter/>
            </a:ln>
          </p:spPr>
          <p:txBody>
            <a:bodyPr rtlCol="0" anchor="ctr"/>
            <a:lstStyle/>
            <a:p>
              <a:endParaRPr lang="en-US"/>
            </a:p>
          </p:txBody>
        </p:sp>
        <p:sp>
          <p:nvSpPr>
            <p:cNvPr id="70" name="Freeform 421">
              <a:extLst>
                <a:ext uri="{FF2B5EF4-FFF2-40B4-BE49-F238E27FC236}">
                  <a16:creationId xmlns:a16="http://schemas.microsoft.com/office/drawing/2014/main" id="{2910DB05-0006-4896-A8FA-C84C7E789AC5}"/>
                </a:ext>
              </a:extLst>
            </p:cNvPr>
            <p:cNvSpPr/>
            <p:nvPr/>
          </p:nvSpPr>
          <p:spPr>
            <a:xfrm>
              <a:off x="8123205" y="2770329"/>
              <a:ext cx="9810" cy="8112"/>
            </a:xfrm>
            <a:custGeom>
              <a:avLst/>
              <a:gdLst>
                <a:gd name="connsiteX0" fmla="*/ 4763 w 9810"/>
                <a:gd name="connsiteY0" fmla="*/ 17 h 8112"/>
                <a:gd name="connsiteX1" fmla="*/ 19 w 9810"/>
                <a:gd name="connsiteY1" fmla="*/ 3998 h 8112"/>
                <a:gd name="connsiteX2" fmla="*/ 0 w 9810"/>
                <a:gd name="connsiteY2" fmla="*/ 4303 h 8112"/>
                <a:gd name="connsiteX3" fmla="*/ 4763 w 9810"/>
                <a:gd name="connsiteY3" fmla="*/ 8113 h 8112"/>
                <a:gd name="connsiteX4" fmla="*/ 9811 w 9810"/>
                <a:gd name="connsiteY4" fmla="*/ 3922 h 8112"/>
                <a:gd name="connsiteX5" fmla="*/ 4763 w 9810"/>
                <a:gd name="connsiteY5" fmla="*/ 17 h 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10" h="8112">
                  <a:moveTo>
                    <a:pt x="4763" y="17"/>
                  </a:moveTo>
                  <a:cubicBezTo>
                    <a:pt x="2353" y="-193"/>
                    <a:pt x="229" y="1588"/>
                    <a:pt x="19" y="3998"/>
                  </a:cubicBezTo>
                  <a:cubicBezTo>
                    <a:pt x="10" y="4103"/>
                    <a:pt x="0" y="4198"/>
                    <a:pt x="0" y="4303"/>
                  </a:cubicBezTo>
                  <a:cubicBezTo>
                    <a:pt x="0" y="7351"/>
                    <a:pt x="2000" y="8113"/>
                    <a:pt x="4763" y="8113"/>
                  </a:cubicBezTo>
                  <a:cubicBezTo>
                    <a:pt x="7525" y="8113"/>
                    <a:pt x="9811" y="6589"/>
                    <a:pt x="9811" y="3922"/>
                  </a:cubicBezTo>
                  <a:cubicBezTo>
                    <a:pt x="9811" y="1255"/>
                    <a:pt x="7334" y="112"/>
                    <a:pt x="4763" y="17"/>
                  </a:cubicBezTo>
                  <a:close/>
                </a:path>
              </a:pathLst>
            </a:custGeom>
            <a:grpFill/>
            <a:ln w="9525" cap="flat">
              <a:noFill/>
              <a:prstDash val="solid"/>
              <a:miter/>
            </a:ln>
          </p:spPr>
          <p:txBody>
            <a:bodyPr rtlCol="0" anchor="ctr"/>
            <a:lstStyle/>
            <a:p>
              <a:endParaRPr lang="en-US"/>
            </a:p>
          </p:txBody>
        </p:sp>
        <p:sp>
          <p:nvSpPr>
            <p:cNvPr id="71" name="Freeform 422">
              <a:extLst>
                <a:ext uri="{FF2B5EF4-FFF2-40B4-BE49-F238E27FC236}">
                  <a16:creationId xmlns:a16="http://schemas.microsoft.com/office/drawing/2014/main" id="{F2ECD5D7-A07C-E54A-D943-36178F5ACB96}"/>
                </a:ext>
              </a:extLst>
            </p:cNvPr>
            <p:cNvSpPr/>
            <p:nvPr/>
          </p:nvSpPr>
          <p:spPr>
            <a:xfrm>
              <a:off x="7289534" y="2708439"/>
              <a:ext cx="10449" cy="7420"/>
            </a:xfrm>
            <a:custGeom>
              <a:avLst/>
              <a:gdLst>
                <a:gd name="connsiteX0" fmla="*/ 4044 w 10449"/>
                <a:gd name="connsiteY0" fmla="*/ 7328 h 7420"/>
                <a:gd name="connsiteX1" fmla="*/ 10140 w 10449"/>
                <a:gd name="connsiteY1" fmla="*/ 4471 h 7420"/>
                <a:gd name="connsiteX2" fmla="*/ 6425 w 10449"/>
                <a:gd name="connsiteY2" fmla="*/ 89 h 7420"/>
                <a:gd name="connsiteX3" fmla="*/ 234 w 10449"/>
                <a:gd name="connsiteY3" fmla="*/ 2661 h 7420"/>
                <a:gd name="connsiteX4" fmla="*/ 4044 w 10449"/>
                <a:gd name="connsiteY4" fmla="*/ 7328 h 7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9" h="7420">
                  <a:moveTo>
                    <a:pt x="4044" y="7328"/>
                  </a:moveTo>
                  <a:cubicBezTo>
                    <a:pt x="6472" y="7766"/>
                    <a:pt x="8921" y="6623"/>
                    <a:pt x="10140" y="4471"/>
                  </a:cubicBezTo>
                  <a:cubicBezTo>
                    <a:pt x="11283" y="1708"/>
                    <a:pt x="9092" y="375"/>
                    <a:pt x="6425" y="89"/>
                  </a:cubicBezTo>
                  <a:cubicBezTo>
                    <a:pt x="3758" y="-196"/>
                    <a:pt x="1186" y="89"/>
                    <a:pt x="234" y="2661"/>
                  </a:cubicBezTo>
                  <a:cubicBezTo>
                    <a:pt x="-719" y="5233"/>
                    <a:pt x="1377" y="6662"/>
                    <a:pt x="4044" y="7328"/>
                  </a:cubicBezTo>
                  <a:close/>
                </a:path>
              </a:pathLst>
            </a:custGeom>
            <a:grpFill/>
            <a:ln w="9525" cap="flat">
              <a:noFill/>
              <a:prstDash val="solid"/>
              <a:miter/>
            </a:ln>
          </p:spPr>
          <p:txBody>
            <a:bodyPr rtlCol="0" anchor="ctr"/>
            <a:lstStyle/>
            <a:p>
              <a:endParaRPr lang="en-US"/>
            </a:p>
          </p:txBody>
        </p:sp>
        <p:sp>
          <p:nvSpPr>
            <p:cNvPr id="72" name="Freeform 423">
              <a:extLst>
                <a:ext uri="{FF2B5EF4-FFF2-40B4-BE49-F238E27FC236}">
                  <a16:creationId xmlns:a16="http://schemas.microsoft.com/office/drawing/2014/main" id="{8B3F7404-B81C-7010-038F-342983F0191E}"/>
                </a:ext>
              </a:extLst>
            </p:cNvPr>
            <p:cNvSpPr/>
            <p:nvPr/>
          </p:nvSpPr>
          <p:spPr>
            <a:xfrm>
              <a:off x="7035069" y="2716321"/>
              <a:ext cx="12931" cy="7140"/>
            </a:xfrm>
            <a:custGeom>
              <a:avLst/>
              <a:gdLst>
                <a:gd name="connsiteX0" fmla="*/ 6858 w 12931"/>
                <a:gd name="connsiteY0" fmla="*/ 6971 h 7140"/>
                <a:gd name="connsiteX1" fmla="*/ 12763 w 12931"/>
                <a:gd name="connsiteY1" fmla="*/ 2780 h 7140"/>
                <a:gd name="connsiteX2" fmla="*/ 6668 w 12931"/>
                <a:gd name="connsiteY2" fmla="*/ 208 h 7140"/>
                <a:gd name="connsiteX3" fmla="*/ 0 w 12931"/>
                <a:gd name="connsiteY3" fmla="*/ 5161 h 7140"/>
                <a:gd name="connsiteX4" fmla="*/ 6858 w 12931"/>
                <a:gd name="connsiteY4" fmla="*/ 6971 h 71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31" h="7140">
                  <a:moveTo>
                    <a:pt x="6858" y="6971"/>
                  </a:moveTo>
                  <a:cubicBezTo>
                    <a:pt x="9715" y="6971"/>
                    <a:pt x="13811" y="6971"/>
                    <a:pt x="12763" y="2780"/>
                  </a:cubicBezTo>
                  <a:cubicBezTo>
                    <a:pt x="12287" y="494"/>
                    <a:pt x="9239" y="-458"/>
                    <a:pt x="6668" y="208"/>
                  </a:cubicBezTo>
                  <a:cubicBezTo>
                    <a:pt x="4096" y="875"/>
                    <a:pt x="667" y="1732"/>
                    <a:pt x="0" y="5161"/>
                  </a:cubicBezTo>
                  <a:cubicBezTo>
                    <a:pt x="1876" y="6809"/>
                    <a:pt x="4410" y="7486"/>
                    <a:pt x="6858" y="6971"/>
                  </a:cubicBezTo>
                  <a:close/>
                </a:path>
              </a:pathLst>
            </a:custGeom>
            <a:grpFill/>
            <a:ln w="9525" cap="flat">
              <a:noFill/>
              <a:prstDash val="solid"/>
              <a:miter/>
            </a:ln>
          </p:spPr>
          <p:txBody>
            <a:bodyPr rtlCol="0" anchor="ctr"/>
            <a:lstStyle/>
            <a:p>
              <a:endParaRPr lang="en-US"/>
            </a:p>
          </p:txBody>
        </p:sp>
        <p:sp>
          <p:nvSpPr>
            <p:cNvPr id="73" name="Freeform 424">
              <a:extLst>
                <a:ext uri="{FF2B5EF4-FFF2-40B4-BE49-F238E27FC236}">
                  <a16:creationId xmlns:a16="http://schemas.microsoft.com/office/drawing/2014/main" id="{71F8B377-C0AC-C638-D494-2054F7D33FA8}"/>
                </a:ext>
              </a:extLst>
            </p:cNvPr>
            <p:cNvSpPr/>
            <p:nvPr/>
          </p:nvSpPr>
          <p:spPr>
            <a:xfrm>
              <a:off x="7188161" y="2760069"/>
              <a:ext cx="8642" cy="9642"/>
            </a:xfrm>
            <a:custGeom>
              <a:avLst/>
              <a:gdLst>
                <a:gd name="connsiteX0" fmla="*/ 5023 w 8642"/>
                <a:gd name="connsiteY0" fmla="*/ 466 h 9642"/>
                <a:gd name="connsiteX1" fmla="*/ 70 w 8642"/>
                <a:gd name="connsiteY1" fmla="*/ 6943 h 9642"/>
                <a:gd name="connsiteX2" fmla="*/ 3623 w 8642"/>
                <a:gd name="connsiteY2" fmla="*/ 9610 h 9642"/>
                <a:gd name="connsiteX3" fmla="*/ 4070 w 8642"/>
                <a:gd name="connsiteY3" fmla="*/ 9515 h 9642"/>
                <a:gd name="connsiteX4" fmla="*/ 8642 w 8642"/>
                <a:gd name="connsiteY4" fmla="*/ 2657 h 9642"/>
                <a:gd name="connsiteX5" fmla="*/ 5023 w 8642"/>
                <a:gd name="connsiteY5" fmla="*/ 466 h 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42" h="9642">
                  <a:moveTo>
                    <a:pt x="5023" y="466"/>
                  </a:moveTo>
                  <a:cubicBezTo>
                    <a:pt x="2546" y="1990"/>
                    <a:pt x="-502" y="3514"/>
                    <a:pt x="70" y="6943"/>
                  </a:cubicBezTo>
                  <a:cubicBezTo>
                    <a:pt x="318" y="8657"/>
                    <a:pt x="1908" y="9857"/>
                    <a:pt x="3623" y="9610"/>
                  </a:cubicBezTo>
                  <a:cubicBezTo>
                    <a:pt x="3775" y="9591"/>
                    <a:pt x="3928" y="9562"/>
                    <a:pt x="4070" y="9515"/>
                  </a:cubicBezTo>
                  <a:cubicBezTo>
                    <a:pt x="6556" y="8038"/>
                    <a:pt x="8233" y="5514"/>
                    <a:pt x="8642" y="2657"/>
                  </a:cubicBezTo>
                  <a:cubicBezTo>
                    <a:pt x="8357" y="371"/>
                    <a:pt x="6928" y="-677"/>
                    <a:pt x="5023" y="466"/>
                  </a:cubicBezTo>
                  <a:close/>
                </a:path>
              </a:pathLst>
            </a:custGeom>
            <a:grpFill/>
            <a:ln w="9525" cap="flat">
              <a:noFill/>
              <a:prstDash val="solid"/>
              <a:miter/>
            </a:ln>
          </p:spPr>
          <p:txBody>
            <a:bodyPr rtlCol="0" anchor="ctr"/>
            <a:lstStyle/>
            <a:p>
              <a:endParaRPr lang="en-US"/>
            </a:p>
          </p:txBody>
        </p:sp>
        <p:sp>
          <p:nvSpPr>
            <p:cNvPr id="74" name="Freeform 425">
              <a:extLst>
                <a:ext uri="{FF2B5EF4-FFF2-40B4-BE49-F238E27FC236}">
                  <a16:creationId xmlns:a16="http://schemas.microsoft.com/office/drawing/2014/main" id="{85FAF732-D465-28EE-F894-446525ED7544}"/>
                </a:ext>
              </a:extLst>
            </p:cNvPr>
            <p:cNvSpPr/>
            <p:nvPr/>
          </p:nvSpPr>
          <p:spPr>
            <a:xfrm>
              <a:off x="7265749" y="2760345"/>
              <a:ext cx="7159" cy="8286"/>
            </a:xfrm>
            <a:custGeom>
              <a:avLst/>
              <a:gdLst>
                <a:gd name="connsiteX0" fmla="*/ 5255 w 7159"/>
                <a:gd name="connsiteY0" fmla="*/ 0 h 8286"/>
                <a:gd name="connsiteX1" fmla="*/ 16 w 7159"/>
                <a:gd name="connsiteY1" fmla="*/ 5239 h 8286"/>
                <a:gd name="connsiteX2" fmla="*/ 2464 w 7159"/>
                <a:gd name="connsiteY2" fmla="*/ 8287 h 8286"/>
                <a:gd name="connsiteX3" fmla="*/ 2492 w 7159"/>
                <a:gd name="connsiteY3" fmla="*/ 8287 h 8286"/>
                <a:gd name="connsiteX4" fmla="*/ 7160 w 7159"/>
                <a:gd name="connsiteY4" fmla="*/ 4000 h 8286"/>
                <a:gd name="connsiteX5" fmla="*/ 5255 w 7159"/>
                <a:gd name="connsiteY5" fmla="*/ 0 h 8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59" h="8286">
                  <a:moveTo>
                    <a:pt x="5255" y="0"/>
                  </a:moveTo>
                  <a:cubicBezTo>
                    <a:pt x="1635" y="0"/>
                    <a:pt x="302" y="2286"/>
                    <a:pt x="16" y="5239"/>
                  </a:cubicBezTo>
                  <a:cubicBezTo>
                    <a:pt x="-146" y="6753"/>
                    <a:pt x="949" y="8115"/>
                    <a:pt x="2464" y="8287"/>
                  </a:cubicBezTo>
                  <a:cubicBezTo>
                    <a:pt x="2473" y="8287"/>
                    <a:pt x="2483" y="8287"/>
                    <a:pt x="2492" y="8287"/>
                  </a:cubicBezTo>
                  <a:cubicBezTo>
                    <a:pt x="5826" y="8287"/>
                    <a:pt x="7160" y="6287"/>
                    <a:pt x="7160" y="4000"/>
                  </a:cubicBezTo>
                  <a:cubicBezTo>
                    <a:pt x="7160" y="1714"/>
                    <a:pt x="6017" y="95"/>
                    <a:pt x="5255" y="0"/>
                  </a:cubicBezTo>
                  <a:close/>
                </a:path>
              </a:pathLst>
            </a:custGeom>
            <a:grpFill/>
            <a:ln w="9525" cap="flat">
              <a:noFill/>
              <a:prstDash val="solid"/>
              <a:miter/>
            </a:ln>
          </p:spPr>
          <p:txBody>
            <a:bodyPr rtlCol="0" anchor="ctr"/>
            <a:lstStyle/>
            <a:p>
              <a:endParaRPr lang="en-US"/>
            </a:p>
          </p:txBody>
        </p:sp>
        <p:sp>
          <p:nvSpPr>
            <p:cNvPr id="75" name="Freeform 426">
              <a:extLst>
                <a:ext uri="{FF2B5EF4-FFF2-40B4-BE49-F238E27FC236}">
                  <a16:creationId xmlns:a16="http://schemas.microsoft.com/office/drawing/2014/main" id="{F906E3E4-A4F6-B499-0B18-91AA4D31488B}"/>
                </a:ext>
              </a:extLst>
            </p:cNvPr>
            <p:cNvSpPr/>
            <p:nvPr/>
          </p:nvSpPr>
          <p:spPr>
            <a:xfrm>
              <a:off x="7341660" y="2706959"/>
              <a:ext cx="11649" cy="6260"/>
            </a:xfrm>
            <a:custGeom>
              <a:avLst/>
              <a:gdLst>
                <a:gd name="connsiteX0" fmla="*/ 8782 w 11649"/>
                <a:gd name="connsiteY0" fmla="*/ 5665 h 6260"/>
                <a:gd name="connsiteX1" fmla="*/ 11449 w 11649"/>
                <a:gd name="connsiteY1" fmla="*/ 1950 h 6260"/>
                <a:gd name="connsiteX2" fmla="*/ 3258 w 11649"/>
                <a:gd name="connsiteY2" fmla="*/ 1283 h 6260"/>
                <a:gd name="connsiteX3" fmla="*/ 495 w 11649"/>
                <a:gd name="connsiteY3" fmla="*/ 4998 h 6260"/>
                <a:gd name="connsiteX4" fmla="*/ 8782 w 11649"/>
                <a:gd name="connsiteY4" fmla="*/ 5665 h 6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49" h="6260">
                  <a:moveTo>
                    <a:pt x="8782" y="5665"/>
                  </a:moveTo>
                  <a:cubicBezTo>
                    <a:pt x="10687" y="5665"/>
                    <a:pt x="12211" y="4236"/>
                    <a:pt x="11449" y="1950"/>
                  </a:cubicBezTo>
                  <a:cubicBezTo>
                    <a:pt x="9068" y="-1193"/>
                    <a:pt x="6115" y="140"/>
                    <a:pt x="3258" y="1283"/>
                  </a:cubicBezTo>
                  <a:cubicBezTo>
                    <a:pt x="400" y="2426"/>
                    <a:pt x="-743" y="3093"/>
                    <a:pt x="495" y="4998"/>
                  </a:cubicBezTo>
                  <a:cubicBezTo>
                    <a:pt x="1733" y="6903"/>
                    <a:pt x="6020" y="6236"/>
                    <a:pt x="8782" y="5665"/>
                  </a:cubicBezTo>
                  <a:close/>
                </a:path>
              </a:pathLst>
            </a:custGeom>
            <a:grpFill/>
            <a:ln w="9525" cap="flat">
              <a:noFill/>
              <a:prstDash val="solid"/>
              <a:miter/>
            </a:ln>
          </p:spPr>
          <p:txBody>
            <a:bodyPr rtlCol="0" anchor="ctr"/>
            <a:lstStyle/>
            <a:p>
              <a:endParaRPr lang="en-US"/>
            </a:p>
          </p:txBody>
        </p:sp>
        <p:sp>
          <p:nvSpPr>
            <p:cNvPr id="76" name="Freeform 427">
              <a:extLst>
                <a:ext uri="{FF2B5EF4-FFF2-40B4-BE49-F238E27FC236}">
                  <a16:creationId xmlns:a16="http://schemas.microsoft.com/office/drawing/2014/main" id="{53BE96FC-2F2B-0CED-5A00-5E2375256B20}"/>
                </a:ext>
              </a:extLst>
            </p:cNvPr>
            <p:cNvSpPr/>
            <p:nvPr/>
          </p:nvSpPr>
          <p:spPr>
            <a:xfrm>
              <a:off x="7388447" y="2706795"/>
              <a:ext cx="11008" cy="6599"/>
            </a:xfrm>
            <a:custGeom>
              <a:avLst/>
              <a:gdLst>
                <a:gd name="connsiteX0" fmla="*/ 9335 w 11008"/>
                <a:gd name="connsiteY0" fmla="*/ 6592 h 6599"/>
                <a:gd name="connsiteX1" fmla="*/ 11001 w 11008"/>
                <a:gd name="connsiteY1" fmla="*/ 5220 h 6599"/>
                <a:gd name="connsiteX2" fmla="*/ 10668 w 11008"/>
                <a:gd name="connsiteY2" fmla="*/ 4115 h 6599"/>
                <a:gd name="connsiteX3" fmla="*/ 1619 w 11008"/>
                <a:gd name="connsiteY3" fmla="*/ 400 h 6599"/>
                <a:gd name="connsiteX4" fmla="*/ 0 w 11008"/>
                <a:gd name="connsiteY4" fmla="*/ 3258 h 6599"/>
                <a:gd name="connsiteX5" fmla="*/ 9335 w 11008"/>
                <a:gd name="connsiteY5" fmla="*/ 6592 h 6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08" h="6599">
                  <a:moveTo>
                    <a:pt x="9335" y="6592"/>
                  </a:moveTo>
                  <a:cubicBezTo>
                    <a:pt x="10173" y="6677"/>
                    <a:pt x="10916" y="6058"/>
                    <a:pt x="11001" y="5220"/>
                  </a:cubicBezTo>
                  <a:cubicBezTo>
                    <a:pt x="11039" y="4829"/>
                    <a:pt x="10925" y="4429"/>
                    <a:pt x="10668" y="4115"/>
                  </a:cubicBezTo>
                  <a:cubicBezTo>
                    <a:pt x="8382" y="1639"/>
                    <a:pt x="5810" y="-1028"/>
                    <a:pt x="1619" y="400"/>
                  </a:cubicBezTo>
                  <a:cubicBezTo>
                    <a:pt x="857" y="400"/>
                    <a:pt x="571" y="2305"/>
                    <a:pt x="0" y="3258"/>
                  </a:cubicBezTo>
                  <a:cubicBezTo>
                    <a:pt x="1905" y="7163"/>
                    <a:pt x="6001" y="6211"/>
                    <a:pt x="9335" y="6592"/>
                  </a:cubicBezTo>
                  <a:close/>
                </a:path>
              </a:pathLst>
            </a:custGeom>
            <a:grpFill/>
            <a:ln w="9525" cap="flat">
              <a:noFill/>
              <a:prstDash val="solid"/>
              <a:miter/>
            </a:ln>
          </p:spPr>
          <p:txBody>
            <a:bodyPr rtlCol="0" anchor="ctr"/>
            <a:lstStyle/>
            <a:p>
              <a:endParaRPr lang="en-US"/>
            </a:p>
          </p:txBody>
        </p:sp>
        <p:sp>
          <p:nvSpPr>
            <p:cNvPr id="77" name="Freeform 428">
              <a:extLst>
                <a:ext uri="{FF2B5EF4-FFF2-40B4-BE49-F238E27FC236}">
                  <a16:creationId xmlns:a16="http://schemas.microsoft.com/office/drawing/2014/main" id="{24E4E0F1-10FA-59E5-48CD-5A5A062AC961}"/>
                </a:ext>
              </a:extLst>
            </p:cNvPr>
            <p:cNvSpPr/>
            <p:nvPr/>
          </p:nvSpPr>
          <p:spPr>
            <a:xfrm>
              <a:off x="7199587" y="2712805"/>
              <a:ext cx="7356" cy="6119"/>
            </a:xfrm>
            <a:custGeom>
              <a:avLst/>
              <a:gdLst>
                <a:gd name="connsiteX0" fmla="*/ 3884 w 7356"/>
                <a:gd name="connsiteY0" fmla="*/ 6105 h 6119"/>
                <a:gd name="connsiteX1" fmla="*/ 7313 w 7356"/>
                <a:gd name="connsiteY1" fmla="*/ 3277 h 6119"/>
                <a:gd name="connsiteX2" fmla="*/ 7313 w 7356"/>
                <a:gd name="connsiteY2" fmla="*/ 3248 h 6119"/>
                <a:gd name="connsiteX3" fmla="*/ 5085 w 7356"/>
                <a:gd name="connsiteY3" fmla="*/ 38 h 6119"/>
                <a:gd name="connsiteX4" fmla="*/ 4361 w 7356"/>
                <a:gd name="connsiteY4" fmla="*/ 10 h 6119"/>
                <a:gd name="connsiteX5" fmla="*/ 170 w 7356"/>
                <a:gd name="connsiteY5" fmla="*/ 1819 h 6119"/>
                <a:gd name="connsiteX6" fmla="*/ 3884 w 7356"/>
                <a:gd name="connsiteY6" fmla="*/ 6105 h 6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6" h="6119">
                  <a:moveTo>
                    <a:pt x="3884" y="6105"/>
                  </a:moveTo>
                  <a:cubicBezTo>
                    <a:pt x="5608" y="6267"/>
                    <a:pt x="7142" y="5001"/>
                    <a:pt x="7313" y="3277"/>
                  </a:cubicBezTo>
                  <a:cubicBezTo>
                    <a:pt x="7313" y="3267"/>
                    <a:pt x="7313" y="3258"/>
                    <a:pt x="7313" y="3248"/>
                  </a:cubicBezTo>
                  <a:cubicBezTo>
                    <a:pt x="7580" y="1743"/>
                    <a:pt x="6580" y="314"/>
                    <a:pt x="5085" y="38"/>
                  </a:cubicBezTo>
                  <a:cubicBezTo>
                    <a:pt x="4846" y="0"/>
                    <a:pt x="4599" y="-10"/>
                    <a:pt x="4361" y="10"/>
                  </a:cubicBezTo>
                  <a:cubicBezTo>
                    <a:pt x="2837" y="10"/>
                    <a:pt x="360" y="867"/>
                    <a:pt x="170" y="1819"/>
                  </a:cubicBezTo>
                  <a:cubicBezTo>
                    <a:pt x="-592" y="4201"/>
                    <a:pt x="1313" y="5915"/>
                    <a:pt x="3884" y="6105"/>
                  </a:cubicBezTo>
                  <a:close/>
                </a:path>
              </a:pathLst>
            </a:custGeom>
            <a:grpFill/>
            <a:ln w="9525" cap="flat">
              <a:noFill/>
              <a:prstDash val="solid"/>
              <a:miter/>
            </a:ln>
          </p:spPr>
          <p:txBody>
            <a:bodyPr rtlCol="0" anchor="ctr"/>
            <a:lstStyle/>
            <a:p>
              <a:endParaRPr lang="en-US"/>
            </a:p>
          </p:txBody>
        </p:sp>
        <p:sp>
          <p:nvSpPr>
            <p:cNvPr id="78" name="Freeform 429">
              <a:extLst>
                <a:ext uri="{FF2B5EF4-FFF2-40B4-BE49-F238E27FC236}">
                  <a16:creationId xmlns:a16="http://schemas.microsoft.com/office/drawing/2014/main" id="{0E1DF04B-2BFF-7569-2420-DE9310205B1D}"/>
                </a:ext>
              </a:extLst>
            </p:cNvPr>
            <p:cNvSpPr/>
            <p:nvPr/>
          </p:nvSpPr>
          <p:spPr>
            <a:xfrm>
              <a:off x="7320062" y="2762250"/>
              <a:ext cx="8640" cy="8486"/>
            </a:xfrm>
            <a:custGeom>
              <a:avLst/>
              <a:gdLst>
                <a:gd name="connsiteX0" fmla="*/ 5520 w 8640"/>
                <a:gd name="connsiteY0" fmla="*/ 0 h 8486"/>
                <a:gd name="connsiteX1" fmla="*/ 281 w 8640"/>
                <a:gd name="connsiteY1" fmla="*/ 5429 h 8486"/>
                <a:gd name="connsiteX2" fmla="*/ 2853 w 8640"/>
                <a:gd name="connsiteY2" fmla="*/ 8477 h 8486"/>
                <a:gd name="connsiteX3" fmla="*/ 8568 w 8640"/>
                <a:gd name="connsiteY3" fmla="*/ 3334 h 8486"/>
                <a:gd name="connsiteX4" fmla="*/ 5520 w 8640"/>
                <a:gd name="connsiteY4" fmla="*/ 0 h 8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 h="8486">
                  <a:moveTo>
                    <a:pt x="5520" y="0"/>
                  </a:moveTo>
                  <a:cubicBezTo>
                    <a:pt x="1996" y="0"/>
                    <a:pt x="1234" y="2858"/>
                    <a:pt x="281" y="5429"/>
                  </a:cubicBezTo>
                  <a:cubicBezTo>
                    <a:pt x="-671" y="8001"/>
                    <a:pt x="948" y="8572"/>
                    <a:pt x="2853" y="8477"/>
                  </a:cubicBezTo>
                  <a:cubicBezTo>
                    <a:pt x="5787" y="8449"/>
                    <a:pt x="8235" y="6248"/>
                    <a:pt x="8568" y="3334"/>
                  </a:cubicBezTo>
                  <a:cubicBezTo>
                    <a:pt x="8949" y="1429"/>
                    <a:pt x="7806" y="0"/>
                    <a:pt x="5520" y="0"/>
                  </a:cubicBezTo>
                  <a:close/>
                </a:path>
              </a:pathLst>
            </a:custGeom>
            <a:grpFill/>
            <a:ln w="9525" cap="flat">
              <a:noFill/>
              <a:prstDash val="solid"/>
              <a:miter/>
            </a:ln>
          </p:spPr>
          <p:txBody>
            <a:bodyPr rtlCol="0" anchor="ctr"/>
            <a:lstStyle/>
            <a:p>
              <a:endParaRPr lang="en-US"/>
            </a:p>
          </p:txBody>
        </p:sp>
        <p:sp>
          <p:nvSpPr>
            <p:cNvPr id="79" name="Freeform 430">
              <a:extLst>
                <a:ext uri="{FF2B5EF4-FFF2-40B4-BE49-F238E27FC236}">
                  <a16:creationId xmlns:a16="http://schemas.microsoft.com/office/drawing/2014/main" id="{E5CDA6C4-DB2F-F1DF-E975-2C9181D2E139}"/>
                </a:ext>
              </a:extLst>
            </p:cNvPr>
            <p:cNvSpPr/>
            <p:nvPr/>
          </p:nvSpPr>
          <p:spPr>
            <a:xfrm>
              <a:off x="7252811" y="2710614"/>
              <a:ext cx="8369" cy="6468"/>
            </a:xfrm>
            <a:custGeom>
              <a:avLst/>
              <a:gdLst>
                <a:gd name="connsiteX0" fmla="*/ 3715 w 8369"/>
                <a:gd name="connsiteY0" fmla="*/ 6392 h 6468"/>
                <a:gd name="connsiteX1" fmla="*/ 8001 w 8369"/>
                <a:gd name="connsiteY1" fmla="*/ 3535 h 6468"/>
                <a:gd name="connsiteX2" fmla="*/ 7325 w 8369"/>
                <a:gd name="connsiteY2" fmla="*/ 372 h 6468"/>
                <a:gd name="connsiteX3" fmla="*/ 5905 w 8369"/>
                <a:gd name="connsiteY3" fmla="*/ 10 h 6468"/>
                <a:gd name="connsiteX4" fmla="*/ 0 w 8369"/>
                <a:gd name="connsiteY4" fmla="*/ 3439 h 6468"/>
                <a:gd name="connsiteX5" fmla="*/ 3067 w 8369"/>
                <a:gd name="connsiteY5" fmla="*/ 6468 h 6468"/>
                <a:gd name="connsiteX6" fmla="*/ 3715 w 8369"/>
                <a:gd name="connsiteY6" fmla="*/ 6392 h 6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69" h="6468">
                  <a:moveTo>
                    <a:pt x="3715" y="6392"/>
                  </a:moveTo>
                  <a:cubicBezTo>
                    <a:pt x="5448" y="6011"/>
                    <a:pt x="6982" y="4992"/>
                    <a:pt x="8001" y="3535"/>
                  </a:cubicBezTo>
                  <a:cubicBezTo>
                    <a:pt x="8687" y="2477"/>
                    <a:pt x="8391" y="1058"/>
                    <a:pt x="7325" y="372"/>
                  </a:cubicBezTo>
                  <a:cubicBezTo>
                    <a:pt x="6905" y="96"/>
                    <a:pt x="6410" y="-28"/>
                    <a:pt x="5905" y="10"/>
                  </a:cubicBezTo>
                  <a:cubicBezTo>
                    <a:pt x="3429" y="-133"/>
                    <a:pt x="1105" y="1220"/>
                    <a:pt x="0" y="3439"/>
                  </a:cubicBezTo>
                  <a:cubicBezTo>
                    <a:pt x="9" y="5125"/>
                    <a:pt x="1391" y="6478"/>
                    <a:pt x="3067" y="6468"/>
                  </a:cubicBezTo>
                  <a:cubicBezTo>
                    <a:pt x="3286" y="6468"/>
                    <a:pt x="3505" y="6440"/>
                    <a:pt x="3715" y="6392"/>
                  </a:cubicBezTo>
                  <a:close/>
                </a:path>
              </a:pathLst>
            </a:custGeom>
            <a:grpFill/>
            <a:ln w="9525" cap="flat">
              <a:noFill/>
              <a:prstDash val="solid"/>
              <a:miter/>
            </a:ln>
          </p:spPr>
          <p:txBody>
            <a:bodyPr rtlCol="0" anchor="ctr"/>
            <a:lstStyle/>
            <a:p>
              <a:endParaRPr lang="en-US"/>
            </a:p>
          </p:txBody>
        </p:sp>
        <p:sp>
          <p:nvSpPr>
            <p:cNvPr id="80" name="Freeform 431">
              <a:extLst>
                <a:ext uri="{FF2B5EF4-FFF2-40B4-BE49-F238E27FC236}">
                  <a16:creationId xmlns:a16="http://schemas.microsoft.com/office/drawing/2014/main" id="{137B8820-7DB2-2BB2-552D-EFF540F5F2DF}"/>
                </a:ext>
              </a:extLst>
            </p:cNvPr>
            <p:cNvSpPr/>
            <p:nvPr/>
          </p:nvSpPr>
          <p:spPr>
            <a:xfrm>
              <a:off x="8069320" y="2710053"/>
              <a:ext cx="7564" cy="5524"/>
            </a:xfrm>
            <a:custGeom>
              <a:avLst/>
              <a:gdLst>
                <a:gd name="connsiteX0" fmla="*/ 4736 w 7564"/>
                <a:gd name="connsiteY0" fmla="*/ 5525 h 5524"/>
                <a:gd name="connsiteX1" fmla="*/ 7117 w 7564"/>
                <a:gd name="connsiteY1" fmla="*/ 2286 h 5524"/>
                <a:gd name="connsiteX2" fmla="*/ 3307 w 7564"/>
                <a:gd name="connsiteY2" fmla="*/ 0 h 5524"/>
                <a:gd name="connsiteX3" fmla="*/ 259 w 7564"/>
                <a:gd name="connsiteY3" fmla="*/ 3715 h 5524"/>
                <a:gd name="connsiteX4" fmla="*/ 4736 w 7564"/>
                <a:gd name="connsiteY4" fmla="*/ 5525 h 5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64" h="5524">
                  <a:moveTo>
                    <a:pt x="4736" y="5525"/>
                  </a:moveTo>
                  <a:cubicBezTo>
                    <a:pt x="6546" y="5525"/>
                    <a:pt x="8451" y="4286"/>
                    <a:pt x="7117" y="2286"/>
                  </a:cubicBezTo>
                  <a:cubicBezTo>
                    <a:pt x="6012" y="1276"/>
                    <a:pt x="4717" y="505"/>
                    <a:pt x="3307" y="0"/>
                  </a:cubicBezTo>
                  <a:cubicBezTo>
                    <a:pt x="735" y="667"/>
                    <a:pt x="-598" y="2191"/>
                    <a:pt x="259" y="3715"/>
                  </a:cubicBezTo>
                  <a:cubicBezTo>
                    <a:pt x="1469" y="4858"/>
                    <a:pt x="3069" y="5505"/>
                    <a:pt x="4736" y="5525"/>
                  </a:cubicBezTo>
                  <a:close/>
                </a:path>
              </a:pathLst>
            </a:custGeom>
            <a:grpFill/>
            <a:ln w="9525" cap="flat">
              <a:noFill/>
              <a:prstDash val="solid"/>
              <a:miter/>
            </a:ln>
          </p:spPr>
          <p:txBody>
            <a:bodyPr rtlCol="0" anchor="ctr"/>
            <a:lstStyle/>
            <a:p>
              <a:endParaRPr lang="en-US"/>
            </a:p>
          </p:txBody>
        </p:sp>
        <p:sp>
          <p:nvSpPr>
            <p:cNvPr id="81" name="Freeform 432">
              <a:extLst>
                <a:ext uri="{FF2B5EF4-FFF2-40B4-BE49-F238E27FC236}">
                  <a16:creationId xmlns:a16="http://schemas.microsoft.com/office/drawing/2014/main" id="{15C1B005-5994-45C0-F06F-DCA73DD69E7C}"/>
                </a:ext>
              </a:extLst>
            </p:cNvPr>
            <p:cNvSpPr/>
            <p:nvPr/>
          </p:nvSpPr>
          <p:spPr>
            <a:xfrm>
              <a:off x="7648967" y="2702830"/>
              <a:ext cx="6527" cy="5698"/>
            </a:xfrm>
            <a:custGeom>
              <a:avLst/>
              <a:gdLst>
                <a:gd name="connsiteX0" fmla="*/ 3322 w 6527"/>
                <a:gd name="connsiteY0" fmla="*/ 5698 h 5698"/>
                <a:gd name="connsiteX1" fmla="*/ 6466 w 6527"/>
                <a:gd name="connsiteY1" fmla="*/ 2174 h 5698"/>
                <a:gd name="connsiteX2" fmla="*/ 3989 w 6527"/>
                <a:gd name="connsiteY2" fmla="*/ 79 h 5698"/>
                <a:gd name="connsiteX3" fmla="*/ 122 w 6527"/>
                <a:gd name="connsiteY3" fmla="*/ 2536 h 5698"/>
                <a:gd name="connsiteX4" fmla="*/ 84 w 6527"/>
                <a:gd name="connsiteY4" fmla="*/ 2746 h 5698"/>
                <a:gd name="connsiteX5" fmla="*/ 3322 w 6527"/>
                <a:gd name="connsiteY5" fmla="*/ 5698 h 5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27" h="5698">
                  <a:moveTo>
                    <a:pt x="3322" y="5698"/>
                  </a:moveTo>
                  <a:cubicBezTo>
                    <a:pt x="5418" y="5698"/>
                    <a:pt x="6847" y="4174"/>
                    <a:pt x="6466" y="2174"/>
                  </a:cubicBezTo>
                  <a:cubicBezTo>
                    <a:pt x="6008" y="1136"/>
                    <a:pt x="5094" y="364"/>
                    <a:pt x="3989" y="79"/>
                  </a:cubicBezTo>
                  <a:cubicBezTo>
                    <a:pt x="2246" y="-312"/>
                    <a:pt x="512" y="793"/>
                    <a:pt x="122" y="2536"/>
                  </a:cubicBezTo>
                  <a:cubicBezTo>
                    <a:pt x="112" y="2603"/>
                    <a:pt x="93" y="2679"/>
                    <a:pt x="84" y="2746"/>
                  </a:cubicBezTo>
                  <a:cubicBezTo>
                    <a:pt x="-392" y="4841"/>
                    <a:pt x="1227" y="5603"/>
                    <a:pt x="3322" y="5698"/>
                  </a:cubicBezTo>
                  <a:close/>
                </a:path>
              </a:pathLst>
            </a:custGeom>
            <a:grpFill/>
            <a:ln w="9525" cap="flat">
              <a:noFill/>
              <a:prstDash val="solid"/>
              <a:miter/>
            </a:ln>
          </p:spPr>
          <p:txBody>
            <a:bodyPr rtlCol="0" anchor="ctr"/>
            <a:lstStyle/>
            <a:p>
              <a:endParaRPr lang="en-US"/>
            </a:p>
          </p:txBody>
        </p:sp>
        <p:sp>
          <p:nvSpPr>
            <p:cNvPr id="82" name="Freeform 433">
              <a:extLst>
                <a:ext uri="{FF2B5EF4-FFF2-40B4-BE49-F238E27FC236}">
                  <a16:creationId xmlns:a16="http://schemas.microsoft.com/office/drawing/2014/main" id="{F7866951-A582-6F5F-3874-ED32B73B023A}"/>
                </a:ext>
              </a:extLst>
            </p:cNvPr>
            <p:cNvSpPr/>
            <p:nvPr/>
          </p:nvSpPr>
          <p:spPr>
            <a:xfrm>
              <a:off x="7865327" y="2703827"/>
              <a:ext cx="8337" cy="6117"/>
            </a:xfrm>
            <a:custGeom>
              <a:avLst/>
              <a:gdLst>
                <a:gd name="connsiteX0" fmla="*/ 5085 w 8337"/>
                <a:gd name="connsiteY0" fmla="*/ 5750 h 6117"/>
                <a:gd name="connsiteX1" fmla="*/ 8323 w 8337"/>
                <a:gd name="connsiteY1" fmla="*/ 2416 h 6117"/>
                <a:gd name="connsiteX2" fmla="*/ 4037 w 8337"/>
                <a:gd name="connsiteY2" fmla="*/ 130 h 6117"/>
                <a:gd name="connsiteX3" fmla="*/ 36 w 8337"/>
                <a:gd name="connsiteY3" fmla="*/ 3083 h 6117"/>
                <a:gd name="connsiteX4" fmla="*/ 5085 w 8337"/>
                <a:gd name="connsiteY4" fmla="*/ 5750 h 61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37" h="6117">
                  <a:moveTo>
                    <a:pt x="5085" y="5750"/>
                  </a:moveTo>
                  <a:cubicBezTo>
                    <a:pt x="6799" y="5750"/>
                    <a:pt x="8514" y="4511"/>
                    <a:pt x="8323" y="2416"/>
                  </a:cubicBezTo>
                  <a:cubicBezTo>
                    <a:pt x="7733" y="635"/>
                    <a:pt x="5847" y="-375"/>
                    <a:pt x="4037" y="130"/>
                  </a:cubicBezTo>
                  <a:cubicBezTo>
                    <a:pt x="2513" y="606"/>
                    <a:pt x="132" y="1940"/>
                    <a:pt x="36" y="3083"/>
                  </a:cubicBezTo>
                  <a:cubicBezTo>
                    <a:pt x="-345" y="6512"/>
                    <a:pt x="2322" y="6416"/>
                    <a:pt x="5085" y="5750"/>
                  </a:cubicBezTo>
                  <a:close/>
                </a:path>
              </a:pathLst>
            </a:custGeom>
            <a:grpFill/>
            <a:ln w="9525" cap="flat">
              <a:noFill/>
              <a:prstDash val="solid"/>
              <a:miter/>
            </a:ln>
          </p:spPr>
          <p:txBody>
            <a:bodyPr rtlCol="0" anchor="ctr"/>
            <a:lstStyle/>
            <a:p>
              <a:endParaRPr lang="en-US"/>
            </a:p>
          </p:txBody>
        </p:sp>
        <p:sp>
          <p:nvSpPr>
            <p:cNvPr id="83" name="Freeform 434">
              <a:extLst>
                <a:ext uri="{FF2B5EF4-FFF2-40B4-BE49-F238E27FC236}">
                  <a16:creationId xmlns:a16="http://schemas.microsoft.com/office/drawing/2014/main" id="{9E3F89A1-0DD2-8406-1DB6-00BD657C6FA7}"/>
                </a:ext>
              </a:extLst>
            </p:cNvPr>
            <p:cNvSpPr/>
            <p:nvPr/>
          </p:nvSpPr>
          <p:spPr>
            <a:xfrm>
              <a:off x="7473886" y="2705708"/>
              <a:ext cx="6874" cy="5524"/>
            </a:xfrm>
            <a:custGeom>
              <a:avLst/>
              <a:gdLst>
                <a:gd name="connsiteX0" fmla="*/ 6382 w 6874"/>
                <a:gd name="connsiteY0" fmla="*/ 3582 h 5524"/>
                <a:gd name="connsiteX1" fmla="*/ 4286 w 6874"/>
                <a:gd name="connsiteY1" fmla="*/ 58 h 5524"/>
                <a:gd name="connsiteX2" fmla="*/ 0 w 6874"/>
                <a:gd name="connsiteY2" fmla="*/ 2439 h 5524"/>
                <a:gd name="connsiteX3" fmla="*/ 1524 w 6874"/>
                <a:gd name="connsiteY3" fmla="*/ 5201 h 5524"/>
                <a:gd name="connsiteX4" fmla="*/ 6382 w 6874"/>
                <a:gd name="connsiteY4" fmla="*/ 3582 h 5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4" h="5524">
                  <a:moveTo>
                    <a:pt x="6382" y="3582"/>
                  </a:moveTo>
                  <a:cubicBezTo>
                    <a:pt x="7620" y="1677"/>
                    <a:pt x="6382" y="344"/>
                    <a:pt x="4286" y="58"/>
                  </a:cubicBezTo>
                  <a:cubicBezTo>
                    <a:pt x="2477" y="-256"/>
                    <a:pt x="686" y="734"/>
                    <a:pt x="0" y="2439"/>
                  </a:cubicBezTo>
                  <a:cubicBezTo>
                    <a:pt x="571" y="3392"/>
                    <a:pt x="762" y="4820"/>
                    <a:pt x="1524" y="5201"/>
                  </a:cubicBezTo>
                  <a:cubicBezTo>
                    <a:pt x="3315" y="5992"/>
                    <a:pt x="5420" y="5287"/>
                    <a:pt x="6382" y="3582"/>
                  </a:cubicBezTo>
                  <a:close/>
                </a:path>
              </a:pathLst>
            </a:custGeom>
            <a:grpFill/>
            <a:ln w="9525" cap="flat">
              <a:noFill/>
              <a:prstDash val="solid"/>
              <a:miter/>
            </a:ln>
          </p:spPr>
          <p:txBody>
            <a:bodyPr rtlCol="0" anchor="ctr"/>
            <a:lstStyle/>
            <a:p>
              <a:endParaRPr lang="en-US"/>
            </a:p>
          </p:txBody>
        </p:sp>
        <p:sp>
          <p:nvSpPr>
            <p:cNvPr id="84" name="Freeform 435">
              <a:extLst>
                <a:ext uri="{FF2B5EF4-FFF2-40B4-BE49-F238E27FC236}">
                  <a16:creationId xmlns:a16="http://schemas.microsoft.com/office/drawing/2014/main" id="{C07525C5-0E90-7A52-D0F6-4D0FD49DCBD3}"/>
                </a:ext>
              </a:extLst>
            </p:cNvPr>
            <p:cNvSpPr/>
            <p:nvPr/>
          </p:nvSpPr>
          <p:spPr>
            <a:xfrm>
              <a:off x="8077741" y="2759713"/>
              <a:ext cx="33272" cy="19157"/>
            </a:xfrm>
            <a:custGeom>
              <a:avLst/>
              <a:gdLst>
                <a:gd name="connsiteX0" fmla="*/ 24700 w 33272"/>
                <a:gd name="connsiteY0" fmla="*/ 7489 h 19157"/>
                <a:gd name="connsiteX1" fmla="*/ 1935 w 33272"/>
                <a:gd name="connsiteY1" fmla="*/ 822 h 19157"/>
                <a:gd name="connsiteX2" fmla="*/ 30 w 33272"/>
                <a:gd name="connsiteY2" fmla="*/ 822 h 19157"/>
                <a:gd name="connsiteX3" fmla="*/ 887 w 33272"/>
                <a:gd name="connsiteY3" fmla="*/ 1870 h 19157"/>
                <a:gd name="connsiteX4" fmla="*/ 887 w 33272"/>
                <a:gd name="connsiteY4" fmla="*/ 8728 h 19157"/>
                <a:gd name="connsiteX5" fmla="*/ 11413 w 33272"/>
                <a:gd name="connsiteY5" fmla="*/ 19157 h 19157"/>
                <a:gd name="connsiteX6" fmla="*/ 18604 w 33272"/>
                <a:gd name="connsiteY6" fmla="*/ 16252 h 19157"/>
                <a:gd name="connsiteX7" fmla="*/ 23462 w 33272"/>
                <a:gd name="connsiteY7" fmla="*/ 9013 h 19157"/>
                <a:gd name="connsiteX8" fmla="*/ 30986 w 33272"/>
                <a:gd name="connsiteY8" fmla="*/ 16062 h 19157"/>
                <a:gd name="connsiteX9" fmla="*/ 33272 w 33272"/>
                <a:gd name="connsiteY9" fmla="*/ 16919 h 19157"/>
                <a:gd name="connsiteX10" fmla="*/ 32320 w 33272"/>
                <a:gd name="connsiteY10" fmla="*/ 14824 h 19157"/>
                <a:gd name="connsiteX11" fmla="*/ 24700 w 33272"/>
                <a:gd name="connsiteY11" fmla="*/ 7489 h 19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272" h="19157">
                  <a:moveTo>
                    <a:pt x="24700" y="7489"/>
                  </a:moveTo>
                  <a:cubicBezTo>
                    <a:pt x="17794" y="3384"/>
                    <a:pt x="9965" y="1089"/>
                    <a:pt x="1935" y="822"/>
                  </a:cubicBezTo>
                  <a:cubicBezTo>
                    <a:pt x="983" y="-226"/>
                    <a:pt x="221" y="-321"/>
                    <a:pt x="30" y="822"/>
                  </a:cubicBezTo>
                  <a:cubicBezTo>
                    <a:pt x="-160" y="1965"/>
                    <a:pt x="602" y="1489"/>
                    <a:pt x="887" y="1870"/>
                  </a:cubicBezTo>
                  <a:cubicBezTo>
                    <a:pt x="745" y="4156"/>
                    <a:pt x="745" y="6442"/>
                    <a:pt x="887" y="8728"/>
                  </a:cubicBezTo>
                  <a:cubicBezTo>
                    <a:pt x="916" y="14519"/>
                    <a:pt x="5631" y="19186"/>
                    <a:pt x="11413" y="19157"/>
                  </a:cubicBezTo>
                  <a:cubicBezTo>
                    <a:pt x="14098" y="19138"/>
                    <a:pt x="16670" y="18100"/>
                    <a:pt x="18604" y="16252"/>
                  </a:cubicBezTo>
                  <a:cubicBezTo>
                    <a:pt x="21176" y="14538"/>
                    <a:pt x="16985" y="8728"/>
                    <a:pt x="23462" y="9013"/>
                  </a:cubicBezTo>
                  <a:cubicBezTo>
                    <a:pt x="24233" y="12719"/>
                    <a:pt x="27243" y="15538"/>
                    <a:pt x="30986" y="16062"/>
                  </a:cubicBezTo>
                  <a:lnTo>
                    <a:pt x="33272" y="16919"/>
                  </a:lnTo>
                  <a:lnTo>
                    <a:pt x="32320" y="14824"/>
                  </a:lnTo>
                  <a:cubicBezTo>
                    <a:pt x="32415" y="9966"/>
                    <a:pt x="32129" y="5394"/>
                    <a:pt x="24700" y="7489"/>
                  </a:cubicBezTo>
                  <a:close/>
                </a:path>
              </a:pathLst>
            </a:custGeom>
            <a:grpFill/>
            <a:ln w="9525" cap="flat">
              <a:noFill/>
              <a:prstDash val="solid"/>
              <a:miter/>
            </a:ln>
          </p:spPr>
          <p:txBody>
            <a:bodyPr rtlCol="0" anchor="ctr"/>
            <a:lstStyle/>
            <a:p>
              <a:endParaRPr lang="en-US"/>
            </a:p>
          </p:txBody>
        </p:sp>
        <p:sp>
          <p:nvSpPr>
            <p:cNvPr id="85" name="Freeform 436">
              <a:extLst>
                <a:ext uri="{FF2B5EF4-FFF2-40B4-BE49-F238E27FC236}">
                  <a16:creationId xmlns:a16="http://schemas.microsoft.com/office/drawing/2014/main" id="{CA62106A-D955-0F00-8989-70AE661163DA}"/>
                </a:ext>
              </a:extLst>
            </p:cNvPr>
            <p:cNvSpPr/>
            <p:nvPr/>
          </p:nvSpPr>
          <p:spPr>
            <a:xfrm>
              <a:off x="7493780" y="2761392"/>
              <a:ext cx="6453" cy="5429"/>
            </a:xfrm>
            <a:custGeom>
              <a:avLst/>
              <a:gdLst>
                <a:gd name="connsiteX0" fmla="*/ 2395 w 6453"/>
                <a:gd name="connsiteY0" fmla="*/ 0 h 5429"/>
                <a:gd name="connsiteX1" fmla="*/ 13 w 6453"/>
                <a:gd name="connsiteY1" fmla="*/ 1905 h 5429"/>
                <a:gd name="connsiteX2" fmla="*/ 2957 w 6453"/>
                <a:gd name="connsiteY2" fmla="*/ 5420 h 5429"/>
                <a:gd name="connsiteX3" fmla="*/ 3157 w 6453"/>
                <a:gd name="connsiteY3" fmla="*/ 5429 h 5429"/>
                <a:gd name="connsiteX4" fmla="*/ 6395 w 6453"/>
                <a:gd name="connsiteY4" fmla="*/ 2572 h 5429"/>
                <a:gd name="connsiteX5" fmla="*/ 2395 w 6453"/>
                <a:gd name="connsiteY5" fmla="*/ 0 h 5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53" h="5429">
                  <a:moveTo>
                    <a:pt x="2395" y="0"/>
                  </a:moveTo>
                  <a:cubicBezTo>
                    <a:pt x="1537" y="571"/>
                    <a:pt x="13" y="1238"/>
                    <a:pt x="13" y="1905"/>
                  </a:cubicBezTo>
                  <a:cubicBezTo>
                    <a:pt x="-149" y="3686"/>
                    <a:pt x="1176" y="5258"/>
                    <a:pt x="2957" y="5420"/>
                  </a:cubicBezTo>
                  <a:cubicBezTo>
                    <a:pt x="3023" y="5420"/>
                    <a:pt x="3090" y="5429"/>
                    <a:pt x="3157" y="5429"/>
                  </a:cubicBezTo>
                  <a:cubicBezTo>
                    <a:pt x="5252" y="5429"/>
                    <a:pt x="6776" y="4667"/>
                    <a:pt x="6395" y="2572"/>
                  </a:cubicBezTo>
                  <a:cubicBezTo>
                    <a:pt x="6014" y="476"/>
                    <a:pt x="4776" y="0"/>
                    <a:pt x="2395" y="0"/>
                  </a:cubicBezTo>
                  <a:close/>
                </a:path>
              </a:pathLst>
            </a:custGeom>
            <a:grpFill/>
            <a:ln w="9525" cap="flat">
              <a:noFill/>
              <a:prstDash val="solid"/>
              <a:miter/>
            </a:ln>
          </p:spPr>
          <p:txBody>
            <a:bodyPr rtlCol="0" anchor="ctr"/>
            <a:lstStyle/>
            <a:p>
              <a:endParaRPr lang="en-US"/>
            </a:p>
          </p:txBody>
        </p:sp>
        <p:sp>
          <p:nvSpPr>
            <p:cNvPr id="86" name="Freeform 437">
              <a:extLst>
                <a:ext uri="{FF2B5EF4-FFF2-40B4-BE49-F238E27FC236}">
                  <a16:creationId xmlns:a16="http://schemas.microsoft.com/office/drawing/2014/main" id="{24AB4F41-5FF2-03D3-E320-E8E9F268AD71}"/>
                </a:ext>
              </a:extLst>
            </p:cNvPr>
            <p:cNvSpPr/>
            <p:nvPr/>
          </p:nvSpPr>
          <p:spPr>
            <a:xfrm>
              <a:off x="6931978" y="2720510"/>
              <a:ext cx="4792" cy="4413"/>
            </a:xfrm>
            <a:custGeom>
              <a:avLst/>
              <a:gdLst>
                <a:gd name="connsiteX0" fmla="*/ 4793 w 4792"/>
                <a:gd name="connsiteY0" fmla="*/ 2782 h 4413"/>
                <a:gd name="connsiteX1" fmla="*/ 3364 w 4792"/>
                <a:gd name="connsiteY1" fmla="*/ 20 h 4413"/>
                <a:gd name="connsiteX2" fmla="*/ 411 w 4792"/>
                <a:gd name="connsiteY2" fmla="*/ 1068 h 4413"/>
                <a:gd name="connsiteX3" fmla="*/ 840 w 4792"/>
                <a:gd name="connsiteY3" fmla="*/ 4001 h 4413"/>
                <a:gd name="connsiteX4" fmla="*/ 2317 w 4792"/>
                <a:gd name="connsiteY4" fmla="*/ 4401 h 4413"/>
                <a:gd name="connsiteX5" fmla="*/ 4793 w 4792"/>
                <a:gd name="connsiteY5" fmla="*/ 2782 h 4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92" h="4413">
                  <a:moveTo>
                    <a:pt x="4793" y="2782"/>
                  </a:moveTo>
                  <a:cubicBezTo>
                    <a:pt x="4793" y="1830"/>
                    <a:pt x="4126" y="306"/>
                    <a:pt x="3364" y="20"/>
                  </a:cubicBezTo>
                  <a:cubicBezTo>
                    <a:pt x="2269" y="-94"/>
                    <a:pt x="1183" y="287"/>
                    <a:pt x="411" y="1068"/>
                  </a:cubicBezTo>
                  <a:cubicBezTo>
                    <a:pt x="-274" y="1992"/>
                    <a:pt x="-84" y="3306"/>
                    <a:pt x="840" y="4001"/>
                  </a:cubicBezTo>
                  <a:cubicBezTo>
                    <a:pt x="1269" y="4316"/>
                    <a:pt x="1793" y="4459"/>
                    <a:pt x="2317" y="4401"/>
                  </a:cubicBezTo>
                  <a:cubicBezTo>
                    <a:pt x="3078" y="4497"/>
                    <a:pt x="3936" y="3639"/>
                    <a:pt x="4793" y="2782"/>
                  </a:cubicBezTo>
                  <a:close/>
                </a:path>
              </a:pathLst>
            </a:custGeom>
            <a:grpFill/>
            <a:ln w="9525" cap="flat">
              <a:noFill/>
              <a:prstDash val="solid"/>
              <a:miter/>
            </a:ln>
          </p:spPr>
          <p:txBody>
            <a:bodyPr rtlCol="0" anchor="ctr"/>
            <a:lstStyle/>
            <a:p>
              <a:endParaRPr lang="en-US"/>
            </a:p>
          </p:txBody>
        </p:sp>
        <p:sp>
          <p:nvSpPr>
            <p:cNvPr id="87" name="Freeform 438">
              <a:extLst>
                <a:ext uri="{FF2B5EF4-FFF2-40B4-BE49-F238E27FC236}">
                  <a16:creationId xmlns:a16="http://schemas.microsoft.com/office/drawing/2014/main" id="{E1742DFC-7B1F-C314-17B3-B0150D72DE23}"/>
                </a:ext>
              </a:extLst>
            </p:cNvPr>
            <p:cNvSpPr/>
            <p:nvPr/>
          </p:nvSpPr>
          <p:spPr>
            <a:xfrm>
              <a:off x="7152227" y="2715532"/>
              <a:ext cx="7433" cy="3854"/>
            </a:xfrm>
            <a:custGeom>
              <a:avLst/>
              <a:gdLst>
                <a:gd name="connsiteX0" fmla="*/ 7429 w 7433"/>
                <a:gd name="connsiteY0" fmla="*/ 2331 h 3854"/>
                <a:gd name="connsiteX1" fmla="*/ 2286 w 7433"/>
                <a:gd name="connsiteY1" fmla="*/ 331 h 3854"/>
                <a:gd name="connsiteX2" fmla="*/ 0 w 7433"/>
                <a:gd name="connsiteY2" fmla="*/ 2712 h 3854"/>
                <a:gd name="connsiteX3" fmla="*/ 4858 w 7433"/>
                <a:gd name="connsiteY3" fmla="*/ 3855 h 3854"/>
                <a:gd name="connsiteX4" fmla="*/ 7429 w 7433"/>
                <a:gd name="connsiteY4" fmla="*/ 2331 h 3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33" h="3854">
                  <a:moveTo>
                    <a:pt x="7429" y="2331"/>
                  </a:moveTo>
                  <a:cubicBezTo>
                    <a:pt x="6858" y="-527"/>
                    <a:pt x="4381" y="-146"/>
                    <a:pt x="2286" y="331"/>
                  </a:cubicBezTo>
                  <a:cubicBezTo>
                    <a:pt x="190" y="807"/>
                    <a:pt x="1048" y="1664"/>
                    <a:pt x="0" y="2712"/>
                  </a:cubicBezTo>
                  <a:cubicBezTo>
                    <a:pt x="1571" y="3283"/>
                    <a:pt x="3200" y="3674"/>
                    <a:pt x="4858" y="3855"/>
                  </a:cubicBezTo>
                  <a:cubicBezTo>
                    <a:pt x="5810" y="3855"/>
                    <a:pt x="7525" y="2712"/>
                    <a:pt x="7429" y="2331"/>
                  </a:cubicBezTo>
                  <a:close/>
                </a:path>
              </a:pathLst>
            </a:custGeom>
            <a:grpFill/>
            <a:ln w="9525" cap="flat">
              <a:noFill/>
              <a:prstDash val="solid"/>
              <a:miter/>
            </a:ln>
          </p:spPr>
          <p:txBody>
            <a:bodyPr rtlCol="0" anchor="ctr"/>
            <a:lstStyle/>
            <a:p>
              <a:endParaRPr lang="en-US"/>
            </a:p>
          </p:txBody>
        </p:sp>
        <p:sp>
          <p:nvSpPr>
            <p:cNvPr id="88" name="Freeform 439">
              <a:extLst>
                <a:ext uri="{FF2B5EF4-FFF2-40B4-BE49-F238E27FC236}">
                  <a16:creationId xmlns:a16="http://schemas.microsoft.com/office/drawing/2014/main" id="{16C56BEB-A845-C7D3-9423-F0FECB6661A5}"/>
                </a:ext>
              </a:extLst>
            </p:cNvPr>
            <p:cNvSpPr/>
            <p:nvPr/>
          </p:nvSpPr>
          <p:spPr>
            <a:xfrm>
              <a:off x="7316342" y="2710433"/>
              <a:ext cx="3619" cy="3530"/>
            </a:xfrm>
            <a:custGeom>
              <a:avLst/>
              <a:gdLst>
                <a:gd name="connsiteX0" fmla="*/ 1143 w 3619"/>
                <a:gd name="connsiteY0" fmla="*/ 3524 h 3530"/>
                <a:gd name="connsiteX1" fmla="*/ 3620 w 3619"/>
                <a:gd name="connsiteY1" fmla="*/ 2096 h 3530"/>
                <a:gd name="connsiteX2" fmla="*/ 1619 w 3619"/>
                <a:gd name="connsiteY2" fmla="*/ 0 h 3530"/>
                <a:gd name="connsiteX3" fmla="*/ 0 w 3619"/>
                <a:gd name="connsiteY3" fmla="*/ 2572 h 3530"/>
                <a:gd name="connsiteX4" fmla="*/ 1143 w 3619"/>
                <a:gd name="connsiteY4" fmla="*/ 3524 h 35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9" h="3530">
                  <a:moveTo>
                    <a:pt x="1143" y="3524"/>
                  </a:moveTo>
                  <a:cubicBezTo>
                    <a:pt x="2029" y="3162"/>
                    <a:pt x="2867" y="2686"/>
                    <a:pt x="3620" y="2096"/>
                  </a:cubicBezTo>
                  <a:lnTo>
                    <a:pt x="1619" y="0"/>
                  </a:lnTo>
                  <a:cubicBezTo>
                    <a:pt x="1000" y="800"/>
                    <a:pt x="457" y="1667"/>
                    <a:pt x="0" y="2572"/>
                  </a:cubicBezTo>
                  <a:cubicBezTo>
                    <a:pt x="0" y="2572"/>
                    <a:pt x="953" y="3620"/>
                    <a:pt x="1143" y="3524"/>
                  </a:cubicBezTo>
                  <a:close/>
                </a:path>
              </a:pathLst>
            </a:custGeom>
            <a:grpFill/>
            <a:ln w="9525" cap="flat">
              <a:noFill/>
              <a:prstDash val="solid"/>
              <a:miter/>
            </a:ln>
          </p:spPr>
          <p:txBody>
            <a:bodyPr rtlCol="0" anchor="ctr"/>
            <a:lstStyle/>
            <a:p>
              <a:endParaRPr lang="en-US"/>
            </a:p>
          </p:txBody>
        </p:sp>
        <p:sp>
          <p:nvSpPr>
            <p:cNvPr id="89" name="Freeform 440">
              <a:extLst>
                <a:ext uri="{FF2B5EF4-FFF2-40B4-BE49-F238E27FC236}">
                  <a16:creationId xmlns:a16="http://schemas.microsoft.com/office/drawing/2014/main" id="{9567A98A-3DCB-ACC9-FC44-2D435DD8791E}"/>
                </a:ext>
              </a:extLst>
            </p:cNvPr>
            <p:cNvSpPr/>
            <p:nvPr/>
          </p:nvSpPr>
          <p:spPr>
            <a:xfrm>
              <a:off x="7489842" y="2705277"/>
              <a:ext cx="6538" cy="4871"/>
            </a:xfrm>
            <a:custGeom>
              <a:avLst/>
              <a:gdLst>
                <a:gd name="connsiteX0" fmla="*/ 3189 w 6538"/>
                <a:gd name="connsiteY0" fmla="*/ 4871 h 4871"/>
                <a:gd name="connsiteX1" fmla="*/ 6523 w 6538"/>
                <a:gd name="connsiteY1" fmla="*/ 2109 h 4871"/>
                <a:gd name="connsiteX2" fmla="*/ 2618 w 6538"/>
                <a:gd name="connsiteY2" fmla="*/ 13 h 4871"/>
                <a:gd name="connsiteX3" fmla="*/ 332 w 6538"/>
                <a:gd name="connsiteY3" fmla="*/ 3252 h 4871"/>
                <a:gd name="connsiteX4" fmla="*/ 3189 w 6538"/>
                <a:gd name="connsiteY4" fmla="*/ 4871 h 4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38" h="4871">
                  <a:moveTo>
                    <a:pt x="3189" y="4871"/>
                  </a:moveTo>
                  <a:cubicBezTo>
                    <a:pt x="5094" y="4871"/>
                    <a:pt x="6713" y="3919"/>
                    <a:pt x="6523" y="2109"/>
                  </a:cubicBezTo>
                  <a:cubicBezTo>
                    <a:pt x="6332" y="299"/>
                    <a:pt x="4332" y="-82"/>
                    <a:pt x="2618" y="13"/>
                  </a:cubicBezTo>
                  <a:cubicBezTo>
                    <a:pt x="903" y="109"/>
                    <a:pt x="-716" y="1442"/>
                    <a:pt x="332" y="3252"/>
                  </a:cubicBezTo>
                  <a:cubicBezTo>
                    <a:pt x="1027" y="4157"/>
                    <a:pt x="2056" y="4747"/>
                    <a:pt x="3189" y="4871"/>
                  </a:cubicBezTo>
                  <a:close/>
                </a:path>
              </a:pathLst>
            </a:custGeom>
            <a:grpFill/>
            <a:ln w="9525" cap="flat">
              <a:noFill/>
              <a:prstDash val="solid"/>
              <a:miter/>
            </a:ln>
          </p:spPr>
          <p:txBody>
            <a:bodyPr rtlCol="0" anchor="ctr"/>
            <a:lstStyle/>
            <a:p>
              <a:endParaRPr lang="en-US"/>
            </a:p>
          </p:txBody>
        </p:sp>
        <p:sp>
          <p:nvSpPr>
            <p:cNvPr id="90" name="Freeform 441">
              <a:extLst>
                <a:ext uri="{FF2B5EF4-FFF2-40B4-BE49-F238E27FC236}">
                  <a16:creationId xmlns:a16="http://schemas.microsoft.com/office/drawing/2014/main" id="{588C00B5-8D38-65BD-F867-CE6D7D28368B}"/>
                </a:ext>
              </a:extLst>
            </p:cNvPr>
            <p:cNvSpPr/>
            <p:nvPr/>
          </p:nvSpPr>
          <p:spPr>
            <a:xfrm>
              <a:off x="7451216" y="2706264"/>
              <a:ext cx="4762" cy="5005"/>
            </a:xfrm>
            <a:custGeom>
              <a:avLst/>
              <a:gdLst>
                <a:gd name="connsiteX0" fmla="*/ 4572 w 4762"/>
                <a:gd name="connsiteY0" fmla="*/ 3407 h 5005"/>
                <a:gd name="connsiteX1" fmla="*/ 4001 w 4762"/>
                <a:gd name="connsiteY1" fmla="*/ 550 h 5005"/>
                <a:gd name="connsiteX2" fmla="*/ 515 w 4762"/>
                <a:gd name="connsiteY2" fmla="*/ 921 h 5005"/>
                <a:gd name="connsiteX3" fmla="*/ 0 w 4762"/>
                <a:gd name="connsiteY3" fmla="*/ 2074 h 5005"/>
                <a:gd name="connsiteX4" fmla="*/ 1524 w 4762"/>
                <a:gd name="connsiteY4" fmla="*/ 4741 h 5005"/>
                <a:gd name="connsiteX5" fmla="*/ 4572 w 4762"/>
                <a:gd name="connsiteY5" fmla="*/ 3407 h 5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62" h="5005">
                  <a:moveTo>
                    <a:pt x="4572" y="3407"/>
                  </a:moveTo>
                  <a:cubicBezTo>
                    <a:pt x="4962" y="2426"/>
                    <a:pt x="4744" y="1302"/>
                    <a:pt x="4001" y="550"/>
                  </a:cubicBezTo>
                  <a:cubicBezTo>
                    <a:pt x="2934" y="-308"/>
                    <a:pt x="1381" y="-146"/>
                    <a:pt x="515" y="921"/>
                  </a:cubicBezTo>
                  <a:cubicBezTo>
                    <a:pt x="248" y="1254"/>
                    <a:pt x="67" y="1655"/>
                    <a:pt x="0" y="2074"/>
                  </a:cubicBezTo>
                  <a:cubicBezTo>
                    <a:pt x="0" y="2836"/>
                    <a:pt x="953" y="3883"/>
                    <a:pt x="1524" y="4741"/>
                  </a:cubicBezTo>
                  <a:cubicBezTo>
                    <a:pt x="2096" y="5598"/>
                    <a:pt x="4096" y="4169"/>
                    <a:pt x="4572" y="3407"/>
                  </a:cubicBezTo>
                  <a:close/>
                </a:path>
              </a:pathLst>
            </a:custGeom>
            <a:grpFill/>
            <a:ln w="9525" cap="flat">
              <a:noFill/>
              <a:prstDash val="solid"/>
              <a:miter/>
            </a:ln>
          </p:spPr>
          <p:txBody>
            <a:bodyPr rtlCol="0" anchor="ctr"/>
            <a:lstStyle/>
            <a:p>
              <a:endParaRPr lang="en-US"/>
            </a:p>
          </p:txBody>
        </p:sp>
        <p:sp>
          <p:nvSpPr>
            <p:cNvPr id="91" name="Freeform 442">
              <a:extLst>
                <a:ext uri="{FF2B5EF4-FFF2-40B4-BE49-F238E27FC236}">
                  <a16:creationId xmlns:a16="http://schemas.microsoft.com/office/drawing/2014/main" id="{CB40CE15-83C6-B079-ADF4-9DF446C1A89D}"/>
                </a:ext>
              </a:extLst>
            </p:cNvPr>
            <p:cNvSpPr/>
            <p:nvPr/>
          </p:nvSpPr>
          <p:spPr>
            <a:xfrm>
              <a:off x="7752866" y="2703573"/>
              <a:ext cx="4960" cy="4356"/>
            </a:xfrm>
            <a:custGeom>
              <a:avLst/>
              <a:gdLst>
                <a:gd name="connsiteX0" fmla="*/ 4960 w 4960"/>
                <a:gd name="connsiteY0" fmla="*/ 2860 h 4356"/>
                <a:gd name="connsiteX1" fmla="*/ 3627 w 4960"/>
                <a:gd name="connsiteY1" fmla="*/ 98 h 4356"/>
                <a:gd name="connsiteX2" fmla="*/ 579 w 4960"/>
                <a:gd name="connsiteY2" fmla="*/ 860 h 4356"/>
                <a:gd name="connsiteX3" fmla="*/ 2103 w 4960"/>
                <a:gd name="connsiteY3" fmla="*/ 4289 h 4356"/>
                <a:gd name="connsiteX4" fmla="*/ 4960 w 4960"/>
                <a:gd name="connsiteY4" fmla="*/ 2860 h 4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60" h="4356">
                  <a:moveTo>
                    <a:pt x="4960" y="2860"/>
                  </a:moveTo>
                  <a:cubicBezTo>
                    <a:pt x="4960" y="1812"/>
                    <a:pt x="4389" y="384"/>
                    <a:pt x="3627" y="98"/>
                  </a:cubicBezTo>
                  <a:cubicBezTo>
                    <a:pt x="2550" y="-169"/>
                    <a:pt x="1407" y="117"/>
                    <a:pt x="579" y="860"/>
                  </a:cubicBezTo>
                  <a:cubicBezTo>
                    <a:pt x="-564" y="2384"/>
                    <a:pt x="7" y="3908"/>
                    <a:pt x="2103" y="4289"/>
                  </a:cubicBezTo>
                  <a:cubicBezTo>
                    <a:pt x="4198" y="4670"/>
                    <a:pt x="4008" y="3336"/>
                    <a:pt x="4960" y="2860"/>
                  </a:cubicBezTo>
                  <a:close/>
                </a:path>
              </a:pathLst>
            </a:custGeom>
            <a:grpFill/>
            <a:ln w="9525" cap="flat">
              <a:noFill/>
              <a:prstDash val="solid"/>
              <a:miter/>
            </a:ln>
          </p:spPr>
          <p:txBody>
            <a:bodyPr rtlCol="0" anchor="ctr"/>
            <a:lstStyle/>
            <a:p>
              <a:endParaRPr lang="en-US"/>
            </a:p>
          </p:txBody>
        </p:sp>
        <p:sp>
          <p:nvSpPr>
            <p:cNvPr id="92" name="Freeform 443">
              <a:extLst>
                <a:ext uri="{FF2B5EF4-FFF2-40B4-BE49-F238E27FC236}">
                  <a16:creationId xmlns:a16="http://schemas.microsoft.com/office/drawing/2014/main" id="{1A69EF56-4A08-EE20-E09E-E9D139BB2430}"/>
                </a:ext>
              </a:extLst>
            </p:cNvPr>
            <p:cNvSpPr/>
            <p:nvPr/>
          </p:nvSpPr>
          <p:spPr>
            <a:xfrm>
              <a:off x="7741642" y="2703470"/>
              <a:ext cx="4753" cy="4268"/>
            </a:xfrm>
            <a:custGeom>
              <a:avLst/>
              <a:gdLst>
                <a:gd name="connsiteX0" fmla="*/ 4754 w 4753"/>
                <a:gd name="connsiteY0" fmla="*/ 2772 h 4268"/>
                <a:gd name="connsiteX1" fmla="*/ 3516 w 4753"/>
                <a:gd name="connsiteY1" fmla="*/ 105 h 4268"/>
                <a:gd name="connsiteX2" fmla="*/ 563 w 4753"/>
                <a:gd name="connsiteY2" fmla="*/ 772 h 4268"/>
                <a:gd name="connsiteX3" fmla="*/ 1992 w 4753"/>
                <a:gd name="connsiteY3" fmla="*/ 4201 h 4268"/>
                <a:gd name="connsiteX4" fmla="*/ 4754 w 4753"/>
                <a:gd name="connsiteY4" fmla="*/ 2772 h 4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53" h="4268">
                  <a:moveTo>
                    <a:pt x="4754" y="2772"/>
                  </a:moveTo>
                  <a:cubicBezTo>
                    <a:pt x="4754" y="1820"/>
                    <a:pt x="4754" y="391"/>
                    <a:pt x="3516" y="105"/>
                  </a:cubicBezTo>
                  <a:cubicBezTo>
                    <a:pt x="2477" y="-162"/>
                    <a:pt x="1382" y="86"/>
                    <a:pt x="563" y="772"/>
                  </a:cubicBezTo>
                  <a:cubicBezTo>
                    <a:pt x="-485" y="2296"/>
                    <a:pt x="-104" y="3820"/>
                    <a:pt x="1992" y="4201"/>
                  </a:cubicBezTo>
                  <a:cubicBezTo>
                    <a:pt x="4087" y="4582"/>
                    <a:pt x="3802" y="3248"/>
                    <a:pt x="4754" y="2772"/>
                  </a:cubicBezTo>
                  <a:close/>
                </a:path>
              </a:pathLst>
            </a:custGeom>
            <a:grpFill/>
            <a:ln w="9525" cap="flat">
              <a:noFill/>
              <a:prstDash val="solid"/>
              <a:miter/>
            </a:ln>
          </p:spPr>
          <p:txBody>
            <a:bodyPr rtlCol="0" anchor="ctr"/>
            <a:lstStyle/>
            <a:p>
              <a:endParaRPr lang="en-US"/>
            </a:p>
          </p:txBody>
        </p:sp>
        <p:sp>
          <p:nvSpPr>
            <p:cNvPr id="93" name="Freeform 444">
              <a:extLst>
                <a:ext uri="{FF2B5EF4-FFF2-40B4-BE49-F238E27FC236}">
                  <a16:creationId xmlns:a16="http://schemas.microsoft.com/office/drawing/2014/main" id="{72D2A45F-455F-8C69-20C0-A2BF2BE2B37C}"/>
                </a:ext>
              </a:extLst>
            </p:cNvPr>
            <p:cNvSpPr/>
            <p:nvPr/>
          </p:nvSpPr>
          <p:spPr>
            <a:xfrm>
              <a:off x="7700018" y="2703241"/>
              <a:ext cx="5039" cy="4435"/>
            </a:xfrm>
            <a:custGeom>
              <a:avLst/>
              <a:gdLst>
                <a:gd name="connsiteX0" fmla="*/ 5040 w 5039"/>
                <a:gd name="connsiteY0" fmla="*/ 3001 h 4435"/>
                <a:gd name="connsiteX1" fmla="*/ 3706 w 5039"/>
                <a:gd name="connsiteY1" fmla="*/ 144 h 4435"/>
                <a:gd name="connsiteX2" fmla="*/ 658 w 5039"/>
                <a:gd name="connsiteY2" fmla="*/ 810 h 4435"/>
                <a:gd name="connsiteX3" fmla="*/ 572 w 5039"/>
                <a:gd name="connsiteY3" fmla="*/ 3773 h 4435"/>
                <a:gd name="connsiteX4" fmla="*/ 2182 w 5039"/>
                <a:gd name="connsiteY4" fmla="*/ 4430 h 4435"/>
                <a:gd name="connsiteX5" fmla="*/ 5040 w 5039"/>
                <a:gd name="connsiteY5" fmla="*/ 3001 h 4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39" h="4435">
                  <a:moveTo>
                    <a:pt x="5040" y="3001"/>
                  </a:moveTo>
                  <a:cubicBezTo>
                    <a:pt x="5040" y="1953"/>
                    <a:pt x="4468" y="525"/>
                    <a:pt x="3706" y="144"/>
                  </a:cubicBezTo>
                  <a:cubicBezTo>
                    <a:pt x="2640" y="-190"/>
                    <a:pt x="1487" y="67"/>
                    <a:pt x="658" y="810"/>
                  </a:cubicBezTo>
                  <a:cubicBezTo>
                    <a:pt x="-180" y="1601"/>
                    <a:pt x="-227" y="2934"/>
                    <a:pt x="572" y="3773"/>
                  </a:cubicBezTo>
                  <a:cubicBezTo>
                    <a:pt x="982" y="4220"/>
                    <a:pt x="1573" y="4458"/>
                    <a:pt x="2182" y="4430"/>
                  </a:cubicBezTo>
                  <a:cubicBezTo>
                    <a:pt x="3039" y="4525"/>
                    <a:pt x="4087" y="3477"/>
                    <a:pt x="5040" y="3001"/>
                  </a:cubicBezTo>
                  <a:close/>
                </a:path>
              </a:pathLst>
            </a:custGeom>
            <a:grpFill/>
            <a:ln w="9525" cap="flat">
              <a:noFill/>
              <a:prstDash val="solid"/>
              <a:miter/>
            </a:ln>
          </p:spPr>
          <p:txBody>
            <a:bodyPr rtlCol="0" anchor="ctr"/>
            <a:lstStyle/>
            <a:p>
              <a:endParaRPr lang="en-US"/>
            </a:p>
          </p:txBody>
        </p:sp>
        <p:sp>
          <p:nvSpPr>
            <p:cNvPr id="94" name="Freeform 445">
              <a:extLst>
                <a:ext uri="{FF2B5EF4-FFF2-40B4-BE49-F238E27FC236}">
                  <a16:creationId xmlns:a16="http://schemas.microsoft.com/office/drawing/2014/main" id="{E6D38F22-38A6-3A45-9B06-5B0AEFEBCF69}"/>
                </a:ext>
              </a:extLst>
            </p:cNvPr>
            <p:cNvSpPr/>
            <p:nvPr/>
          </p:nvSpPr>
          <p:spPr>
            <a:xfrm>
              <a:off x="7873079" y="2765681"/>
              <a:ext cx="5048" cy="4948"/>
            </a:xfrm>
            <a:custGeom>
              <a:avLst/>
              <a:gdLst>
                <a:gd name="connsiteX0" fmla="*/ 1524 w 5048"/>
                <a:gd name="connsiteY0" fmla="*/ 188 h 4948"/>
                <a:gd name="connsiteX1" fmla="*/ 0 w 5048"/>
                <a:gd name="connsiteY1" fmla="*/ 2665 h 4948"/>
                <a:gd name="connsiteX2" fmla="*/ 2838 w 5048"/>
                <a:gd name="connsiteY2" fmla="*/ 4932 h 4948"/>
                <a:gd name="connsiteX3" fmla="*/ 3524 w 5048"/>
                <a:gd name="connsiteY3" fmla="*/ 4760 h 4948"/>
                <a:gd name="connsiteX4" fmla="*/ 5048 w 5048"/>
                <a:gd name="connsiteY4" fmla="*/ 2284 h 4948"/>
                <a:gd name="connsiteX5" fmla="*/ 2210 w 5048"/>
                <a:gd name="connsiteY5" fmla="*/ 17 h 4948"/>
                <a:gd name="connsiteX6" fmla="*/ 1524 w 5048"/>
                <a:gd name="connsiteY6" fmla="*/ 188 h 4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8" h="4948">
                  <a:moveTo>
                    <a:pt x="1524" y="188"/>
                  </a:moveTo>
                  <a:cubicBezTo>
                    <a:pt x="762" y="188"/>
                    <a:pt x="476" y="1808"/>
                    <a:pt x="0" y="2665"/>
                  </a:cubicBezTo>
                  <a:cubicBezTo>
                    <a:pt x="162" y="4075"/>
                    <a:pt x="1429" y="5094"/>
                    <a:pt x="2838" y="4932"/>
                  </a:cubicBezTo>
                  <a:cubicBezTo>
                    <a:pt x="3077" y="4903"/>
                    <a:pt x="3305" y="4846"/>
                    <a:pt x="3524" y="4760"/>
                  </a:cubicBezTo>
                  <a:cubicBezTo>
                    <a:pt x="4419" y="4246"/>
                    <a:pt x="4991" y="3312"/>
                    <a:pt x="5048" y="2284"/>
                  </a:cubicBezTo>
                  <a:cubicBezTo>
                    <a:pt x="4886" y="874"/>
                    <a:pt x="3620" y="-145"/>
                    <a:pt x="2210" y="17"/>
                  </a:cubicBezTo>
                  <a:cubicBezTo>
                    <a:pt x="1972" y="46"/>
                    <a:pt x="1743" y="103"/>
                    <a:pt x="1524" y="188"/>
                  </a:cubicBezTo>
                  <a:close/>
                </a:path>
              </a:pathLst>
            </a:custGeom>
            <a:grpFill/>
            <a:ln w="9525" cap="flat">
              <a:noFill/>
              <a:prstDash val="solid"/>
              <a:miter/>
            </a:ln>
          </p:spPr>
          <p:txBody>
            <a:bodyPr rtlCol="0" anchor="ctr"/>
            <a:lstStyle/>
            <a:p>
              <a:endParaRPr lang="en-US"/>
            </a:p>
          </p:txBody>
        </p:sp>
        <p:sp>
          <p:nvSpPr>
            <p:cNvPr id="95" name="Freeform 446">
              <a:extLst>
                <a:ext uri="{FF2B5EF4-FFF2-40B4-BE49-F238E27FC236}">
                  <a16:creationId xmlns:a16="http://schemas.microsoft.com/office/drawing/2014/main" id="{BF761221-B450-ACDC-E301-73DB14401545}"/>
                </a:ext>
              </a:extLst>
            </p:cNvPr>
            <p:cNvSpPr/>
            <p:nvPr/>
          </p:nvSpPr>
          <p:spPr>
            <a:xfrm>
              <a:off x="7250620" y="2762512"/>
              <a:ext cx="4995" cy="5833"/>
            </a:xfrm>
            <a:custGeom>
              <a:avLst/>
              <a:gdLst>
                <a:gd name="connsiteX0" fmla="*/ 0 w 4995"/>
                <a:gd name="connsiteY0" fmla="*/ 3167 h 5833"/>
                <a:gd name="connsiteX1" fmla="*/ 1333 w 4995"/>
                <a:gd name="connsiteY1" fmla="*/ 5834 h 5833"/>
                <a:gd name="connsiteX2" fmla="*/ 4763 w 4995"/>
                <a:gd name="connsiteY2" fmla="*/ 2786 h 5833"/>
                <a:gd name="connsiteX3" fmla="*/ 3991 w 4995"/>
                <a:gd name="connsiteY3" fmla="*/ 204 h 5833"/>
                <a:gd name="connsiteX4" fmla="*/ 3524 w 4995"/>
                <a:gd name="connsiteY4" fmla="*/ 23 h 5833"/>
                <a:gd name="connsiteX5" fmla="*/ 19 w 4995"/>
                <a:gd name="connsiteY5" fmla="*/ 2766 h 5833"/>
                <a:gd name="connsiteX6" fmla="*/ 0 w 4995"/>
                <a:gd name="connsiteY6" fmla="*/ 3167 h 5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95" h="5833">
                  <a:moveTo>
                    <a:pt x="0" y="3167"/>
                  </a:moveTo>
                  <a:cubicBezTo>
                    <a:pt x="0" y="4024"/>
                    <a:pt x="762" y="5834"/>
                    <a:pt x="1333" y="5834"/>
                  </a:cubicBezTo>
                  <a:cubicBezTo>
                    <a:pt x="3524" y="5834"/>
                    <a:pt x="4191" y="4405"/>
                    <a:pt x="4763" y="2786"/>
                  </a:cubicBezTo>
                  <a:cubicBezTo>
                    <a:pt x="5267" y="1862"/>
                    <a:pt x="4924" y="709"/>
                    <a:pt x="3991" y="204"/>
                  </a:cubicBezTo>
                  <a:cubicBezTo>
                    <a:pt x="3848" y="118"/>
                    <a:pt x="3686" y="61"/>
                    <a:pt x="3524" y="23"/>
                  </a:cubicBezTo>
                  <a:cubicBezTo>
                    <a:pt x="1800" y="-186"/>
                    <a:pt x="238" y="1042"/>
                    <a:pt x="19" y="2766"/>
                  </a:cubicBezTo>
                  <a:cubicBezTo>
                    <a:pt x="10" y="2900"/>
                    <a:pt x="0" y="3033"/>
                    <a:pt x="0" y="3167"/>
                  </a:cubicBezTo>
                  <a:close/>
                </a:path>
              </a:pathLst>
            </a:custGeom>
            <a:grpFill/>
            <a:ln w="9525" cap="flat">
              <a:noFill/>
              <a:prstDash val="solid"/>
              <a:miter/>
            </a:ln>
          </p:spPr>
          <p:txBody>
            <a:bodyPr rtlCol="0" anchor="ctr"/>
            <a:lstStyle/>
            <a:p>
              <a:endParaRPr lang="en-US"/>
            </a:p>
          </p:txBody>
        </p:sp>
        <p:sp>
          <p:nvSpPr>
            <p:cNvPr id="96" name="Freeform 447">
              <a:extLst>
                <a:ext uri="{FF2B5EF4-FFF2-40B4-BE49-F238E27FC236}">
                  <a16:creationId xmlns:a16="http://schemas.microsoft.com/office/drawing/2014/main" id="{46B38689-B8FB-1BCC-F2D5-A2FB13136194}"/>
                </a:ext>
              </a:extLst>
            </p:cNvPr>
            <p:cNvSpPr/>
            <p:nvPr/>
          </p:nvSpPr>
          <p:spPr>
            <a:xfrm>
              <a:off x="7704391" y="2759583"/>
              <a:ext cx="4765" cy="4000"/>
            </a:xfrm>
            <a:custGeom>
              <a:avLst/>
              <a:gdLst>
                <a:gd name="connsiteX0" fmla="*/ 1334 w 4765"/>
                <a:gd name="connsiteY0" fmla="*/ 0 h 4000"/>
                <a:gd name="connsiteX1" fmla="*/ 0 w 4765"/>
                <a:gd name="connsiteY1" fmla="*/ 2858 h 4000"/>
                <a:gd name="connsiteX2" fmla="*/ 3239 w 4765"/>
                <a:gd name="connsiteY2" fmla="*/ 4000 h 4000"/>
                <a:gd name="connsiteX3" fmla="*/ 4382 w 4765"/>
                <a:gd name="connsiteY3" fmla="*/ 1238 h 4000"/>
                <a:gd name="connsiteX4" fmla="*/ 1334 w 4765"/>
                <a:gd name="connsiteY4" fmla="*/ 0 h 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5" h="4000">
                  <a:moveTo>
                    <a:pt x="1334" y="0"/>
                  </a:moveTo>
                  <a:lnTo>
                    <a:pt x="0" y="2858"/>
                  </a:lnTo>
                  <a:lnTo>
                    <a:pt x="3239" y="4000"/>
                  </a:lnTo>
                  <a:cubicBezTo>
                    <a:pt x="4572" y="3429"/>
                    <a:pt x="5239" y="2381"/>
                    <a:pt x="4382" y="1238"/>
                  </a:cubicBezTo>
                  <a:cubicBezTo>
                    <a:pt x="3524" y="95"/>
                    <a:pt x="2096" y="381"/>
                    <a:pt x="1334" y="0"/>
                  </a:cubicBezTo>
                  <a:close/>
                </a:path>
              </a:pathLst>
            </a:custGeom>
            <a:grpFill/>
            <a:ln w="9525" cap="flat">
              <a:noFill/>
              <a:prstDash val="solid"/>
              <a:miter/>
            </a:ln>
          </p:spPr>
          <p:txBody>
            <a:bodyPr rtlCol="0" anchor="ctr"/>
            <a:lstStyle/>
            <a:p>
              <a:endParaRPr lang="en-US"/>
            </a:p>
          </p:txBody>
        </p:sp>
        <p:sp>
          <p:nvSpPr>
            <p:cNvPr id="97" name="Freeform 448">
              <a:extLst>
                <a:ext uri="{FF2B5EF4-FFF2-40B4-BE49-F238E27FC236}">
                  <a16:creationId xmlns:a16="http://schemas.microsoft.com/office/drawing/2014/main" id="{F62CC663-AE86-A033-21F5-98E80B378C88}"/>
                </a:ext>
              </a:extLst>
            </p:cNvPr>
            <p:cNvSpPr/>
            <p:nvPr/>
          </p:nvSpPr>
          <p:spPr>
            <a:xfrm>
              <a:off x="7688515" y="2758993"/>
              <a:ext cx="4528" cy="4554"/>
            </a:xfrm>
            <a:custGeom>
              <a:avLst/>
              <a:gdLst>
                <a:gd name="connsiteX0" fmla="*/ 350 w 4528"/>
                <a:gd name="connsiteY0" fmla="*/ 1637 h 4554"/>
                <a:gd name="connsiteX1" fmla="*/ 1398 w 4528"/>
                <a:gd name="connsiteY1" fmla="*/ 4399 h 4554"/>
                <a:gd name="connsiteX2" fmla="*/ 4446 w 4528"/>
                <a:gd name="connsiteY2" fmla="*/ 3161 h 4554"/>
                <a:gd name="connsiteX3" fmla="*/ 3398 w 4528"/>
                <a:gd name="connsiteY3" fmla="*/ 304 h 4554"/>
                <a:gd name="connsiteX4" fmla="*/ 350 w 4528"/>
                <a:gd name="connsiteY4" fmla="*/ 1637 h 45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8" h="4554">
                  <a:moveTo>
                    <a:pt x="350" y="1637"/>
                  </a:moveTo>
                  <a:cubicBezTo>
                    <a:pt x="-507" y="2685"/>
                    <a:pt x="350" y="3828"/>
                    <a:pt x="1398" y="4399"/>
                  </a:cubicBezTo>
                  <a:cubicBezTo>
                    <a:pt x="2446" y="4971"/>
                    <a:pt x="4065" y="3828"/>
                    <a:pt x="4446" y="3161"/>
                  </a:cubicBezTo>
                  <a:cubicBezTo>
                    <a:pt x="4827" y="2494"/>
                    <a:pt x="3779" y="1256"/>
                    <a:pt x="3398" y="304"/>
                  </a:cubicBezTo>
                  <a:cubicBezTo>
                    <a:pt x="3017" y="-649"/>
                    <a:pt x="922" y="875"/>
                    <a:pt x="350" y="1637"/>
                  </a:cubicBezTo>
                  <a:close/>
                </a:path>
              </a:pathLst>
            </a:custGeom>
            <a:grpFill/>
            <a:ln w="9525" cap="flat">
              <a:noFill/>
              <a:prstDash val="solid"/>
              <a:miter/>
            </a:ln>
          </p:spPr>
          <p:txBody>
            <a:bodyPr rtlCol="0" anchor="ctr"/>
            <a:lstStyle/>
            <a:p>
              <a:endParaRPr lang="en-US"/>
            </a:p>
          </p:txBody>
        </p:sp>
        <p:sp>
          <p:nvSpPr>
            <p:cNvPr id="98" name="Freeform 449">
              <a:extLst>
                <a:ext uri="{FF2B5EF4-FFF2-40B4-BE49-F238E27FC236}">
                  <a16:creationId xmlns:a16="http://schemas.microsoft.com/office/drawing/2014/main" id="{C6DB76CB-D564-FF8A-D057-ED27EA611444}"/>
                </a:ext>
              </a:extLst>
            </p:cNvPr>
            <p:cNvSpPr/>
            <p:nvPr/>
          </p:nvSpPr>
          <p:spPr>
            <a:xfrm>
              <a:off x="7581042" y="2759561"/>
              <a:ext cx="6772" cy="4875"/>
            </a:xfrm>
            <a:custGeom>
              <a:avLst/>
              <a:gdLst>
                <a:gd name="connsiteX0" fmla="*/ 3810 w 6772"/>
                <a:gd name="connsiteY0" fmla="*/ 402 h 4875"/>
                <a:gd name="connsiteX1" fmla="*/ 0 w 6772"/>
                <a:gd name="connsiteY1" fmla="*/ 3450 h 4875"/>
                <a:gd name="connsiteX2" fmla="*/ 3143 w 6772"/>
                <a:gd name="connsiteY2" fmla="*/ 4784 h 4875"/>
                <a:gd name="connsiteX3" fmla="*/ 6763 w 6772"/>
                <a:gd name="connsiteY3" fmla="*/ 1641 h 4875"/>
                <a:gd name="connsiteX4" fmla="*/ 3810 w 6772"/>
                <a:gd name="connsiteY4" fmla="*/ 402 h 4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72" h="4875">
                  <a:moveTo>
                    <a:pt x="3810" y="402"/>
                  </a:moveTo>
                  <a:cubicBezTo>
                    <a:pt x="2096" y="974"/>
                    <a:pt x="0" y="1355"/>
                    <a:pt x="0" y="3450"/>
                  </a:cubicBezTo>
                  <a:cubicBezTo>
                    <a:pt x="0" y="3450"/>
                    <a:pt x="2000" y="4308"/>
                    <a:pt x="3143" y="4784"/>
                  </a:cubicBezTo>
                  <a:cubicBezTo>
                    <a:pt x="4286" y="5260"/>
                    <a:pt x="6953" y="3831"/>
                    <a:pt x="6763" y="1641"/>
                  </a:cubicBezTo>
                  <a:cubicBezTo>
                    <a:pt x="6572" y="-550"/>
                    <a:pt x="5239" y="-74"/>
                    <a:pt x="3810" y="402"/>
                  </a:cubicBezTo>
                  <a:close/>
                </a:path>
              </a:pathLst>
            </a:custGeom>
            <a:grpFill/>
            <a:ln w="9525" cap="flat">
              <a:noFill/>
              <a:prstDash val="solid"/>
              <a:miter/>
            </a:ln>
          </p:spPr>
          <p:txBody>
            <a:bodyPr rtlCol="0" anchor="ctr"/>
            <a:lstStyle/>
            <a:p>
              <a:endParaRPr lang="en-US"/>
            </a:p>
          </p:txBody>
        </p:sp>
        <p:sp>
          <p:nvSpPr>
            <p:cNvPr id="99" name="Freeform 450">
              <a:extLst>
                <a:ext uri="{FF2B5EF4-FFF2-40B4-BE49-F238E27FC236}">
                  <a16:creationId xmlns:a16="http://schemas.microsoft.com/office/drawing/2014/main" id="{F8439A1A-C94D-5092-2C4F-054BD38358BA}"/>
                </a:ext>
              </a:extLst>
            </p:cNvPr>
            <p:cNvSpPr/>
            <p:nvPr/>
          </p:nvSpPr>
          <p:spPr>
            <a:xfrm>
              <a:off x="7509306" y="2752637"/>
              <a:ext cx="5974" cy="5231"/>
            </a:xfrm>
            <a:custGeom>
              <a:avLst/>
              <a:gdLst>
                <a:gd name="connsiteX0" fmla="*/ 2298 w 5974"/>
                <a:gd name="connsiteY0" fmla="*/ 88 h 5231"/>
                <a:gd name="connsiteX1" fmla="*/ 203 w 5974"/>
                <a:gd name="connsiteY1" fmla="*/ 3707 h 5231"/>
                <a:gd name="connsiteX2" fmla="*/ 2870 w 5974"/>
                <a:gd name="connsiteY2" fmla="*/ 5231 h 5231"/>
                <a:gd name="connsiteX3" fmla="*/ 5918 w 5974"/>
                <a:gd name="connsiteY3" fmla="*/ 2469 h 5231"/>
                <a:gd name="connsiteX4" fmla="*/ 2518 w 5974"/>
                <a:gd name="connsiteY4" fmla="*/ 40 h 5231"/>
                <a:gd name="connsiteX5" fmla="*/ 2298 w 5974"/>
                <a:gd name="connsiteY5" fmla="*/ 88 h 5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74" h="5231">
                  <a:moveTo>
                    <a:pt x="2298" y="88"/>
                  </a:moveTo>
                  <a:cubicBezTo>
                    <a:pt x="584" y="755"/>
                    <a:pt x="-464" y="1993"/>
                    <a:pt x="203" y="3707"/>
                  </a:cubicBezTo>
                  <a:cubicBezTo>
                    <a:pt x="851" y="4555"/>
                    <a:pt x="1813" y="5108"/>
                    <a:pt x="2870" y="5231"/>
                  </a:cubicBezTo>
                  <a:cubicBezTo>
                    <a:pt x="4680" y="5231"/>
                    <a:pt x="6299" y="4374"/>
                    <a:pt x="5918" y="2469"/>
                  </a:cubicBezTo>
                  <a:cubicBezTo>
                    <a:pt x="5651" y="859"/>
                    <a:pt x="4127" y="-226"/>
                    <a:pt x="2518" y="40"/>
                  </a:cubicBezTo>
                  <a:cubicBezTo>
                    <a:pt x="2441" y="59"/>
                    <a:pt x="2375" y="69"/>
                    <a:pt x="2298" y="88"/>
                  </a:cubicBezTo>
                  <a:close/>
                </a:path>
              </a:pathLst>
            </a:custGeom>
            <a:grpFill/>
            <a:ln w="9525" cap="flat">
              <a:noFill/>
              <a:prstDash val="solid"/>
              <a:miter/>
            </a:ln>
          </p:spPr>
          <p:txBody>
            <a:bodyPr rtlCol="0" anchor="ctr"/>
            <a:lstStyle/>
            <a:p>
              <a:endParaRPr lang="en-US"/>
            </a:p>
          </p:txBody>
        </p:sp>
        <p:sp>
          <p:nvSpPr>
            <p:cNvPr id="100" name="Freeform 451">
              <a:extLst>
                <a:ext uri="{FF2B5EF4-FFF2-40B4-BE49-F238E27FC236}">
                  <a16:creationId xmlns:a16="http://schemas.microsoft.com/office/drawing/2014/main" id="{C33DD811-9C73-8C00-4F68-1D7DC26FA0D9}"/>
                </a:ext>
              </a:extLst>
            </p:cNvPr>
            <p:cNvSpPr/>
            <p:nvPr/>
          </p:nvSpPr>
          <p:spPr>
            <a:xfrm>
              <a:off x="7625905" y="2704316"/>
              <a:ext cx="3679" cy="3361"/>
            </a:xfrm>
            <a:custGeom>
              <a:avLst/>
              <a:gdLst>
                <a:gd name="connsiteX0" fmla="*/ 1238 w 3679"/>
                <a:gd name="connsiteY0" fmla="*/ 3355 h 3361"/>
                <a:gd name="connsiteX1" fmla="*/ 3620 w 3679"/>
                <a:gd name="connsiteY1" fmla="*/ 1736 h 3361"/>
                <a:gd name="connsiteX2" fmla="*/ 1810 w 3679"/>
                <a:gd name="connsiteY2" fmla="*/ 21 h 3361"/>
                <a:gd name="connsiteX3" fmla="*/ 0 w 3679"/>
                <a:gd name="connsiteY3" fmla="*/ 2402 h 3361"/>
                <a:gd name="connsiteX4" fmla="*/ 1238 w 3679"/>
                <a:gd name="connsiteY4" fmla="*/ 3355 h 33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79" h="3361">
                  <a:moveTo>
                    <a:pt x="1238" y="3355"/>
                  </a:moveTo>
                  <a:cubicBezTo>
                    <a:pt x="2096" y="3355"/>
                    <a:pt x="3334" y="2498"/>
                    <a:pt x="3620" y="1736"/>
                  </a:cubicBezTo>
                  <a:cubicBezTo>
                    <a:pt x="3905" y="974"/>
                    <a:pt x="3143" y="-169"/>
                    <a:pt x="1810" y="21"/>
                  </a:cubicBezTo>
                  <a:cubicBezTo>
                    <a:pt x="1124" y="745"/>
                    <a:pt x="515" y="1545"/>
                    <a:pt x="0" y="2402"/>
                  </a:cubicBezTo>
                  <a:cubicBezTo>
                    <a:pt x="0" y="2402"/>
                    <a:pt x="953" y="3450"/>
                    <a:pt x="1238" y="3355"/>
                  </a:cubicBezTo>
                  <a:close/>
                </a:path>
              </a:pathLst>
            </a:custGeom>
            <a:grpFill/>
            <a:ln w="9525" cap="flat">
              <a:noFill/>
              <a:prstDash val="solid"/>
              <a:miter/>
            </a:ln>
          </p:spPr>
          <p:txBody>
            <a:bodyPr rtlCol="0" anchor="ctr"/>
            <a:lstStyle/>
            <a:p>
              <a:endParaRPr lang="en-US"/>
            </a:p>
          </p:txBody>
        </p:sp>
        <p:sp>
          <p:nvSpPr>
            <p:cNvPr id="101" name="Freeform 452">
              <a:extLst>
                <a:ext uri="{FF2B5EF4-FFF2-40B4-BE49-F238E27FC236}">
                  <a16:creationId xmlns:a16="http://schemas.microsoft.com/office/drawing/2014/main" id="{69F55D2E-EACC-794F-C482-04C4A64AD5B9}"/>
                </a:ext>
              </a:extLst>
            </p:cNvPr>
            <p:cNvSpPr/>
            <p:nvPr/>
          </p:nvSpPr>
          <p:spPr>
            <a:xfrm>
              <a:off x="7432382" y="2707862"/>
              <a:ext cx="3880" cy="3426"/>
            </a:xfrm>
            <a:custGeom>
              <a:avLst/>
              <a:gdLst>
                <a:gd name="connsiteX0" fmla="*/ 1404 w 3880"/>
                <a:gd name="connsiteY0" fmla="*/ 3334 h 3426"/>
                <a:gd name="connsiteX1" fmla="*/ 3881 w 3880"/>
                <a:gd name="connsiteY1" fmla="*/ 2000 h 3426"/>
                <a:gd name="connsiteX2" fmla="*/ 1595 w 3880"/>
                <a:gd name="connsiteY2" fmla="*/ 0 h 3426"/>
                <a:gd name="connsiteX3" fmla="*/ 166 w 3880"/>
                <a:gd name="connsiteY3" fmla="*/ 2381 h 3426"/>
                <a:gd name="connsiteX4" fmla="*/ 1404 w 3880"/>
                <a:gd name="connsiteY4" fmla="*/ 3334 h 3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0" h="3426">
                  <a:moveTo>
                    <a:pt x="1404" y="3334"/>
                  </a:moveTo>
                  <a:cubicBezTo>
                    <a:pt x="2271" y="2972"/>
                    <a:pt x="3100" y="2524"/>
                    <a:pt x="3881" y="2000"/>
                  </a:cubicBezTo>
                  <a:lnTo>
                    <a:pt x="1595" y="0"/>
                  </a:lnTo>
                  <a:cubicBezTo>
                    <a:pt x="261" y="0"/>
                    <a:pt x="-310" y="1048"/>
                    <a:pt x="166" y="2381"/>
                  </a:cubicBezTo>
                  <a:cubicBezTo>
                    <a:pt x="642" y="3715"/>
                    <a:pt x="1119" y="3429"/>
                    <a:pt x="1404" y="3334"/>
                  </a:cubicBezTo>
                  <a:close/>
                </a:path>
              </a:pathLst>
            </a:custGeom>
            <a:grpFill/>
            <a:ln w="9525" cap="flat">
              <a:noFill/>
              <a:prstDash val="solid"/>
              <a:miter/>
            </a:ln>
          </p:spPr>
          <p:txBody>
            <a:bodyPr rtlCol="0" anchor="ctr"/>
            <a:lstStyle/>
            <a:p>
              <a:endParaRPr lang="en-US"/>
            </a:p>
          </p:txBody>
        </p:sp>
        <p:sp>
          <p:nvSpPr>
            <p:cNvPr id="102" name="Freeform 453">
              <a:extLst>
                <a:ext uri="{FF2B5EF4-FFF2-40B4-BE49-F238E27FC236}">
                  <a16:creationId xmlns:a16="http://schemas.microsoft.com/office/drawing/2014/main" id="{8B77F66A-267A-12BB-637A-FE0B61998A44}"/>
                </a:ext>
              </a:extLst>
            </p:cNvPr>
            <p:cNvSpPr/>
            <p:nvPr/>
          </p:nvSpPr>
          <p:spPr>
            <a:xfrm>
              <a:off x="7447567" y="2756344"/>
              <a:ext cx="3976" cy="3429"/>
            </a:xfrm>
            <a:custGeom>
              <a:avLst/>
              <a:gdLst>
                <a:gd name="connsiteX0" fmla="*/ 1554 w 3976"/>
                <a:gd name="connsiteY0" fmla="*/ 0 h 3429"/>
                <a:gd name="connsiteX1" fmla="*/ 221 w 3976"/>
                <a:gd name="connsiteY1" fmla="*/ 2381 h 3429"/>
                <a:gd name="connsiteX2" fmla="*/ 1554 w 3976"/>
                <a:gd name="connsiteY2" fmla="*/ 3429 h 3429"/>
                <a:gd name="connsiteX3" fmla="*/ 3935 w 3976"/>
                <a:gd name="connsiteY3" fmla="*/ 2191 h 3429"/>
                <a:gd name="connsiteX4" fmla="*/ 1554 w 3976"/>
                <a:gd name="connsiteY4" fmla="*/ 0 h 34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6" h="3429">
                  <a:moveTo>
                    <a:pt x="1554" y="0"/>
                  </a:moveTo>
                  <a:cubicBezTo>
                    <a:pt x="221" y="0"/>
                    <a:pt x="-351" y="1048"/>
                    <a:pt x="221" y="2381"/>
                  </a:cubicBezTo>
                  <a:cubicBezTo>
                    <a:pt x="497" y="2905"/>
                    <a:pt x="983" y="3286"/>
                    <a:pt x="1554" y="3429"/>
                  </a:cubicBezTo>
                  <a:cubicBezTo>
                    <a:pt x="2983" y="3429"/>
                    <a:pt x="4221" y="3429"/>
                    <a:pt x="3935" y="2191"/>
                  </a:cubicBezTo>
                  <a:cubicBezTo>
                    <a:pt x="3650" y="952"/>
                    <a:pt x="2411" y="762"/>
                    <a:pt x="1554" y="0"/>
                  </a:cubicBezTo>
                  <a:close/>
                </a:path>
              </a:pathLst>
            </a:custGeom>
            <a:grpFill/>
            <a:ln w="9525" cap="flat">
              <a:noFill/>
              <a:prstDash val="solid"/>
              <a:miter/>
            </a:ln>
          </p:spPr>
          <p:txBody>
            <a:bodyPr rtlCol="0" anchor="ctr"/>
            <a:lstStyle/>
            <a:p>
              <a:endParaRPr lang="en-US"/>
            </a:p>
          </p:txBody>
        </p:sp>
        <p:sp>
          <p:nvSpPr>
            <p:cNvPr id="103" name="Freeform 454">
              <a:extLst>
                <a:ext uri="{FF2B5EF4-FFF2-40B4-BE49-F238E27FC236}">
                  <a16:creationId xmlns:a16="http://schemas.microsoft.com/office/drawing/2014/main" id="{73359ABD-373B-F0E6-B1D8-65DD18D18C53}"/>
                </a:ext>
              </a:extLst>
            </p:cNvPr>
            <p:cNvSpPr/>
            <p:nvPr/>
          </p:nvSpPr>
          <p:spPr>
            <a:xfrm>
              <a:off x="7671125" y="2755197"/>
              <a:ext cx="4034" cy="3626"/>
            </a:xfrm>
            <a:custGeom>
              <a:avLst/>
              <a:gdLst>
                <a:gd name="connsiteX0" fmla="*/ 786 w 4034"/>
                <a:gd name="connsiteY0" fmla="*/ 100 h 3626"/>
                <a:gd name="connsiteX1" fmla="*/ 786 w 4034"/>
                <a:gd name="connsiteY1" fmla="*/ 2862 h 3626"/>
                <a:gd name="connsiteX2" fmla="*/ 3310 w 4034"/>
                <a:gd name="connsiteY2" fmla="*/ 3290 h 3626"/>
                <a:gd name="connsiteX3" fmla="*/ 3739 w 4034"/>
                <a:gd name="connsiteY3" fmla="*/ 2862 h 3626"/>
                <a:gd name="connsiteX4" fmla="*/ 3281 w 4034"/>
                <a:gd name="connsiteY4" fmla="*/ 481 h 3626"/>
                <a:gd name="connsiteX5" fmla="*/ 2500 w 4034"/>
                <a:gd name="connsiteY5" fmla="*/ 195 h 3626"/>
                <a:gd name="connsiteX6" fmla="*/ 786 w 4034"/>
                <a:gd name="connsiteY6" fmla="*/ 100 h 3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34" h="3626">
                  <a:moveTo>
                    <a:pt x="786" y="100"/>
                  </a:moveTo>
                  <a:cubicBezTo>
                    <a:pt x="-262" y="862"/>
                    <a:pt x="-262" y="1909"/>
                    <a:pt x="786" y="2862"/>
                  </a:cubicBezTo>
                  <a:cubicBezTo>
                    <a:pt x="1367" y="3681"/>
                    <a:pt x="2491" y="3871"/>
                    <a:pt x="3310" y="3290"/>
                  </a:cubicBezTo>
                  <a:cubicBezTo>
                    <a:pt x="3472" y="3176"/>
                    <a:pt x="3624" y="3024"/>
                    <a:pt x="3739" y="2862"/>
                  </a:cubicBezTo>
                  <a:cubicBezTo>
                    <a:pt x="4272" y="2081"/>
                    <a:pt x="4062" y="1014"/>
                    <a:pt x="3281" y="481"/>
                  </a:cubicBezTo>
                  <a:cubicBezTo>
                    <a:pt x="3053" y="319"/>
                    <a:pt x="2777" y="223"/>
                    <a:pt x="2500" y="195"/>
                  </a:cubicBezTo>
                  <a:cubicBezTo>
                    <a:pt x="1957" y="-24"/>
                    <a:pt x="1348" y="-62"/>
                    <a:pt x="786" y="100"/>
                  </a:cubicBezTo>
                  <a:close/>
                </a:path>
              </a:pathLst>
            </a:custGeom>
            <a:grpFill/>
            <a:ln w="9525" cap="flat">
              <a:noFill/>
              <a:prstDash val="solid"/>
              <a:miter/>
            </a:ln>
          </p:spPr>
          <p:txBody>
            <a:bodyPr rtlCol="0" anchor="ctr"/>
            <a:lstStyle/>
            <a:p>
              <a:endParaRPr lang="en-US"/>
            </a:p>
          </p:txBody>
        </p:sp>
        <p:sp>
          <p:nvSpPr>
            <p:cNvPr id="104" name="Freeform 455">
              <a:extLst>
                <a:ext uri="{FF2B5EF4-FFF2-40B4-BE49-F238E27FC236}">
                  <a16:creationId xmlns:a16="http://schemas.microsoft.com/office/drawing/2014/main" id="{4615B2C5-BD21-0458-CE56-B91FA83F3695}"/>
                </a:ext>
              </a:extLst>
            </p:cNvPr>
            <p:cNvSpPr/>
            <p:nvPr/>
          </p:nvSpPr>
          <p:spPr>
            <a:xfrm>
              <a:off x="7723536" y="2755277"/>
              <a:ext cx="6572" cy="7172"/>
            </a:xfrm>
            <a:custGeom>
              <a:avLst/>
              <a:gdLst>
                <a:gd name="connsiteX0" fmla="*/ 4286 w 6572"/>
                <a:gd name="connsiteY0" fmla="*/ 20 h 7172"/>
                <a:gd name="connsiteX1" fmla="*/ 953 w 6572"/>
                <a:gd name="connsiteY1" fmla="*/ 5354 h 7172"/>
                <a:gd name="connsiteX2" fmla="*/ 0 w 6572"/>
                <a:gd name="connsiteY2" fmla="*/ 6592 h 7172"/>
                <a:gd name="connsiteX3" fmla="*/ 762 w 6572"/>
                <a:gd name="connsiteY3" fmla="*/ 7164 h 7172"/>
                <a:gd name="connsiteX4" fmla="*/ 2000 w 6572"/>
                <a:gd name="connsiteY4" fmla="*/ 6306 h 7172"/>
                <a:gd name="connsiteX5" fmla="*/ 6572 w 6572"/>
                <a:gd name="connsiteY5" fmla="*/ 1544 h 7172"/>
                <a:gd name="connsiteX6" fmla="*/ 4286 w 6572"/>
                <a:gd name="connsiteY6" fmla="*/ 20 h 7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72" h="7172">
                  <a:moveTo>
                    <a:pt x="4286" y="20"/>
                  </a:moveTo>
                  <a:cubicBezTo>
                    <a:pt x="1429" y="782"/>
                    <a:pt x="1334" y="3163"/>
                    <a:pt x="953" y="5354"/>
                  </a:cubicBezTo>
                  <a:cubicBezTo>
                    <a:pt x="581" y="5725"/>
                    <a:pt x="267" y="6144"/>
                    <a:pt x="0" y="6592"/>
                  </a:cubicBezTo>
                  <a:cubicBezTo>
                    <a:pt x="0" y="6592"/>
                    <a:pt x="571" y="7259"/>
                    <a:pt x="762" y="7164"/>
                  </a:cubicBezTo>
                  <a:cubicBezTo>
                    <a:pt x="1210" y="6935"/>
                    <a:pt x="1629" y="6649"/>
                    <a:pt x="2000" y="6306"/>
                  </a:cubicBezTo>
                  <a:cubicBezTo>
                    <a:pt x="4191" y="5259"/>
                    <a:pt x="6287" y="4020"/>
                    <a:pt x="6572" y="1544"/>
                  </a:cubicBezTo>
                  <a:cubicBezTo>
                    <a:pt x="6572" y="1068"/>
                    <a:pt x="4858" y="-171"/>
                    <a:pt x="4286" y="20"/>
                  </a:cubicBezTo>
                  <a:close/>
                </a:path>
              </a:pathLst>
            </a:custGeom>
            <a:grpFill/>
            <a:ln w="9525" cap="flat">
              <a:noFill/>
              <a:prstDash val="solid"/>
              <a:miter/>
            </a:ln>
          </p:spPr>
          <p:txBody>
            <a:bodyPr rtlCol="0" anchor="ctr"/>
            <a:lstStyle/>
            <a:p>
              <a:endParaRPr lang="en-US"/>
            </a:p>
          </p:txBody>
        </p:sp>
        <p:sp>
          <p:nvSpPr>
            <p:cNvPr id="105" name="Freeform 456">
              <a:extLst>
                <a:ext uri="{FF2B5EF4-FFF2-40B4-BE49-F238E27FC236}">
                  <a16:creationId xmlns:a16="http://schemas.microsoft.com/office/drawing/2014/main" id="{19A34E68-F405-2669-6E74-75ED4AA091A5}"/>
                </a:ext>
              </a:extLst>
            </p:cNvPr>
            <p:cNvSpPr/>
            <p:nvPr/>
          </p:nvSpPr>
          <p:spPr>
            <a:xfrm>
              <a:off x="7742251" y="2755321"/>
              <a:ext cx="3484" cy="2833"/>
            </a:xfrm>
            <a:custGeom>
              <a:avLst/>
              <a:gdLst>
                <a:gd name="connsiteX0" fmla="*/ 50 w 3484"/>
                <a:gd name="connsiteY0" fmla="*/ 166 h 2833"/>
                <a:gd name="connsiteX1" fmla="*/ 50 w 3484"/>
                <a:gd name="connsiteY1" fmla="*/ 2833 h 2833"/>
                <a:gd name="connsiteX2" fmla="*/ 3003 w 3484"/>
                <a:gd name="connsiteY2" fmla="*/ 2833 h 2833"/>
                <a:gd name="connsiteX3" fmla="*/ 2145 w 3484"/>
                <a:gd name="connsiteY3" fmla="*/ 357 h 2833"/>
                <a:gd name="connsiteX4" fmla="*/ 50 w 3484"/>
                <a:gd name="connsiteY4" fmla="*/ 166 h 2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84" h="2833">
                  <a:moveTo>
                    <a:pt x="50" y="166"/>
                  </a:moveTo>
                  <a:cubicBezTo>
                    <a:pt x="-17" y="1052"/>
                    <a:pt x="-17" y="1947"/>
                    <a:pt x="50" y="2833"/>
                  </a:cubicBezTo>
                  <a:lnTo>
                    <a:pt x="3003" y="2833"/>
                  </a:lnTo>
                  <a:cubicBezTo>
                    <a:pt x="3860" y="1595"/>
                    <a:pt x="3574" y="738"/>
                    <a:pt x="2145" y="357"/>
                  </a:cubicBezTo>
                  <a:cubicBezTo>
                    <a:pt x="717" y="-24"/>
                    <a:pt x="145" y="-120"/>
                    <a:pt x="50" y="166"/>
                  </a:cubicBezTo>
                  <a:close/>
                </a:path>
              </a:pathLst>
            </a:custGeom>
            <a:grpFill/>
            <a:ln w="9525" cap="flat">
              <a:noFill/>
              <a:prstDash val="solid"/>
              <a:miter/>
            </a:ln>
          </p:spPr>
          <p:txBody>
            <a:bodyPr rtlCol="0" anchor="ctr"/>
            <a:lstStyle/>
            <a:p>
              <a:endParaRPr lang="en-US"/>
            </a:p>
          </p:txBody>
        </p:sp>
        <p:sp>
          <p:nvSpPr>
            <p:cNvPr id="106" name="Freeform 457">
              <a:extLst>
                <a:ext uri="{FF2B5EF4-FFF2-40B4-BE49-F238E27FC236}">
                  <a16:creationId xmlns:a16="http://schemas.microsoft.com/office/drawing/2014/main" id="{1A6993C7-8015-F32C-A235-CCC4E7C5FFAB}"/>
                </a:ext>
              </a:extLst>
            </p:cNvPr>
            <p:cNvSpPr/>
            <p:nvPr/>
          </p:nvSpPr>
          <p:spPr>
            <a:xfrm>
              <a:off x="6618536" y="2723913"/>
              <a:ext cx="4100" cy="3932"/>
            </a:xfrm>
            <a:custGeom>
              <a:avLst/>
              <a:gdLst>
                <a:gd name="connsiteX0" fmla="*/ 2481 w 4100"/>
                <a:gd name="connsiteY0" fmla="*/ 3475 h 3932"/>
                <a:gd name="connsiteX1" fmla="*/ 4101 w 4100"/>
                <a:gd name="connsiteY1" fmla="*/ 903 h 3932"/>
                <a:gd name="connsiteX2" fmla="*/ 1243 w 4100"/>
                <a:gd name="connsiteY2" fmla="*/ 46 h 3932"/>
                <a:gd name="connsiteX3" fmla="*/ 5 w 4100"/>
                <a:gd name="connsiteY3" fmla="*/ 2522 h 3932"/>
                <a:gd name="connsiteX4" fmla="*/ 1453 w 4100"/>
                <a:gd name="connsiteY4" fmla="*/ 3932 h 3932"/>
                <a:gd name="connsiteX5" fmla="*/ 2481 w 4100"/>
                <a:gd name="connsiteY5" fmla="*/ 3475 h 3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0" h="3932">
                  <a:moveTo>
                    <a:pt x="2481" y="3475"/>
                  </a:moveTo>
                  <a:cubicBezTo>
                    <a:pt x="3243" y="2903"/>
                    <a:pt x="3529" y="1760"/>
                    <a:pt x="4101" y="903"/>
                  </a:cubicBezTo>
                  <a:cubicBezTo>
                    <a:pt x="3148" y="903"/>
                    <a:pt x="1910" y="-240"/>
                    <a:pt x="1243" y="46"/>
                  </a:cubicBezTo>
                  <a:cubicBezTo>
                    <a:pt x="415" y="589"/>
                    <a:pt x="-52" y="1532"/>
                    <a:pt x="5" y="2522"/>
                  </a:cubicBezTo>
                  <a:cubicBezTo>
                    <a:pt x="14" y="3313"/>
                    <a:pt x="662" y="3942"/>
                    <a:pt x="1453" y="3932"/>
                  </a:cubicBezTo>
                  <a:cubicBezTo>
                    <a:pt x="1843" y="3923"/>
                    <a:pt x="2215" y="3761"/>
                    <a:pt x="2481" y="3475"/>
                  </a:cubicBezTo>
                  <a:close/>
                </a:path>
              </a:pathLst>
            </a:custGeom>
            <a:grpFill/>
            <a:ln w="9525" cap="flat">
              <a:noFill/>
              <a:prstDash val="solid"/>
              <a:miter/>
            </a:ln>
          </p:spPr>
          <p:txBody>
            <a:bodyPr rtlCol="0" anchor="ctr"/>
            <a:lstStyle/>
            <a:p>
              <a:endParaRPr lang="en-US"/>
            </a:p>
          </p:txBody>
        </p:sp>
        <p:sp>
          <p:nvSpPr>
            <p:cNvPr id="107" name="Freeform 458">
              <a:extLst>
                <a:ext uri="{FF2B5EF4-FFF2-40B4-BE49-F238E27FC236}">
                  <a16:creationId xmlns:a16="http://schemas.microsoft.com/office/drawing/2014/main" id="{26B3325A-7F89-209B-2954-33AC91B9226A}"/>
                </a:ext>
              </a:extLst>
            </p:cNvPr>
            <p:cNvSpPr/>
            <p:nvPr/>
          </p:nvSpPr>
          <p:spPr>
            <a:xfrm>
              <a:off x="6563486" y="2724290"/>
              <a:ext cx="4095" cy="3905"/>
            </a:xfrm>
            <a:custGeom>
              <a:avLst/>
              <a:gdLst>
                <a:gd name="connsiteX0" fmla="*/ 4096 w 4095"/>
                <a:gd name="connsiteY0" fmla="*/ 1383 h 3905"/>
                <a:gd name="connsiteX1" fmla="*/ 1524 w 4095"/>
                <a:gd name="connsiteY1" fmla="*/ 431 h 3905"/>
                <a:gd name="connsiteX2" fmla="*/ 0 w 4095"/>
                <a:gd name="connsiteY2" fmla="*/ 3002 h 3905"/>
                <a:gd name="connsiteX3" fmla="*/ 2667 w 4095"/>
                <a:gd name="connsiteY3" fmla="*/ 3860 h 3905"/>
                <a:gd name="connsiteX4" fmla="*/ 4096 w 4095"/>
                <a:gd name="connsiteY4" fmla="*/ 1383 h 3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5" h="3905">
                  <a:moveTo>
                    <a:pt x="4096" y="1383"/>
                  </a:moveTo>
                  <a:cubicBezTo>
                    <a:pt x="3620" y="50"/>
                    <a:pt x="2667" y="-427"/>
                    <a:pt x="1524" y="431"/>
                  </a:cubicBezTo>
                  <a:cubicBezTo>
                    <a:pt x="876" y="1193"/>
                    <a:pt x="353" y="2059"/>
                    <a:pt x="0" y="3002"/>
                  </a:cubicBezTo>
                  <a:cubicBezTo>
                    <a:pt x="953" y="3002"/>
                    <a:pt x="2191" y="4145"/>
                    <a:pt x="2667" y="3860"/>
                  </a:cubicBezTo>
                  <a:cubicBezTo>
                    <a:pt x="3143" y="3574"/>
                    <a:pt x="3620" y="2240"/>
                    <a:pt x="4096" y="1383"/>
                  </a:cubicBezTo>
                  <a:close/>
                </a:path>
              </a:pathLst>
            </a:custGeom>
            <a:grpFill/>
            <a:ln w="9525" cap="flat">
              <a:noFill/>
              <a:prstDash val="solid"/>
              <a:miter/>
            </a:ln>
          </p:spPr>
          <p:txBody>
            <a:bodyPr rtlCol="0" anchor="ctr"/>
            <a:lstStyle/>
            <a:p>
              <a:endParaRPr lang="en-US"/>
            </a:p>
          </p:txBody>
        </p:sp>
        <p:sp>
          <p:nvSpPr>
            <p:cNvPr id="108" name="Freeform 459">
              <a:extLst>
                <a:ext uri="{FF2B5EF4-FFF2-40B4-BE49-F238E27FC236}">
                  <a16:creationId xmlns:a16="http://schemas.microsoft.com/office/drawing/2014/main" id="{391BCB0F-AAE6-A56C-67A9-C06AD46F30DD}"/>
                </a:ext>
              </a:extLst>
            </p:cNvPr>
            <p:cNvSpPr/>
            <p:nvPr/>
          </p:nvSpPr>
          <p:spPr>
            <a:xfrm>
              <a:off x="7886819" y="2705433"/>
              <a:ext cx="4452" cy="2667"/>
            </a:xfrm>
            <a:custGeom>
              <a:avLst/>
              <a:gdLst>
                <a:gd name="connsiteX0" fmla="*/ 4453 w 4452"/>
                <a:gd name="connsiteY0" fmla="*/ 2238 h 2667"/>
                <a:gd name="connsiteX1" fmla="*/ 2738 w 4452"/>
                <a:gd name="connsiteY1" fmla="*/ 143 h 2667"/>
                <a:gd name="connsiteX2" fmla="*/ 929 w 4452"/>
                <a:gd name="connsiteY2" fmla="*/ 143 h 2667"/>
                <a:gd name="connsiteX3" fmla="*/ 929 w 4452"/>
                <a:gd name="connsiteY3" fmla="*/ 2524 h 2667"/>
                <a:gd name="connsiteX4" fmla="*/ 4453 w 4452"/>
                <a:gd name="connsiteY4" fmla="*/ 2238 h 2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52" h="2667">
                  <a:moveTo>
                    <a:pt x="4453" y="2238"/>
                  </a:moveTo>
                  <a:cubicBezTo>
                    <a:pt x="4453" y="1095"/>
                    <a:pt x="4453" y="333"/>
                    <a:pt x="2738" y="143"/>
                  </a:cubicBezTo>
                  <a:cubicBezTo>
                    <a:pt x="2148" y="-48"/>
                    <a:pt x="1519" y="-48"/>
                    <a:pt x="929" y="143"/>
                  </a:cubicBezTo>
                  <a:cubicBezTo>
                    <a:pt x="-310" y="1000"/>
                    <a:pt x="-310" y="2143"/>
                    <a:pt x="929" y="2524"/>
                  </a:cubicBezTo>
                  <a:cubicBezTo>
                    <a:pt x="2167" y="2905"/>
                    <a:pt x="3405" y="2429"/>
                    <a:pt x="4453" y="2238"/>
                  </a:cubicBezTo>
                  <a:close/>
                </a:path>
              </a:pathLst>
            </a:custGeom>
            <a:grpFill/>
            <a:ln w="9525" cap="flat">
              <a:noFill/>
              <a:prstDash val="solid"/>
              <a:miter/>
            </a:ln>
          </p:spPr>
          <p:txBody>
            <a:bodyPr rtlCol="0" anchor="ctr"/>
            <a:lstStyle/>
            <a:p>
              <a:endParaRPr lang="en-US"/>
            </a:p>
          </p:txBody>
        </p:sp>
        <p:sp>
          <p:nvSpPr>
            <p:cNvPr id="109" name="Freeform 460">
              <a:extLst>
                <a:ext uri="{FF2B5EF4-FFF2-40B4-BE49-F238E27FC236}">
                  <a16:creationId xmlns:a16="http://schemas.microsoft.com/office/drawing/2014/main" id="{75F74344-0CB0-D14C-505E-CE89E70155B4}"/>
                </a:ext>
              </a:extLst>
            </p:cNvPr>
            <p:cNvSpPr/>
            <p:nvPr/>
          </p:nvSpPr>
          <p:spPr>
            <a:xfrm>
              <a:off x="8145875" y="2775966"/>
              <a:ext cx="2571" cy="1619"/>
            </a:xfrm>
            <a:custGeom>
              <a:avLst/>
              <a:gdLst>
                <a:gd name="connsiteX0" fmla="*/ 1334 w 2571"/>
                <a:gd name="connsiteY0" fmla="*/ 0 h 1619"/>
                <a:gd name="connsiteX1" fmla="*/ 0 w 2571"/>
                <a:gd name="connsiteY1" fmla="*/ 667 h 1619"/>
                <a:gd name="connsiteX2" fmla="*/ 1143 w 2571"/>
                <a:gd name="connsiteY2" fmla="*/ 1619 h 1619"/>
                <a:gd name="connsiteX3" fmla="*/ 2572 w 2571"/>
                <a:gd name="connsiteY3" fmla="*/ 952 h 1619"/>
                <a:gd name="connsiteX4" fmla="*/ 1334 w 2571"/>
                <a:gd name="connsiteY4" fmla="*/ 0 h 1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1" h="1619">
                  <a:moveTo>
                    <a:pt x="1334" y="0"/>
                  </a:moveTo>
                  <a:cubicBezTo>
                    <a:pt x="857" y="0"/>
                    <a:pt x="381" y="476"/>
                    <a:pt x="0" y="667"/>
                  </a:cubicBezTo>
                  <a:lnTo>
                    <a:pt x="1143" y="1619"/>
                  </a:lnTo>
                  <a:lnTo>
                    <a:pt x="2572" y="952"/>
                  </a:lnTo>
                  <a:cubicBezTo>
                    <a:pt x="2096" y="571"/>
                    <a:pt x="1810" y="95"/>
                    <a:pt x="1334" y="0"/>
                  </a:cubicBezTo>
                  <a:close/>
                </a:path>
              </a:pathLst>
            </a:custGeom>
            <a:grpFill/>
            <a:ln w="9525" cap="flat">
              <a:noFill/>
              <a:prstDash val="solid"/>
              <a:miter/>
            </a:ln>
          </p:spPr>
          <p:txBody>
            <a:bodyPr rtlCol="0" anchor="ctr"/>
            <a:lstStyle/>
            <a:p>
              <a:endParaRPr lang="en-US"/>
            </a:p>
          </p:txBody>
        </p:sp>
        <p:sp>
          <p:nvSpPr>
            <p:cNvPr id="110" name="Freeform 461">
              <a:extLst>
                <a:ext uri="{FF2B5EF4-FFF2-40B4-BE49-F238E27FC236}">
                  <a16:creationId xmlns:a16="http://schemas.microsoft.com/office/drawing/2014/main" id="{923F8C22-9AE4-C935-ACCE-4EFD394BBEDE}"/>
                </a:ext>
              </a:extLst>
            </p:cNvPr>
            <p:cNvSpPr/>
            <p:nvPr/>
          </p:nvSpPr>
          <p:spPr>
            <a:xfrm>
              <a:off x="8167020" y="2767203"/>
              <a:ext cx="1333" cy="1333"/>
            </a:xfrm>
            <a:custGeom>
              <a:avLst/>
              <a:gdLst>
                <a:gd name="connsiteX0" fmla="*/ 762 w 1333"/>
                <a:gd name="connsiteY0" fmla="*/ 0 h 1333"/>
                <a:gd name="connsiteX1" fmla="*/ 0 w 1333"/>
                <a:gd name="connsiteY1" fmla="*/ 1143 h 1333"/>
                <a:gd name="connsiteX2" fmla="*/ 1334 w 1333"/>
                <a:gd name="connsiteY2" fmla="*/ 1333 h 1333"/>
                <a:gd name="connsiteX3" fmla="*/ 762 w 1333"/>
                <a:gd name="connsiteY3" fmla="*/ 0 h 1333"/>
              </a:gdLst>
              <a:ahLst/>
              <a:cxnLst>
                <a:cxn ang="0">
                  <a:pos x="connsiteX0" y="connsiteY0"/>
                </a:cxn>
                <a:cxn ang="0">
                  <a:pos x="connsiteX1" y="connsiteY1"/>
                </a:cxn>
                <a:cxn ang="0">
                  <a:pos x="connsiteX2" y="connsiteY2"/>
                </a:cxn>
                <a:cxn ang="0">
                  <a:pos x="connsiteX3" y="connsiteY3"/>
                </a:cxn>
              </a:cxnLst>
              <a:rect l="l" t="t" r="r" b="b"/>
              <a:pathLst>
                <a:path w="1333" h="1333">
                  <a:moveTo>
                    <a:pt x="762" y="0"/>
                  </a:moveTo>
                  <a:lnTo>
                    <a:pt x="0" y="1143"/>
                  </a:lnTo>
                  <a:lnTo>
                    <a:pt x="1334" y="1333"/>
                  </a:lnTo>
                  <a:lnTo>
                    <a:pt x="762" y="0"/>
                  </a:lnTo>
                  <a:close/>
                </a:path>
              </a:pathLst>
            </a:custGeom>
            <a:grpFill/>
            <a:ln w="9525" cap="flat">
              <a:noFill/>
              <a:prstDash val="solid"/>
              <a:miter/>
            </a:ln>
          </p:spPr>
          <p:txBody>
            <a:bodyPr rtlCol="0" anchor="ctr"/>
            <a:lstStyle/>
            <a:p>
              <a:endParaRPr lang="en-US"/>
            </a:p>
          </p:txBody>
        </p:sp>
        <p:sp>
          <p:nvSpPr>
            <p:cNvPr id="111" name="Freeform 462">
              <a:extLst>
                <a:ext uri="{FF2B5EF4-FFF2-40B4-BE49-F238E27FC236}">
                  <a16:creationId xmlns:a16="http://schemas.microsoft.com/office/drawing/2014/main" id="{38E3CC47-4814-256D-6FEF-BCEE28322088}"/>
                </a:ext>
              </a:extLst>
            </p:cNvPr>
            <p:cNvSpPr/>
            <p:nvPr/>
          </p:nvSpPr>
          <p:spPr>
            <a:xfrm>
              <a:off x="7944883" y="2757106"/>
              <a:ext cx="1538" cy="2427"/>
            </a:xfrm>
            <a:custGeom>
              <a:avLst/>
              <a:gdLst>
                <a:gd name="connsiteX0" fmla="*/ 1538 w 1538"/>
                <a:gd name="connsiteY0" fmla="*/ 1429 h 2427"/>
                <a:gd name="connsiteX1" fmla="*/ 1538 w 1538"/>
                <a:gd name="connsiteY1" fmla="*/ 0 h 2427"/>
                <a:gd name="connsiteX2" fmla="*/ 586 w 1538"/>
                <a:gd name="connsiteY2" fmla="*/ 1714 h 2427"/>
                <a:gd name="connsiteX3" fmla="*/ 1538 w 1538"/>
                <a:gd name="connsiteY3" fmla="*/ 1429 h 2427"/>
              </a:gdLst>
              <a:ahLst/>
              <a:cxnLst>
                <a:cxn ang="0">
                  <a:pos x="connsiteX0" y="connsiteY0"/>
                </a:cxn>
                <a:cxn ang="0">
                  <a:pos x="connsiteX1" y="connsiteY1"/>
                </a:cxn>
                <a:cxn ang="0">
                  <a:pos x="connsiteX2" y="connsiteY2"/>
                </a:cxn>
                <a:cxn ang="0">
                  <a:pos x="connsiteX3" y="connsiteY3"/>
                </a:cxn>
              </a:cxnLst>
              <a:rect l="l" t="t" r="r" b="b"/>
              <a:pathLst>
                <a:path w="1538" h="2427">
                  <a:moveTo>
                    <a:pt x="1538" y="1429"/>
                  </a:moveTo>
                  <a:cubicBezTo>
                    <a:pt x="1538" y="952"/>
                    <a:pt x="1538" y="0"/>
                    <a:pt x="1538" y="0"/>
                  </a:cubicBezTo>
                  <a:cubicBezTo>
                    <a:pt x="-81" y="0"/>
                    <a:pt x="-462" y="0"/>
                    <a:pt x="586" y="1714"/>
                  </a:cubicBezTo>
                  <a:cubicBezTo>
                    <a:pt x="1634" y="3429"/>
                    <a:pt x="1062" y="1524"/>
                    <a:pt x="1538" y="1429"/>
                  </a:cubicBezTo>
                  <a:close/>
                </a:path>
              </a:pathLst>
            </a:custGeom>
            <a:grpFill/>
            <a:ln w="9525" cap="flat">
              <a:noFill/>
              <a:prstDash val="solid"/>
              <a:miter/>
            </a:ln>
          </p:spPr>
          <p:txBody>
            <a:bodyPr rtlCol="0" anchor="ctr"/>
            <a:lstStyle/>
            <a:p>
              <a:endParaRPr lang="en-US"/>
            </a:p>
          </p:txBody>
        </p:sp>
        <p:sp>
          <p:nvSpPr>
            <p:cNvPr id="112" name="Freeform 463">
              <a:extLst>
                <a:ext uri="{FF2B5EF4-FFF2-40B4-BE49-F238E27FC236}">
                  <a16:creationId xmlns:a16="http://schemas.microsoft.com/office/drawing/2014/main" id="{ADBF7A6C-B937-099C-0A8C-39AA51B5A1C6}"/>
                </a:ext>
              </a:extLst>
            </p:cNvPr>
            <p:cNvSpPr/>
            <p:nvPr/>
          </p:nvSpPr>
          <p:spPr>
            <a:xfrm>
              <a:off x="7568074" y="2754608"/>
              <a:ext cx="11539" cy="10784"/>
            </a:xfrm>
            <a:custGeom>
              <a:avLst/>
              <a:gdLst>
                <a:gd name="connsiteX0" fmla="*/ 5634 w 11539"/>
                <a:gd name="connsiteY0" fmla="*/ 2212 h 10784"/>
                <a:gd name="connsiteX1" fmla="*/ 1824 w 11539"/>
                <a:gd name="connsiteY1" fmla="*/ 5451 h 10784"/>
                <a:gd name="connsiteX2" fmla="*/ 1824 w 11539"/>
                <a:gd name="connsiteY2" fmla="*/ 10784 h 10784"/>
                <a:gd name="connsiteX3" fmla="*/ 5920 w 11539"/>
                <a:gd name="connsiteY3" fmla="*/ 8498 h 10784"/>
                <a:gd name="connsiteX4" fmla="*/ 7444 w 11539"/>
                <a:gd name="connsiteY4" fmla="*/ 4022 h 10784"/>
                <a:gd name="connsiteX5" fmla="*/ 11540 w 11539"/>
                <a:gd name="connsiteY5" fmla="*/ 1259 h 10784"/>
                <a:gd name="connsiteX6" fmla="*/ 5634 w 11539"/>
                <a:gd name="connsiteY6" fmla="*/ 2212 h 10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39" h="10784">
                  <a:moveTo>
                    <a:pt x="5634" y="2212"/>
                  </a:moveTo>
                  <a:cubicBezTo>
                    <a:pt x="4263" y="3164"/>
                    <a:pt x="2986" y="4250"/>
                    <a:pt x="1824" y="5451"/>
                  </a:cubicBezTo>
                  <a:cubicBezTo>
                    <a:pt x="491" y="7070"/>
                    <a:pt x="-1509" y="9165"/>
                    <a:pt x="1824" y="10784"/>
                  </a:cubicBezTo>
                  <a:cubicBezTo>
                    <a:pt x="2586" y="10784"/>
                    <a:pt x="4968" y="9642"/>
                    <a:pt x="5920" y="8498"/>
                  </a:cubicBezTo>
                  <a:cubicBezTo>
                    <a:pt x="6701" y="7108"/>
                    <a:pt x="7216" y="5593"/>
                    <a:pt x="7444" y="4022"/>
                  </a:cubicBezTo>
                  <a:lnTo>
                    <a:pt x="11540" y="1259"/>
                  </a:lnTo>
                  <a:cubicBezTo>
                    <a:pt x="8778" y="-1312"/>
                    <a:pt x="7158" y="593"/>
                    <a:pt x="5634" y="2212"/>
                  </a:cubicBezTo>
                  <a:close/>
                </a:path>
              </a:pathLst>
            </a:custGeom>
            <a:grpFill/>
            <a:ln w="9525" cap="flat">
              <a:noFill/>
              <a:prstDash val="solid"/>
              <a:miter/>
            </a:ln>
          </p:spPr>
          <p:txBody>
            <a:bodyPr rtlCol="0" anchor="ctr"/>
            <a:lstStyle/>
            <a:p>
              <a:endParaRPr lang="en-US"/>
            </a:p>
          </p:txBody>
        </p:sp>
        <p:sp>
          <p:nvSpPr>
            <p:cNvPr id="113" name="Freeform 464">
              <a:extLst>
                <a:ext uri="{FF2B5EF4-FFF2-40B4-BE49-F238E27FC236}">
                  <a16:creationId xmlns:a16="http://schemas.microsoft.com/office/drawing/2014/main" id="{A8691A18-7404-2023-FC75-87FE0F215623}"/>
                </a:ext>
              </a:extLst>
            </p:cNvPr>
            <p:cNvSpPr/>
            <p:nvPr/>
          </p:nvSpPr>
          <p:spPr>
            <a:xfrm>
              <a:off x="7490841" y="2755331"/>
              <a:ext cx="1365" cy="1468"/>
            </a:xfrm>
            <a:custGeom>
              <a:avLst/>
              <a:gdLst>
                <a:gd name="connsiteX0" fmla="*/ 0 w 1365"/>
                <a:gd name="connsiteY0" fmla="*/ 251 h 1468"/>
                <a:gd name="connsiteX1" fmla="*/ 0 w 1365"/>
                <a:gd name="connsiteY1" fmla="*/ 1299 h 1468"/>
                <a:gd name="connsiteX2" fmla="*/ 1238 w 1365"/>
                <a:gd name="connsiteY2" fmla="*/ 1299 h 1468"/>
                <a:gd name="connsiteX3" fmla="*/ 1238 w 1365"/>
                <a:gd name="connsiteY3" fmla="*/ 251 h 1468"/>
                <a:gd name="connsiteX4" fmla="*/ 0 w 1365"/>
                <a:gd name="connsiteY4" fmla="*/ 251 h 1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5" h="1468">
                  <a:moveTo>
                    <a:pt x="0" y="251"/>
                  </a:moveTo>
                  <a:cubicBezTo>
                    <a:pt x="0" y="251"/>
                    <a:pt x="0" y="918"/>
                    <a:pt x="0" y="1299"/>
                  </a:cubicBezTo>
                  <a:cubicBezTo>
                    <a:pt x="0" y="1680"/>
                    <a:pt x="953" y="1299"/>
                    <a:pt x="1238" y="1299"/>
                  </a:cubicBezTo>
                  <a:cubicBezTo>
                    <a:pt x="1524" y="1299"/>
                    <a:pt x="1238" y="632"/>
                    <a:pt x="1238" y="251"/>
                  </a:cubicBezTo>
                  <a:cubicBezTo>
                    <a:pt x="1238" y="-130"/>
                    <a:pt x="286" y="-34"/>
                    <a:pt x="0" y="251"/>
                  </a:cubicBezTo>
                  <a:close/>
                </a:path>
              </a:pathLst>
            </a:custGeom>
            <a:grpFill/>
            <a:ln w="9525" cap="flat">
              <a:noFill/>
              <a:prstDash val="solid"/>
              <a:miter/>
            </a:ln>
          </p:spPr>
          <p:txBody>
            <a:bodyPr rtlCol="0" anchor="ctr"/>
            <a:lstStyle/>
            <a:p>
              <a:endParaRPr lang="en-US"/>
            </a:p>
          </p:txBody>
        </p:sp>
        <p:sp>
          <p:nvSpPr>
            <p:cNvPr id="114" name="Freeform 465">
              <a:extLst>
                <a:ext uri="{FF2B5EF4-FFF2-40B4-BE49-F238E27FC236}">
                  <a16:creationId xmlns:a16="http://schemas.microsoft.com/office/drawing/2014/main" id="{08F810E0-FBBE-8793-9F58-BAB5DDF13715}"/>
                </a:ext>
              </a:extLst>
            </p:cNvPr>
            <p:cNvSpPr/>
            <p:nvPr/>
          </p:nvSpPr>
          <p:spPr>
            <a:xfrm>
              <a:off x="7191153" y="2714434"/>
              <a:ext cx="1650" cy="2190"/>
            </a:xfrm>
            <a:custGeom>
              <a:avLst/>
              <a:gdLst>
                <a:gd name="connsiteX0" fmla="*/ 1650 w 1650"/>
                <a:gd name="connsiteY0" fmla="*/ 1238 h 2190"/>
                <a:gd name="connsiteX1" fmla="*/ 984 w 1650"/>
                <a:gd name="connsiteY1" fmla="*/ 0 h 2190"/>
                <a:gd name="connsiteX2" fmla="*/ 31 w 1650"/>
                <a:gd name="connsiteY2" fmla="*/ 1048 h 2190"/>
                <a:gd name="connsiteX3" fmla="*/ 698 w 1650"/>
                <a:gd name="connsiteY3" fmla="*/ 2191 h 2190"/>
              </a:gdLst>
              <a:ahLst/>
              <a:cxnLst>
                <a:cxn ang="0">
                  <a:pos x="connsiteX0" y="connsiteY0"/>
                </a:cxn>
                <a:cxn ang="0">
                  <a:pos x="connsiteX1" y="connsiteY1"/>
                </a:cxn>
                <a:cxn ang="0">
                  <a:pos x="connsiteX2" y="connsiteY2"/>
                </a:cxn>
                <a:cxn ang="0">
                  <a:pos x="connsiteX3" y="connsiteY3"/>
                </a:cxn>
              </a:cxnLst>
              <a:rect l="l" t="t" r="r" b="b"/>
              <a:pathLst>
                <a:path w="1650" h="2190">
                  <a:moveTo>
                    <a:pt x="1650" y="1238"/>
                  </a:moveTo>
                  <a:lnTo>
                    <a:pt x="984" y="0"/>
                  </a:lnTo>
                  <a:cubicBezTo>
                    <a:pt x="984" y="0"/>
                    <a:pt x="126" y="667"/>
                    <a:pt x="31" y="1048"/>
                  </a:cubicBezTo>
                  <a:cubicBezTo>
                    <a:pt x="-64" y="1429"/>
                    <a:pt x="31" y="1810"/>
                    <a:pt x="698" y="2191"/>
                  </a:cubicBezTo>
                  <a:close/>
                </a:path>
              </a:pathLst>
            </a:custGeom>
            <a:grpFill/>
            <a:ln w="9525" cap="flat">
              <a:noFill/>
              <a:prstDash val="solid"/>
              <a:miter/>
            </a:ln>
          </p:spPr>
          <p:txBody>
            <a:bodyPr rtlCol="0" anchor="ctr"/>
            <a:lstStyle/>
            <a:p>
              <a:endParaRPr lang="en-US"/>
            </a:p>
          </p:txBody>
        </p:sp>
        <p:sp>
          <p:nvSpPr>
            <p:cNvPr id="115" name="Freeform 466">
              <a:extLst>
                <a:ext uri="{FF2B5EF4-FFF2-40B4-BE49-F238E27FC236}">
                  <a16:creationId xmlns:a16="http://schemas.microsoft.com/office/drawing/2014/main" id="{833EC69B-74C7-E5C6-3128-0A9AE1260352}"/>
                </a:ext>
              </a:extLst>
            </p:cNvPr>
            <p:cNvSpPr/>
            <p:nvPr/>
          </p:nvSpPr>
          <p:spPr>
            <a:xfrm>
              <a:off x="7772230" y="2706190"/>
              <a:ext cx="2264" cy="1672"/>
            </a:xfrm>
            <a:custGeom>
              <a:avLst/>
              <a:gdLst>
                <a:gd name="connsiteX0" fmla="*/ 2265 w 2264"/>
                <a:gd name="connsiteY0" fmla="*/ 1291 h 1672"/>
                <a:gd name="connsiteX1" fmla="*/ 550 w 2264"/>
                <a:gd name="connsiteY1" fmla="*/ 529 h 1672"/>
                <a:gd name="connsiteX2" fmla="*/ 550 w 2264"/>
                <a:gd name="connsiteY2" fmla="*/ 1672 h 1672"/>
              </a:gdLst>
              <a:ahLst/>
              <a:cxnLst>
                <a:cxn ang="0">
                  <a:pos x="connsiteX0" y="connsiteY0"/>
                </a:cxn>
                <a:cxn ang="0">
                  <a:pos x="connsiteX1" y="connsiteY1"/>
                </a:cxn>
                <a:cxn ang="0">
                  <a:pos x="connsiteX2" y="connsiteY2"/>
                </a:cxn>
              </a:cxnLst>
              <a:rect l="l" t="t" r="r" b="b"/>
              <a:pathLst>
                <a:path w="2264" h="1672">
                  <a:moveTo>
                    <a:pt x="2265" y="1291"/>
                  </a:moveTo>
                  <a:cubicBezTo>
                    <a:pt x="2265" y="-42"/>
                    <a:pt x="1789" y="-423"/>
                    <a:pt x="550" y="529"/>
                  </a:cubicBezTo>
                  <a:cubicBezTo>
                    <a:pt x="-688" y="1482"/>
                    <a:pt x="550" y="1196"/>
                    <a:pt x="550" y="1672"/>
                  </a:cubicBezTo>
                  <a:close/>
                </a:path>
              </a:pathLst>
            </a:custGeom>
            <a:grpFill/>
            <a:ln w="9525" cap="flat">
              <a:noFill/>
              <a:prstDash val="solid"/>
              <a:miter/>
            </a:ln>
          </p:spPr>
          <p:txBody>
            <a:bodyPr rtlCol="0" anchor="ctr"/>
            <a:lstStyle/>
            <a:p>
              <a:endParaRPr lang="en-US"/>
            </a:p>
          </p:txBody>
        </p:sp>
        <p:sp>
          <p:nvSpPr>
            <p:cNvPr id="116" name="Freeform 467">
              <a:extLst>
                <a:ext uri="{FF2B5EF4-FFF2-40B4-BE49-F238E27FC236}">
                  <a16:creationId xmlns:a16="http://schemas.microsoft.com/office/drawing/2014/main" id="{107D4FFF-07B0-DED0-3951-B475B9BCFBF0}"/>
                </a:ext>
              </a:extLst>
            </p:cNvPr>
            <p:cNvSpPr/>
            <p:nvPr/>
          </p:nvSpPr>
          <p:spPr>
            <a:xfrm>
              <a:off x="7421022" y="2708433"/>
              <a:ext cx="1619" cy="1142"/>
            </a:xfrm>
            <a:custGeom>
              <a:avLst/>
              <a:gdLst>
                <a:gd name="connsiteX0" fmla="*/ 1619 w 1619"/>
                <a:gd name="connsiteY0" fmla="*/ 0 h 1142"/>
                <a:gd name="connsiteX1" fmla="*/ 476 w 1619"/>
                <a:gd name="connsiteY1" fmla="*/ 0 h 1142"/>
                <a:gd name="connsiteX2" fmla="*/ 0 w 1619"/>
                <a:gd name="connsiteY2" fmla="*/ 1143 h 1142"/>
                <a:gd name="connsiteX3" fmla="*/ 1048 w 1619"/>
                <a:gd name="connsiteY3" fmla="*/ 1143 h 1142"/>
                <a:gd name="connsiteX4" fmla="*/ 1619 w 1619"/>
                <a:gd name="connsiteY4" fmla="*/ 0 h 1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 h="1142">
                  <a:moveTo>
                    <a:pt x="1619" y="0"/>
                  </a:moveTo>
                  <a:lnTo>
                    <a:pt x="476" y="0"/>
                  </a:lnTo>
                  <a:lnTo>
                    <a:pt x="0" y="1143"/>
                  </a:lnTo>
                  <a:cubicBezTo>
                    <a:pt x="0" y="1143"/>
                    <a:pt x="953" y="1143"/>
                    <a:pt x="1048" y="1143"/>
                  </a:cubicBezTo>
                  <a:cubicBezTo>
                    <a:pt x="1296" y="791"/>
                    <a:pt x="1486" y="410"/>
                    <a:pt x="1619" y="0"/>
                  </a:cubicBezTo>
                  <a:close/>
                </a:path>
              </a:pathLst>
            </a:custGeom>
            <a:grpFill/>
            <a:ln w="9525" cap="flat">
              <a:noFill/>
              <a:prstDash val="solid"/>
              <a:miter/>
            </a:ln>
          </p:spPr>
          <p:txBody>
            <a:bodyPr rtlCol="0" anchor="ctr"/>
            <a:lstStyle/>
            <a:p>
              <a:endParaRPr lang="en-US"/>
            </a:p>
          </p:txBody>
        </p:sp>
        <p:sp>
          <p:nvSpPr>
            <p:cNvPr id="117" name="Freeform 468">
              <a:extLst>
                <a:ext uri="{FF2B5EF4-FFF2-40B4-BE49-F238E27FC236}">
                  <a16:creationId xmlns:a16="http://schemas.microsoft.com/office/drawing/2014/main" id="{61940FF3-BADF-1F44-0A44-C1625146CF7C}"/>
                </a:ext>
              </a:extLst>
            </p:cNvPr>
            <p:cNvSpPr/>
            <p:nvPr/>
          </p:nvSpPr>
          <p:spPr>
            <a:xfrm>
              <a:off x="7479125" y="2734214"/>
              <a:ext cx="2286" cy="1460"/>
            </a:xfrm>
            <a:custGeom>
              <a:avLst/>
              <a:gdLst>
                <a:gd name="connsiteX0" fmla="*/ 2286 w 2286"/>
                <a:gd name="connsiteY0" fmla="*/ 889 h 1460"/>
                <a:gd name="connsiteX1" fmla="*/ 1238 w 2286"/>
                <a:gd name="connsiteY1" fmla="*/ 32 h 1460"/>
                <a:gd name="connsiteX2" fmla="*/ 0 w 2286"/>
                <a:gd name="connsiteY2" fmla="*/ 604 h 1460"/>
                <a:gd name="connsiteX3" fmla="*/ 1048 w 2286"/>
                <a:gd name="connsiteY3" fmla="*/ 1461 h 1460"/>
              </a:gdLst>
              <a:ahLst/>
              <a:cxnLst>
                <a:cxn ang="0">
                  <a:pos x="connsiteX0" y="connsiteY0"/>
                </a:cxn>
                <a:cxn ang="0">
                  <a:pos x="connsiteX1" y="connsiteY1"/>
                </a:cxn>
                <a:cxn ang="0">
                  <a:pos x="connsiteX2" y="connsiteY2"/>
                </a:cxn>
                <a:cxn ang="0">
                  <a:pos x="connsiteX3" y="connsiteY3"/>
                </a:cxn>
              </a:cxnLst>
              <a:rect l="l" t="t" r="r" b="b"/>
              <a:pathLst>
                <a:path w="2286" h="1460">
                  <a:moveTo>
                    <a:pt x="2286" y="889"/>
                  </a:moveTo>
                  <a:cubicBezTo>
                    <a:pt x="2286" y="889"/>
                    <a:pt x="1619" y="128"/>
                    <a:pt x="1238" y="32"/>
                  </a:cubicBezTo>
                  <a:cubicBezTo>
                    <a:pt x="857" y="-63"/>
                    <a:pt x="381" y="32"/>
                    <a:pt x="0" y="604"/>
                  </a:cubicBezTo>
                  <a:lnTo>
                    <a:pt x="1048" y="1461"/>
                  </a:lnTo>
                  <a:close/>
                </a:path>
              </a:pathLst>
            </a:custGeom>
            <a:grpFill/>
            <a:ln w="9525" cap="flat">
              <a:noFill/>
              <a:prstDash val="solid"/>
              <a:miter/>
            </a:ln>
          </p:spPr>
          <p:txBody>
            <a:bodyPr rtlCol="0" anchor="ctr"/>
            <a:lstStyle/>
            <a:p>
              <a:endParaRPr lang="en-US"/>
            </a:p>
          </p:txBody>
        </p:sp>
        <p:sp>
          <p:nvSpPr>
            <p:cNvPr id="118" name="Freeform 469">
              <a:extLst>
                <a:ext uri="{FF2B5EF4-FFF2-40B4-BE49-F238E27FC236}">
                  <a16:creationId xmlns:a16="http://schemas.microsoft.com/office/drawing/2014/main" id="{5B429402-C21F-4EAB-28F4-7FE92DC835E3}"/>
                </a:ext>
              </a:extLst>
            </p:cNvPr>
            <p:cNvSpPr/>
            <p:nvPr/>
          </p:nvSpPr>
          <p:spPr>
            <a:xfrm>
              <a:off x="6706268" y="2723925"/>
              <a:ext cx="2717" cy="1451"/>
            </a:xfrm>
            <a:custGeom>
              <a:avLst/>
              <a:gdLst>
                <a:gd name="connsiteX0" fmla="*/ 1427 w 2717"/>
                <a:gd name="connsiteY0" fmla="*/ 1272 h 1451"/>
                <a:gd name="connsiteX1" fmla="*/ 2666 w 2717"/>
                <a:gd name="connsiteY1" fmla="*/ 700 h 1451"/>
                <a:gd name="connsiteX2" fmla="*/ 284 w 2717"/>
                <a:gd name="connsiteY2" fmla="*/ 700 h 1451"/>
                <a:gd name="connsiteX3" fmla="*/ 1427 w 2717"/>
                <a:gd name="connsiteY3" fmla="*/ 1272 h 1451"/>
              </a:gdLst>
              <a:ahLst/>
              <a:cxnLst>
                <a:cxn ang="0">
                  <a:pos x="connsiteX0" y="connsiteY0"/>
                </a:cxn>
                <a:cxn ang="0">
                  <a:pos x="connsiteX1" y="connsiteY1"/>
                </a:cxn>
                <a:cxn ang="0">
                  <a:pos x="connsiteX2" y="connsiteY2"/>
                </a:cxn>
                <a:cxn ang="0">
                  <a:pos x="connsiteX3" y="connsiteY3"/>
                </a:cxn>
              </a:cxnLst>
              <a:rect l="l" t="t" r="r" b="b"/>
              <a:pathLst>
                <a:path w="2717" h="1451">
                  <a:moveTo>
                    <a:pt x="1427" y="1272"/>
                  </a:moveTo>
                  <a:cubicBezTo>
                    <a:pt x="1427" y="1272"/>
                    <a:pt x="2285" y="1272"/>
                    <a:pt x="2666" y="700"/>
                  </a:cubicBezTo>
                  <a:cubicBezTo>
                    <a:pt x="3047" y="129"/>
                    <a:pt x="1237" y="-538"/>
                    <a:pt x="284" y="700"/>
                  </a:cubicBezTo>
                  <a:cubicBezTo>
                    <a:pt x="-668" y="1938"/>
                    <a:pt x="1046" y="1272"/>
                    <a:pt x="1427" y="1272"/>
                  </a:cubicBezTo>
                  <a:close/>
                </a:path>
              </a:pathLst>
            </a:custGeom>
            <a:grpFill/>
            <a:ln w="9525" cap="flat">
              <a:noFill/>
              <a:prstDash val="solid"/>
              <a:miter/>
            </a:ln>
          </p:spPr>
          <p:txBody>
            <a:bodyPr rtlCol="0" anchor="ctr"/>
            <a:lstStyle/>
            <a:p>
              <a:endParaRPr lang="en-US"/>
            </a:p>
          </p:txBody>
        </p:sp>
        <p:sp>
          <p:nvSpPr>
            <p:cNvPr id="119" name="Freeform 470">
              <a:extLst>
                <a:ext uri="{FF2B5EF4-FFF2-40B4-BE49-F238E27FC236}">
                  <a16:creationId xmlns:a16="http://schemas.microsoft.com/office/drawing/2014/main" id="{BA959301-0301-B410-CC6F-27C0533818C4}"/>
                </a:ext>
              </a:extLst>
            </p:cNvPr>
            <p:cNvSpPr/>
            <p:nvPr/>
          </p:nvSpPr>
          <p:spPr>
            <a:xfrm>
              <a:off x="6675119" y="2725292"/>
              <a:ext cx="1333" cy="1428"/>
            </a:xfrm>
            <a:custGeom>
              <a:avLst/>
              <a:gdLst>
                <a:gd name="connsiteX0" fmla="*/ 858 w 1333"/>
                <a:gd name="connsiteY0" fmla="*/ 0 h 1428"/>
                <a:gd name="connsiteX1" fmla="*/ 0 w 1333"/>
                <a:gd name="connsiteY1" fmla="*/ 1238 h 1428"/>
                <a:gd name="connsiteX2" fmla="*/ 1334 w 1333"/>
                <a:gd name="connsiteY2" fmla="*/ 1429 h 1428"/>
                <a:gd name="connsiteX3" fmla="*/ 858 w 1333"/>
                <a:gd name="connsiteY3" fmla="*/ 0 h 1428"/>
              </a:gdLst>
              <a:ahLst/>
              <a:cxnLst>
                <a:cxn ang="0">
                  <a:pos x="connsiteX0" y="connsiteY0"/>
                </a:cxn>
                <a:cxn ang="0">
                  <a:pos x="connsiteX1" y="connsiteY1"/>
                </a:cxn>
                <a:cxn ang="0">
                  <a:pos x="connsiteX2" y="connsiteY2"/>
                </a:cxn>
                <a:cxn ang="0">
                  <a:pos x="connsiteX3" y="connsiteY3"/>
                </a:cxn>
              </a:cxnLst>
              <a:rect l="l" t="t" r="r" b="b"/>
              <a:pathLst>
                <a:path w="1333" h="1428">
                  <a:moveTo>
                    <a:pt x="858" y="0"/>
                  </a:moveTo>
                  <a:lnTo>
                    <a:pt x="0" y="1238"/>
                  </a:lnTo>
                  <a:lnTo>
                    <a:pt x="1334" y="1429"/>
                  </a:lnTo>
                  <a:lnTo>
                    <a:pt x="858" y="0"/>
                  </a:lnTo>
                  <a:close/>
                </a:path>
              </a:pathLst>
            </a:custGeom>
            <a:grpFill/>
            <a:ln w="9525" cap="flat">
              <a:noFill/>
              <a:prstDash val="solid"/>
              <a:miter/>
            </a:ln>
          </p:spPr>
          <p:txBody>
            <a:bodyPr rtlCol="0" anchor="ctr"/>
            <a:lstStyle/>
            <a:p>
              <a:endParaRPr lang="en-US"/>
            </a:p>
          </p:txBody>
        </p:sp>
        <p:sp>
          <p:nvSpPr>
            <p:cNvPr id="120" name="Freeform 471">
              <a:extLst>
                <a:ext uri="{FF2B5EF4-FFF2-40B4-BE49-F238E27FC236}">
                  <a16:creationId xmlns:a16="http://schemas.microsoft.com/office/drawing/2014/main" id="{B6D571DE-041F-8B45-CE2B-D11CA00964C8}"/>
                </a:ext>
              </a:extLst>
            </p:cNvPr>
            <p:cNvSpPr/>
            <p:nvPr/>
          </p:nvSpPr>
          <p:spPr>
            <a:xfrm>
              <a:off x="6993255" y="2720435"/>
              <a:ext cx="1523" cy="1238"/>
            </a:xfrm>
            <a:custGeom>
              <a:avLst/>
              <a:gdLst>
                <a:gd name="connsiteX0" fmla="*/ 1524 w 1523"/>
                <a:gd name="connsiteY0" fmla="*/ 0 h 1238"/>
                <a:gd name="connsiteX1" fmla="*/ 0 w 1523"/>
                <a:gd name="connsiteY1" fmla="*/ 476 h 1238"/>
                <a:gd name="connsiteX2" fmla="*/ 1238 w 1523"/>
                <a:gd name="connsiteY2" fmla="*/ 1238 h 1238"/>
                <a:gd name="connsiteX3" fmla="*/ 1524 w 1523"/>
                <a:gd name="connsiteY3" fmla="*/ 0 h 1238"/>
              </a:gdLst>
              <a:ahLst/>
              <a:cxnLst>
                <a:cxn ang="0">
                  <a:pos x="connsiteX0" y="connsiteY0"/>
                </a:cxn>
                <a:cxn ang="0">
                  <a:pos x="connsiteX1" y="connsiteY1"/>
                </a:cxn>
                <a:cxn ang="0">
                  <a:pos x="connsiteX2" y="connsiteY2"/>
                </a:cxn>
                <a:cxn ang="0">
                  <a:pos x="connsiteX3" y="connsiteY3"/>
                </a:cxn>
              </a:cxnLst>
              <a:rect l="l" t="t" r="r" b="b"/>
              <a:pathLst>
                <a:path w="1523" h="1238">
                  <a:moveTo>
                    <a:pt x="1524" y="0"/>
                  </a:moveTo>
                  <a:lnTo>
                    <a:pt x="0" y="476"/>
                  </a:lnTo>
                  <a:lnTo>
                    <a:pt x="1238" y="1238"/>
                  </a:lnTo>
                  <a:lnTo>
                    <a:pt x="1524" y="0"/>
                  </a:lnTo>
                  <a:close/>
                </a:path>
              </a:pathLst>
            </a:custGeom>
            <a:grpFill/>
            <a:ln w="9525" cap="flat">
              <a:noFill/>
              <a:prstDash val="solid"/>
              <a:miter/>
            </a:ln>
          </p:spPr>
          <p:txBody>
            <a:bodyPr rtlCol="0" anchor="ctr"/>
            <a:lstStyle/>
            <a:p>
              <a:endParaRPr lang="en-US"/>
            </a:p>
          </p:txBody>
        </p:sp>
        <p:sp>
          <p:nvSpPr>
            <p:cNvPr id="121" name="Freeform 472">
              <a:extLst>
                <a:ext uri="{FF2B5EF4-FFF2-40B4-BE49-F238E27FC236}">
                  <a16:creationId xmlns:a16="http://schemas.microsoft.com/office/drawing/2014/main" id="{CF4770F0-B0D6-8E7A-F8E8-981C72633BF6}"/>
                </a:ext>
              </a:extLst>
            </p:cNvPr>
            <p:cNvSpPr/>
            <p:nvPr/>
          </p:nvSpPr>
          <p:spPr>
            <a:xfrm>
              <a:off x="7275004" y="2713660"/>
              <a:ext cx="2666" cy="1821"/>
            </a:xfrm>
            <a:custGeom>
              <a:avLst/>
              <a:gdLst>
                <a:gd name="connsiteX0" fmla="*/ 2667 w 2666"/>
                <a:gd name="connsiteY0" fmla="*/ 965 h 1821"/>
                <a:gd name="connsiteX1" fmla="*/ 0 w 2666"/>
                <a:gd name="connsiteY1" fmla="*/ 965 h 1821"/>
                <a:gd name="connsiteX2" fmla="*/ 1334 w 2666"/>
                <a:gd name="connsiteY2" fmla="*/ 1822 h 1821"/>
                <a:gd name="connsiteX3" fmla="*/ 2667 w 2666"/>
                <a:gd name="connsiteY3" fmla="*/ 965 h 1821"/>
              </a:gdLst>
              <a:ahLst/>
              <a:cxnLst>
                <a:cxn ang="0">
                  <a:pos x="connsiteX0" y="connsiteY0"/>
                </a:cxn>
                <a:cxn ang="0">
                  <a:pos x="connsiteX1" y="connsiteY1"/>
                </a:cxn>
                <a:cxn ang="0">
                  <a:pos x="connsiteX2" y="connsiteY2"/>
                </a:cxn>
                <a:cxn ang="0">
                  <a:pos x="connsiteX3" y="connsiteY3"/>
                </a:cxn>
              </a:cxnLst>
              <a:rect l="l" t="t" r="r" b="b"/>
              <a:pathLst>
                <a:path w="2666" h="1821">
                  <a:moveTo>
                    <a:pt x="2667" y="965"/>
                  </a:moveTo>
                  <a:cubicBezTo>
                    <a:pt x="1905" y="-274"/>
                    <a:pt x="1048" y="-369"/>
                    <a:pt x="0" y="965"/>
                  </a:cubicBezTo>
                  <a:cubicBezTo>
                    <a:pt x="0" y="965"/>
                    <a:pt x="857" y="1822"/>
                    <a:pt x="1334" y="1822"/>
                  </a:cubicBezTo>
                  <a:cubicBezTo>
                    <a:pt x="1810" y="1822"/>
                    <a:pt x="2096" y="965"/>
                    <a:pt x="2667" y="965"/>
                  </a:cubicBezTo>
                  <a:close/>
                </a:path>
              </a:pathLst>
            </a:custGeom>
            <a:grpFill/>
            <a:ln w="9525" cap="flat">
              <a:noFill/>
              <a:prstDash val="solid"/>
              <a:miter/>
            </a:ln>
          </p:spPr>
          <p:txBody>
            <a:bodyPr rtlCol="0" anchor="ctr"/>
            <a:lstStyle/>
            <a:p>
              <a:endParaRPr lang="en-US"/>
            </a:p>
          </p:txBody>
        </p:sp>
        <p:sp>
          <p:nvSpPr>
            <p:cNvPr id="122" name="Freeform 473">
              <a:extLst>
                <a:ext uri="{FF2B5EF4-FFF2-40B4-BE49-F238E27FC236}">
                  <a16:creationId xmlns:a16="http://schemas.microsoft.com/office/drawing/2014/main" id="{98F9DE06-3CD2-4066-A895-B37BEE69C98F}"/>
                </a:ext>
              </a:extLst>
            </p:cNvPr>
            <p:cNvSpPr/>
            <p:nvPr/>
          </p:nvSpPr>
          <p:spPr>
            <a:xfrm>
              <a:off x="7242143" y="2713196"/>
              <a:ext cx="1943" cy="1714"/>
            </a:xfrm>
            <a:custGeom>
              <a:avLst/>
              <a:gdLst>
                <a:gd name="connsiteX0" fmla="*/ 1905 w 1943"/>
                <a:gd name="connsiteY0" fmla="*/ 571 h 1714"/>
                <a:gd name="connsiteX1" fmla="*/ 476 w 1943"/>
                <a:gd name="connsiteY1" fmla="*/ 0 h 1714"/>
                <a:gd name="connsiteX2" fmla="*/ 0 w 1943"/>
                <a:gd name="connsiteY2" fmla="*/ 1238 h 1714"/>
                <a:gd name="connsiteX3" fmla="*/ 1524 w 1943"/>
                <a:gd name="connsiteY3" fmla="*/ 1714 h 1714"/>
                <a:gd name="connsiteX4" fmla="*/ 1905 w 1943"/>
                <a:gd name="connsiteY4" fmla="*/ 571 h 1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3" h="1714">
                  <a:moveTo>
                    <a:pt x="1905" y="571"/>
                  </a:moveTo>
                  <a:cubicBezTo>
                    <a:pt x="1905" y="571"/>
                    <a:pt x="953" y="571"/>
                    <a:pt x="476" y="0"/>
                  </a:cubicBezTo>
                  <a:lnTo>
                    <a:pt x="0" y="1238"/>
                  </a:lnTo>
                  <a:lnTo>
                    <a:pt x="1524" y="1714"/>
                  </a:lnTo>
                  <a:cubicBezTo>
                    <a:pt x="1524" y="1714"/>
                    <a:pt x="2096" y="667"/>
                    <a:pt x="1905" y="571"/>
                  </a:cubicBezTo>
                  <a:close/>
                </a:path>
              </a:pathLst>
            </a:custGeom>
            <a:grpFill/>
            <a:ln w="9525" cap="flat">
              <a:noFill/>
              <a:prstDash val="solid"/>
              <a:miter/>
            </a:ln>
          </p:spPr>
          <p:txBody>
            <a:bodyPr rtlCol="0" anchor="ctr"/>
            <a:lstStyle/>
            <a:p>
              <a:endParaRPr lang="en-US"/>
            </a:p>
          </p:txBody>
        </p:sp>
        <p:sp>
          <p:nvSpPr>
            <p:cNvPr id="123" name="Freeform 474">
              <a:extLst>
                <a:ext uri="{FF2B5EF4-FFF2-40B4-BE49-F238E27FC236}">
                  <a16:creationId xmlns:a16="http://schemas.microsoft.com/office/drawing/2014/main" id="{19500D7D-905A-AE28-9A05-BA35743EDA6B}"/>
                </a:ext>
              </a:extLst>
            </p:cNvPr>
            <p:cNvSpPr/>
            <p:nvPr/>
          </p:nvSpPr>
          <p:spPr>
            <a:xfrm>
              <a:off x="7222438" y="2713456"/>
              <a:ext cx="2940" cy="2387"/>
            </a:xfrm>
            <a:custGeom>
              <a:avLst/>
              <a:gdLst>
                <a:gd name="connsiteX0" fmla="*/ 2940 w 2940"/>
                <a:gd name="connsiteY0" fmla="*/ 1169 h 2387"/>
                <a:gd name="connsiteX1" fmla="*/ 1797 w 2940"/>
                <a:gd name="connsiteY1" fmla="*/ 26 h 2387"/>
                <a:gd name="connsiteX2" fmla="*/ 83 w 2940"/>
                <a:gd name="connsiteY2" fmla="*/ 1645 h 2387"/>
                <a:gd name="connsiteX3" fmla="*/ 1607 w 2940"/>
                <a:gd name="connsiteY3" fmla="*/ 2216 h 2387"/>
              </a:gdLst>
              <a:ahLst/>
              <a:cxnLst>
                <a:cxn ang="0">
                  <a:pos x="connsiteX0" y="connsiteY0"/>
                </a:cxn>
                <a:cxn ang="0">
                  <a:pos x="connsiteX1" y="connsiteY1"/>
                </a:cxn>
                <a:cxn ang="0">
                  <a:pos x="connsiteX2" y="connsiteY2"/>
                </a:cxn>
                <a:cxn ang="0">
                  <a:pos x="connsiteX3" y="connsiteY3"/>
                </a:cxn>
              </a:cxnLst>
              <a:rect l="l" t="t" r="r" b="b"/>
              <a:pathLst>
                <a:path w="2940" h="2387">
                  <a:moveTo>
                    <a:pt x="2940" y="1169"/>
                  </a:moveTo>
                  <a:cubicBezTo>
                    <a:pt x="2940" y="1169"/>
                    <a:pt x="2274" y="121"/>
                    <a:pt x="1797" y="26"/>
                  </a:cubicBezTo>
                  <a:cubicBezTo>
                    <a:pt x="1321" y="-70"/>
                    <a:pt x="-393" y="26"/>
                    <a:pt x="83" y="1645"/>
                  </a:cubicBezTo>
                  <a:cubicBezTo>
                    <a:pt x="559" y="3264"/>
                    <a:pt x="1131" y="1645"/>
                    <a:pt x="1607" y="2216"/>
                  </a:cubicBezTo>
                  <a:close/>
                </a:path>
              </a:pathLst>
            </a:custGeom>
            <a:grpFill/>
            <a:ln w="9525" cap="flat">
              <a:noFill/>
              <a:prstDash val="solid"/>
              <a:miter/>
            </a:ln>
          </p:spPr>
          <p:txBody>
            <a:bodyPr rtlCol="0" anchor="ctr"/>
            <a:lstStyle/>
            <a:p>
              <a:endParaRPr lang="en-US"/>
            </a:p>
          </p:txBody>
        </p:sp>
        <p:sp>
          <p:nvSpPr>
            <p:cNvPr id="124" name="Freeform 475">
              <a:extLst>
                <a:ext uri="{FF2B5EF4-FFF2-40B4-BE49-F238E27FC236}">
                  <a16:creationId xmlns:a16="http://schemas.microsoft.com/office/drawing/2014/main" id="{90F9C41A-A179-F366-8A90-48E1F540D2D3}"/>
                </a:ext>
              </a:extLst>
            </p:cNvPr>
            <p:cNvSpPr/>
            <p:nvPr/>
          </p:nvSpPr>
          <p:spPr>
            <a:xfrm>
              <a:off x="8149590" y="2722054"/>
              <a:ext cx="1238" cy="666"/>
            </a:xfrm>
            <a:custGeom>
              <a:avLst/>
              <a:gdLst>
                <a:gd name="connsiteX0" fmla="*/ 0 w 1238"/>
                <a:gd name="connsiteY0" fmla="*/ 0 h 666"/>
                <a:gd name="connsiteX1" fmla="*/ 1238 w 1238"/>
                <a:gd name="connsiteY1" fmla="*/ 667 h 666"/>
                <a:gd name="connsiteX2" fmla="*/ 1238 w 1238"/>
                <a:gd name="connsiteY2" fmla="*/ 667 h 666"/>
              </a:gdLst>
              <a:ahLst/>
              <a:cxnLst>
                <a:cxn ang="0">
                  <a:pos x="connsiteX0" y="connsiteY0"/>
                </a:cxn>
                <a:cxn ang="0">
                  <a:pos x="connsiteX1" y="connsiteY1"/>
                </a:cxn>
                <a:cxn ang="0">
                  <a:pos x="connsiteX2" y="connsiteY2"/>
                </a:cxn>
              </a:cxnLst>
              <a:rect l="l" t="t" r="r" b="b"/>
              <a:pathLst>
                <a:path w="1238" h="666">
                  <a:moveTo>
                    <a:pt x="0" y="0"/>
                  </a:moveTo>
                  <a:lnTo>
                    <a:pt x="1238" y="667"/>
                  </a:lnTo>
                  <a:lnTo>
                    <a:pt x="1238" y="667"/>
                  </a:lnTo>
                  <a:close/>
                </a:path>
              </a:pathLst>
            </a:custGeom>
            <a:grpFill/>
            <a:ln w="9525" cap="flat">
              <a:noFill/>
              <a:prstDash val="solid"/>
              <a:miter/>
            </a:ln>
          </p:spPr>
          <p:txBody>
            <a:bodyPr rtlCol="0" anchor="ctr"/>
            <a:lstStyle/>
            <a:p>
              <a:endParaRPr lang="en-US"/>
            </a:p>
          </p:txBody>
        </p:sp>
        <p:sp>
          <p:nvSpPr>
            <p:cNvPr id="125" name="Freeform 476">
              <a:extLst>
                <a:ext uri="{FF2B5EF4-FFF2-40B4-BE49-F238E27FC236}">
                  <a16:creationId xmlns:a16="http://schemas.microsoft.com/office/drawing/2014/main" id="{549E60A5-B8B5-9F27-3302-D53011D257D7}"/>
                </a:ext>
              </a:extLst>
            </p:cNvPr>
            <p:cNvSpPr/>
            <p:nvPr/>
          </p:nvSpPr>
          <p:spPr>
            <a:xfrm>
              <a:off x="6513498" y="2721932"/>
              <a:ext cx="750601" cy="29445"/>
            </a:xfrm>
            <a:custGeom>
              <a:avLst/>
              <a:gdLst>
                <a:gd name="connsiteX0" fmla="*/ 748933 w 750601"/>
                <a:gd name="connsiteY0" fmla="*/ 11743 h 29445"/>
                <a:gd name="connsiteX1" fmla="*/ 720358 w 750601"/>
                <a:gd name="connsiteY1" fmla="*/ 19172 h 29445"/>
                <a:gd name="connsiteX2" fmla="*/ 706452 w 750601"/>
                <a:gd name="connsiteY2" fmla="*/ 21268 h 29445"/>
                <a:gd name="connsiteX3" fmla="*/ 680544 w 750601"/>
                <a:gd name="connsiteY3" fmla="*/ 21839 h 29445"/>
                <a:gd name="connsiteX4" fmla="*/ 691593 w 750601"/>
                <a:gd name="connsiteY4" fmla="*/ 18410 h 29445"/>
                <a:gd name="connsiteX5" fmla="*/ 692736 w 750601"/>
                <a:gd name="connsiteY5" fmla="*/ 19172 h 29445"/>
                <a:gd name="connsiteX6" fmla="*/ 691783 w 750601"/>
                <a:gd name="connsiteY6" fmla="*/ 18315 h 29445"/>
                <a:gd name="connsiteX7" fmla="*/ 692640 w 750601"/>
                <a:gd name="connsiteY7" fmla="*/ 10695 h 29445"/>
                <a:gd name="connsiteX8" fmla="*/ 685211 w 750601"/>
                <a:gd name="connsiteY8" fmla="*/ 12886 h 29445"/>
                <a:gd name="connsiteX9" fmla="*/ 680163 w 750601"/>
                <a:gd name="connsiteY9" fmla="*/ 21554 h 29445"/>
                <a:gd name="connsiteX10" fmla="*/ 668256 w 750601"/>
                <a:gd name="connsiteY10" fmla="*/ 23078 h 29445"/>
                <a:gd name="connsiteX11" fmla="*/ 647025 w 750601"/>
                <a:gd name="connsiteY11" fmla="*/ 20258 h 29445"/>
                <a:gd name="connsiteX12" fmla="*/ 646921 w 750601"/>
                <a:gd name="connsiteY12" fmla="*/ 20125 h 29445"/>
                <a:gd name="connsiteX13" fmla="*/ 638729 w 750601"/>
                <a:gd name="connsiteY13" fmla="*/ 25745 h 29445"/>
                <a:gd name="connsiteX14" fmla="*/ 583960 w 750601"/>
                <a:gd name="connsiteY14" fmla="*/ 27459 h 29445"/>
                <a:gd name="connsiteX15" fmla="*/ 574435 w 750601"/>
                <a:gd name="connsiteY15" fmla="*/ 17934 h 29445"/>
                <a:gd name="connsiteX16" fmla="*/ 573483 w 750601"/>
                <a:gd name="connsiteY16" fmla="*/ 17267 h 29445"/>
                <a:gd name="connsiteX17" fmla="*/ 574149 w 750601"/>
                <a:gd name="connsiteY17" fmla="*/ 18220 h 29445"/>
                <a:gd name="connsiteX18" fmla="*/ 545536 w 750601"/>
                <a:gd name="connsiteY18" fmla="*/ 26450 h 29445"/>
                <a:gd name="connsiteX19" fmla="*/ 539288 w 750601"/>
                <a:gd name="connsiteY19" fmla="*/ 21173 h 29445"/>
                <a:gd name="connsiteX20" fmla="*/ 535764 w 750601"/>
                <a:gd name="connsiteY20" fmla="*/ 15743 h 29445"/>
                <a:gd name="connsiteX21" fmla="*/ 531001 w 750601"/>
                <a:gd name="connsiteY21" fmla="*/ 18601 h 29445"/>
                <a:gd name="connsiteX22" fmla="*/ 523000 w 750601"/>
                <a:gd name="connsiteY22" fmla="*/ 28793 h 29445"/>
                <a:gd name="connsiteX23" fmla="*/ 487186 w 750601"/>
                <a:gd name="connsiteY23" fmla="*/ 21839 h 29445"/>
                <a:gd name="connsiteX24" fmla="*/ 479662 w 750601"/>
                <a:gd name="connsiteY24" fmla="*/ 19458 h 29445"/>
                <a:gd name="connsiteX25" fmla="*/ 428417 w 750601"/>
                <a:gd name="connsiteY25" fmla="*/ 23173 h 29445"/>
                <a:gd name="connsiteX26" fmla="*/ 397080 w 750601"/>
                <a:gd name="connsiteY26" fmla="*/ 26316 h 29445"/>
                <a:gd name="connsiteX27" fmla="*/ 390127 w 750601"/>
                <a:gd name="connsiteY27" fmla="*/ 26983 h 29445"/>
                <a:gd name="connsiteX28" fmla="*/ 371077 w 750601"/>
                <a:gd name="connsiteY28" fmla="*/ 24887 h 29445"/>
                <a:gd name="connsiteX29" fmla="*/ 323452 w 750601"/>
                <a:gd name="connsiteY29" fmla="*/ 24887 h 29445"/>
                <a:gd name="connsiteX30" fmla="*/ 279446 w 750601"/>
                <a:gd name="connsiteY30" fmla="*/ 24887 h 29445"/>
                <a:gd name="connsiteX31" fmla="*/ 235155 w 750601"/>
                <a:gd name="connsiteY31" fmla="*/ 22506 h 29445"/>
                <a:gd name="connsiteX32" fmla="*/ 190863 w 750601"/>
                <a:gd name="connsiteY32" fmla="*/ 25745 h 29445"/>
                <a:gd name="connsiteX33" fmla="*/ 134571 w 750601"/>
                <a:gd name="connsiteY33" fmla="*/ 22792 h 29445"/>
                <a:gd name="connsiteX34" fmla="*/ 73515 w 750601"/>
                <a:gd name="connsiteY34" fmla="*/ 21649 h 29445"/>
                <a:gd name="connsiteX35" fmla="*/ 16365 w 750601"/>
                <a:gd name="connsiteY35" fmla="*/ 21649 h 29445"/>
                <a:gd name="connsiteX36" fmla="*/ 745 w 750601"/>
                <a:gd name="connsiteY36" fmla="*/ 19077 h 29445"/>
                <a:gd name="connsiteX37" fmla="*/ 8745 w 750601"/>
                <a:gd name="connsiteY37" fmla="*/ 5171 h 29445"/>
                <a:gd name="connsiteX38" fmla="*/ 13603 w 750601"/>
                <a:gd name="connsiteY38" fmla="*/ 3170 h 29445"/>
                <a:gd name="connsiteX39" fmla="*/ 17318 w 750601"/>
                <a:gd name="connsiteY39" fmla="*/ 12695 h 29445"/>
                <a:gd name="connsiteX40" fmla="*/ 22080 w 750601"/>
                <a:gd name="connsiteY40" fmla="*/ 11076 h 29445"/>
                <a:gd name="connsiteX41" fmla="*/ 28843 w 750601"/>
                <a:gd name="connsiteY41" fmla="*/ 2408 h 29445"/>
                <a:gd name="connsiteX42" fmla="*/ 43036 w 750601"/>
                <a:gd name="connsiteY42" fmla="*/ 8123 h 29445"/>
                <a:gd name="connsiteX43" fmla="*/ 51256 w 750601"/>
                <a:gd name="connsiteY43" fmla="*/ 11838 h 29445"/>
                <a:gd name="connsiteX44" fmla="*/ 52561 w 750601"/>
                <a:gd name="connsiteY44" fmla="*/ 11171 h 29445"/>
                <a:gd name="connsiteX45" fmla="*/ 85327 w 750601"/>
                <a:gd name="connsiteY45" fmla="*/ 11171 h 29445"/>
                <a:gd name="connsiteX46" fmla="*/ 94852 w 750601"/>
                <a:gd name="connsiteY46" fmla="*/ 11171 h 29445"/>
                <a:gd name="connsiteX47" fmla="*/ 132285 w 750601"/>
                <a:gd name="connsiteY47" fmla="*/ 12695 h 29445"/>
                <a:gd name="connsiteX48" fmla="*/ 154669 w 750601"/>
                <a:gd name="connsiteY48" fmla="*/ 12695 h 29445"/>
                <a:gd name="connsiteX49" fmla="*/ 198864 w 750601"/>
                <a:gd name="connsiteY49" fmla="*/ 11552 h 29445"/>
                <a:gd name="connsiteX50" fmla="*/ 215247 w 750601"/>
                <a:gd name="connsiteY50" fmla="*/ 6314 h 29445"/>
                <a:gd name="connsiteX51" fmla="*/ 232202 w 750601"/>
                <a:gd name="connsiteY51" fmla="*/ 9838 h 29445"/>
                <a:gd name="connsiteX52" fmla="*/ 238107 w 750601"/>
                <a:gd name="connsiteY52" fmla="*/ 21363 h 29445"/>
                <a:gd name="connsiteX53" fmla="*/ 258301 w 750601"/>
                <a:gd name="connsiteY53" fmla="*/ 10505 h 29445"/>
                <a:gd name="connsiteX54" fmla="*/ 281446 w 750601"/>
                <a:gd name="connsiteY54" fmla="*/ 4218 h 29445"/>
                <a:gd name="connsiteX55" fmla="*/ 283828 w 750601"/>
                <a:gd name="connsiteY55" fmla="*/ 599 h 29445"/>
                <a:gd name="connsiteX56" fmla="*/ 284970 w 750601"/>
                <a:gd name="connsiteY56" fmla="*/ 1551 h 29445"/>
                <a:gd name="connsiteX57" fmla="*/ 282780 w 750601"/>
                <a:gd name="connsiteY57" fmla="*/ 5171 h 29445"/>
                <a:gd name="connsiteX58" fmla="*/ 289638 w 750601"/>
                <a:gd name="connsiteY58" fmla="*/ 15362 h 29445"/>
                <a:gd name="connsiteX59" fmla="*/ 290781 w 750601"/>
                <a:gd name="connsiteY59" fmla="*/ 16124 h 29445"/>
                <a:gd name="connsiteX60" fmla="*/ 289733 w 750601"/>
                <a:gd name="connsiteY60" fmla="*/ 15172 h 29445"/>
                <a:gd name="connsiteX61" fmla="*/ 298115 w 750601"/>
                <a:gd name="connsiteY61" fmla="*/ 6314 h 29445"/>
                <a:gd name="connsiteX62" fmla="*/ 305068 w 750601"/>
                <a:gd name="connsiteY62" fmla="*/ 4123 h 29445"/>
                <a:gd name="connsiteX63" fmla="*/ 316974 w 750601"/>
                <a:gd name="connsiteY63" fmla="*/ 6885 h 29445"/>
                <a:gd name="connsiteX64" fmla="*/ 365552 w 750601"/>
                <a:gd name="connsiteY64" fmla="*/ 6885 h 29445"/>
                <a:gd name="connsiteX65" fmla="*/ 451277 w 750601"/>
                <a:gd name="connsiteY65" fmla="*/ 6885 h 29445"/>
                <a:gd name="connsiteX66" fmla="*/ 465660 w 750601"/>
                <a:gd name="connsiteY66" fmla="*/ 3647 h 29445"/>
                <a:gd name="connsiteX67" fmla="*/ 466517 w 750601"/>
                <a:gd name="connsiteY67" fmla="*/ 884 h 29445"/>
                <a:gd name="connsiteX68" fmla="*/ 465374 w 750601"/>
                <a:gd name="connsiteY68" fmla="*/ 313 h 29445"/>
                <a:gd name="connsiteX69" fmla="*/ 466612 w 750601"/>
                <a:gd name="connsiteY69" fmla="*/ 884 h 29445"/>
                <a:gd name="connsiteX70" fmla="*/ 468041 w 750601"/>
                <a:gd name="connsiteY70" fmla="*/ 3456 h 29445"/>
                <a:gd name="connsiteX71" fmla="*/ 467279 w 750601"/>
                <a:gd name="connsiteY71" fmla="*/ 4885 h 29445"/>
                <a:gd name="connsiteX72" fmla="*/ 474042 w 750601"/>
                <a:gd name="connsiteY72" fmla="*/ 14410 h 29445"/>
                <a:gd name="connsiteX73" fmla="*/ 473089 w 750601"/>
                <a:gd name="connsiteY73" fmla="*/ 15362 h 29445"/>
                <a:gd name="connsiteX74" fmla="*/ 474137 w 750601"/>
                <a:gd name="connsiteY74" fmla="*/ 14505 h 29445"/>
                <a:gd name="connsiteX75" fmla="*/ 486615 w 750601"/>
                <a:gd name="connsiteY75" fmla="*/ 7361 h 29445"/>
                <a:gd name="connsiteX76" fmla="*/ 534240 w 750601"/>
                <a:gd name="connsiteY76" fmla="*/ 6314 h 29445"/>
                <a:gd name="connsiteX77" fmla="*/ 543765 w 750601"/>
                <a:gd name="connsiteY77" fmla="*/ 6314 h 29445"/>
                <a:gd name="connsiteX78" fmla="*/ 640824 w 750601"/>
                <a:gd name="connsiteY78" fmla="*/ 1551 h 29445"/>
                <a:gd name="connsiteX79" fmla="*/ 645778 w 750601"/>
                <a:gd name="connsiteY79" fmla="*/ 16886 h 29445"/>
                <a:gd name="connsiteX80" fmla="*/ 665875 w 750601"/>
                <a:gd name="connsiteY80" fmla="*/ 2408 h 29445"/>
                <a:gd name="connsiteX81" fmla="*/ 686163 w 750601"/>
                <a:gd name="connsiteY81" fmla="*/ 1265 h 29445"/>
                <a:gd name="connsiteX82" fmla="*/ 737122 w 750601"/>
                <a:gd name="connsiteY82" fmla="*/ 27 h 29445"/>
                <a:gd name="connsiteX83" fmla="*/ 749410 w 750601"/>
                <a:gd name="connsiteY83" fmla="*/ 6695 h 29445"/>
                <a:gd name="connsiteX84" fmla="*/ 748933 w 750601"/>
                <a:gd name="connsiteY84" fmla="*/ 11743 h 29445"/>
                <a:gd name="connsiteX85" fmla="*/ 90946 w 750601"/>
                <a:gd name="connsiteY85" fmla="*/ 12314 h 29445"/>
                <a:gd name="connsiteX86" fmla="*/ 86374 w 750601"/>
                <a:gd name="connsiteY86" fmla="*/ 12314 h 29445"/>
                <a:gd name="connsiteX87" fmla="*/ 90946 w 750601"/>
                <a:gd name="connsiteY87" fmla="*/ 12314 h 29445"/>
                <a:gd name="connsiteX88" fmla="*/ 341549 w 750601"/>
                <a:gd name="connsiteY88" fmla="*/ 16124 h 29445"/>
                <a:gd name="connsiteX89" fmla="*/ 340501 w 750601"/>
                <a:gd name="connsiteY89" fmla="*/ 16124 h 29445"/>
                <a:gd name="connsiteX90" fmla="*/ 341549 w 750601"/>
                <a:gd name="connsiteY90" fmla="*/ 16124 h 29445"/>
                <a:gd name="connsiteX91" fmla="*/ 398699 w 750601"/>
                <a:gd name="connsiteY91" fmla="*/ 16124 h 29445"/>
                <a:gd name="connsiteX92" fmla="*/ 397461 w 750601"/>
                <a:gd name="connsiteY92" fmla="*/ 16124 h 29445"/>
                <a:gd name="connsiteX93" fmla="*/ 398509 w 750601"/>
                <a:gd name="connsiteY93" fmla="*/ 16696 h 29445"/>
                <a:gd name="connsiteX94" fmla="*/ 600343 w 750601"/>
                <a:gd name="connsiteY94" fmla="*/ 14505 h 29445"/>
                <a:gd name="connsiteX95" fmla="*/ 599391 w 750601"/>
                <a:gd name="connsiteY95" fmla="*/ 14505 h 29445"/>
                <a:gd name="connsiteX96" fmla="*/ 599391 w 750601"/>
                <a:gd name="connsiteY96" fmla="*/ 15648 h 29445"/>
                <a:gd name="connsiteX97" fmla="*/ 735408 w 750601"/>
                <a:gd name="connsiteY97" fmla="*/ 15267 h 29445"/>
                <a:gd name="connsiteX98" fmla="*/ 734646 w 750601"/>
                <a:gd name="connsiteY98" fmla="*/ 14219 h 29445"/>
                <a:gd name="connsiteX99" fmla="*/ 733217 w 750601"/>
                <a:gd name="connsiteY99" fmla="*/ 14981 h 29445"/>
                <a:gd name="connsiteX100" fmla="*/ 733217 w 750601"/>
                <a:gd name="connsiteY100" fmla="*/ 16220 h 29445"/>
                <a:gd name="connsiteX101" fmla="*/ 735027 w 750601"/>
                <a:gd name="connsiteY101" fmla="*/ 15267 h 29445"/>
                <a:gd name="connsiteX102" fmla="*/ 747409 w 750601"/>
                <a:gd name="connsiteY102" fmla="*/ 9647 h 29445"/>
                <a:gd name="connsiteX103" fmla="*/ 747886 w 750601"/>
                <a:gd name="connsiteY103" fmla="*/ 8409 h 29445"/>
                <a:gd name="connsiteX104" fmla="*/ 746933 w 750601"/>
                <a:gd name="connsiteY104" fmla="*/ 8409 h 29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750601" h="29445">
                  <a:moveTo>
                    <a:pt x="748933" y="11743"/>
                  </a:moveTo>
                  <a:cubicBezTo>
                    <a:pt x="741313" y="25078"/>
                    <a:pt x="736360" y="25840"/>
                    <a:pt x="720358" y="19172"/>
                  </a:cubicBezTo>
                  <a:cubicBezTo>
                    <a:pt x="715672" y="17401"/>
                    <a:pt x="710405" y="18201"/>
                    <a:pt x="706452" y="21268"/>
                  </a:cubicBezTo>
                  <a:cubicBezTo>
                    <a:pt x="699298" y="28212"/>
                    <a:pt x="688002" y="28459"/>
                    <a:pt x="680544" y="21839"/>
                  </a:cubicBezTo>
                  <a:cubicBezTo>
                    <a:pt x="683525" y="19096"/>
                    <a:pt x="687583" y="17839"/>
                    <a:pt x="691593" y="18410"/>
                  </a:cubicBezTo>
                  <a:lnTo>
                    <a:pt x="692736" y="19172"/>
                  </a:lnTo>
                  <a:lnTo>
                    <a:pt x="691783" y="18315"/>
                  </a:lnTo>
                  <a:cubicBezTo>
                    <a:pt x="692545" y="15743"/>
                    <a:pt x="695117" y="12886"/>
                    <a:pt x="692640" y="10695"/>
                  </a:cubicBezTo>
                  <a:cubicBezTo>
                    <a:pt x="690164" y="8504"/>
                    <a:pt x="687306" y="11267"/>
                    <a:pt x="685211" y="12886"/>
                  </a:cubicBezTo>
                  <a:cubicBezTo>
                    <a:pt x="682706" y="15210"/>
                    <a:pt x="680944" y="18229"/>
                    <a:pt x="680163" y="21554"/>
                  </a:cubicBezTo>
                  <a:cubicBezTo>
                    <a:pt x="676219" y="19839"/>
                    <a:pt x="671647" y="20420"/>
                    <a:pt x="668256" y="23078"/>
                  </a:cubicBezTo>
                  <a:cubicBezTo>
                    <a:pt x="661618" y="28164"/>
                    <a:pt x="652112" y="26907"/>
                    <a:pt x="647025" y="20258"/>
                  </a:cubicBezTo>
                  <a:cubicBezTo>
                    <a:pt x="646987" y="20220"/>
                    <a:pt x="646959" y="20172"/>
                    <a:pt x="646921" y="20125"/>
                  </a:cubicBezTo>
                  <a:cubicBezTo>
                    <a:pt x="646111" y="23868"/>
                    <a:pt x="642520" y="26335"/>
                    <a:pt x="638729" y="25745"/>
                  </a:cubicBezTo>
                  <a:cubicBezTo>
                    <a:pt x="620470" y="24221"/>
                    <a:pt x="602086" y="24792"/>
                    <a:pt x="583960" y="27459"/>
                  </a:cubicBezTo>
                  <a:cubicBezTo>
                    <a:pt x="577293" y="28983"/>
                    <a:pt x="578531" y="20792"/>
                    <a:pt x="574435" y="17934"/>
                  </a:cubicBezTo>
                  <a:lnTo>
                    <a:pt x="573483" y="17267"/>
                  </a:lnTo>
                  <a:lnTo>
                    <a:pt x="574149" y="18220"/>
                  </a:lnTo>
                  <a:cubicBezTo>
                    <a:pt x="568520" y="28393"/>
                    <a:pt x="555709" y="32079"/>
                    <a:pt x="545536" y="26450"/>
                  </a:cubicBezTo>
                  <a:cubicBezTo>
                    <a:pt x="543127" y="25116"/>
                    <a:pt x="541003" y="23325"/>
                    <a:pt x="539288" y="21173"/>
                  </a:cubicBezTo>
                  <a:cubicBezTo>
                    <a:pt x="538050" y="19553"/>
                    <a:pt x="538526" y="16315"/>
                    <a:pt x="535764" y="15743"/>
                  </a:cubicBezTo>
                  <a:cubicBezTo>
                    <a:pt x="533002" y="15172"/>
                    <a:pt x="528620" y="12886"/>
                    <a:pt x="531001" y="18601"/>
                  </a:cubicBezTo>
                  <a:cubicBezTo>
                    <a:pt x="534240" y="26221"/>
                    <a:pt x="528811" y="28126"/>
                    <a:pt x="523000" y="28793"/>
                  </a:cubicBezTo>
                  <a:cubicBezTo>
                    <a:pt x="510618" y="30745"/>
                    <a:pt x="497940" y="28288"/>
                    <a:pt x="487186" y="21839"/>
                  </a:cubicBezTo>
                  <a:cubicBezTo>
                    <a:pt x="485186" y="20506"/>
                    <a:pt x="484138" y="17553"/>
                    <a:pt x="479662" y="19458"/>
                  </a:cubicBezTo>
                  <a:cubicBezTo>
                    <a:pt x="463431" y="26211"/>
                    <a:pt x="445448" y="27516"/>
                    <a:pt x="428417" y="23173"/>
                  </a:cubicBezTo>
                  <a:cubicBezTo>
                    <a:pt x="417654" y="21077"/>
                    <a:pt x="407843" y="27364"/>
                    <a:pt x="397080" y="26316"/>
                  </a:cubicBezTo>
                  <a:cubicBezTo>
                    <a:pt x="394698" y="26316"/>
                    <a:pt x="390222" y="27364"/>
                    <a:pt x="390127" y="26983"/>
                  </a:cubicBezTo>
                  <a:cubicBezTo>
                    <a:pt x="385173" y="11838"/>
                    <a:pt x="377363" y="25078"/>
                    <a:pt x="371077" y="24887"/>
                  </a:cubicBezTo>
                  <a:cubicBezTo>
                    <a:pt x="355074" y="24887"/>
                    <a:pt x="339263" y="29364"/>
                    <a:pt x="323452" y="24887"/>
                  </a:cubicBezTo>
                  <a:cubicBezTo>
                    <a:pt x="309069" y="20982"/>
                    <a:pt x="294114" y="24887"/>
                    <a:pt x="279446" y="24887"/>
                  </a:cubicBezTo>
                  <a:cubicBezTo>
                    <a:pt x="264778" y="24887"/>
                    <a:pt x="249633" y="28221"/>
                    <a:pt x="235155" y="22506"/>
                  </a:cubicBezTo>
                  <a:cubicBezTo>
                    <a:pt x="221058" y="30698"/>
                    <a:pt x="204675" y="27935"/>
                    <a:pt x="190863" y="25745"/>
                  </a:cubicBezTo>
                  <a:cubicBezTo>
                    <a:pt x="172251" y="22830"/>
                    <a:pt x="153383" y="21839"/>
                    <a:pt x="134571" y="22792"/>
                  </a:cubicBezTo>
                  <a:cubicBezTo>
                    <a:pt x="113902" y="23840"/>
                    <a:pt x="93804" y="20982"/>
                    <a:pt x="73515" y="21649"/>
                  </a:cubicBezTo>
                  <a:cubicBezTo>
                    <a:pt x="53227" y="22316"/>
                    <a:pt x="35415" y="21649"/>
                    <a:pt x="16365" y="21649"/>
                  </a:cubicBezTo>
                  <a:cubicBezTo>
                    <a:pt x="10841" y="21649"/>
                    <a:pt x="3507" y="24221"/>
                    <a:pt x="745" y="19077"/>
                  </a:cubicBezTo>
                  <a:cubicBezTo>
                    <a:pt x="-2018" y="13934"/>
                    <a:pt x="3412" y="8600"/>
                    <a:pt x="8745" y="5171"/>
                  </a:cubicBezTo>
                  <a:cubicBezTo>
                    <a:pt x="10270" y="4218"/>
                    <a:pt x="11317" y="2504"/>
                    <a:pt x="13603" y="3170"/>
                  </a:cubicBezTo>
                  <a:cubicBezTo>
                    <a:pt x="17985" y="5075"/>
                    <a:pt x="13603" y="9933"/>
                    <a:pt x="17318" y="12695"/>
                  </a:cubicBezTo>
                  <a:cubicBezTo>
                    <a:pt x="19318" y="13267"/>
                    <a:pt x="20652" y="12124"/>
                    <a:pt x="22080" y="11076"/>
                  </a:cubicBezTo>
                  <a:cubicBezTo>
                    <a:pt x="25414" y="8600"/>
                    <a:pt x="27129" y="218"/>
                    <a:pt x="28843" y="2408"/>
                  </a:cubicBezTo>
                  <a:cubicBezTo>
                    <a:pt x="33034" y="7742"/>
                    <a:pt x="40369" y="2408"/>
                    <a:pt x="43036" y="8123"/>
                  </a:cubicBezTo>
                  <a:cubicBezTo>
                    <a:pt x="44283" y="11419"/>
                    <a:pt x="47960" y="13086"/>
                    <a:pt x="51256" y="11838"/>
                  </a:cubicBezTo>
                  <a:cubicBezTo>
                    <a:pt x="51713" y="11667"/>
                    <a:pt x="52151" y="11448"/>
                    <a:pt x="52561" y="11171"/>
                  </a:cubicBezTo>
                  <a:cubicBezTo>
                    <a:pt x="63514" y="6028"/>
                    <a:pt x="74468" y="11171"/>
                    <a:pt x="85327" y="11171"/>
                  </a:cubicBezTo>
                  <a:cubicBezTo>
                    <a:pt x="88374" y="8028"/>
                    <a:pt x="91327" y="3837"/>
                    <a:pt x="94852" y="11171"/>
                  </a:cubicBezTo>
                  <a:cubicBezTo>
                    <a:pt x="107044" y="12886"/>
                    <a:pt x="119236" y="6980"/>
                    <a:pt x="132285" y="12695"/>
                  </a:cubicBezTo>
                  <a:cubicBezTo>
                    <a:pt x="139705" y="13772"/>
                    <a:pt x="147248" y="13772"/>
                    <a:pt x="154669" y="12695"/>
                  </a:cubicBezTo>
                  <a:cubicBezTo>
                    <a:pt x="169385" y="14362"/>
                    <a:pt x="184253" y="13972"/>
                    <a:pt x="198864" y="11552"/>
                  </a:cubicBezTo>
                  <a:cubicBezTo>
                    <a:pt x="204113" y="9200"/>
                    <a:pt x="209609" y="7438"/>
                    <a:pt x="215247" y="6314"/>
                  </a:cubicBezTo>
                  <a:cubicBezTo>
                    <a:pt x="221344" y="6314"/>
                    <a:pt x="223725" y="13648"/>
                    <a:pt x="232202" y="9838"/>
                  </a:cubicBezTo>
                  <a:cubicBezTo>
                    <a:pt x="238870" y="6885"/>
                    <a:pt x="235821" y="17363"/>
                    <a:pt x="238107" y="21363"/>
                  </a:cubicBezTo>
                  <a:cubicBezTo>
                    <a:pt x="243079" y="15143"/>
                    <a:pt x="250376" y="11229"/>
                    <a:pt x="258301" y="10505"/>
                  </a:cubicBezTo>
                  <a:cubicBezTo>
                    <a:pt x="266149" y="8923"/>
                    <a:pt x="273874" y="6818"/>
                    <a:pt x="281446" y="4218"/>
                  </a:cubicBezTo>
                  <a:lnTo>
                    <a:pt x="283828" y="599"/>
                  </a:lnTo>
                  <a:cubicBezTo>
                    <a:pt x="284304" y="599"/>
                    <a:pt x="285066" y="1456"/>
                    <a:pt x="284970" y="1551"/>
                  </a:cubicBezTo>
                  <a:cubicBezTo>
                    <a:pt x="284875" y="1646"/>
                    <a:pt x="283542" y="4028"/>
                    <a:pt x="282780" y="5171"/>
                  </a:cubicBezTo>
                  <a:cubicBezTo>
                    <a:pt x="282780" y="10028"/>
                    <a:pt x="283542" y="14124"/>
                    <a:pt x="289638" y="15362"/>
                  </a:cubicBezTo>
                  <a:lnTo>
                    <a:pt x="290781" y="16124"/>
                  </a:lnTo>
                  <a:lnTo>
                    <a:pt x="289733" y="15172"/>
                  </a:lnTo>
                  <a:cubicBezTo>
                    <a:pt x="292686" y="12314"/>
                    <a:pt x="297162" y="9743"/>
                    <a:pt x="298115" y="6314"/>
                  </a:cubicBezTo>
                  <a:cubicBezTo>
                    <a:pt x="299734" y="1075"/>
                    <a:pt x="301639" y="694"/>
                    <a:pt x="305068" y="4123"/>
                  </a:cubicBezTo>
                  <a:cubicBezTo>
                    <a:pt x="308097" y="7400"/>
                    <a:pt x="312812" y="8495"/>
                    <a:pt x="316974" y="6885"/>
                  </a:cubicBezTo>
                  <a:cubicBezTo>
                    <a:pt x="333357" y="313"/>
                    <a:pt x="349360" y="6885"/>
                    <a:pt x="365552" y="6885"/>
                  </a:cubicBezTo>
                  <a:cubicBezTo>
                    <a:pt x="394127" y="7457"/>
                    <a:pt x="422702" y="7361"/>
                    <a:pt x="451277" y="6885"/>
                  </a:cubicBezTo>
                  <a:cubicBezTo>
                    <a:pt x="456173" y="6342"/>
                    <a:pt x="461002" y="5256"/>
                    <a:pt x="465660" y="3647"/>
                  </a:cubicBezTo>
                  <a:cubicBezTo>
                    <a:pt x="466041" y="2761"/>
                    <a:pt x="466336" y="1837"/>
                    <a:pt x="466517" y="884"/>
                  </a:cubicBezTo>
                  <a:lnTo>
                    <a:pt x="465374" y="313"/>
                  </a:lnTo>
                  <a:lnTo>
                    <a:pt x="466612" y="884"/>
                  </a:lnTo>
                  <a:cubicBezTo>
                    <a:pt x="467165" y="1704"/>
                    <a:pt x="467641" y="2561"/>
                    <a:pt x="468041" y="3456"/>
                  </a:cubicBezTo>
                  <a:cubicBezTo>
                    <a:pt x="468041" y="3456"/>
                    <a:pt x="467565" y="4409"/>
                    <a:pt x="467279" y="4885"/>
                  </a:cubicBezTo>
                  <a:cubicBezTo>
                    <a:pt x="469565" y="8219"/>
                    <a:pt x="471756" y="11552"/>
                    <a:pt x="474042" y="14410"/>
                  </a:cubicBezTo>
                  <a:lnTo>
                    <a:pt x="473089" y="15362"/>
                  </a:lnTo>
                  <a:lnTo>
                    <a:pt x="474137" y="14505"/>
                  </a:lnTo>
                  <a:cubicBezTo>
                    <a:pt x="478233" y="11933"/>
                    <a:pt x="481376" y="6695"/>
                    <a:pt x="486615" y="7361"/>
                  </a:cubicBezTo>
                  <a:cubicBezTo>
                    <a:pt x="502712" y="9552"/>
                    <a:pt x="518523" y="3837"/>
                    <a:pt x="534240" y="6314"/>
                  </a:cubicBezTo>
                  <a:cubicBezTo>
                    <a:pt x="537393" y="6809"/>
                    <a:pt x="540612" y="6809"/>
                    <a:pt x="543765" y="6314"/>
                  </a:cubicBezTo>
                  <a:cubicBezTo>
                    <a:pt x="576150" y="1265"/>
                    <a:pt x="609106" y="7838"/>
                    <a:pt x="640824" y="1551"/>
                  </a:cubicBezTo>
                  <a:cubicBezTo>
                    <a:pt x="646159" y="6314"/>
                    <a:pt x="642729" y="12410"/>
                    <a:pt x="645778" y="16886"/>
                  </a:cubicBezTo>
                  <a:cubicBezTo>
                    <a:pt x="650445" y="2789"/>
                    <a:pt x="651873" y="1646"/>
                    <a:pt x="665875" y="2408"/>
                  </a:cubicBezTo>
                  <a:cubicBezTo>
                    <a:pt x="672733" y="2408"/>
                    <a:pt x="679877" y="789"/>
                    <a:pt x="686163" y="1265"/>
                  </a:cubicBezTo>
                  <a:cubicBezTo>
                    <a:pt x="703137" y="2808"/>
                    <a:pt x="720244" y="2389"/>
                    <a:pt x="737122" y="27"/>
                  </a:cubicBezTo>
                  <a:cubicBezTo>
                    <a:pt x="742161" y="-297"/>
                    <a:pt x="746933" y="2294"/>
                    <a:pt x="749410" y="6695"/>
                  </a:cubicBezTo>
                  <a:cubicBezTo>
                    <a:pt x="750934" y="8695"/>
                    <a:pt x="751219" y="10219"/>
                    <a:pt x="748933" y="11743"/>
                  </a:cubicBezTo>
                  <a:close/>
                  <a:moveTo>
                    <a:pt x="90946" y="12314"/>
                  </a:moveTo>
                  <a:lnTo>
                    <a:pt x="86374" y="12314"/>
                  </a:lnTo>
                  <a:cubicBezTo>
                    <a:pt x="87327" y="14124"/>
                    <a:pt x="89232" y="14410"/>
                    <a:pt x="90946" y="12314"/>
                  </a:cubicBezTo>
                  <a:close/>
                  <a:moveTo>
                    <a:pt x="341549" y="16124"/>
                  </a:moveTo>
                  <a:lnTo>
                    <a:pt x="340501" y="16124"/>
                  </a:lnTo>
                  <a:lnTo>
                    <a:pt x="341549" y="16124"/>
                  </a:lnTo>
                  <a:close/>
                  <a:moveTo>
                    <a:pt x="398699" y="16124"/>
                  </a:moveTo>
                  <a:lnTo>
                    <a:pt x="397461" y="16124"/>
                  </a:lnTo>
                  <a:lnTo>
                    <a:pt x="398509" y="16696"/>
                  </a:lnTo>
                  <a:close/>
                  <a:moveTo>
                    <a:pt x="600343" y="14505"/>
                  </a:moveTo>
                  <a:lnTo>
                    <a:pt x="599391" y="14505"/>
                  </a:lnTo>
                  <a:lnTo>
                    <a:pt x="599391" y="15648"/>
                  </a:lnTo>
                  <a:close/>
                  <a:moveTo>
                    <a:pt x="735408" y="15267"/>
                  </a:moveTo>
                  <a:cubicBezTo>
                    <a:pt x="735408" y="15267"/>
                    <a:pt x="734836" y="14219"/>
                    <a:pt x="734646" y="14219"/>
                  </a:cubicBezTo>
                  <a:cubicBezTo>
                    <a:pt x="734131" y="14400"/>
                    <a:pt x="733655" y="14658"/>
                    <a:pt x="733217" y="14981"/>
                  </a:cubicBezTo>
                  <a:cubicBezTo>
                    <a:pt x="733217" y="14981"/>
                    <a:pt x="733217" y="16124"/>
                    <a:pt x="733217" y="16220"/>
                  </a:cubicBezTo>
                  <a:cubicBezTo>
                    <a:pt x="733217" y="16315"/>
                    <a:pt x="735027" y="16696"/>
                    <a:pt x="735027" y="15267"/>
                  </a:cubicBezTo>
                  <a:close/>
                  <a:moveTo>
                    <a:pt x="747409" y="9647"/>
                  </a:moveTo>
                  <a:lnTo>
                    <a:pt x="747886" y="8409"/>
                  </a:lnTo>
                  <a:lnTo>
                    <a:pt x="746933" y="8409"/>
                  </a:lnTo>
                  <a:close/>
                </a:path>
              </a:pathLst>
            </a:custGeom>
            <a:grpFill/>
            <a:ln w="9525" cap="flat">
              <a:noFill/>
              <a:prstDash val="solid"/>
              <a:miter/>
            </a:ln>
          </p:spPr>
          <p:txBody>
            <a:bodyPr rtlCol="0" anchor="ctr"/>
            <a:lstStyle/>
            <a:p>
              <a:endParaRPr lang="en-US"/>
            </a:p>
          </p:txBody>
        </p:sp>
        <p:sp>
          <p:nvSpPr>
            <p:cNvPr id="126" name="Freeform 477">
              <a:extLst>
                <a:ext uri="{FF2B5EF4-FFF2-40B4-BE49-F238E27FC236}">
                  <a16:creationId xmlns:a16="http://schemas.microsoft.com/office/drawing/2014/main" id="{E5C42700-CD60-2C5D-9AE2-733DDEA89EBC}"/>
                </a:ext>
              </a:extLst>
            </p:cNvPr>
            <p:cNvSpPr/>
            <p:nvPr/>
          </p:nvSpPr>
          <p:spPr>
            <a:xfrm>
              <a:off x="7422040" y="2759546"/>
              <a:ext cx="18318" cy="10147"/>
            </a:xfrm>
            <a:custGeom>
              <a:avLst/>
              <a:gdLst>
                <a:gd name="connsiteX0" fmla="*/ 17461 w 18318"/>
                <a:gd name="connsiteY0" fmla="*/ 3560 h 10147"/>
                <a:gd name="connsiteX1" fmla="*/ 16127 w 18318"/>
                <a:gd name="connsiteY1" fmla="*/ 4322 h 10147"/>
                <a:gd name="connsiteX2" fmla="*/ 2126 w 18318"/>
                <a:gd name="connsiteY2" fmla="*/ 893 h 10147"/>
                <a:gd name="connsiteX3" fmla="*/ 30 w 18318"/>
                <a:gd name="connsiteY3" fmla="*/ 893 h 10147"/>
                <a:gd name="connsiteX4" fmla="*/ 983 w 18318"/>
                <a:gd name="connsiteY4" fmla="*/ 2132 h 10147"/>
                <a:gd name="connsiteX5" fmla="*/ 17366 w 18318"/>
                <a:gd name="connsiteY5" fmla="*/ 5656 h 10147"/>
                <a:gd name="connsiteX6" fmla="*/ 18318 w 18318"/>
                <a:gd name="connsiteY6" fmla="*/ 4322 h 10147"/>
                <a:gd name="connsiteX7" fmla="*/ 17461 w 18318"/>
                <a:gd name="connsiteY7" fmla="*/ 3560 h 10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318" h="10147">
                  <a:moveTo>
                    <a:pt x="17461" y="3560"/>
                  </a:moveTo>
                  <a:cubicBezTo>
                    <a:pt x="16975" y="3741"/>
                    <a:pt x="16527" y="3999"/>
                    <a:pt x="16127" y="4322"/>
                  </a:cubicBezTo>
                  <a:lnTo>
                    <a:pt x="2126" y="893"/>
                  </a:lnTo>
                  <a:cubicBezTo>
                    <a:pt x="1078" y="-250"/>
                    <a:pt x="220" y="-345"/>
                    <a:pt x="30" y="893"/>
                  </a:cubicBezTo>
                  <a:cubicBezTo>
                    <a:pt x="-160" y="2132"/>
                    <a:pt x="602" y="1751"/>
                    <a:pt x="983" y="2132"/>
                  </a:cubicBezTo>
                  <a:cubicBezTo>
                    <a:pt x="6602" y="11657"/>
                    <a:pt x="9174" y="12514"/>
                    <a:pt x="17366" y="5656"/>
                  </a:cubicBezTo>
                  <a:cubicBezTo>
                    <a:pt x="17746" y="5256"/>
                    <a:pt x="18061" y="4808"/>
                    <a:pt x="18318" y="4322"/>
                  </a:cubicBezTo>
                  <a:cubicBezTo>
                    <a:pt x="18318" y="4322"/>
                    <a:pt x="17651" y="3465"/>
                    <a:pt x="17461" y="3560"/>
                  </a:cubicBezTo>
                  <a:close/>
                </a:path>
              </a:pathLst>
            </a:custGeom>
            <a:grpFill/>
            <a:ln w="9525" cap="flat">
              <a:noFill/>
              <a:prstDash val="solid"/>
              <a:miter/>
            </a:ln>
          </p:spPr>
          <p:txBody>
            <a:bodyPr rtlCol="0" anchor="ctr"/>
            <a:lstStyle/>
            <a:p>
              <a:endParaRPr lang="en-US"/>
            </a:p>
          </p:txBody>
        </p:sp>
        <p:sp>
          <p:nvSpPr>
            <p:cNvPr id="127" name="Freeform 478">
              <a:extLst>
                <a:ext uri="{FF2B5EF4-FFF2-40B4-BE49-F238E27FC236}">
                  <a16:creationId xmlns:a16="http://schemas.microsoft.com/office/drawing/2014/main" id="{ADE01D24-9D3F-D01C-A28E-14F8C27787AC}"/>
                </a:ext>
              </a:extLst>
            </p:cNvPr>
            <p:cNvSpPr/>
            <p:nvPr/>
          </p:nvSpPr>
          <p:spPr>
            <a:xfrm>
              <a:off x="7375874" y="2710148"/>
              <a:ext cx="1047" cy="857"/>
            </a:xfrm>
            <a:custGeom>
              <a:avLst/>
              <a:gdLst>
                <a:gd name="connsiteX0" fmla="*/ 1048 w 1047"/>
                <a:gd name="connsiteY0" fmla="*/ 0 h 857"/>
                <a:gd name="connsiteX1" fmla="*/ 0 w 1047"/>
                <a:gd name="connsiteY1" fmla="*/ 286 h 857"/>
                <a:gd name="connsiteX2" fmla="*/ 857 w 1047"/>
                <a:gd name="connsiteY2" fmla="*/ 857 h 857"/>
                <a:gd name="connsiteX3" fmla="*/ 1048 w 1047"/>
                <a:gd name="connsiteY3" fmla="*/ 0 h 857"/>
              </a:gdLst>
              <a:ahLst/>
              <a:cxnLst>
                <a:cxn ang="0">
                  <a:pos x="connsiteX0" y="connsiteY0"/>
                </a:cxn>
                <a:cxn ang="0">
                  <a:pos x="connsiteX1" y="connsiteY1"/>
                </a:cxn>
                <a:cxn ang="0">
                  <a:pos x="connsiteX2" y="connsiteY2"/>
                </a:cxn>
                <a:cxn ang="0">
                  <a:pos x="connsiteX3" y="connsiteY3"/>
                </a:cxn>
              </a:cxnLst>
              <a:rect l="l" t="t" r="r" b="b"/>
              <a:pathLst>
                <a:path w="1047" h="857">
                  <a:moveTo>
                    <a:pt x="1048" y="0"/>
                  </a:moveTo>
                  <a:lnTo>
                    <a:pt x="0" y="286"/>
                  </a:lnTo>
                  <a:lnTo>
                    <a:pt x="857" y="857"/>
                  </a:lnTo>
                  <a:lnTo>
                    <a:pt x="1048" y="0"/>
                  </a:lnTo>
                  <a:close/>
                </a:path>
              </a:pathLst>
            </a:custGeom>
            <a:grpFill/>
            <a:ln w="9525" cap="flat">
              <a:noFill/>
              <a:prstDash val="solid"/>
              <a:miter/>
            </a:ln>
          </p:spPr>
          <p:txBody>
            <a:bodyPr rtlCol="0" anchor="ctr"/>
            <a:lstStyle/>
            <a:p>
              <a:endParaRPr lang="en-US"/>
            </a:p>
          </p:txBody>
        </p:sp>
        <p:sp>
          <p:nvSpPr>
            <p:cNvPr id="128" name="Freeform 479">
              <a:extLst>
                <a:ext uri="{FF2B5EF4-FFF2-40B4-BE49-F238E27FC236}">
                  <a16:creationId xmlns:a16="http://schemas.microsoft.com/office/drawing/2014/main" id="{CAAC1A48-C36E-FD6D-2C8D-D1722833982F}"/>
                </a:ext>
              </a:extLst>
            </p:cNvPr>
            <p:cNvSpPr/>
            <p:nvPr/>
          </p:nvSpPr>
          <p:spPr>
            <a:xfrm>
              <a:off x="7331011" y="2710053"/>
              <a:ext cx="1047" cy="952"/>
            </a:xfrm>
            <a:custGeom>
              <a:avLst/>
              <a:gdLst>
                <a:gd name="connsiteX0" fmla="*/ 190 w 1047"/>
                <a:gd name="connsiteY0" fmla="*/ 0 h 952"/>
                <a:gd name="connsiteX1" fmla="*/ 0 w 1047"/>
                <a:gd name="connsiteY1" fmla="*/ 952 h 952"/>
                <a:gd name="connsiteX2" fmla="*/ 1048 w 1047"/>
                <a:gd name="connsiteY2" fmla="*/ 571 h 952"/>
                <a:gd name="connsiteX3" fmla="*/ 190 w 1047"/>
                <a:gd name="connsiteY3" fmla="*/ 0 h 952"/>
              </a:gdLst>
              <a:ahLst/>
              <a:cxnLst>
                <a:cxn ang="0">
                  <a:pos x="connsiteX0" y="connsiteY0"/>
                </a:cxn>
                <a:cxn ang="0">
                  <a:pos x="connsiteX1" y="connsiteY1"/>
                </a:cxn>
                <a:cxn ang="0">
                  <a:pos x="connsiteX2" y="connsiteY2"/>
                </a:cxn>
                <a:cxn ang="0">
                  <a:pos x="connsiteX3" y="connsiteY3"/>
                </a:cxn>
              </a:cxnLst>
              <a:rect l="l" t="t" r="r" b="b"/>
              <a:pathLst>
                <a:path w="1047" h="952">
                  <a:moveTo>
                    <a:pt x="190" y="0"/>
                  </a:moveTo>
                  <a:lnTo>
                    <a:pt x="0" y="952"/>
                  </a:lnTo>
                  <a:lnTo>
                    <a:pt x="1048" y="571"/>
                  </a:lnTo>
                  <a:lnTo>
                    <a:pt x="190" y="0"/>
                  </a:lnTo>
                  <a:close/>
                </a:path>
              </a:pathLst>
            </a:custGeom>
            <a:grpFill/>
            <a:ln w="9525" cap="flat">
              <a:noFill/>
              <a:prstDash val="solid"/>
              <a:miter/>
            </a:ln>
          </p:spPr>
          <p:txBody>
            <a:bodyPr rtlCol="0" anchor="ctr"/>
            <a:lstStyle/>
            <a:p>
              <a:endParaRPr lang="en-US"/>
            </a:p>
          </p:txBody>
        </p:sp>
        <p:sp>
          <p:nvSpPr>
            <p:cNvPr id="129" name="Freeform 480">
              <a:extLst>
                <a:ext uri="{FF2B5EF4-FFF2-40B4-BE49-F238E27FC236}">
                  <a16:creationId xmlns:a16="http://schemas.microsoft.com/office/drawing/2014/main" id="{D0259968-6CF6-5D8C-67EB-78B949DB0127}"/>
                </a:ext>
              </a:extLst>
            </p:cNvPr>
            <p:cNvSpPr/>
            <p:nvPr/>
          </p:nvSpPr>
          <p:spPr>
            <a:xfrm>
              <a:off x="7532941" y="2704337"/>
              <a:ext cx="666" cy="952"/>
            </a:xfrm>
            <a:custGeom>
              <a:avLst/>
              <a:gdLst>
                <a:gd name="connsiteX0" fmla="*/ 667 w 666"/>
                <a:gd name="connsiteY0" fmla="*/ 0 h 952"/>
                <a:gd name="connsiteX1" fmla="*/ 0 w 666"/>
                <a:gd name="connsiteY1" fmla="*/ 953 h 952"/>
                <a:gd name="connsiteX2" fmla="*/ 0 w 666"/>
                <a:gd name="connsiteY2" fmla="*/ 953 h 952"/>
              </a:gdLst>
              <a:ahLst/>
              <a:cxnLst>
                <a:cxn ang="0">
                  <a:pos x="connsiteX0" y="connsiteY0"/>
                </a:cxn>
                <a:cxn ang="0">
                  <a:pos x="connsiteX1" y="connsiteY1"/>
                </a:cxn>
                <a:cxn ang="0">
                  <a:pos x="connsiteX2" y="connsiteY2"/>
                </a:cxn>
              </a:cxnLst>
              <a:rect l="l" t="t" r="r" b="b"/>
              <a:pathLst>
                <a:path w="666" h="952">
                  <a:moveTo>
                    <a:pt x="667" y="0"/>
                  </a:moveTo>
                  <a:lnTo>
                    <a:pt x="0" y="953"/>
                  </a:lnTo>
                  <a:lnTo>
                    <a:pt x="0" y="953"/>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26185532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8" name="Picture 337">
            <a:extLst>
              <a:ext uri="{FF2B5EF4-FFF2-40B4-BE49-F238E27FC236}">
                <a16:creationId xmlns:a16="http://schemas.microsoft.com/office/drawing/2014/main" id="{07AA7D1A-6A5F-358F-5F6B-8ACC32A4999F}"/>
              </a:ext>
            </a:extLst>
          </p:cNvPr>
          <p:cNvPicPr>
            <a:picLocks noChangeAspect="1"/>
          </p:cNvPicPr>
          <p:nvPr/>
        </p:nvPicPr>
        <p:blipFill>
          <a:blip r:embed="rId3"/>
          <a:stretch>
            <a:fillRect/>
          </a:stretch>
        </p:blipFill>
        <p:spPr>
          <a:xfrm>
            <a:off x="11127142" y="146433"/>
            <a:ext cx="931862" cy="714179"/>
          </a:xfrm>
          <a:prstGeom prst="rect">
            <a:avLst/>
          </a:prstGeom>
        </p:spPr>
      </p:pic>
      <p:sp>
        <p:nvSpPr>
          <p:cNvPr id="2" name="Rounded Rectangle 1">
            <a:extLst>
              <a:ext uri="{FF2B5EF4-FFF2-40B4-BE49-F238E27FC236}">
                <a16:creationId xmlns:a16="http://schemas.microsoft.com/office/drawing/2014/main" id="{E39AEFAA-74B3-7E18-0884-1B99810FDA56}"/>
              </a:ext>
            </a:extLst>
          </p:cNvPr>
          <p:cNvSpPr/>
          <p:nvPr/>
        </p:nvSpPr>
        <p:spPr>
          <a:xfrm>
            <a:off x="35138" y="1338013"/>
            <a:ext cx="5823397" cy="1455939"/>
          </a:xfrm>
          <a:prstGeom prst="roundRect">
            <a:avLst>
              <a:gd name="adj" fmla="val 500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40080" tIns="0" rIns="0" bIns="0" rtlCol="0" anchor="ctr"/>
          <a:lstStyle/>
          <a:p>
            <a:pPr>
              <a:lnSpc>
                <a:spcPct val="90000"/>
              </a:lnSpc>
            </a:pPr>
            <a:r>
              <a:rPr lang="en-US" dirty="0">
                <a:solidFill>
                  <a:schemeClr val="bg1"/>
                </a:solidFill>
                <a:effectLst/>
                <a:latin typeface="DM Serif Display" pitchFamily="2" charset="0"/>
                <a:ea typeface="Calibri" panose="020F0502020204030204" pitchFamily="34" charset="0"/>
                <a:cs typeface="Times New Roman" panose="02020603050405020304" pitchFamily="18" charset="0"/>
              </a:rPr>
              <a:t>Our </a:t>
            </a:r>
            <a:br>
              <a:rPr lang="en-US" sz="2200" dirty="0">
                <a:solidFill>
                  <a:schemeClr val="bg1"/>
                </a:solidFill>
                <a:effectLst/>
                <a:latin typeface="DM Serif Display" pitchFamily="2" charset="0"/>
                <a:ea typeface="Calibri" panose="020F0502020204030204" pitchFamily="34" charset="0"/>
                <a:cs typeface="Times New Roman" panose="02020603050405020304" pitchFamily="18" charset="0"/>
              </a:rPr>
            </a:br>
            <a:r>
              <a:rPr lang="en-US" sz="2200" dirty="0">
                <a:solidFill>
                  <a:schemeClr val="bg1"/>
                </a:solidFill>
                <a:effectLst/>
                <a:latin typeface="DM Serif Display" pitchFamily="2" charset="0"/>
                <a:ea typeface="Calibri" panose="020F0502020204030204" pitchFamily="34" charset="0"/>
                <a:cs typeface="Times New Roman" panose="02020603050405020304" pitchFamily="18" charset="0"/>
              </a:rPr>
              <a:t>Vision </a:t>
            </a:r>
            <a:endParaRPr lang="en-US" sz="2200" dirty="0">
              <a:solidFill>
                <a:schemeClr val="bg1"/>
              </a:solidFill>
              <a:latin typeface="DM Serif Display" pitchFamily="2" charset="0"/>
            </a:endParaRPr>
          </a:p>
        </p:txBody>
      </p:sp>
      <p:sp>
        <p:nvSpPr>
          <p:cNvPr id="3" name="Rounded Rectangle 2">
            <a:extLst>
              <a:ext uri="{FF2B5EF4-FFF2-40B4-BE49-F238E27FC236}">
                <a16:creationId xmlns:a16="http://schemas.microsoft.com/office/drawing/2014/main" id="{D144373E-221D-3E0B-E3E8-FABC660F7390}"/>
              </a:ext>
            </a:extLst>
          </p:cNvPr>
          <p:cNvSpPr/>
          <p:nvPr/>
        </p:nvSpPr>
        <p:spPr>
          <a:xfrm>
            <a:off x="0" y="3727204"/>
            <a:ext cx="5893675" cy="1455939"/>
          </a:xfrm>
          <a:prstGeom prst="roundRect">
            <a:avLst>
              <a:gd name="adj" fmla="val 500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40080" tIns="0" rIns="0" bIns="0" rtlCol="0" anchor="ctr"/>
          <a:lstStyle/>
          <a:p>
            <a:pPr>
              <a:lnSpc>
                <a:spcPct val="90000"/>
              </a:lnSpc>
            </a:pPr>
            <a:r>
              <a:rPr lang="en-US" dirty="0">
                <a:solidFill>
                  <a:schemeClr val="bg1"/>
                </a:solidFill>
                <a:latin typeface="DM Serif Display" pitchFamily="2" charset="0"/>
                <a:cs typeface="Times New Roman" panose="02020603050405020304" pitchFamily="18" charset="0"/>
              </a:rPr>
              <a:t>Our</a:t>
            </a:r>
            <a:r>
              <a:rPr lang="en-US" sz="2200" dirty="0">
                <a:solidFill>
                  <a:schemeClr val="bg1"/>
                </a:solidFill>
                <a:latin typeface="DM Serif Display" pitchFamily="2" charset="0"/>
                <a:cs typeface="Times New Roman" panose="02020603050405020304" pitchFamily="18" charset="0"/>
              </a:rPr>
              <a:t> </a:t>
            </a:r>
            <a:br>
              <a:rPr lang="en-US" sz="2200" dirty="0">
                <a:solidFill>
                  <a:schemeClr val="bg1"/>
                </a:solidFill>
                <a:latin typeface="DM Serif Display" pitchFamily="2" charset="0"/>
                <a:cs typeface="Times New Roman" panose="02020603050405020304" pitchFamily="18" charset="0"/>
              </a:rPr>
            </a:br>
            <a:r>
              <a:rPr lang="en-US" sz="2200" dirty="0">
                <a:solidFill>
                  <a:schemeClr val="bg1"/>
                </a:solidFill>
                <a:latin typeface="DM Serif Display" pitchFamily="2" charset="0"/>
                <a:cs typeface="Times New Roman" panose="02020603050405020304" pitchFamily="18" charset="0"/>
              </a:rPr>
              <a:t>Mission </a:t>
            </a:r>
          </a:p>
        </p:txBody>
      </p:sp>
      <p:sp>
        <p:nvSpPr>
          <p:cNvPr id="12" name="TextBox 11">
            <a:extLst>
              <a:ext uri="{FF2B5EF4-FFF2-40B4-BE49-F238E27FC236}">
                <a16:creationId xmlns:a16="http://schemas.microsoft.com/office/drawing/2014/main" id="{C6051868-44DA-7003-1899-81EE5A68E913}"/>
              </a:ext>
            </a:extLst>
          </p:cNvPr>
          <p:cNvSpPr txBox="1"/>
          <p:nvPr/>
        </p:nvSpPr>
        <p:spPr>
          <a:xfrm>
            <a:off x="1913337" y="3977771"/>
            <a:ext cx="3574552" cy="954803"/>
          </a:xfrm>
          <a:prstGeom prst="rect">
            <a:avLst/>
          </a:prstGeom>
          <a:noFill/>
        </p:spPr>
        <p:txBody>
          <a:bodyPr wrap="square" lIns="0" tIns="0" rIns="0" bIns="0" anchor="ctr">
            <a:noAutofit/>
          </a:bodyPr>
          <a:lstStyle>
            <a:defPPr>
              <a:defRPr lang="en-US"/>
            </a:defPPr>
            <a:lvl1pPr marR="0">
              <a:lnSpc>
                <a:spcPct val="90000"/>
              </a:lnSpc>
              <a:spcBef>
                <a:spcPts val="0"/>
              </a:spcBef>
              <a:spcAft>
                <a:spcPts val="800"/>
              </a:spcAft>
              <a:defRPr sz="1600">
                <a:solidFill>
                  <a:schemeClr val="bg1"/>
                </a:solidFill>
                <a:effectLst/>
                <a:latin typeface="DM Sans" pitchFamily="2" charset="77"/>
                <a:ea typeface="Calibri" panose="020F0502020204030204" pitchFamily="34" charset="0"/>
                <a:cs typeface="Times New Roman" panose="02020603050405020304" pitchFamily="18" charset="0"/>
              </a:defRPr>
            </a:lvl1pPr>
          </a:lstStyle>
          <a:p>
            <a:pPr algn="ctr"/>
            <a:r>
              <a:rPr lang="en-US" sz="1400" dirty="0">
                <a:latin typeface="Arial" panose="020B0604020202020204" pitchFamily="34" charset="0"/>
                <a:cs typeface="Arial" panose="020B0604020202020204" pitchFamily="34" charset="0"/>
              </a:rPr>
              <a:t>To empower entrepreneurs with a proven, high-quality pizzeria concept that delivers exceptional food, fosters community connections, and creates a warm, welcoming destination where guests return again and again.</a:t>
            </a:r>
            <a:endParaRPr lang="en-ID" sz="1400" dirty="0">
              <a:latin typeface="Arial" panose="020B0604020202020204" pitchFamily="34" charset="0"/>
              <a:cs typeface="Arial" panose="020B0604020202020204" pitchFamily="34" charset="0"/>
            </a:endParaRPr>
          </a:p>
        </p:txBody>
      </p:sp>
      <p:cxnSp>
        <p:nvCxnSpPr>
          <p:cNvPr id="14" name="Straight Connector 13">
            <a:extLst>
              <a:ext uri="{FF2B5EF4-FFF2-40B4-BE49-F238E27FC236}">
                <a16:creationId xmlns:a16="http://schemas.microsoft.com/office/drawing/2014/main" id="{2A4E929B-47B9-F03B-ADE6-A69A24EA2F6D}"/>
              </a:ext>
            </a:extLst>
          </p:cNvPr>
          <p:cNvCxnSpPr/>
          <p:nvPr/>
        </p:nvCxnSpPr>
        <p:spPr>
          <a:xfrm>
            <a:off x="1687279" y="1601578"/>
            <a:ext cx="0" cy="789094"/>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FBBB2B7A-E82C-D2BA-EC8A-E8762CBD346A}"/>
              </a:ext>
            </a:extLst>
          </p:cNvPr>
          <p:cNvCxnSpPr>
            <a:cxnSpLocks/>
          </p:cNvCxnSpPr>
          <p:nvPr/>
        </p:nvCxnSpPr>
        <p:spPr>
          <a:xfrm>
            <a:off x="1800996" y="3977771"/>
            <a:ext cx="0" cy="789094"/>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6208DC25-5DE5-8226-CBE9-05033FB0E441}"/>
              </a:ext>
            </a:extLst>
          </p:cNvPr>
          <p:cNvGrpSpPr/>
          <p:nvPr/>
        </p:nvGrpSpPr>
        <p:grpSpPr>
          <a:xfrm>
            <a:off x="255737" y="1625395"/>
            <a:ext cx="5152639" cy="954803"/>
            <a:chOff x="374154" y="860612"/>
            <a:chExt cx="5152639" cy="954803"/>
          </a:xfrm>
        </p:grpSpPr>
        <p:sp>
          <p:nvSpPr>
            <p:cNvPr id="11" name="TextBox 10">
              <a:extLst>
                <a:ext uri="{FF2B5EF4-FFF2-40B4-BE49-F238E27FC236}">
                  <a16:creationId xmlns:a16="http://schemas.microsoft.com/office/drawing/2014/main" id="{8736DE03-466D-CE65-4FCD-7801779CF6AD}"/>
                </a:ext>
              </a:extLst>
            </p:cNvPr>
            <p:cNvSpPr txBox="1"/>
            <p:nvPr/>
          </p:nvSpPr>
          <p:spPr>
            <a:xfrm>
              <a:off x="1853066" y="860612"/>
              <a:ext cx="3673727" cy="954803"/>
            </a:xfrm>
            <a:prstGeom prst="rect">
              <a:avLst/>
            </a:prstGeom>
            <a:noFill/>
          </p:spPr>
          <p:txBody>
            <a:bodyPr wrap="square" lIns="0" tIns="0" rIns="0" bIns="0" anchor="ctr">
              <a:noAutofit/>
            </a:bodyPr>
            <a:lstStyle>
              <a:defPPr>
                <a:defRPr lang="en-US"/>
              </a:defPPr>
              <a:lvl1pPr marR="0">
                <a:lnSpc>
                  <a:spcPct val="107000"/>
                </a:lnSpc>
                <a:spcBef>
                  <a:spcPts val="0"/>
                </a:spcBef>
                <a:spcAft>
                  <a:spcPts val="800"/>
                </a:spcAft>
                <a:defRPr sz="1600">
                  <a:solidFill>
                    <a:schemeClr val="tx1">
                      <a:lumMod val="75000"/>
                      <a:lumOff val="25000"/>
                    </a:schemeClr>
                  </a:solidFill>
                  <a:effectLst/>
                  <a:latin typeface="DM Sans" pitchFamily="2" charset="77"/>
                  <a:ea typeface="Calibri" panose="020F0502020204030204" pitchFamily="34" charset="0"/>
                  <a:cs typeface="Times New Roman" panose="02020603050405020304" pitchFamily="18" charset="0"/>
                </a:defRPr>
              </a:lvl1pPr>
            </a:lstStyle>
            <a:p>
              <a:pPr algn="ctr">
                <a:lnSpc>
                  <a:spcPct val="90000"/>
                </a:lnSpc>
              </a:pPr>
              <a:r>
                <a:rPr lang="en-US" sz="1400" dirty="0">
                  <a:solidFill>
                    <a:schemeClr val="bg1"/>
                  </a:solidFill>
                  <a:latin typeface="Arial" panose="020B0604020202020204" pitchFamily="34" charset="0"/>
                  <a:cs typeface="Arial" panose="020B0604020202020204" pitchFamily="34" charset="0"/>
                </a:rPr>
                <a:t>To become the nation's premier franchise for exceptional pizza experiences, delivering consistent, high-quality food while showcasing our fresh ingredients, outstanding service, and community-focused atmosphere</a:t>
              </a:r>
              <a:endParaRPr lang="en-ID" sz="1400" dirty="0">
                <a:solidFill>
                  <a:schemeClr val="bg1"/>
                </a:solidFill>
                <a:latin typeface="Arial" panose="020B0604020202020204" pitchFamily="34" charset="0"/>
                <a:cs typeface="Arial" panose="020B0604020202020204" pitchFamily="34" charset="0"/>
              </a:endParaRPr>
            </a:p>
          </p:txBody>
        </p:sp>
        <p:sp>
          <p:nvSpPr>
            <p:cNvPr id="339" name="Freeform 338">
              <a:extLst>
                <a:ext uri="{FF2B5EF4-FFF2-40B4-BE49-F238E27FC236}">
                  <a16:creationId xmlns:a16="http://schemas.microsoft.com/office/drawing/2014/main" id="{0137B10C-E1ED-F92A-4AEA-673951E22AC7}"/>
                </a:ext>
              </a:extLst>
            </p:cNvPr>
            <p:cNvSpPr/>
            <p:nvPr/>
          </p:nvSpPr>
          <p:spPr>
            <a:xfrm>
              <a:off x="374154" y="1099995"/>
              <a:ext cx="399453" cy="449335"/>
            </a:xfrm>
            <a:custGeom>
              <a:avLst/>
              <a:gdLst>
                <a:gd name="connsiteX0" fmla="*/ 2227670 w 4420043"/>
                <a:gd name="connsiteY0" fmla="*/ 4151020 h 4971991"/>
                <a:gd name="connsiteX1" fmla="*/ 2347685 w 4420043"/>
                <a:gd name="connsiteY1" fmla="*/ 4271035 h 4971991"/>
                <a:gd name="connsiteX2" fmla="*/ 2347685 w 4420043"/>
                <a:gd name="connsiteY2" fmla="*/ 4851976 h 4971991"/>
                <a:gd name="connsiteX3" fmla="*/ 2227670 w 4420043"/>
                <a:gd name="connsiteY3" fmla="*/ 4971991 h 4971991"/>
                <a:gd name="connsiteX4" fmla="*/ 2107655 w 4420043"/>
                <a:gd name="connsiteY4" fmla="*/ 4851976 h 4971991"/>
                <a:gd name="connsiteX5" fmla="*/ 2107655 w 4420043"/>
                <a:gd name="connsiteY5" fmla="*/ 4271035 h 4971991"/>
                <a:gd name="connsiteX6" fmla="*/ 2227670 w 4420043"/>
                <a:gd name="connsiteY6" fmla="*/ 4151020 h 4971991"/>
                <a:gd name="connsiteX7" fmla="*/ 3505009 w 4420043"/>
                <a:gd name="connsiteY7" fmla="*/ 3845170 h 4971991"/>
                <a:gd name="connsiteX8" fmla="*/ 3590355 w 4420043"/>
                <a:gd name="connsiteY8" fmla="*/ 3879149 h 4971991"/>
                <a:gd name="connsiteX9" fmla="*/ 4012661 w 4420043"/>
                <a:gd name="connsiteY9" fmla="*/ 4289904 h 4971991"/>
                <a:gd name="connsiteX10" fmla="*/ 4015002 w 4420043"/>
                <a:gd name="connsiteY10" fmla="*/ 4459591 h 4971991"/>
                <a:gd name="connsiteX11" fmla="*/ 3928964 w 4420043"/>
                <a:gd name="connsiteY11" fmla="*/ 4495948 h 4971991"/>
                <a:gd name="connsiteX12" fmla="*/ 3845306 w 4420043"/>
                <a:gd name="connsiteY12" fmla="*/ 4461961 h 4971991"/>
                <a:gd name="connsiteX13" fmla="*/ 3423000 w 4420043"/>
                <a:gd name="connsiteY13" fmla="*/ 4051167 h 4971991"/>
                <a:gd name="connsiteX14" fmla="*/ 3420669 w 4420043"/>
                <a:gd name="connsiteY14" fmla="*/ 3881481 h 4971991"/>
                <a:gd name="connsiteX15" fmla="*/ 3505009 w 4420043"/>
                <a:gd name="connsiteY15" fmla="*/ 3845170 h 4971991"/>
                <a:gd name="connsiteX16" fmla="*/ 915270 w 4420043"/>
                <a:gd name="connsiteY16" fmla="*/ 3845160 h 4971991"/>
                <a:gd name="connsiteX17" fmla="*/ 999599 w 4420043"/>
                <a:gd name="connsiteY17" fmla="*/ 3881520 h 4971991"/>
                <a:gd name="connsiteX18" fmla="*/ 997267 w 4420043"/>
                <a:gd name="connsiteY18" fmla="*/ 4051206 h 4971991"/>
                <a:gd name="connsiteX19" fmla="*/ 574961 w 4420043"/>
                <a:gd name="connsiteY19" fmla="*/ 4462000 h 4971991"/>
                <a:gd name="connsiteX20" fmla="*/ 491303 w 4420043"/>
                <a:gd name="connsiteY20" fmla="*/ 4495987 h 4971991"/>
                <a:gd name="connsiteX21" fmla="*/ 405275 w 4420043"/>
                <a:gd name="connsiteY21" fmla="*/ 4459630 h 4971991"/>
                <a:gd name="connsiteX22" fmla="*/ 407606 w 4420043"/>
                <a:gd name="connsiteY22" fmla="*/ 4289943 h 4971991"/>
                <a:gd name="connsiteX23" fmla="*/ 829912 w 4420043"/>
                <a:gd name="connsiteY23" fmla="*/ 3879149 h 4971991"/>
                <a:gd name="connsiteX24" fmla="*/ 915270 w 4420043"/>
                <a:gd name="connsiteY24" fmla="*/ 3845160 h 4971991"/>
                <a:gd name="connsiteX25" fmla="*/ 2210133 w 4420043"/>
                <a:gd name="connsiteY25" fmla="*/ 2290434 h 4971991"/>
                <a:gd name="connsiteX26" fmla="*/ 2024252 w 4420043"/>
                <a:gd name="connsiteY26" fmla="*/ 2468585 h 4971991"/>
                <a:gd name="connsiteX27" fmla="*/ 2210133 w 4420043"/>
                <a:gd name="connsiteY27" fmla="*/ 2646698 h 4971991"/>
                <a:gd name="connsiteX28" fmla="*/ 2396014 w 4420043"/>
                <a:gd name="connsiteY28" fmla="*/ 2468585 h 4971991"/>
                <a:gd name="connsiteX29" fmla="*/ 2210133 w 4420043"/>
                <a:gd name="connsiteY29" fmla="*/ 2290434 h 4971991"/>
                <a:gd name="connsiteX30" fmla="*/ 2210133 w 4420043"/>
                <a:gd name="connsiteY30" fmla="*/ 2050414 h 4971991"/>
                <a:gd name="connsiteX31" fmla="*/ 2636044 w 4420043"/>
                <a:gd name="connsiteY31" fmla="*/ 2468595 h 4971991"/>
                <a:gd name="connsiteX32" fmla="*/ 2210133 w 4420043"/>
                <a:gd name="connsiteY32" fmla="*/ 2886737 h 4971991"/>
                <a:gd name="connsiteX33" fmla="*/ 1784222 w 4420043"/>
                <a:gd name="connsiteY33" fmla="*/ 2468595 h 4971991"/>
                <a:gd name="connsiteX34" fmla="*/ 2210133 w 4420043"/>
                <a:gd name="connsiteY34" fmla="*/ 2050414 h 4971991"/>
                <a:gd name="connsiteX35" fmla="*/ 3106298 w 4420043"/>
                <a:gd name="connsiteY35" fmla="*/ 1864103 h 4971991"/>
                <a:gd name="connsiteX36" fmla="*/ 3164013 w 4420043"/>
                <a:gd name="connsiteY36" fmla="*/ 1954873 h 4971991"/>
                <a:gd name="connsiteX37" fmla="*/ 3299527 w 4420043"/>
                <a:gd name="connsiteY37" fmla="*/ 2468576 h 4971991"/>
                <a:gd name="connsiteX38" fmla="*/ 3164013 w 4420043"/>
                <a:gd name="connsiteY38" fmla="*/ 2982240 h 4971991"/>
                <a:gd name="connsiteX39" fmla="*/ 3106298 w 4420043"/>
                <a:gd name="connsiteY39" fmla="*/ 3073020 h 4971991"/>
                <a:gd name="connsiteX40" fmla="*/ 3906411 w 4420043"/>
                <a:gd name="connsiteY40" fmla="*/ 2646688 h 4971991"/>
                <a:gd name="connsiteX41" fmla="*/ 3906411 w 4420043"/>
                <a:gd name="connsiteY41" fmla="*/ 2646698 h 4971991"/>
                <a:gd name="connsiteX42" fmla="*/ 4133391 w 4420043"/>
                <a:gd name="connsiteY42" fmla="*/ 2468586 h 4971991"/>
                <a:gd name="connsiteX43" fmla="*/ 3906333 w 4420043"/>
                <a:gd name="connsiteY43" fmla="*/ 2290434 h 4971991"/>
                <a:gd name="connsiteX44" fmla="*/ 3106298 w 4420043"/>
                <a:gd name="connsiteY44" fmla="*/ 1864103 h 4971991"/>
                <a:gd name="connsiteX45" fmla="*/ 1313930 w 4420043"/>
                <a:gd name="connsiteY45" fmla="*/ 1864093 h 4971991"/>
                <a:gd name="connsiteX46" fmla="*/ 513896 w 4420043"/>
                <a:gd name="connsiteY46" fmla="*/ 2290385 h 4971991"/>
                <a:gd name="connsiteX47" fmla="*/ 286837 w 4420043"/>
                <a:gd name="connsiteY47" fmla="*/ 2468576 h 4971991"/>
                <a:gd name="connsiteX48" fmla="*/ 513857 w 4420043"/>
                <a:gd name="connsiteY48" fmla="*/ 2646688 h 4971991"/>
                <a:gd name="connsiteX49" fmla="*/ 513857 w 4420043"/>
                <a:gd name="connsiteY49" fmla="*/ 2646678 h 4971991"/>
                <a:gd name="connsiteX50" fmla="*/ 1313930 w 4420043"/>
                <a:gd name="connsiteY50" fmla="*/ 3073011 h 4971991"/>
                <a:gd name="connsiteX51" fmla="*/ 1256215 w 4420043"/>
                <a:gd name="connsiteY51" fmla="*/ 2982240 h 4971991"/>
                <a:gd name="connsiteX52" fmla="*/ 1120701 w 4420043"/>
                <a:gd name="connsiteY52" fmla="*/ 2468576 h 4971991"/>
                <a:gd name="connsiteX53" fmla="*/ 1256215 w 4420043"/>
                <a:gd name="connsiteY53" fmla="*/ 1954873 h 4971991"/>
                <a:gd name="connsiteX54" fmla="*/ 1313930 w 4420043"/>
                <a:gd name="connsiteY54" fmla="*/ 1864093 h 4971991"/>
                <a:gd name="connsiteX55" fmla="*/ 2210134 w 4420043"/>
                <a:gd name="connsiteY55" fmla="*/ 1643706 h 4971991"/>
                <a:gd name="connsiteX56" fmla="*/ 1360731 w 4420043"/>
                <a:gd name="connsiteY56" fmla="*/ 2468576 h 4971991"/>
                <a:gd name="connsiteX57" fmla="*/ 2210134 w 4420043"/>
                <a:gd name="connsiteY57" fmla="*/ 3293378 h 4971991"/>
                <a:gd name="connsiteX58" fmla="*/ 2210134 w 4420043"/>
                <a:gd name="connsiteY58" fmla="*/ 3293368 h 4971991"/>
                <a:gd name="connsiteX59" fmla="*/ 3059537 w 4420043"/>
                <a:gd name="connsiteY59" fmla="*/ 2468537 h 4971991"/>
                <a:gd name="connsiteX60" fmla="*/ 2210134 w 4420043"/>
                <a:gd name="connsiteY60" fmla="*/ 1643706 h 4971991"/>
                <a:gd name="connsiteX61" fmla="*/ 2210017 w 4420043"/>
                <a:gd name="connsiteY61" fmla="*/ 1403647 h 4971991"/>
                <a:gd name="connsiteX62" fmla="*/ 2266468 w 4420043"/>
                <a:gd name="connsiteY62" fmla="*/ 1405096 h 4971991"/>
                <a:gd name="connsiteX63" fmla="*/ 4391958 w 4420043"/>
                <a:gd name="connsiteY63" fmla="*/ 2390884 h 4971991"/>
                <a:gd name="connsiteX64" fmla="*/ 4393261 w 4420043"/>
                <a:gd name="connsiteY64" fmla="*/ 2392766 h 4971991"/>
                <a:gd name="connsiteX65" fmla="*/ 4400834 w 4420043"/>
                <a:gd name="connsiteY65" fmla="*/ 2403787 h 4971991"/>
                <a:gd name="connsiteX66" fmla="*/ 4406536 w 4420043"/>
                <a:gd name="connsiteY66" fmla="*/ 2412742 h 4971991"/>
                <a:gd name="connsiteX67" fmla="*/ 4411327 w 4420043"/>
                <a:gd name="connsiteY67" fmla="*/ 2424028 h 4971991"/>
                <a:gd name="connsiteX68" fmla="*/ 4415383 w 4420043"/>
                <a:gd name="connsiteY68" fmla="*/ 2434472 h 4971991"/>
                <a:gd name="connsiteX69" fmla="*/ 4417714 w 4420043"/>
                <a:gd name="connsiteY69" fmla="*/ 2445611 h 4971991"/>
                <a:gd name="connsiteX70" fmla="*/ 4419782 w 4420043"/>
                <a:gd name="connsiteY70" fmla="*/ 2457094 h 4971991"/>
                <a:gd name="connsiteX71" fmla="*/ 4419821 w 4420043"/>
                <a:gd name="connsiteY71" fmla="*/ 2457094 h 4971991"/>
                <a:gd name="connsiteX72" fmla="*/ 4419860 w 4420043"/>
                <a:gd name="connsiteY72" fmla="*/ 2468537 h 4971991"/>
                <a:gd name="connsiteX73" fmla="*/ 4419703 w 4420043"/>
                <a:gd name="connsiteY73" fmla="*/ 2479980 h 4971991"/>
                <a:gd name="connsiteX74" fmla="*/ 4417636 w 4420043"/>
                <a:gd name="connsiteY74" fmla="*/ 2491462 h 4971991"/>
                <a:gd name="connsiteX75" fmla="*/ 4415305 w 4420043"/>
                <a:gd name="connsiteY75" fmla="*/ 2502601 h 4971991"/>
                <a:gd name="connsiteX76" fmla="*/ 4411248 w 4420043"/>
                <a:gd name="connsiteY76" fmla="*/ 2513045 h 4971991"/>
                <a:gd name="connsiteX77" fmla="*/ 4406468 w 4420043"/>
                <a:gd name="connsiteY77" fmla="*/ 2524331 h 4971991"/>
                <a:gd name="connsiteX78" fmla="*/ 4400765 w 4420043"/>
                <a:gd name="connsiteY78" fmla="*/ 2533296 h 4971991"/>
                <a:gd name="connsiteX79" fmla="*/ 4393183 w 4420043"/>
                <a:gd name="connsiteY79" fmla="*/ 2544318 h 4971991"/>
                <a:gd name="connsiteX80" fmla="*/ 4391880 w 4420043"/>
                <a:gd name="connsiteY80" fmla="*/ 2546189 h 4971991"/>
                <a:gd name="connsiteX81" fmla="*/ 2266389 w 4420043"/>
                <a:gd name="connsiteY81" fmla="*/ 3531977 h 4971991"/>
                <a:gd name="connsiteX82" fmla="*/ 2209948 w 4420043"/>
                <a:gd name="connsiteY82" fmla="*/ 3533427 h 4971991"/>
                <a:gd name="connsiteX83" fmla="*/ 2153497 w 4420043"/>
                <a:gd name="connsiteY83" fmla="*/ 3531977 h 4971991"/>
                <a:gd name="connsiteX84" fmla="*/ 28006 w 4420043"/>
                <a:gd name="connsiteY84" fmla="*/ 2546189 h 4971991"/>
                <a:gd name="connsiteX85" fmla="*/ 26703 w 4420043"/>
                <a:gd name="connsiteY85" fmla="*/ 2544278 h 4971991"/>
                <a:gd name="connsiteX86" fmla="*/ 19277 w 4420043"/>
                <a:gd name="connsiteY86" fmla="*/ 2533521 h 4971991"/>
                <a:gd name="connsiteX87" fmla="*/ 13429 w 4420043"/>
                <a:gd name="connsiteY87" fmla="*/ 2524331 h 4971991"/>
                <a:gd name="connsiteX88" fmla="*/ 8755 w 4420043"/>
                <a:gd name="connsiteY88" fmla="*/ 2513388 h 4971991"/>
                <a:gd name="connsiteX89" fmla="*/ 4581 w 4420043"/>
                <a:gd name="connsiteY89" fmla="*/ 2502601 h 4971991"/>
                <a:gd name="connsiteX90" fmla="*/ 2328 w 4420043"/>
                <a:gd name="connsiteY90" fmla="*/ 2491726 h 4971991"/>
                <a:gd name="connsiteX91" fmla="*/ 222 w 4420043"/>
                <a:gd name="connsiteY91" fmla="*/ 2480019 h 4971991"/>
                <a:gd name="connsiteX92" fmla="*/ 65 w 4420043"/>
                <a:gd name="connsiteY92" fmla="*/ 2468654 h 4971991"/>
                <a:gd name="connsiteX93" fmla="*/ 222 w 4420043"/>
                <a:gd name="connsiteY93" fmla="*/ 2457133 h 4971991"/>
                <a:gd name="connsiteX94" fmla="*/ 2289 w 4420043"/>
                <a:gd name="connsiteY94" fmla="*/ 2445611 h 4971991"/>
                <a:gd name="connsiteX95" fmla="*/ 4621 w 4420043"/>
                <a:gd name="connsiteY95" fmla="*/ 2434511 h 4971991"/>
                <a:gd name="connsiteX96" fmla="*/ 8716 w 4420043"/>
                <a:gd name="connsiteY96" fmla="*/ 2423950 h 4971991"/>
                <a:gd name="connsiteX97" fmla="*/ 13497 w 4420043"/>
                <a:gd name="connsiteY97" fmla="*/ 2412742 h 4971991"/>
                <a:gd name="connsiteX98" fmla="*/ 19209 w 4420043"/>
                <a:gd name="connsiteY98" fmla="*/ 2403748 h 4971991"/>
                <a:gd name="connsiteX99" fmla="*/ 26782 w 4420043"/>
                <a:gd name="connsiteY99" fmla="*/ 2392766 h 4971991"/>
                <a:gd name="connsiteX100" fmla="*/ 28086 w 4420043"/>
                <a:gd name="connsiteY100" fmla="*/ 2390884 h 4971991"/>
                <a:gd name="connsiteX101" fmla="*/ 2153575 w 4420043"/>
                <a:gd name="connsiteY101" fmla="*/ 1405096 h 4971991"/>
                <a:gd name="connsiteX102" fmla="*/ 2210017 w 4420043"/>
                <a:gd name="connsiteY102" fmla="*/ 1403647 h 4971991"/>
                <a:gd name="connsiteX103" fmla="*/ 3930599 w 4420043"/>
                <a:gd name="connsiteY103" fmla="*/ 476031 h 4971991"/>
                <a:gd name="connsiteX104" fmla="*/ 4014983 w 4420043"/>
                <a:gd name="connsiteY104" fmla="*/ 512373 h 4971991"/>
                <a:gd name="connsiteX105" fmla="*/ 4012651 w 4420043"/>
                <a:gd name="connsiteY105" fmla="*/ 682059 h 4971991"/>
                <a:gd name="connsiteX106" fmla="*/ 3590345 w 4420043"/>
                <a:gd name="connsiteY106" fmla="*/ 1092852 h 4971991"/>
                <a:gd name="connsiteX107" fmla="*/ 3506688 w 4420043"/>
                <a:gd name="connsiteY107" fmla="*/ 1126838 h 4971991"/>
                <a:gd name="connsiteX108" fmla="*/ 3420659 w 4420043"/>
                <a:gd name="connsiteY108" fmla="*/ 1090520 h 4971991"/>
                <a:gd name="connsiteX109" fmla="*/ 3422991 w 4420043"/>
                <a:gd name="connsiteY109" fmla="*/ 920833 h 4971991"/>
                <a:gd name="connsiteX110" fmla="*/ 3845296 w 4420043"/>
                <a:gd name="connsiteY110" fmla="*/ 510038 h 4971991"/>
                <a:gd name="connsiteX111" fmla="*/ 3930599 w 4420043"/>
                <a:gd name="connsiteY111" fmla="*/ 476031 h 4971991"/>
                <a:gd name="connsiteX112" fmla="*/ 489614 w 4420043"/>
                <a:gd name="connsiteY112" fmla="*/ 476010 h 4971991"/>
                <a:gd name="connsiteX113" fmla="*/ 574961 w 4420043"/>
                <a:gd name="connsiteY113" fmla="*/ 509989 h 4971991"/>
                <a:gd name="connsiteX114" fmla="*/ 997267 w 4420043"/>
                <a:gd name="connsiteY114" fmla="*/ 920785 h 4971991"/>
                <a:gd name="connsiteX115" fmla="*/ 999599 w 4420043"/>
                <a:gd name="connsiteY115" fmla="*/ 1090471 h 4971991"/>
                <a:gd name="connsiteX116" fmla="*/ 913570 w 4420043"/>
                <a:gd name="connsiteY116" fmla="*/ 1126828 h 4971991"/>
                <a:gd name="connsiteX117" fmla="*/ 829912 w 4420043"/>
                <a:gd name="connsiteY117" fmla="*/ 1092842 h 4971991"/>
                <a:gd name="connsiteX118" fmla="*/ 407606 w 4420043"/>
                <a:gd name="connsiteY118" fmla="*/ 682011 h 4971991"/>
                <a:gd name="connsiteX119" fmla="*/ 405275 w 4420043"/>
                <a:gd name="connsiteY119" fmla="*/ 512324 h 4971991"/>
                <a:gd name="connsiteX120" fmla="*/ 489614 w 4420043"/>
                <a:gd name="connsiteY120" fmla="*/ 476010 h 4971991"/>
                <a:gd name="connsiteX121" fmla="*/ 2192597 w 4420043"/>
                <a:gd name="connsiteY121" fmla="*/ 0 h 4971991"/>
                <a:gd name="connsiteX122" fmla="*/ 2312612 w 4420043"/>
                <a:gd name="connsiteY122" fmla="*/ 120015 h 4971991"/>
                <a:gd name="connsiteX123" fmla="*/ 2312612 w 4420043"/>
                <a:gd name="connsiteY123" fmla="*/ 700956 h 4971991"/>
                <a:gd name="connsiteX124" fmla="*/ 2192597 w 4420043"/>
                <a:gd name="connsiteY124" fmla="*/ 820971 h 4971991"/>
                <a:gd name="connsiteX125" fmla="*/ 2072582 w 4420043"/>
                <a:gd name="connsiteY125" fmla="*/ 700956 h 4971991"/>
                <a:gd name="connsiteX126" fmla="*/ 2072582 w 4420043"/>
                <a:gd name="connsiteY126" fmla="*/ 120015 h 4971991"/>
                <a:gd name="connsiteX127" fmla="*/ 2192597 w 4420043"/>
                <a:gd name="connsiteY127" fmla="*/ 0 h 4971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4420043" h="4971991">
                  <a:moveTo>
                    <a:pt x="2227670" y="4151020"/>
                  </a:moveTo>
                  <a:cubicBezTo>
                    <a:pt x="2293918" y="4151020"/>
                    <a:pt x="2347685" y="4204747"/>
                    <a:pt x="2347685" y="4271035"/>
                  </a:cubicBezTo>
                  <a:lnTo>
                    <a:pt x="2347685" y="4851976"/>
                  </a:lnTo>
                  <a:cubicBezTo>
                    <a:pt x="2347685" y="4918264"/>
                    <a:pt x="2293957" y="4971991"/>
                    <a:pt x="2227670" y="4971991"/>
                  </a:cubicBezTo>
                  <a:cubicBezTo>
                    <a:pt x="2161382" y="4971991"/>
                    <a:pt x="2107655" y="4918264"/>
                    <a:pt x="2107655" y="4851976"/>
                  </a:cubicBezTo>
                  <a:lnTo>
                    <a:pt x="2107655" y="4271035"/>
                  </a:lnTo>
                  <a:cubicBezTo>
                    <a:pt x="2107655" y="4204747"/>
                    <a:pt x="2161382" y="4151020"/>
                    <a:pt x="2227670" y="4151020"/>
                  </a:cubicBezTo>
                  <a:close/>
                  <a:moveTo>
                    <a:pt x="3505009" y="3845170"/>
                  </a:moveTo>
                  <a:cubicBezTo>
                    <a:pt x="3535715" y="3844734"/>
                    <a:pt x="3566588" y="3856013"/>
                    <a:pt x="3590355" y="3879149"/>
                  </a:cubicBezTo>
                  <a:lnTo>
                    <a:pt x="4012661" y="4289904"/>
                  </a:lnTo>
                  <a:cubicBezTo>
                    <a:pt x="4060158" y="4336098"/>
                    <a:pt x="4061226" y="4412065"/>
                    <a:pt x="4015002" y="4459591"/>
                  </a:cubicBezTo>
                  <a:cubicBezTo>
                    <a:pt x="3991460" y="4483819"/>
                    <a:pt x="3960236" y="4495948"/>
                    <a:pt x="3928964" y="4495948"/>
                  </a:cubicBezTo>
                  <a:cubicBezTo>
                    <a:pt x="3898847" y="4495948"/>
                    <a:pt x="3868653" y="4484662"/>
                    <a:pt x="3845306" y="4461961"/>
                  </a:cubicBezTo>
                  <a:lnTo>
                    <a:pt x="3423000" y="4051167"/>
                  </a:lnTo>
                  <a:cubicBezTo>
                    <a:pt x="3375513" y="4004974"/>
                    <a:pt x="3374436" y="3929017"/>
                    <a:pt x="3420669" y="3881481"/>
                  </a:cubicBezTo>
                  <a:cubicBezTo>
                    <a:pt x="3443766" y="3857757"/>
                    <a:pt x="3474303" y="3845606"/>
                    <a:pt x="3505009" y="3845170"/>
                  </a:cubicBezTo>
                  <a:close/>
                  <a:moveTo>
                    <a:pt x="915270" y="3845160"/>
                  </a:moveTo>
                  <a:cubicBezTo>
                    <a:pt x="945981" y="3845596"/>
                    <a:pt x="976521" y="3857757"/>
                    <a:pt x="999599" y="3881520"/>
                  </a:cubicBezTo>
                  <a:cubicBezTo>
                    <a:pt x="1045831" y="3929046"/>
                    <a:pt x="1044803" y="4004974"/>
                    <a:pt x="997267" y="4051206"/>
                  </a:cubicBezTo>
                  <a:lnTo>
                    <a:pt x="574961" y="4462000"/>
                  </a:lnTo>
                  <a:cubicBezTo>
                    <a:pt x="551654" y="4484701"/>
                    <a:pt x="521459" y="4495987"/>
                    <a:pt x="491303" y="4495987"/>
                  </a:cubicBezTo>
                  <a:cubicBezTo>
                    <a:pt x="460041" y="4495987"/>
                    <a:pt x="428807" y="4483819"/>
                    <a:pt x="405275" y="4459630"/>
                  </a:cubicBezTo>
                  <a:cubicBezTo>
                    <a:pt x="359042" y="4412104"/>
                    <a:pt x="360071" y="4336176"/>
                    <a:pt x="407606" y="4289943"/>
                  </a:cubicBezTo>
                  <a:lnTo>
                    <a:pt x="829912" y="3879149"/>
                  </a:lnTo>
                  <a:cubicBezTo>
                    <a:pt x="853675" y="3856013"/>
                    <a:pt x="884558" y="3844724"/>
                    <a:pt x="915270" y="3845160"/>
                  </a:cubicBezTo>
                  <a:close/>
                  <a:moveTo>
                    <a:pt x="2210133" y="2290434"/>
                  </a:moveTo>
                  <a:cubicBezTo>
                    <a:pt x="2107645" y="2290434"/>
                    <a:pt x="2024252" y="2370389"/>
                    <a:pt x="2024252" y="2468585"/>
                  </a:cubicBezTo>
                  <a:cubicBezTo>
                    <a:pt x="2024252" y="2566792"/>
                    <a:pt x="2107645" y="2646698"/>
                    <a:pt x="2210133" y="2646698"/>
                  </a:cubicBezTo>
                  <a:cubicBezTo>
                    <a:pt x="2312621" y="2646698"/>
                    <a:pt x="2396014" y="2566821"/>
                    <a:pt x="2396014" y="2468585"/>
                  </a:cubicBezTo>
                  <a:cubicBezTo>
                    <a:pt x="2396014" y="2370379"/>
                    <a:pt x="2312621" y="2290434"/>
                    <a:pt x="2210133" y="2290434"/>
                  </a:cubicBezTo>
                  <a:close/>
                  <a:moveTo>
                    <a:pt x="2210133" y="2050414"/>
                  </a:moveTo>
                  <a:cubicBezTo>
                    <a:pt x="2445000" y="2050414"/>
                    <a:pt x="2636044" y="2238020"/>
                    <a:pt x="2636044" y="2468595"/>
                  </a:cubicBezTo>
                  <a:cubicBezTo>
                    <a:pt x="2636044" y="2699142"/>
                    <a:pt x="2445000" y="2886737"/>
                    <a:pt x="2210133" y="2886737"/>
                  </a:cubicBezTo>
                  <a:cubicBezTo>
                    <a:pt x="1975305" y="2886737"/>
                    <a:pt x="1784222" y="2699171"/>
                    <a:pt x="1784222" y="2468595"/>
                  </a:cubicBezTo>
                  <a:cubicBezTo>
                    <a:pt x="1784222" y="2238010"/>
                    <a:pt x="1975266" y="2050414"/>
                    <a:pt x="2210133" y="2050414"/>
                  </a:cubicBezTo>
                  <a:close/>
                  <a:moveTo>
                    <a:pt x="3106298" y="1864103"/>
                  </a:moveTo>
                  <a:cubicBezTo>
                    <a:pt x="3127000" y="1893376"/>
                    <a:pt x="3146330" y="1923611"/>
                    <a:pt x="3164013" y="1954873"/>
                  </a:cubicBezTo>
                  <a:cubicBezTo>
                    <a:pt x="3250228" y="2107306"/>
                    <a:pt x="3299527" y="2282391"/>
                    <a:pt x="3299527" y="2468576"/>
                  </a:cubicBezTo>
                  <a:cubicBezTo>
                    <a:pt x="3299527" y="2654721"/>
                    <a:pt x="3250267" y="2829806"/>
                    <a:pt x="3164013" y="2982240"/>
                  </a:cubicBezTo>
                  <a:cubicBezTo>
                    <a:pt x="3146330" y="3013512"/>
                    <a:pt x="3127000" y="3043786"/>
                    <a:pt x="3106298" y="3073020"/>
                  </a:cubicBezTo>
                  <a:cubicBezTo>
                    <a:pt x="3401555" y="2951820"/>
                    <a:pt x="3689346" y="2796173"/>
                    <a:pt x="3906411" y="2646688"/>
                  </a:cubicBezTo>
                  <a:lnTo>
                    <a:pt x="3906411" y="2646698"/>
                  </a:lnTo>
                  <a:cubicBezTo>
                    <a:pt x="3995624" y="2585270"/>
                    <a:pt x="4072620" y="2525027"/>
                    <a:pt x="4133391" y="2468586"/>
                  </a:cubicBezTo>
                  <a:cubicBezTo>
                    <a:pt x="4072581" y="2412134"/>
                    <a:pt x="3995536" y="2351853"/>
                    <a:pt x="3906333" y="2290434"/>
                  </a:cubicBezTo>
                  <a:cubicBezTo>
                    <a:pt x="3689307" y="2140950"/>
                    <a:pt x="3401555" y="1985302"/>
                    <a:pt x="3106298" y="1864103"/>
                  </a:cubicBezTo>
                  <a:close/>
                  <a:moveTo>
                    <a:pt x="1313930" y="1864093"/>
                  </a:moveTo>
                  <a:cubicBezTo>
                    <a:pt x="1018713" y="1985293"/>
                    <a:pt x="730961" y="2140940"/>
                    <a:pt x="513896" y="2290385"/>
                  </a:cubicBezTo>
                  <a:cubicBezTo>
                    <a:pt x="424683" y="2351853"/>
                    <a:pt x="347648" y="2412125"/>
                    <a:pt x="286837" y="2468576"/>
                  </a:cubicBezTo>
                  <a:cubicBezTo>
                    <a:pt x="347648" y="2525027"/>
                    <a:pt x="424683" y="2585270"/>
                    <a:pt x="513857" y="2646688"/>
                  </a:cubicBezTo>
                  <a:lnTo>
                    <a:pt x="513857" y="2646678"/>
                  </a:lnTo>
                  <a:cubicBezTo>
                    <a:pt x="730883" y="2796124"/>
                    <a:pt x="1018713" y="2951771"/>
                    <a:pt x="1313930" y="3073011"/>
                  </a:cubicBezTo>
                  <a:cubicBezTo>
                    <a:pt x="1293229" y="3043737"/>
                    <a:pt x="1273899" y="3013503"/>
                    <a:pt x="1256215" y="2982240"/>
                  </a:cubicBezTo>
                  <a:cubicBezTo>
                    <a:pt x="1170001" y="2829806"/>
                    <a:pt x="1120701" y="2654721"/>
                    <a:pt x="1120701" y="2468576"/>
                  </a:cubicBezTo>
                  <a:cubicBezTo>
                    <a:pt x="1120701" y="2282391"/>
                    <a:pt x="1170001" y="2107306"/>
                    <a:pt x="1256215" y="1954873"/>
                  </a:cubicBezTo>
                  <a:cubicBezTo>
                    <a:pt x="1273899" y="1923600"/>
                    <a:pt x="1293229" y="1893328"/>
                    <a:pt x="1313930" y="1864093"/>
                  </a:cubicBezTo>
                  <a:close/>
                  <a:moveTo>
                    <a:pt x="2210134" y="1643706"/>
                  </a:moveTo>
                  <a:cubicBezTo>
                    <a:pt x="1741791" y="1643706"/>
                    <a:pt x="1360731" y="2013734"/>
                    <a:pt x="1360731" y="2468576"/>
                  </a:cubicBezTo>
                  <a:cubicBezTo>
                    <a:pt x="1360731" y="2923379"/>
                    <a:pt x="1741782" y="3293378"/>
                    <a:pt x="2210134" y="3293378"/>
                  </a:cubicBezTo>
                  <a:lnTo>
                    <a:pt x="2210134" y="3293368"/>
                  </a:lnTo>
                  <a:cubicBezTo>
                    <a:pt x="2678476" y="3293368"/>
                    <a:pt x="3059537" y="2923379"/>
                    <a:pt x="3059537" y="2468537"/>
                  </a:cubicBezTo>
                  <a:cubicBezTo>
                    <a:pt x="3059537" y="2013743"/>
                    <a:pt x="2678476" y="1643706"/>
                    <a:pt x="2210134" y="1643706"/>
                  </a:cubicBezTo>
                  <a:close/>
                  <a:moveTo>
                    <a:pt x="2210017" y="1403647"/>
                  </a:moveTo>
                  <a:cubicBezTo>
                    <a:pt x="2228964" y="1403647"/>
                    <a:pt x="2247794" y="1404176"/>
                    <a:pt x="2266468" y="1405096"/>
                  </a:cubicBezTo>
                  <a:cubicBezTo>
                    <a:pt x="2996159" y="1434557"/>
                    <a:pt x="4077028" y="2019739"/>
                    <a:pt x="4391958" y="2390884"/>
                  </a:cubicBezTo>
                  <a:cubicBezTo>
                    <a:pt x="4392457" y="2391502"/>
                    <a:pt x="4392761" y="2392187"/>
                    <a:pt x="4393261" y="2392766"/>
                  </a:cubicBezTo>
                  <a:cubicBezTo>
                    <a:pt x="4396092" y="2396283"/>
                    <a:pt x="4398424" y="2400035"/>
                    <a:pt x="4400834" y="2403787"/>
                  </a:cubicBezTo>
                  <a:cubicBezTo>
                    <a:pt x="4402754" y="2406766"/>
                    <a:pt x="4404890" y="2409636"/>
                    <a:pt x="4406536" y="2412742"/>
                  </a:cubicBezTo>
                  <a:cubicBezTo>
                    <a:pt x="4408456" y="2416416"/>
                    <a:pt x="4409828" y="2420237"/>
                    <a:pt x="4411327" y="2424028"/>
                  </a:cubicBezTo>
                  <a:cubicBezTo>
                    <a:pt x="4412699" y="2427477"/>
                    <a:pt x="4414305" y="2430916"/>
                    <a:pt x="4415383" y="2434472"/>
                  </a:cubicBezTo>
                  <a:cubicBezTo>
                    <a:pt x="4416490" y="2438146"/>
                    <a:pt x="4416990" y="2441859"/>
                    <a:pt x="4417714" y="2445611"/>
                  </a:cubicBezTo>
                  <a:cubicBezTo>
                    <a:pt x="4418479" y="2449442"/>
                    <a:pt x="4419399" y="2453224"/>
                    <a:pt x="4419782" y="2457094"/>
                  </a:cubicBezTo>
                  <a:lnTo>
                    <a:pt x="4419821" y="2457094"/>
                  </a:lnTo>
                  <a:cubicBezTo>
                    <a:pt x="4420203" y="2460924"/>
                    <a:pt x="4420007" y="2464716"/>
                    <a:pt x="4419860" y="2468537"/>
                  </a:cubicBezTo>
                  <a:cubicBezTo>
                    <a:pt x="4419860" y="2472367"/>
                    <a:pt x="4420085" y="2476188"/>
                    <a:pt x="4419703" y="2479980"/>
                  </a:cubicBezTo>
                  <a:cubicBezTo>
                    <a:pt x="4419321" y="2483850"/>
                    <a:pt x="4418400" y="2487631"/>
                    <a:pt x="4417636" y="2491462"/>
                  </a:cubicBezTo>
                  <a:cubicBezTo>
                    <a:pt x="4416911" y="2495175"/>
                    <a:pt x="4416411" y="2498927"/>
                    <a:pt x="4415305" y="2502601"/>
                  </a:cubicBezTo>
                  <a:cubicBezTo>
                    <a:pt x="4414266" y="2506158"/>
                    <a:pt x="4412659" y="2509567"/>
                    <a:pt x="4411248" y="2513045"/>
                  </a:cubicBezTo>
                  <a:cubicBezTo>
                    <a:pt x="4409760" y="2516876"/>
                    <a:pt x="4408378" y="2520657"/>
                    <a:pt x="4406468" y="2524331"/>
                  </a:cubicBezTo>
                  <a:cubicBezTo>
                    <a:pt x="4404822" y="2527476"/>
                    <a:pt x="4402676" y="2530308"/>
                    <a:pt x="4400765" y="2533296"/>
                  </a:cubicBezTo>
                  <a:cubicBezTo>
                    <a:pt x="4398345" y="2537038"/>
                    <a:pt x="4396053" y="2540830"/>
                    <a:pt x="4393183" y="2544318"/>
                  </a:cubicBezTo>
                  <a:cubicBezTo>
                    <a:pt x="4392683" y="2544925"/>
                    <a:pt x="4392379" y="2545611"/>
                    <a:pt x="4391880" y="2546189"/>
                  </a:cubicBezTo>
                  <a:cubicBezTo>
                    <a:pt x="4076901" y="2917363"/>
                    <a:pt x="2996012" y="3502469"/>
                    <a:pt x="2266389" y="3531977"/>
                  </a:cubicBezTo>
                  <a:cubicBezTo>
                    <a:pt x="2247677" y="3532938"/>
                    <a:pt x="2228886" y="3533427"/>
                    <a:pt x="2209948" y="3533427"/>
                  </a:cubicBezTo>
                  <a:cubicBezTo>
                    <a:pt x="2191000" y="3533427"/>
                    <a:pt x="2172170" y="3532898"/>
                    <a:pt x="2153497" y="3531977"/>
                  </a:cubicBezTo>
                  <a:cubicBezTo>
                    <a:pt x="1423806" y="3502478"/>
                    <a:pt x="342936" y="2917295"/>
                    <a:pt x="28006" y="2546189"/>
                  </a:cubicBezTo>
                  <a:cubicBezTo>
                    <a:pt x="27507" y="2545572"/>
                    <a:pt x="27203" y="2544886"/>
                    <a:pt x="26703" y="2544278"/>
                  </a:cubicBezTo>
                  <a:cubicBezTo>
                    <a:pt x="23911" y="2540869"/>
                    <a:pt x="21658" y="2537195"/>
                    <a:pt x="19277" y="2533521"/>
                  </a:cubicBezTo>
                  <a:cubicBezTo>
                    <a:pt x="17288" y="2530455"/>
                    <a:pt x="15113" y="2527516"/>
                    <a:pt x="13429" y="2524331"/>
                  </a:cubicBezTo>
                  <a:cubicBezTo>
                    <a:pt x="11547" y="2520814"/>
                    <a:pt x="10244" y="2517101"/>
                    <a:pt x="8755" y="2513388"/>
                  </a:cubicBezTo>
                  <a:cubicBezTo>
                    <a:pt x="7344" y="2509792"/>
                    <a:pt x="5698" y="2506275"/>
                    <a:pt x="4581" y="2502601"/>
                  </a:cubicBezTo>
                  <a:cubicBezTo>
                    <a:pt x="3553" y="2499035"/>
                    <a:pt x="3053" y="2495361"/>
                    <a:pt x="2328" y="2491726"/>
                  </a:cubicBezTo>
                  <a:cubicBezTo>
                    <a:pt x="1564" y="2487827"/>
                    <a:pt x="605" y="2483957"/>
                    <a:pt x="222" y="2480019"/>
                  </a:cubicBezTo>
                  <a:cubicBezTo>
                    <a:pt x="-121" y="2476227"/>
                    <a:pt x="65" y="2472436"/>
                    <a:pt x="65" y="2468654"/>
                  </a:cubicBezTo>
                  <a:cubicBezTo>
                    <a:pt x="65" y="2464823"/>
                    <a:pt x="-160" y="2460964"/>
                    <a:pt x="222" y="2457133"/>
                  </a:cubicBezTo>
                  <a:cubicBezTo>
                    <a:pt x="605" y="2453263"/>
                    <a:pt x="1525" y="2449442"/>
                    <a:pt x="2289" y="2445611"/>
                  </a:cubicBezTo>
                  <a:cubicBezTo>
                    <a:pt x="3014" y="2441898"/>
                    <a:pt x="3553" y="2438146"/>
                    <a:pt x="4621" y="2434511"/>
                  </a:cubicBezTo>
                  <a:cubicBezTo>
                    <a:pt x="5698" y="2430916"/>
                    <a:pt x="7305" y="2427438"/>
                    <a:pt x="8716" y="2423950"/>
                  </a:cubicBezTo>
                  <a:cubicBezTo>
                    <a:pt x="10244" y="2420168"/>
                    <a:pt x="11586" y="2416377"/>
                    <a:pt x="13497" y="2412742"/>
                  </a:cubicBezTo>
                  <a:cubicBezTo>
                    <a:pt x="15113" y="2409597"/>
                    <a:pt x="17288" y="2406726"/>
                    <a:pt x="19209" y="2403748"/>
                  </a:cubicBezTo>
                  <a:cubicBezTo>
                    <a:pt x="21658" y="2399996"/>
                    <a:pt x="23951" y="2396243"/>
                    <a:pt x="26782" y="2392766"/>
                  </a:cubicBezTo>
                  <a:cubicBezTo>
                    <a:pt x="27282" y="2392148"/>
                    <a:pt x="27585" y="2391463"/>
                    <a:pt x="28086" y="2390884"/>
                  </a:cubicBezTo>
                  <a:cubicBezTo>
                    <a:pt x="343063" y="2019710"/>
                    <a:pt x="1423913" y="1434605"/>
                    <a:pt x="2153575" y="1405096"/>
                  </a:cubicBezTo>
                  <a:cubicBezTo>
                    <a:pt x="2172288" y="1404147"/>
                    <a:pt x="2191078" y="1403647"/>
                    <a:pt x="2210017" y="1403647"/>
                  </a:cubicBezTo>
                  <a:close/>
                  <a:moveTo>
                    <a:pt x="3930599" y="476031"/>
                  </a:moveTo>
                  <a:cubicBezTo>
                    <a:pt x="3961292" y="476457"/>
                    <a:pt x="3991833" y="488607"/>
                    <a:pt x="4014983" y="512373"/>
                  </a:cubicBezTo>
                  <a:cubicBezTo>
                    <a:pt x="4061216" y="559899"/>
                    <a:pt x="4060187" y="635829"/>
                    <a:pt x="4012651" y="682059"/>
                  </a:cubicBezTo>
                  <a:lnTo>
                    <a:pt x="3590345" y="1092852"/>
                  </a:lnTo>
                  <a:cubicBezTo>
                    <a:pt x="3567038" y="1115552"/>
                    <a:pt x="3536843" y="1126838"/>
                    <a:pt x="3506688" y="1126838"/>
                  </a:cubicBezTo>
                  <a:cubicBezTo>
                    <a:pt x="3475425" y="1126838"/>
                    <a:pt x="3444192" y="1114709"/>
                    <a:pt x="3420659" y="1090520"/>
                  </a:cubicBezTo>
                  <a:cubicBezTo>
                    <a:pt x="3374426" y="1042994"/>
                    <a:pt x="3375465" y="967066"/>
                    <a:pt x="3422991" y="920833"/>
                  </a:cubicBezTo>
                  <a:lnTo>
                    <a:pt x="3845296" y="510038"/>
                  </a:lnTo>
                  <a:cubicBezTo>
                    <a:pt x="3869059" y="486904"/>
                    <a:pt x="3899906" y="475605"/>
                    <a:pt x="3930599" y="476031"/>
                  </a:cubicBezTo>
                  <a:close/>
                  <a:moveTo>
                    <a:pt x="489614" y="476010"/>
                  </a:moveTo>
                  <a:cubicBezTo>
                    <a:pt x="520320" y="475575"/>
                    <a:pt x="551193" y="486855"/>
                    <a:pt x="574961" y="509989"/>
                  </a:cubicBezTo>
                  <a:lnTo>
                    <a:pt x="997267" y="920785"/>
                  </a:lnTo>
                  <a:cubicBezTo>
                    <a:pt x="1044764" y="966978"/>
                    <a:pt x="1045831" y="1042935"/>
                    <a:pt x="999599" y="1090471"/>
                  </a:cubicBezTo>
                  <a:cubicBezTo>
                    <a:pt x="976066" y="1114700"/>
                    <a:pt x="944833" y="1126828"/>
                    <a:pt x="913570" y="1126828"/>
                  </a:cubicBezTo>
                  <a:cubicBezTo>
                    <a:pt x="883454" y="1126828"/>
                    <a:pt x="853219" y="1115532"/>
                    <a:pt x="829912" y="1092842"/>
                  </a:cubicBezTo>
                  <a:lnTo>
                    <a:pt x="407606" y="682011"/>
                  </a:lnTo>
                  <a:cubicBezTo>
                    <a:pt x="360120" y="635817"/>
                    <a:pt x="359042" y="559856"/>
                    <a:pt x="405275" y="512324"/>
                  </a:cubicBezTo>
                  <a:cubicBezTo>
                    <a:pt x="428371" y="488597"/>
                    <a:pt x="458909" y="476446"/>
                    <a:pt x="489614" y="476010"/>
                  </a:cubicBezTo>
                  <a:close/>
                  <a:moveTo>
                    <a:pt x="2192597" y="0"/>
                  </a:moveTo>
                  <a:cubicBezTo>
                    <a:pt x="2258885" y="0"/>
                    <a:pt x="2312612" y="53731"/>
                    <a:pt x="2312612" y="120015"/>
                  </a:cubicBezTo>
                  <a:lnTo>
                    <a:pt x="2312612" y="700956"/>
                  </a:lnTo>
                  <a:cubicBezTo>
                    <a:pt x="2312612" y="767244"/>
                    <a:pt x="2258885" y="820971"/>
                    <a:pt x="2192597" y="820971"/>
                  </a:cubicBezTo>
                  <a:cubicBezTo>
                    <a:pt x="2126349" y="820971"/>
                    <a:pt x="2072582" y="767244"/>
                    <a:pt x="2072582" y="700956"/>
                  </a:cubicBezTo>
                  <a:lnTo>
                    <a:pt x="2072582" y="120015"/>
                  </a:lnTo>
                  <a:cubicBezTo>
                    <a:pt x="2072582" y="53731"/>
                    <a:pt x="2126310" y="0"/>
                    <a:pt x="2192597" y="0"/>
                  </a:cubicBezTo>
                  <a:close/>
                </a:path>
              </a:pathLst>
            </a:custGeom>
            <a:solidFill>
              <a:schemeClr val="bg1"/>
            </a:solidFill>
            <a:ln w="9797" cap="flat">
              <a:noFill/>
              <a:prstDash val="solid"/>
              <a:miter/>
            </a:ln>
          </p:spPr>
          <p:txBody>
            <a:bodyPr rtlCol="0" anchor="ctr"/>
            <a:lstStyle/>
            <a:p>
              <a:endParaRPr lang="en-US"/>
            </a:p>
          </p:txBody>
        </p:sp>
      </p:grpSp>
      <p:sp>
        <p:nvSpPr>
          <p:cNvPr id="344" name="Freeform 343">
            <a:extLst>
              <a:ext uri="{FF2B5EF4-FFF2-40B4-BE49-F238E27FC236}">
                <a16:creationId xmlns:a16="http://schemas.microsoft.com/office/drawing/2014/main" id="{FA8E88D7-F490-009F-3A63-4E5599B7C14A}"/>
              </a:ext>
            </a:extLst>
          </p:cNvPr>
          <p:cNvSpPr/>
          <p:nvPr/>
        </p:nvSpPr>
        <p:spPr>
          <a:xfrm>
            <a:off x="291202" y="4261640"/>
            <a:ext cx="417140" cy="387063"/>
          </a:xfrm>
          <a:custGeom>
            <a:avLst/>
            <a:gdLst>
              <a:gd name="connsiteX0" fmla="*/ 2127327 w 5187363"/>
              <a:gd name="connsiteY0" fmla="*/ 558546 h 4813337"/>
              <a:gd name="connsiteX1" fmla="*/ 3660678 w 5187363"/>
              <a:gd name="connsiteY1" fmla="*/ 1211477 h 4813337"/>
              <a:gd name="connsiteX2" fmla="*/ 3849312 w 5187363"/>
              <a:gd name="connsiteY2" fmla="*/ 1052156 h 4813337"/>
              <a:gd name="connsiteX3" fmla="*/ 3767036 w 5187363"/>
              <a:gd name="connsiteY3" fmla="*/ 748640 h 4813337"/>
              <a:gd name="connsiteX4" fmla="*/ 3816090 w 5187363"/>
              <a:gd name="connsiteY4" fmla="*/ 604436 h 4813337"/>
              <a:gd name="connsiteX5" fmla="*/ 4493396 w 5187363"/>
              <a:gd name="connsiteY5" fmla="*/ 32302 h 4813337"/>
              <a:gd name="connsiteX6" fmla="*/ 4713949 w 5187363"/>
              <a:gd name="connsiteY6" fmla="*/ 101418 h 4813337"/>
              <a:gd name="connsiteX7" fmla="*/ 4802016 w 5187363"/>
              <a:gd name="connsiteY7" fmla="*/ 426488 h 4813337"/>
              <a:gd name="connsiteX8" fmla="*/ 5107980 w 5187363"/>
              <a:gd name="connsiteY8" fmla="*/ 567704 h 4813337"/>
              <a:gd name="connsiteX9" fmla="*/ 5135805 w 5187363"/>
              <a:gd name="connsiteY9" fmla="*/ 799282 h 4813337"/>
              <a:gd name="connsiteX10" fmla="*/ 4456843 w 5187363"/>
              <a:gd name="connsiteY10" fmla="*/ 1372875 h 4813337"/>
              <a:gd name="connsiteX11" fmla="*/ 4311189 w 5187363"/>
              <a:gd name="connsiteY11" fmla="*/ 1392616 h 4813337"/>
              <a:gd name="connsiteX12" fmla="*/ 4025974 w 5187363"/>
              <a:gd name="connsiteY12" fmla="*/ 1260933 h 4813337"/>
              <a:gd name="connsiteX13" fmla="*/ 3837526 w 5187363"/>
              <a:gd name="connsiteY13" fmla="*/ 1420097 h 4813337"/>
              <a:gd name="connsiteX14" fmla="*/ 4255100 w 5187363"/>
              <a:gd name="connsiteY14" fmla="*/ 2685790 h 4813337"/>
              <a:gd name="connsiteX15" fmla="*/ 2127543 w 5187363"/>
              <a:gd name="connsiteY15" fmla="*/ 4813338 h 4813337"/>
              <a:gd name="connsiteX16" fmla="*/ 0 w 5187363"/>
              <a:gd name="connsiteY16" fmla="*/ 2685790 h 4813337"/>
              <a:gd name="connsiteX17" fmla="*/ 2127543 w 5187363"/>
              <a:gd name="connsiteY17" fmla="*/ 558245 h 4813337"/>
              <a:gd name="connsiteX18" fmla="*/ 4505584 w 5187363"/>
              <a:gd name="connsiteY18" fmla="*/ 380287 h 4813337"/>
              <a:gd name="connsiteX19" fmla="*/ 4054268 w 5187363"/>
              <a:gd name="connsiteY19" fmla="*/ 761494 h 4813337"/>
              <a:gd name="connsiteX20" fmla="*/ 4119782 w 5187363"/>
              <a:gd name="connsiteY20" fmla="*/ 1002945 h 4813337"/>
              <a:gd name="connsiteX21" fmla="*/ 4346772 w 5187363"/>
              <a:gd name="connsiteY21" fmla="*/ 1107803 h 4813337"/>
              <a:gd name="connsiteX22" fmla="*/ 4798234 w 5187363"/>
              <a:gd name="connsiteY22" fmla="*/ 726293 h 4813337"/>
              <a:gd name="connsiteX23" fmla="*/ 4632986 w 5187363"/>
              <a:gd name="connsiteY23" fmla="*/ 650101 h 4813337"/>
              <a:gd name="connsiteX24" fmla="*/ 4554305 w 5187363"/>
              <a:gd name="connsiteY24" fmla="*/ 559398 h 4813337"/>
              <a:gd name="connsiteX25" fmla="*/ 4505936 w 5187363"/>
              <a:gd name="connsiteY25" fmla="*/ 380139 h 4813337"/>
              <a:gd name="connsiteX26" fmla="*/ 2215795 w 5187363"/>
              <a:gd name="connsiteY26" fmla="*/ 2790580 h 4813337"/>
              <a:gd name="connsiteX27" fmla="*/ 2039026 w 5187363"/>
              <a:gd name="connsiteY27" fmla="*/ 2581705 h 4813337"/>
              <a:gd name="connsiteX28" fmla="*/ 2371668 w 5187363"/>
              <a:gd name="connsiteY28" fmla="*/ 2300576 h 4813337"/>
              <a:gd name="connsiteX29" fmla="*/ 2127425 w 5187363"/>
              <a:gd name="connsiteY29" fmla="*/ 2230125 h 4813337"/>
              <a:gd name="connsiteX30" fmla="*/ 1671515 w 5187363"/>
              <a:gd name="connsiteY30" fmla="*/ 2686231 h 4813337"/>
              <a:gd name="connsiteX31" fmla="*/ 2127425 w 5187363"/>
              <a:gd name="connsiteY31" fmla="*/ 3142141 h 4813337"/>
              <a:gd name="connsiteX32" fmla="*/ 2583531 w 5187363"/>
              <a:gd name="connsiteY32" fmla="*/ 2686231 h 4813337"/>
              <a:gd name="connsiteX33" fmla="*/ 2548477 w 5187363"/>
              <a:gd name="connsiteY33" fmla="*/ 2509765 h 4813337"/>
              <a:gd name="connsiteX34" fmla="*/ 2215982 w 5187363"/>
              <a:gd name="connsiteY34" fmla="*/ 2790747 h 4813337"/>
              <a:gd name="connsiteX35" fmla="*/ 2586784 w 5187363"/>
              <a:gd name="connsiteY35" fmla="*/ 2118869 h 4813337"/>
              <a:gd name="connsiteX36" fmla="*/ 3030369 w 5187363"/>
              <a:gd name="connsiteY36" fmla="*/ 1744089 h 4813337"/>
              <a:gd name="connsiteX37" fmla="*/ 2127229 w 5187363"/>
              <a:gd name="connsiteY37" fmla="*/ 1381173 h 4813337"/>
              <a:gd name="connsiteX38" fmla="*/ 822348 w 5187363"/>
              <a:gd name="connsiteY38" fmla="*/ 2686055 h 4813337"/>
              <a:gd name="connsiteX39" fmla="*/ 2127229 w 5187363"/>
              <a:gd name="connsiteY39" fmla="*/ 3990936 h 4813337"/>
              <a:gd name="connsiteX40" fmla="*/ 3432111 w 5187363"/>
              <a:gd name="connsiteY40" fmla="*/ 2686055 h 4813337"/>
              <a:gd name="connsiteX41" fmla="*/ 3206933 w 5187363"/>
              <a:gd name="connsiteY41" fmla="*/ 1952954 h 4813337"/>
              <a:gd name="connsiteX42" fmla="*/ 2763348 w 5187363"/>
              <a:gd name="connsiteY42" fmla="*/ 2327734 h 4813337"/>
              <a:gd name="connsiteX43" fmla="*/ 2857489 w 5187363"/>
              <a:gd name="connsiteY43" fmla="*/ 2686211 h 4813337"/>
              <a:gd name="connsiteX44" fmla="*/ 2127024 w 5187363"/>
              <a:gd name="connsiteY44" fmla="*/ 3416520 h 4813337"/>
              <a:gd name="connsiteX45" fmla="*/ 1396715 w 5187363"/>
              <a:gd name="connsiteY45" fmla="*/ 2686211 h 4813337"/>
              <a:gd name="connsiteX46" fmla="*/ 2127024 w 5187363"/>
              <a:gd name="connsiteY46" fmla="*/ 1955746 h 4813337"/>
              <a:gd name="connsiteX47" fmla="*/ 2586421 w 5187363"/>
              <a:gd name="connsiteY47" fmla="*/ 2118849 h 4813337"/>
              <a:gd name="connsiteX48" fmla="*/ 3240900 w 5187363"/>
              <a:gd name="connsiteY48" fmla="*/ 1566329 h 4813337"/>
              <a:gd name="connsiteX49" fmla="*/ 3450774 w 5187363"/>
              <a:gd name="connsiteY49" fmla="*/ 1388913 h 4813337"/>
              <a:gd name="connsiteX50" fmla="*/ 2127474 w 5187363"/>
              <a:gd name="connsiteY50" fmla="*/ 832925 h 4813337"/>
              <a:gd name="connsiteX51" fmla="*/ 274345 w 5187363"/>
              <a:gd name="connsiteY51" fmla="*/ 2686055 h 4813337"/>
              <a:gd name="connsiteX52" fmla="*/ 2127474 w 5187363"/>
              <a:gd name="connsiteY52" fmla="*/ 4539184 h 4813337"/>
              <a:gd name="connsiteX53" fmla="*/ 3980604 w 5187363"/>
              <a:gd name="connsiteY53" fmla="*/ 2686055 h 4813337"/>
              <a:gd name="connsiteX54" fmla="*/ 3627564 w 5187363"/>
              <a:gd name="connsiteY54" fmla="*/ 1597788 h 4813337"/>
              <a:gd name="connsiteX55" fmla="*/ 3417532 w 5187363"/>
              <a:gd name="connsiteY55" fmla="*/ 1775204 h 4813337"/>
              <a:gd name="connsiteX56" fmla="*/ 3706744 w 5187363"/>
              <a:gd name="connsiteY56" fmla="*/ 2686074 h 4813337"/>
              <a:gd name="connsiteX57" fmla="*/ 2127445 w 5187363"/>
              <a:gd name="connsiteY57" fmla="*/ 4265374 h 4813337"/>
              <a:gd name="connsiteX58" fmla="*/ 548145 w 5187363"/>
              <a:gd name="connsiteY58" fmla="*/ 2686074 h 4813337"/>
              <a:gd name="connsiteX59" fmla="*/ 2127445 w 5187363"/>
              <a:gd name="connsiteY59" fmla="*/ 1106775 h 4813337"/>
              <a:gd name="connsiteX60" fmla="*/ 3240890 w 5187363"/>
              <a:gd name="connsiteY60" fmla="*/ 1566172 h 4813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5187363" h="4813337">
                <a:moveTo>
                  <a:pt x="2127327" y="558546"/>
                </a:moveTo>
                <a:cubicBezTo>
                  <a:pt x="2729734" y="558546"/>
                  <a:pt x="3273593" y="809059"/>
                  <a:pt x="3660678" y="1211477"/>
                </a:cubicBezTo>
                <a:lnTo>
                  <a:pt x="3849312" y="1052156"/>
                </a:lnTo>
                <a:lnTo>
                  <a:pt x="3767036" y="748640"/>
                </a:lnTo>
                <a:cubicBezTo>
                  <a:pt x="3752379" y="693492"/>
                  <a:pt x="3773463" y="637198"/>
                  <a:pt x="3816090" y="604436"/>
                </a:cubicBezTo>
                <a:lnTo>
                  <a:pt x="4493396" y="32302"/>
                </a:lnTo>
                <a:cubicBezTo>
                  <a:pt x="4570588" y="-32871"/>
                  <a:pt x="4688418" y="5820"/>
                  <a:pt x="4713949" y="101418"/>
                </a:cubicBezTo>
                <a:lnTo>
                  <a:pt x="4802016" y="426488"/>
                </a:lnTo>
                <a:lnTo>
                  <a:pt x="5107980" y="567704"/>
                </a:lnTo>
                <a:cubicBezTo>
                  <a:pt x="5201475" y="610834"/>
                  <a:pt x="5214486" y="736746"/>
                  <a:pt x="5135805" y="799282"/>
                </a:cubicBezTo>
                <a:lnTo>
                  <a:pt x="4456843" y="1372875"/>
                </a:lnTo>
                <a:cubicBezTo>
                  <a:pt x="4414862" y="1408272"/>
                  <a:pt x="4357921" y="1414209"/>
                  <a:pt x="4311189" y="1392616"/>
                </a:cubicBezTo>
                <a:lnTo>
                  <a:pt x="4025974" y="1260933"/>
                </a:lnTo>
                <a:lnTo>
                  <a:pt x="3837526" y="1420097"/>
                </a:lnTo>
                <a:cubicBezTo>
                  <a:pt x="4099717" y="1773823"/>
                  <a:pt x="4255100" y="2211638"/>
                  <a:pt x="4255100" y="2685790"/>
                </a:cubicBezTo>
                <a:cubicBezTo>
                  <a:pt x="4255100" y="3860664"/>
                  <a:pt x="3302250" y="4813338"/>
                  <a:pt x="2127543" y="4813338"/>
                </a:cubicBezTo>
                <a:cubicBezTo>
                  <a:pt x="952669" y="4813338"/>
                  <a:pt x="0" y="3860683"/>
                  <a:pt x="0" y="2685790"/>
                </a:cubicBezTo>
                <a:cubicBezTo>
                  <a:pt x="0" y="1510917"/>
                  <a:pt x="952856" y="558245"/>
                  <a:pt x="2127543" y="558245"/>
                </a:cubicBezTo>
                <a:close/>
                <a:moveTo>
                  <a:pt x="4505584" y="380287"/>
                </a:moveTo>
                <a:lnTo>
                  <a:pt x="4054268" y="761494"/>
                </a:lnTo>
                <a:lnTo>
                  <a:pt x="4119782" y="1002945"/>
                </a:lnTo>
                <a:lnTo>
                  <a:pt x="4346772" y="1107803"/>
                </a:lnTo>
                <a:lnTo>
                  <a:pt x="4798234" y="726293"/>
                </a:lnTo>
                <a:lnTo>
                  <a:pt x="4632986" y="650101"/>
                </a:lnTo>
                <a:cubicBezTo>
                  <a:pt x="4595453" y="634139"/>
                  <a:pt x="4565523" y="601724"/>
                  <a:pt x="4554305" y="559398"/>
                </a:cubicBezTo>
                <a:lnTo>
                  <a:pt x="4505936" y="380139"/>
                </a:lnTo>
                <a:close/>
                <a:moveTo>
                  <a:pt x="2215795" y="2790580"/>
                </a:moveTo>
                <a:cubicBezTo>
                  <a:pt x="2078518" y="2906765"/>
                  <a:pt x="1901905" y="2697733"/>
                  <a:pt x="2039026" y="2581705"/>
                </a:cubicBezTo>
                <a:lnTo>
                  <a:pt x="2371668" y="2300576"/>
                </a:lnTo>
                <a:cubicBezTo>
                  <a:pt x="2301217" y="2255803"/>
                  <a:pt x="2217441" y="2230125"/>
                  <a:pt x="2127425" y="2230125"/>
                </a:cubicBezTo>
                <a:cubicBezTo>
                  <a:pt x="1875413" y="2230125"/>
                  <a:pt x="1671515" y="2434219"/>
                  <a:pt x="1671515" y="2686231"/>
                </a:cubicBezTo>
                <a:cubicBezTo>
                  <a:pt x="1671515" y="2938890"/>
                  <a:pt x="1874806" y="3142141"/>
                  <a:pt x="2127425" y="3142141"/>
                </a:cubicBezTo>
                <a:cubicBezTo>
                  <a:pt x="2379437" y="3142141"/>
                  <a:pt x="2583531" y="2938204"/>
                  <a:pt x="2583531" y="2686231"/>
                </a:cubicBezTo>
                <a:cubicBezTo>
                  <a:pt x="2583531" y="2623500"/>
                  <a:pt x="2571020" y="2563923"/>
                  <a:pt x="2548477" y="2509765"/>
                </a:cubicBezTo>
                <a:lnTo>
                  <a:pt x="2215982" y="2790747"/>
                </a:lnTo>
                <a:close/>
                <a:moveTo>
                  <a:pt x="2586784" y="2118869"/>
                </a:moveTo>
                <a:lnTo>
                  <a:pt x="3030369" y="1744089"/>
                </a:lnTo>
                <a:cubicBezTo>
                  <a:pt x="2796002" y="1519401"/>
                  <a:pt x="2477830" y="1381173"/>
                  <a:pt x="2127229" y="1381173"/>
                </a:cubicBezTo>
                <a:cubicBezTo>
                  <a:pt x="1406140" y="1381173"/>
                  <a:pt x="822348" y="1964828"/>
                  <a:pt x="822348" y="2686055"/>
                </a:cubicBezTo>
                <a:cubicBezTo>
                  <a:pt x="822348" y="3407487"/>
                  <a:pt x="1405817" y="3990936"/>
                  <a:pt x="2127229" y="3990936"/>
                </a:cubicBezTo>
                <a:cubicBezTo>
                  <a:pt x="2848162" y="3990936"/>
                  <a:pt x="3432111" y="3406977"/>
                  <a:pt x="3432111" y="2686055"/>
                </a:cubicBezTo>
                <a:cubicBezTo>
                  <a:pt x="3432111" y="2414145"/>
                  <a:pt x="3349139" y="2161829"/>
                  <a:pt x="3206933" y="1952954"/>
                </a:cubicBezTo>
                <a:lnTo>
                  <a:pt x="2763348" y="2327734"/>
                </a:lnTo>
                <a:cubicBezTo>
                  <a:pt x="2823277" y="2433739"/>
                  <a:pt x="2857489" y="2556017"/>
                  <a:pt x="2857489" y="2686211"/>
                </a:cubicBezTo>
                <a:cubicBezTo>
                  <a:pt x="2857489" y="3089462"/>
                  <a:pt x="2530284" y="3416520"/>
                  <a:pt x="2127024" y="3416520"/>
                </a:cubicBezTo>
                <a:cubicBezTo>
                  <a:pt x="1724576" y="3416520"/>
                  <a:pt x="1396715" y="3088658"/>
                  <a:pt x="1396715" y="2686211"/>
                </a:cubicBezTo>
                <a:cubicBezTo>
                  <a:pt x="1396715" y="2282961"/>
                  <a:pt x="1723773" y="1955746"/>
                  <a:pt x="2127024" y="1955746"/>
                </a:cubicBezTo>
                <a:cubicBezTo>
                  <a:pt x="2301001" y="1955746"/>
                  <a:pt x="2460812" y="2016978"/>
                  <a:pt x="2586421" y="2118849"/>
                </a:cubicBezTo>
                <a:close/>
                <a:moveTo>
                  <a:pt x="3240900" y="1566329"/>
                </a:moveTo>
                <a:lnTo>
                  <a:pt x="3450774" y="1388913"/>
                </a:lnTo>
                <a:cubicBezTo>
                  <a:pt x="3114497" y="1045895"/>
                  <a:pt x="2645919" y="832925"/>
                  <a:pt x="2127474" y="832925"/>
                </a:cubicBezTo>
                <a:cubicBezTo>
                  <a:pt x="1103869" y="832925"/>
                  <a:pt x="274345" y="1662469"/>
                  <a:pt x="274345" y="2686055"/>
                </a:cubicBezTo>
                <a:cubicBezTo>
                  <a:pt x="274345" y="3709856"/>
                  <a:pt x="1103888" y="4539184"/>
                  <a:pt x="2127474" y="4539184"/>
                </a:cubicBezTo>
                <a:cubicBezTo>
                  <a:pt x="3151060" y="4539184"/>
                  <a:pt x="3980604" y="3709640"/>
                  <a:pt x="3980604" y="2686055"/>
                </a:cubicBezTo>
                <a:cubicBezTo>
                  <a:pt x="3980604" y="2279356"/>
                  <a:pt x="3849606" y="1903243"/>
                  <a:pt x="3627564" y="1597788"/>
                </a:cubicBezTo>
                <a:lnTo>
                  <a:pt x="3417532" y="1775204"/>
                </a:lnTo>
                <a:cubicBezTo>
                  <a:pt x="3599740" y="2032644"/>
                  <a:pt x="3706744" y="2346848"/>
                  <a:pt x="3706744" y="2686074"/>
                </a:cubicBezTo>
                <a:cubicBezTo>
                  <a:pt x="3706744" y="3557599"/>
                  <a:pt x="2998979" y="4265374"/>
                  <a:pt x="2127445" y="4265374"/>
                </a:cubicBezTo>
                <a:cubicBezTo>
                  <a:pt x="1256077" y="4265374"/>
                  <a:pt x="548145" y="3557452"/>
                  <a:pt x="548145" y="2686074"/>
                </a:cubicBezTo>
                <a:cubicBezTo>
                  <a:pt x="548145" y="1814207"/>
                  <a:pt x="1255911" y="1106775"/>
                  <a:pt x="2127445" y="1106775"/>
                </a:cubicBezTo>
                <a:cubicBezTo>
                  <a:pt x="2561811" y="1106775"/>
                  <a:pt x="2955343" y="1282242"/>
                  <a:pt x="3240890" y="1566172"/>
                </a:cubicBezTo>
                <a:close/>
              </a:path>
            </a:pathLst>
          </a:custGeom>
          <a:solidFill>
            <a:schemeClr val="bg1"/>
          </a:solidFill>
          <a:ln w="9797" cap="flat">
            <a:noFill/>
            <a:prstDash val="solid"/>
            <a:miter/>
          </a:ln>
        </p:spPr>
        <p:txBody>
          <a:bodyPr rtlCol="0" anchor="ctr"/>
          <a:lstStyle/>
          <a:p>
            <a:endParaRPr lang="en-US"/>
          </a:p>
        </p:txBody>
      </p:sp>
      <p:sp>
        <p:nvSpPr>
          <p:cNvPr id="482" name="Slide Number Placeholder 481">
            <a:extLst>
              <a:ext uri="{FF2B5EF4-FFF2-40B4-BE49-F238E27FC236}">
                <a16:creationId xmlns:a16="http://schemas.microsoft.com/office/drawing/2014/main" id="{71DA9B7B-934C-C5BB-0447-0597E15C4799}"/>
              </a:ext>
            </a:extLst>
          </p:cNvPr>
          <p:cNvSpPr>
            <a:spLocks noGrp="1"/>
          </p:cNvSpPr>
          <p:nvPr>
            <p:ph type="sldNum" sz="quarter" idx="12"/>
          </p:nvPr>
        </p:nvSpPr>
        <p:spPr>
          <a:xfrm>
            <a:off x="9201235" y="6359673"/>
            <a:ext cx="2751046" cy="365125"/>
          </a:xfrm>
        </p:spPr>
        <p:txBody>
          <a:bodyPr/>
          <a:lstStyle/>
          <a:p>
            <a:fld id="{CB4D8987-FD1A-BB48-B0A7-01FEA247E1BB}" type="slidenum">
              <a:rPr lang="en-US" smtClean="0"/>
              <a:t>3</a:t>
            </a:fld>
            <a:endParaRPr lang="en-US" dirty="0"/>
          </a:p>
        </p:txBody>
      </p:sp>
      <p:pic>
        <p:nvPicPr>
          <p:cNvPr id="2050" name="Picture 2" descr="No photo description available.">
            <a:extLst>
              <a:ext uri="{FF2B5EF4-FFF2-40B4-BE49-F238E27FC236}">
                <a16:creationId xmlns:a16="http://schemas.microsoft.com/office/drawing/2014/main" id="{63D3A038-C1E5-A1D9-BE3F-3FD70BDA1BF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4274" y="1212573"/>
            <a:ext cx="5532632" cy="4149474"/>
          </a:xfrm>
          <a:prstGeom prst="round2Diag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72194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ED34D96-E7BC-CA21-6250-122667AA40C0}"/>
              </a:ext>
            </a:extLst>
          </p:cNvPr>
          <p:cNvSpPr/>
          <p:nvPr/>
        </p:nvSpPr>
        <p:spPr>
          <a:xfrm>
            <a:off x="0" y="0"/>
            <a:ext cx="12192000" cy="225552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479BC34-66D3-DD2C-A182-FDDEF8FBCE0F}"/>
              </a:ext>
            </a:extLst>
          </p:cNvPr>
          <p:cNvSpPr>
            <a:spLocks noGrp="1"/>
          </p:cNvSpPr>
          <p:nvPr>
            <p:ph type="title"/>
          </p:nvPr>
        </p:nvSpPr>
        <p:spPr>
          <a:xfrm>
            <a:off x="381000" y="685997"/>
            <a:ext cx="11430000" cy="883527"/>
          </a:xfrm>
        </p:spPr>
        <p:txBody>
          <a:bodyPr/>
          <a:lstStyle/>
          <a:p>
            <a:r>
              <a:rPr lang="en-US" dirty="0">
                <a:solidFill>
                  <a:schemeClr val="bg1"/>
                </a:solidFill>
              </a:rPr>
              <a:t>Unique Selling </a:t>
            </a:r>
            <a:br>
              <a:rPr lang="en-US" dirty="0">
                <a:solidFill>
                  <a:schemeClr val="bg1"/>
                </a:solidFill>
              </a:rPr>
            </a:br>
            <a:r>
              <a:rPr lang="en-US" dirty="0">
                <a:solidFill>
                  <a:schemeClr val="bg1"/>
                </a:solidFill>
              </a:rPr>
              <a:t>Proposition</a:t>
            </a:r>
            <a:r>
              <a:rPr lang="en-ID" dirty="0">
                <a:solidFill>
                  <a:schemeClr val="bg1"/>
                </a:solidFill>
              </a:rPr>
              <a:t> </a:t>
            </a:r>
            <a:endParaRPr lang="en-US" dirty="0">
              <a:solidFill>
                <a:schemeClr val="bg1"/>
              </a:solidFill>
            </a:endParaRPr>
          </a:p>
        </p:txBody>
      </p:sp>
      <p:sp>
        <p:nvSpPr>
          <p:cNvPr id="3" name="Slide Number Placeholder 2">
            <a:extLst>
              <a:ext uri="{FF2B5EF4-FFF2-40B4-BE49-F238E27FC236}">
                <a16:creationId xmlns:a16="http://schemas.microsoft.com/office/drawing/2014/main" id="{840C0053-41E8-C57C-B5C2-C17CCA3132BF}"/>
              </a:ext>
            </a:extLst>
          </p:cNvPr>
          <p:cNvSpPr>
            <a:spLocks noGrp="1"/>
          </p:cNvSpPr>
          <p:nvPr>
            <p:ph type="sldNum" sz="quarter" idx="12"/>
          </p:nvPr>
        </p:nvSpPr>
        <p:spPr/>
        <p:txBody>
          <a:bodyPr/>
          <a:lstStyle/>
          <a:p>
            <a:fld id="{CB4D8987-FD1A-BB48-B0A7-01FEA247E1BB}" type="slidenum">
              <a:rPr lang="en-US" smtClean="0"/>
              <a:pPr/>
              <a:t>4</a:t>
            </a:fld>
            <a:endParaRPr lang="en-US"/>
          </a:p>
        </p:txBody>
      </p:sp>
      <p:grpSp>
        <p:nvGrpSpPr>
          <p:cNvPr id="8" name="Group 7">
            <a:extLst>
              <a:ext uri="{FF2B5EF4-FFF2-40B4-BE49-F238E27FC236}">
                <a16:creationId xmlns:a16="http://schemas.microsoft.com/office/drawing/2014/main" id="{DB3B8548-3CBE-1CD9-A5B2-EC4685D26F3B}"/>
              </a:ext>
            </a:extLst>
          </p:cNvPr>
          <p:cNvGrpSpPr/>
          <p:nvPr/>
        </p:nvGrpSpPr>
        <p:grpSpPr>
          <a:xfrm>
            <a:off x="381000" y="1599427"/>
            <a:ext cx="1922674" cy="77550"/>
            <a:chOff x="6245679" y="2701320"/>
            <a:chExt cx="1922674" cy="77550"/>
          </a:xfrm>
          <a:solidFill>
            <a:schemeClr val="bg1"/>
          </a:solidFill>
        </p:grpSpPr>
        <p:sp>
          <p:nvSpPr>
            <p:cNvPr id="9" name="Freeform 8">
              <a:extLst>
                <a:ext uri="{FF2B5EF4-FFF2-40B4-BE49-F238E27FC236}">
                  <a16:creationId xmlns:a16="http://schemas.microsoft.com/office/drawing/2014/main" id="{31F6BFDD-18AD-0F29-6FDF-891CEE0DEB69}"/>
                </a:ext>
              </a:extLst>
            </p:cNvPr>
            <p:cNvSpPr/>
            <p:nvPr/>
          </p:nvSpPr>
          <p:spPr>
            <a:xfrm>
              <a:off x="7423276" y="2713689"/>
              <a:ext cx="471709" cy="28281"/>
            </a:xfrm>
            <a:custGeom>
              <a:avLst/>
              <a:gdLst>
                <a:gd name="connsiteX0" fmla="*/ 437610 w 471709"/>
                <a:gd name="connsiteY0" fmla="*/ 23033 h 28281"/>
                <a:gd name="connsiteX1" fmla="*/ 442468 w 471709"/>
                <a:gd name="connsiteY1" fmla="*/ 20747 h 28281"/>
                <a:gd name="connsiteX2" fmla="*/ 441135 w 471709"/>
                <a:gd name="connsiteY2" fmla="*/ 19128 h 28281"/>
                <a:gd name="connsiteX3" fmla="*/ 437229 w 471709"/>
                <a:gd name="connsiteY3" fmla="*/ 22747 h 28281"/>
                <a:gd name="connsiteX4" fmla="*/ 423228 w 471709"/>
                <a:gd name="connsiteY4" fmla="*/ 24271 h 28281"/>
                <a:gd name="connsiteX5" fmla="*/ 396558 w 471709"/>
                <a:gd name="connsiteY5" fmla="*/ 26176 h 28281"/>
                <a:gd name="connsiteX6" fmla="*/ 392557 w 471709"/>
                <a:gd name="connsiteY6" fmla="*/ 19604 h 28281"/>
                <a:gd name="connsiteX7" fmla="*/ 393224 w 471709"/>
                <a:gd name="connsiteY7" fmla="*/ 18556 h 28281"/>
                <a:gd name="connsiteX8" fmla="*/ 392271 w 471709"/>
                <a:gd name="connsiteY8" fmla="*/ 19318 h 28281"/>
                <a:gd name="connsiteX9" fmla="*/ 373221 w 471709"/>
                <a:gd name="connsiteY9" fmla="*/ 22461 h 28281"/>
                <a:gd name="connsiteX10" fmla="*/ 354171 w 471709"/>
                <a:gd name="connsiteY10" fmla="*/ 27034 h 28281"/>
                <a:gd name="connsiteX11" fmla="*/ 341503 w 471709"/>
                <a:gd name="connsiteY11" fmla="*/ 16842 h 28281"/>
                <a:gd name="connsiteX12" fmla="*/ 329121 w 471709"/>
                <a:gd name="connsiteY12" fmla="*/ 17413 h 28281"/>
                <a:gd name="connsiteX13" fmla="*/ 272542 w 471709"/>
                <a:gd name="connsiteY13" fmla="*/ 22843 h 28281"/>
                <a:gd name="connsiteX14" fmla="*/ 241491 w 471709"/>
                <a:gd name="connsiteY14" fmla="*/ 18271 h 28281"/>
                <a:gd name="connsiteX15" fmla="*/ 213392 w 471709"/>
                <a:gd name="connsiteY15" fmla="*/ 22747 h 28281"/>
                <a:gd name="connsiteX16" fmla="*/ 187960 w 471709"/>
                <a:gd name="connsiteY16" fmla="*/ 21890 h 28281"/>
                <a:gd name="connsiteX17" fmla="*/ 185579 w 471709"/>
                <a:gd name="connsiteY17" fmla="*/ 16175 h 28281"/>
                <a:gd name="connsiteX18" fmla="*/ 186246 w 471709"/>
                <a:gd name="connsiteY18" fmla="*/ 15032 h 28281"/>
                <a:gd name="connsiteX19" fmla="*/ 185293 w 471709"/>
                <a:gd name="connsiteY19" fmla="*/ 15889 h 28281"/>
                <a:gd name="connsiteX20" fmla="*/ 157956 w 471709"/>
                <a:gd name="connsiteY20" fmla="*/ 21604 h 28281"/>
                <a:gd name="connsiteX21" fmla="*/ 141859 w 471709"/>
                <a:gd name="connsiteY21" fmla="*/ 24938 h 28281"/>
                <a:gd name="connsiteX22" fmla="*/ 131667 w 471709"/>
                <a:gd name="connsiteY22" fmla="*/ 16651 h 28281"/>
                <a:gd name="connsiteX23" fmla="*/ 122142 w 471709"/>
                <a:gd name="connsiteY23" fmla="*/ 11889 h 28281"/>
                <a:gd name="connsiteX24" fmla="*/ 116904 w 471709"/>
                <a:gd name="connsiteY24" fmla="*/ 20461 h 28281"/>
                <a:gd name="connsiteX25" fmla="*/ 102807 w 471709"/>
                <a:gd name="connsiteY25" fmla="*/ 26081 h 28281"/>
                <a:gd name="connsiteX26" fmla="*/ 71946 w 471709"/>
                <a:gd name="connsiteY26" fmla="*/ 25128 h 28281"/>
                <a:gd name="connsiteX27" fmla="*/ 65659 w 471709"/>
                <a:gd name="connsiteY27" fmla="*/ 24081 h 28281"/>
                <a:gd name="connsiteX28" fmla="*/ 50419 w 471709"/>
                <a:gd name="connsiteY28" fmla="*/ 17604 h 28281"/>
                <a:gd name="connsiteX29" fmla="*/ 27273 w 471709"/>
                <a:gd name="connsiteY29" fmla="*/ 23319 h 28281"/>
                <a:gd name="connsiteX30" fmla="*/ 8223 w 471709"/>
                <a:gd name="connsiteY30" fmla="*/ 25986 h 28281"/>
                <a:gd name="connsiteX31" fmla="*/ 1079 w 471709"/>
                <a:gd name="connsiteY31" fmla="*/ 11698 h 28281"/>
                <a:gd name="connsiteX32" fmla="*/ 4128 w 471709"/>
                <a:gd name="connsiteY32" fmla="*/ 7412 h 28281"/>
                <a:gd name="connsiteX33" fmla="*/ 39846 w 471709"/>
                <a:gd name="connsiteY33" fmla="*/ 9127 h 28281"/>
                <a:gd name="connsiteX34" fmla="*/ 44990 w 471709"/>
                <a:gd name="connsiteY34" fmla="*/ 10079 h 28281"/>
                <a:gd name="connsiteX35" fmla="*/ 99568 w 471709"/>
                <a:gd name="connsiteY35" fmla="*/ 4745 h 28281"/>
                <a:gd name="connsiteX36" fmla="*/ 112236 w 471709"/>
                <a:gd name="connsiteY36" fmla="*/ 2364 h 28281"/>
                <a:gd name="connsiteX37" fmla="*/ 131286 w 471709"/>
                <a:gd name="connsiteY37" fmla="*/ 2935 h 28281"/>
                <a:gd name="connsiteX38" fmla="*/ 147574 w 471709"/>
                <a:gd name="connsiteY38" fmla="*/ 4364 h 28281"/>
                <a:gd name="connsiteX39" fmla="*/ 207677 w 471709"/>
                <a:gd name="connsiteY39" fmla="*/ 3602 h 28281"/>
                <a:gd name="connsiteX40" fmla="*/ 251396 w 471709"/>
                <a:gd name="connsiteY40" fmla="*/ 4840 h 28281"/>
                <a:gd name="connsiteX41" fmla="*/ 293688 w 471709"/>
                <a:gd name="connsiteY41" fmla="*/ 2649 h 28281"/>
                <a:gd name="connsiteX42" fmla="*/ 325120 w 471709"/>
                <a:gd name="connsiteY42" fmla="*/ 744 h 28281"/>
                <a:gd name="connsiteX43" fmla="*/ 344932 w 471709"/>
                <a:gd name="connsiteY43" fmla="*/ 4840 h 28281"/>
                <a:gd name="connsiteX44" fmla="*/ 356076 w 471709"/>
                <a:gd name="connsiteY44" fmla="*/ 3411 h 28281"/>
                <a:gd name="connsiteX45" fmla="*/ 370173 w 471709"/>
                <a:gd name="connsiteY45" fmla="*/ 2554 h 28281"/>
                <a:gd name="connsiteX46" fmla="*/ 384270 w 471709"/>
                <a:gd name="connsiteY46" fmla="*/ 4745 h 28281"/>
                <a:gd name="connsiteX47" fmla="*/ 419322 w 471709"/>
                <a:gd name="connsiteY47" fmla="*/ 4745 h 28281"/>
                <a:gd name="connsiteX48" fmla="*/ 463709 w 471709"/>
                <a:gd name="connsiteY48" fmla="*/ 2935 h 28281"/>
                <a:gd name="connsiteX49" fmla="*/ 470748 w 471709"/>
                <a:gd name="connsiteY49" fmla="*/ 6907 h 28281"/>
                <a:gd name="connsiteX50" fmla="*/ 470471 w 471709"/>
                <a:gd name="connsiteY50" fmla="*/ 10746 h 28281"/>
                <a:gd name="connsiteX51" fmla="*/ 471710 w 471709"/>
                <a:gd name="connsiteY51" fmla="*/ 26367 h 28281"/>
                <a:gd name="connsiteX52" fmla="*/ 437610 w 471709"/>
                <a:gd name="connsiteY52" fmla="*/ 23033 h 28281"/>
                <a:gd name="connsiteX53" fmla="*/ 106426 w 471709"/>
                <a:gd name="connsiteY53" fmla="*/ 16461 h 28281"/>
                <a:gd name="connsiteX54" fmla="*/ 105188 w 471709"/>
                <a:gd name="connsiteY54" fmla="*/ 15508 h 28281"/>
                <a:gd name="connsiteX55" fmla="*/ 104426 w 471709"/>
                <a:gd name="connsiteY55" fmla="*/ 17413 h 28281"/>
                <a:gd name="connsiteX56" fmla="*/ 105950 w 471709"/>
                <a:gd name="connsiteY56" fmla="*/ 17413 h 28281"/>
                <a:gd name="connsiteX57" fmla="*/ 106426 w 471709"/>
                <a:gd name="connsiteY57" fmla="*/ 16461 h 28281"/>
                <a:gd name="connsiteX58" fmla="*/ 208344 w 471709"/>
                <a:gd name="connsiteY58" fmla="*/ 13318 h 28281"/>
                <a:gd name="connsiteX59" fmla="*/ 207677 w 471709"/>
                <a:gd name="connsiteY59" fmla="*/ 12270 h 28281"/>
                <a:gd name="connsiteX60" fmla="*/ 206438 w 471709"/>
                <a:gd name="connsiteY60" fmla="*/ 11603 h 28281"/>
                <a:gd name="connsiteX61" fmla="*/ 207391 w 471709"/>
                <a:gd name="connsiteY61" fmla="*/ 12556 h 28281"/>
                <a:gd name="connsiteX62" fmla="*/ 290925 w 471709"/>
                <a:gd name="connsiteY62" fmla="*/ 14746 h 28281"/>
                <a:gd name="connsiteX63" fmla="*/ 287401 w 471709"/>
                <a:gd name="connsiteY63" fmla="*/ 13698 h 28281"/>
                <a:gd name="connsiteX64" fmla="*/ 283115 w 471709"/>
                <a:gd name="connsiteY64" fmla="*/ 15985 h 28281"/>
                <a:gd name="connsiteX65" fmla="*/ 284353 w 471709"/>
                <a:gd name="connsiteY65" fmla="*/ 17794 h 28281"/>
                <a:gd name="connsiteX66" fmla="*/ 290925 w 471709"/>
                <a:gd name="connsiteY66" fmla="*/ 14746 h 28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471709" h="28281">
                  <a:moveTo>
                    <a:pt x="437610" y="23033"/>
                  </a:moveTo>
                  <a:cubicBezTo>
                    <a:pt x="439344" y="22547"/>
                    <a:pt x="440982" y="21776"/>
                    <a:pt x="442468" y="20747"/>
                  </a:cubicBezTo>
                  <a:cubicBezTo>
                    <a:pt x="443516" y="19794"/>
                    <a:pt x="442468" y="18461"/>
                    <a:pt x="441135" y="19128"/>
                  </a:cubicBezTo>
                  <a:cubicBezTo>
                    <a:pt x="439677" y="20157"/>
                    <a:pt x="438363" y="21366"/>
                    <a:pt x="437229" y="22747"/>
                  </a:cubicBezTo>
                  <a:cubicBezTo>
                    <a:pt x="432657" y="23605"/>
                    <a:pt x="427704" y="21033"/>
                    <a:pt x="423228" y="24271"/>
                  </a:cubicBezTo>
                  <a:cubicBezTo>
                    <a:pt x="415131" y="29701"/>
                    <a:pt x="405511" y="26843"/>
                    <a:pt x="396558" y="26176"/>
                  </a:cubicBezTo>
                  <a:cubicBezTo>
                    <a:pt x="393033" y="26176"/>
                    <a:pt x="392271" y="22652"/>
                    <a:pt x="392557" y="19604"/>
                  </a:cubicBezTo>
                  <a:lnTo>
                    <a:pt x="393224" y="18556"/>
                  </a:lnTo>
                  <a:lnTo>
                    <a:pt x="392271" y="19318"/>
                  </a:lnTo>
                  <a:cubicBezTo>
                    <a:pt x="385889" y="16270"/>
                    <a:pt x="378279" y="17518"/>
                    <a:pt x="373221" y="22461"/>
                  </a:cubicBezTo>
                  <a:cubicBezTo>
                    <a:pt x="367611" y="26186"/>
                    <a:pt x="360858" y="27805"/>
                    <a:pt x="354171" y="27034"/>
                  </a:cubicBezTo>
                  <a:cubicBezTo>
                    <a:pt x="346170" y="27034"/>
                    <a:pt x="344646" y="22461"/>
                    <a:pt x="341503" y="16842"/>
                  </a:cubicBezTo>
                  <a:cubicBezTo>
                    <a:pt x="338360" y="11222"/>
                    <a:pt x="333312" y="14842"/>
                    <a:pt x="329121" y="17413"/>
                  </a:cubicBezTo>
                  <a:cubicBezTo>
                    <a:pt x="311309" y="28367"/>
                    <a:pt x="291497" y="22461"/>
                    <a:pt x="272542" y="22843"/>
                  </a:cubicBezTo>
                  <a:cubicBezTo>
                    <a:pt x="263779" y="12270"/>
                    <a:pt x="251301" y="22843"/>
                    <a:pt x="241491" y="18271"/>
                  </a:cubicBezTo>
                  <a:cubicBezTo>
                    <a:pt x="233489" y="26938"/>
                    <a:pt x="222441" y="21985"/>
                    <a:pt x="213392" y="22747"/>
                  </a:cubicBezTo>
                  <a:cubicBezTo>
                    <a:pt x="204343" y="23509"/>
                    <a:pt x="196628" y="19794"/>
                    <a:pt x="187960" y="21890"/>
                  </a:cubicBezTo>
                  <a:cubicBezTo>
                    <a:pt x="185864" y="22366"/>
                    <a:pt x="185293" y="18556"/>
                    <a:pt x="185579" y="16175"/>
                  </a:cubicBezTo>
                  <a:lnTo>
                    <a:pt x="186246" y="15032"/>
                  </a:lnTo>
                  <a:lnTo>
                    <a:pt x="185293" y="15889"/>
                  </a:lnTo>
                  <a:cubicBezTo>
                    <a:pt x="175768" y="15889"/>
                    <a:pt x="166243" y="12841"/>
                    <a:pt x="157956" y="21604"/>
                  </a:cubicBezTo>
                  <a:cubicBezTo>
                    <a:pt x="155004" y="24652"/>
                    <a:pt x="147384" y="24367"/>
                    <a:pt x="141859" y="24938"/>
                  </a:cubicBezTo>
                  <a:cubicBezTo>
                    <a:pt x="136335" y="25510"/>
                    <a:pt x="134620" y="20176"/>
                    <a:pt x="131667" y="16651"/>
                  </a:cubicBezTo>
                  <a:cubicBezTo>
                    <a:pt x="128714" y="13127"/>
                    <a:pt x="125286" y="13318"/>
                    <a:pt x="122142" y="11889"/>
                  </a:cubicBezTo>
                  <a:cubicBezTo>
                    <a:pt x="116332" y="13127"/>
                    <a:pt x="118618" y="17794"/>
                    <a:pt x="116904" y="20461"/>
                  </a:cubicBezTo>
                  <a:cubicBezTo>
                    <a:pt x="114275" y="25605"/>
                    <a:pt x="108245" y="28005"/>
                    <a:pt x="102807" y="26081"/>
                  </a:cubicBezTo>
                  <a:cubicBezTo>
                    <a:pt x="92786" y="23052"/>
                    <a:pt x="82137" y="22728"/>
                    <a:pt x="71946" y="25128"/>
                  </a:cubicBezTo>
                  <a:cubicBezTo>
                    <a:pt x="69374" y="25890"/>
                    <a:pt x="65469" y="26081"/>
                    <a:pt x="65659" y="24081"/>
                  </a:cubicBezTo>
                  <a:cubicBezTo>
                    <a:pt x="67088" y="8936"/>
                    <a:pt x="54896" y="16461"/>
                    <a:pt x="50419" y="17604"/>
                  </a:cubicBezTo>
                  <a:cubicBezTo>
                    <a:pt x="42704" y="19509"/>
                    <a:pt x="33846" y="17604"/>
                    <a:pt x="27273" y="23319"/>
                  </a:cubicBezTo>
                  <a:cubicBezTo>
                    <a:pt x="21777" y="27357"/>
                    <a:pt x="14615" y="28357"/>
                    <a:pt x="8223" y="25986"/>
                  </a:cubicBezTo>
                  <a:cubicBezTo>
                    <a:pt x="508" y="23986"/>
                    <a:pt x="9080" y="14746"/>
                    <a:pt x="1079" y="11698"/>
                  </a:cubicBezTo>
                  <a:cubicBezTo>
                    <a:pt x="-2159" y="10460"/>
                    <a:pt x="2794" y="7317"/>
                    <a:pt x="4128" y="7412"/>
                  </a:cubicBezTo>
                  <a:cubicBezTo>
                    <a:pt x="16034" y="8365"/>
                    <a:pt x="28512" y="-113"/>
                    <a:pt x="39846" y="9127"/>
                  </a:cubicBezTo>
                  <a:cubicBezTo>
                    <a:pt x="41189" y="10489"/>
                    <a:pt x="43247" y="10870"/>
                    <a:pt x="44990" y="10079"/>
                  </a:cubicBezTo>
                  <a:cubicBezTo>
                    <a:pt x="62421" y="1792"/>
                    <a:pt x="81375" y="6745"/>
                    <a:pt x="99568" y="4745"/>
                  </a:cubicBezTo>
                  <a:cubicBezTo>
                    <a:pt x="103835" y="4202"/>
                    <a:pt x="108064" y="3402"/>
                    <a:pt x="112236" y="2364"/>
                  </a:cubicBezTo>
                  <a:cubicBezTo>
                    <a:pt x="118523" y="744"/>
                    <a:pt x="124524" y="-2303"/>
                    <a:pt x="131286" y="2935"/>
                  </a:cubicBezTo>
                  <a:cubicBezTo>
                    <a:pt x="136344" y="5450"/>
                    <a:pt x="142154" y="5955"/>
                    <a:pt x="147574" y="4364"/>
                  </a:cubicBezTo>
                  <a:cubicBezTo>
                    <a:pt x="167767" y="-875"/>
                    <a:pt x="187865" y="5126"/>
                    <a:pt x="207677" y="3602"/>
                  </a:cubicBezTo>
                  <a:cubicBezTo>
                    <a:pt x="222726" y="2459"/>
                    <a:pt x="236919" y="4650"/>
                    <a:pt x="251396" y="4840"/>
                  </a:cubicBezTo>
                  <a:cubicBezTo>
                    <a:pt x="265522" y="6212"/>
                    <a:pt x="279781" y="5479"/>
                    <a:pt x="293688" y="2649"/>
                  </a:cubicBezTo>
                  <a:cubicBezTo>
                    <a:pt x="304451" y="-589"/>
                    <a:pt x="315309" y="8174"/>
                    <a:pt x="325120" y="744"/>
                  </a:cubicBezTo>
                  <a:cubicBezTo>
                    <a:pt x="330359" y="7984"/>
                    <a:pt x="338169" y="3888"/>
                    <a:pt x="344932" y="4840"/>
                  </a:cubicBezTo>
                  <a:cubicBezTo>
                    <a:pt x="349218" y="5507"/>
                    <a:pt x="350647" y="-4685"/>
                    <a:pt x="356076" y="3411"/>
                  </a:cubicBezTo>
                  <a:cubicBezTo>
                    <a:pt x="360077" y="9698"/>
                    <a:pt x="364363" y="-1351"/>
                    <a:pt x="370173" y="2554"/>
                  </a:cubicBezTo>
                  <a:cubicBezTo>
                    <a:pt x="374707" y="4116"/>
                    <a:pt x="379479" y="4859"/>
                    <a:pt x="384270" y="4745"/>
                  </a:cubicBezTo>
                  <a:cubicBezTo>
                    <a:pt x="395919" y="6078"/>
                    <a:pt x="407673" y="6078"/>
                    <a:pt x="419322" y="4745"/>
                  </a:cubicBezTo>
                  <a:cubicBezTo>
                    <a:pt x="434086" y="3411"/>
                    <a:pt x="448945" y="7603"/>
                    <a:pt x="463709" y="2935"/>
                  </a:cubicBezTo>
                  <a:cubicBezTo>
                    <a:pt x="466747" y="2088"/>
                    <a:pt x="469900" y="3869"/>
                    <a:pt x="470748" y="6907"/>
                  </a:cubicBezTo>
                  <a:cubicBezTo>
                    <a:pt x="471100" y="8184"/>
                    <a:pt x="471005" y="9536"/>
                    <a:pt x="470471" y="10746"/>
                  </a:cubicBezTo>
                  <a:cubicBezTo>
                    <a:pt x="468995" y="15937"/>
                    <a:pt x="469433" y="21480"/>
                    <a:pt x="471710" y="26367"/>
                  </a:cubicBezTo>
                  <a:cubicBezTo>
                    <a:pt x="459804" y="24938"/>
                    <a:pt x="447897" y="33415"/>
                    <a:pt x="437610" y="23033"/>
                  </a:cubicBezTo>
                  <a:close/>
                  <a:moveTo>
                    <a:pt x="106426" y="16461"/>
                  </a:moveTo>
                  <a:cubicBezTo>
                    <a:pt x="106426" y="16461"/>
                    <a:pt x="105569" y="15508"/>
                    <a:pt x="105188" y="15508"/>
                  </a:cubicBezTo>
                  <a:cubicBezTo>
                    <a:pt x="104807" y="15508"/>
                    <a:pt x="103283" y="16175"/>
                    <a:pt x="104426" y="17413"/>
                  </a:cubicBezTo>
                  <a:cubicBezTo>
                    <a:pt x="104912" y="17613"/>
                    <a:pt x="105464" y="17613"/>
                    <a:pt x="105950" y="17413"/>
                  </a:cubicBezTo>
                  <a:cubicBezTo>
                    <a:pt x="105950" y="17413"/>
                    <a:pt x="106236" y="16937"/>
                    <a:pt x="106426" y="16461"/>
                  </a:cubicBezTo>
                  <a:close/>
                  <a:moveTo>
                    <a:pt x="208344" y="13318"/>
                  </a:moveTo>
                  <a:lnTo>
                    <a:pt x="207677" y="12270"/>
                  </a:lnTo>
                  <a:lnTo>
                    <a:pt x="206438" y="11603"/>
                  </a:lnTo>
                  <a:lnTo>
                    <a:pt x="207391" y="12556"/>
                  </a:lnTo>
                  <a:close/>
                  <a:moveTo>
                    <a:pt x="290925" y="14746"/>
                  </a:moveTo>
                  <a:cubicBezTo>
                    <a:pt x="289211" y="14175"/>
                    <a:pt x="288068" y="13508"/>
                    <a:pt x="287401" y="13698"/>
                  </a:cubicBezTo>
                  <a:cubicBezTo>
                    <a:pt x="285820" y="14127"/>
                    <a:pt x="284353" y="14908"/>
                    <a:pt x="283115" y="15985"/>
                  </a:cubicBezTo>
                  <a:cubicBezTo>
                    <a:pt x="282162" y="16842"/>
                    <a:pt x="283115" y="18175"/>
                    <a:pt x="284353" y="17794"/>
                  </a:cubicBezTo>
                  <a:cubicBezTo>
                    <a:pt x="286630" y="16966"/>
                    <a:pt x="288820" y="15946"/>
                    <a:pt x="290925" y="14746"/>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1F998EC1-AD75-290D-6E04-3350221677ED}"/>
                </a:ext>
              </a:extLst>
            </p:cNvPr>
            <p:cNvSpPr/>
            <p:nvPr/>
          </p:nvSpPr>
          <p:spPr>
            <a:xfrm>
              <a:off x="7899476" y="2704854"/>
              <a:ext cx="265179" cy="45073"/>
            </a:xfrm>
            <a:custGeom>
              <a:avLst/>
              <a:gdLst>
                <a:gd name="connsiteX0" fmla="*/ 264973 w 265179"/>
                <a:gd name="connsiteY0" fmla="*/ 24248 h 45073"/>
                <a:gd name="connsiteX1" fmla="*/ 255448 w 265179"/>
                <a:gd name="connsiteY1" fmla="*/ 40155 h 45073"/>
                <a:gd name="connsiteX2" fmla="*/ 248590 w 265179"/>
                <a:gd name="connsiteY2" fmla="*/ 40155 h 45073"/>
                <a:gd name="connsiteX3" fmla="*/ 218967 w 265179"/>
                <a:gd name="connsiteY3" fmla="*/ 42441 h 45073"/>
                <a:gd name="connsiteX4" fmla="*/ 206584 w 265179"/>
                <a:gd name="connsiteY4" fmla="*/ 44441 h 45073"/>
                <a:gd name="connsiteX5" fmla="*/ 148672 w 265179"/>
                <a:gd name="connsiteY5" fmla="*/ 42917 h 45073"/>
                <a:gd name="connsiteX6" fmla="*/ 99142 w 265179"/>
                <a:gd name="connsiteY6" fmla="*/ 41965 h 45073"/>
                <a:gd name="connsiteX7" fmla="*/ 57614 w 265179"/>
                <a:gd name="connsiteY7" fmla="*/ 39679 h 45073"/>
                <a:gd name="connsiteX8" fmla="*/ 11131 w 265179"/>
                <a:gd name="connsiteY8" fmla="*/ 35488 h 45073"/>
                <a:gd name="connsiteX9" fmla="*/ 82 w 265179"/>
                <a:gd name="connsiteY9" fmla="*/ 21867 h 45073"/>
                <a:gd name="connsiteX10" fmla="*/ 10084 w 265179"/>
                <a:gd name="connsiteY10" fmla="*/ 13771 h 45073"/>
                <a:gd name="connsiteX11" fmla="*/ 44469 w 265179"/>
                <a:gd name="connsiteY11" fmla="*/ 15771 h 45073"/>
                <a:gd name="connsiteX12" fmla="*/ 70282 w 265179"/>
                <a:gd name="connsiteY12" fmla="*/ 15200 h 45073"/>
                <a:gd name="connsiteX13" fmla="*/ 75520 w 265179"/>
                <a:gd name="connsiteY13" fmla="*/ 14247 h 45073"/>
                <a:gd name="connsiteX14" fmla="*/ 95618 w 265179"/>
                <a:gd name="connsiteY14" fmla="*/ 13676 h 45073"/>
                <a:gd name="connsiteX15" fmla="*/ 86665 w 265179"/>
                <a:gd name="connsiteY15" fmla="*/ 8913 h 45073"/>
                <a:gd name="connsiteX16" fmla="*/ 21418 w 265179"/>
                <a:gd name="connsiteY16" fmla="*/ 7960 h 45073"/>
                <a:gd name="connsiteX17" fmla="*/ 6369 w 265179"/>
                <a:gd name="connsiteY17" fmla="*/ 7960 h 45073"/>
                <a:gd name="connsiteX18" fmla="*/ 749 w 265179"/>
                <a:gd name="connsiteY18" fmla="*/ 4627 h 45073"/>
                <a:gd name="connsiteX19" fmla="*/ 7131 w 265179"/>
                <a:gd name="connsiteY19" fmla="*/ 245 h 45073"/>
                <a:gd name="connsiteX20" fmla="*/ 12751 w 265179"/>
                <a:gd name="connsiteY20" fmla="*/ 245 h 45073"/>
                <a:gd name="connsiteX21" fmla="*/ 114573 w 265179"/>
                <a:gd name="connsiteY21" fmla="*/ 3484 h 45073"/>
                <a:gd name="connsiteX22" fmla="*/ 148196 w 265179"/>
                <a:gd name="connsiteY22" fmla="*/ 3484 h 45073"/>
                <a:gd name="connsiteX23" fmla="*/ 155149 w 265179"/>
                <a:gd name="connsiteY23" fmla="*/ 7484 h 45073"/>
                <a:gd name="connsiteX24" fmla="*/ 148101 w 265179"/>
                <a:gd name="connsiteY24" fmla="*/ 10818 h 45073"/>
                <a:gd name="connsiteX25" fmla="*/ 113430 w 265179"/>
                <a:gd name="connsiteY25" fmla="*/ 8627 h 45073"/>
                <a:gd name="connsiteX26" fmla="*/ 97333 w 265179"/>
                <a:gd name="connsiteY26" fmla="*/ 14818 h 45073"/>
                <a:gd name="connsiteX27" fmla="*/ 107334 w 265179"/>
                <a:gd name="connsiteY27" fmla="*/ 18628 h 45073"/>
                <a:gd name="connsiteX28" fmla="*/ 145434 w 265179"/>
                <a:gd name="connsiteY28" fmla="*/ 19676 h 45073"/>
                <a:gd name="connsiteX29" fmla="*/ 165341 w 265179"/>
                <a:gd name="connsiteY29" fmla="*/ 18724 h 45073"/>
                <a:gd name="connsiteX30" fmla="*/ 199917 w 265179"/>
                <a:gd name="connsiteY30" fmla="*/ 21772 h 45073"/>
                <a:gd name="connsiteX31" fmla="*/ 220491 w 265179"/>
                <a:gd name="connsiteY31" fmla="*/ 15390 h 45073"/>
                <a:gd name="connsiteX32" fmla="*/ 187249 w 265179"/>
                <a:gd name="connsiteY32" fmla="*/ 9961 h 45073"/>
                <a:gd name="connsiteX33" fmla="*/ 222015 w 265179"/>
                <a:gd name="connsiteY33" fmla="*/ 13676 h 45073"/>
                <a:gd name="connsiteX34" fmla="*/ 225063 w 265179"/>
                <a:gd name="connsiteY34" fmla="*/ 14342 h 45073"/>
                <a:gd name="connsiteX35" fmla="*/ 225825 w 265179"/>
                <a:gd name="connsiteY35" fmla="*/ 13199 h 45073"/>
                <a:gd name="connsiteX36" fmla="*/ 225253 w 265179"/>
                <a:gd name="connsiteY36" fmla="*/ 14533 h 45073"/>
                <a:gd name="connsiteX37" fmla="*/ 230206 w 265179"/>
                <a:gd name="connsiteY37" fmla="*/ 24058 h 45073"/>
                <a:gd name="connsiteX38" fmla="*/ 246589 w 265179"/>
                <a:gd name="connsiteY38" fmla="*/ 24820 h 45073"/>
                <a:gd name="connsiteX39" fmla="*/ 251542 w 265179"/>
                <a:gd name="connsiteY39" fmla="*/ 17676 h 45073"/>
                <a:gd name="connsiteX40" fmla="*/ 264973 w 265179"/>
                <a:gd name="connsiteY40" fmla="*/ 24248 h 45073"/>
                <a:gd name="connsiteX41" fmla="*/ 33610 w 265179"/>
                <a:gd name="connsiteY41" fmla="*/ 29201 h 45073"/>
                <a:gd name="connsiteX42" fmla="*/ 32944 w 265179"/>
                <a:gd name="connsiteY42" fmla="*/ 28058 h 45073"/>
                <a:gd name="connsiteX43" fmla="*/ 31801 w 265179"/>
                <a:gd name="connsiteY43" fmla="*/ 27487 h 45073"/>
                <a:gd name="connsiteX44" fmla="*/ 32658 w 265179"/>
                <a:gd name="connsiteY44" fmla="*/ 28344 h 45073"/>
                <a:gd name="connsiteX45" fmla="*/ 101333 w 265179"/>
                <a:gd name="connsiteY45" fmla="*/ 30249 h 45073"/>
                <a:gd name="connsiteX46" fmla="*/ 100285 w 265179"/>
                <a:gd name="connsiteY46" fmla="*/ 29677 h 45073"/>
                <a:gd name="connsiteX47" fmla="*/ 100285 w 265179"/>
                <a:gd name="connsiteY47" fmla="*/ 30439 h 45073"/>
                <a:gd name="connsiteX48" fmla="*/ 196583 w 265179"/>
                <a:gd name="connsiteY48" fmla="*/ 35869 h 45073"/>
                <a:gd name="connsiteX49" fmla="*/ 196583 w 265179"/>
                <a:gd name="connsiteY49" fmla="*/ 34726 h 45073"/>
                <a:gd name="connsiteX50" fmla="*/ 196012 w 265179"/>
                <a:gd name="connsiteY50" fmla="*/ 35678 h 45073"/>
                <a:gd name="connsiteX51" fmla="*/ 256305 w 265179"/>
                <a:gd name="connsiteY51" fmla="*/ 28344 h 45073"/>
                <a:gd name="connsiteX52" fmla="*/ 255257 w 265179"/>
                <a:gd name="connsiteY52" fmla="*/ 28820 h 45073"/>
                <a:gd name="connsiteX53" fmla="*/ 254495 w 265179"/>
                <a:gd name="connsiteY53" fmla="*/ 31868 h 45073"/>
                <a:gd name="connsiteX54" fmla="*/ 253543 w 265179"/>
                <a:gd name="connsiteY54" fmla="*/ 32726 h 45073"/>
                <a:gd name="connsiteX55" fmla="*/ 254686 w 265179"/>
                <a:gd name="connsiteY55" fmla="*/ 32059 h 45073"/>
                <a:gd name="connsiteX56" fmla="*/ 256781 w 265179"/>
                <a:gd name="connsiteY56" fmla="*/ 28820 h 45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65179" h="45073">
                  <a:moveTo>
                    <a:pt x="264973" y="24248"/>
                  </a:moveTo>
                  <a:cubicBezTo>
                    <a:pt x="266306" y="31106"/>
                    <a:pt x="260972" y="36059"/>
                    <a:pt x="255448" y="40155"/>
                  </a:cubicBezTo>
                  <a:cubicBezTo>
                    <a:pt x="253390" y="41593"/>
                    <a:pt x="250647" y="41593"/>
                    <a:pt x="248590" y="40155"/>
                  </a:cubicBezTo>
                  <a:cubicBezTo>
                    <a:pt x="238112" y="34440"/>
                    <a:pt x="228111" y="31964"/>
                    <a:pt x="218967" y="42441"/>
                  </a:cubicBezTo>
                  <a:cubicBezTo>
                    <a:pt x="215824" y="46060"/>
                    <a:pt x="210394" y="45108"/>
                    <a:pt x="206584" y="44441"/>
                  </a:cubicBezTo>
                  <a:cubicBezTo>
                    <a:pt x="187353" y="42365"/>
                    <a:pt x="167989" y="41850"/>
                    <a:pt x="148672" y="42917"/>
                  </a:cubicBezTo>
                  <a:cubicBezTo>
                    <a:pt x="132099" y="42917"/>
                    <a:pt x="115716" y="37964"/>
                    <a:pt x="99142" y="41965"/>
                  </a:cubicBezTo>
                  <a:cubicBezTo>
                    <a:pt x="86093" y="30821"/>
                    <a:pt x="71329" y="39584"/>
                    <a:pt x="57614" y="39679"/>
                  </a:cubicBezTo>
                  <a:cubicBezTo>
                    <a:pt x="41802" y="39679"/>
                    <a:pt x="26848" y="35583"/>
                    <a:pt x="11131" y="35488"/>
                  </a:cubicBezTo>
                  <a:cubicBezTo>
                    <a:pt x="1606" y="35488"/>
                    <a:pt x="940" y="27868"/>
                    <a:pt x="82" y="21867"/>
                  </a:cubicBezTo>
                  <a:cubicBezTo>
                    <a:pt x="-775" y="15866"/>
                    <a:pt x="5226" y="15104"/>
                    <a:pt x="10084" y="13771"/>
                  </a:cubicBezTo>
                  <a:cubicBezTo>
                    <a:pt x="21799" y="10723"/>
                    <a:pt x="32944" y="15581"/>
                    <a:pt x="44469" y="15771"/>
                  </a:cubicBezTo>
                  <a:cubicBezTo>
                    <a:pt x="53051" y="16962"/>
                    <a:pt x="61766" y="16771"/>
                    <a:pt x="70282" y="15200"/>
                  </a:cubicBezTo>
                  <a:cubicBezTo>
                    <a:pt x="71996" y="14723"/>
                    <a:pt x="75044" y="13676"/>
                    <a:pt x="75520" y="14247"/>
                  </a:cubicBezTo>
                  <a:cubicBezTo>
                    <a:pt x="82759" y="23201"/>
                    <a:pt x="89046" y="15009"/>
                    <a:pt x="95618" y="13676"/>
                  </a:cubicBezTo>
                  <a:cubicBezTo>
                    <a:pt x="93951" y="10351"/>
                    <a:pt x="90360" y="8437"/>
                    <a:pt x="86665" y="8913"/>
                  </a:cubicBezTo>
                  <a:cubicBezTo>
                    <a:pt x="64948" y="8913"/>
                    <a:pt x="43135" y="8246"/>
                    <a:pt x="21418" y="7960"/>
                  </a:cubicBezTo>
                  <a:cubicBezTo>
                    <a:pt x="16370" y="7960"/>
                    <a:pt x="11417" y="7960"/>
                    <a:pt x="6369" y="7960"/>
                  </a:cubicBezTo>
                  <a:cubicBezTo>
                    <a:pt x="3988" y="7960"/>
                    <a:pt x="1035" y="7389"/>
                    <a:pt x="749" y="4627"/>
                  </a:cubicBezTo>
                  <a:cubicBezTo>
                    <a:pt x="749" y="436"/>
                    <a:pt x="4273" y="722"/>
                    <a:pt x="7131" y="245"/>
                  </a:cubicBezTo>
                  <a:cubicBezTo>
                    <a:pt x="9989" y="-231"/>
                    <a:pt x="10846" y="245"/>
                    <a:pt x="12751" y="245"/>
                  </a:cubicBezTo>
                  <a:cubicBezTo>
                    <a:pt x="46726" y="-536"/>
                    <a:pt x="80721" y="550"/>
                    <a:pt x="114573" y="3484"/>
                  </a:cubicBezTo>
                  <a:cubicBezTo>
                    <a:pt x="125717" y="4341"/>
                    <a:pt x="136957" y="3484"/>
                    <a:pt x="148196" y="3484"/>
                  </a:cubicBezTo>
                  <a:cubicBezTo>
                    <a:pt x="151149" y="3484"/>
                    <a:pt x="155245" y="3484"/>
                    <a:pt x="155149" y="7484"/>
                  </a:cubicBezTo>
                  <a:cubicBezTo>
                    <a:pt x="155054" y="11485"/>
                    <a:pt x="151244" y="11009"/>
                    <a:pt x="148101" y="10818"/>
                  </a:cubicBezTo>
                  <a:cubicBezTo>
                    <a:pt x="136481" y="10151"/>
                    <a:pt x="124860" y="10151"/>
                    <a:pt x="113430" y="8627"/>
                  </a:cubicBezTo>
                  <a:cubicBezTo>
                    <a:pt x="107324" y="7513"/>
                    <a:pt x="101114" y="9904"/>
                    <a:pt x="97333" y="14818"/>
                  </a:cubicBezTo>
                  <a:cubicBezTo>
                    <a:pt x="98095" y="21772"/>
                    <a:pt x="103810" y="18914"/>
                    <a:pt x="107334" y="18628"/>
                  </a:cubicBezTo>
                  <a:cubicBezTo>
                    <a:pt x="120002" y="17771"/>
                    <a:pt x="132385" y="13009"/>
                    <a:pt x="145434" y="19676"/>
                  </a:cubicBezTo>
                  <a:cubicBezTo>
                    <a:pt x="151339" y="22629"/>
                    <a:pt x="158007" y="17485"/>
                    <a:pt x="165341" y="18724"/>
                  </a:cubicBezTo>
                  <a:cubicBezTo>
                    <a:pt x="176581" y="20629"/>
                    <a:pt x="188296" y="19200"/>
                    <a:pt x="199917" y="21772"/>
                  </a:cubicBezTo>
                  <a:cubicBezTo>
                    <a:pt x="207356" y="22553"/>
                    <a:pt x="214795" y="20248"/>
                    <a:pt x="220491" y="15390"/>
                  </a:cubicBezTo>
                  <a:cubicBezTo>
                    <a:pt x="209442" y="13580"/>
                    <a:pt x="196774" y="19867"/>
                    <a:pt x="187249" y="9961"/>
                  </a:cubicBezTo>
                  <a:cubicBezTo>
                    <a:pt x="203060" y="4817"/>
                    <a:pt x="206299" y="5198"/>
                    <a:pt x="222015" y="13676"/>
                  </a:cubicBezTo>
                  <a:lnTo>
                    <a:pt x="225063" y="14342"/>
                  </a:lnTo>
                  <a:cubicBezTo>
                    <a:pt x="225063" y="14342"/>
                    <a:pt x="225634" y="13199"/>
                    <a:pt x="225825" y="13199"/>
                  </a:cubicBezTo>
                  <a:cubicBezTo>
                    <a:pt x="226015" y="13199"/>
                    <a:pt x="226682" y="13866"/>
                    <a:pt x="225253" y="14533"/>
                  </a:cubicBezTo>
                  <a:cubicBezTo>
                    <a:pt x="225253" y="18343"/>
                    <a:pt x="221443" y="24058"/>
                    <a:pt x="230206" y="24058"/>
                  </a:cubicBezTo>
                  <a:cubicBezTo>
                    <a:pt x="235731" y="24058"/>
                    <a:pt x="241160" y="24058"/>
                    <a:pt x="246589" y="24820"/>
                  </a:cubicBezTo>
                  <a:cubicBezTo>
                    <a:pt x="252019" y="25582"/>
                    <a:pt x="250781" y="20629"/>
                    <a:pt x="251542" y="17676"/>
                  </a:cubicBezTo>
                  <a:cubicBezTo>
                    <a:pt x="257162" y="17676"/>
                    <a:pt x="263449" y="18057"/>
                    <a:pt x="264973" y="24248"/>
                  </a:cubicBezTo>
                  <a:close/>
                  <a:moveTo>
                    <a:pt x="33610" y="29201"/>
                  </a:moveTo>
                  <a:lnTo>
                    <a:pt x="32944" y="28058"/>
                  </a:lnTo>
                  <a:lnTo>
                    <a:pt x="31801" y="27487"/>
                  </a:lnTo>
                  <a:lnTo>
                    <a:pt x="32658" y="28344"/>
                  </a:lnTo>
                  <a:close/>
                  <a:moveTo>
                    <a:pt x="101333" y="30249"/>
                  </a:moveTo>
                  <a:lnTo>
                    <a:pt x="100285" y="29677"/>
                  </a:lnTo>
                  <a:lnTo>
                    <a:pt x="100285" y="30439"/>
                  </a:lnTo>
                  <a:close/>
                  <a:moveTo>
                    <a:pt x="196583" y="35869"/>
                  </a:moveTo>
                  <a:lnTo>
                    <a:pt x="196583" y="34726"/>
                  </a:lnTo>
                  <a:lnTo>
                    <a:pt x="196012" y="35678"/>
                  </a:lnTo>
                  <a:close/>
                  <a:moveTo>
                    <a:pt x="256305" y="28344"/>
                  </a:moveTo>
                  <a:cubicBezTo>
                    <a:pt x="256305" y="28344"/>
                    <a:pt x="255352" y="28344"/>
                    <a:pt x="255257" y="28820"/>
                  </a:cubicBezTo>
                  <a:cubicBezTo>
                    <a:pt x="255162" y="29297"/>
                    <a:pt x="254781" y="30821"/>
                    <a:pt x="254495" y="31868"/>
                  </a:cubicBezTo>
                  <a:lnTo>
                    <a:pt x="253543" y="32726"/>
                  </a:lnTo>
                  <a:lnTo>
                    <a:pt x="254686" y="32059"/>
                  </a:lnTo>
                  <a:cubicBezTo>
                    <a:pt x="256114" y="30916"/>
                    <a:pt x="257829" y="30154"/>
                    <a:pt x="256781" y="28820"/>
                  </a:cubicBezTo>
                  <a:close/>
                </a:path>
              </a:pathLst>
            </a:custGeom>
            <a:grpFill/>
            <a:ln w="9525"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C329DCB5-7367-FD03-9DE5-2166DCC6E3D4}"/>
                </a:ext>
              </a:extLst>
            </p:cNvPr>
            <p:cNvSpPr/>
            <p:nvPr/>
          </p:nvSpPr>
          <p:spPr>
            <a:xfrm>
              <a:off x="6245679" y="2723828"/>
              <a:ext cx="262976" cy="23844"/>
            </a:xfrm>
            <a:custGeom>
              <a:avLst/>
              <a:gdLst>
                <a:gd name="connsiteX0" fmla="*/ 258467 w 262976"/>
                <a:gd name="connsiteY0" fmla="*/ 322 h 23844"/>
                <a:gd name="connsiteX1" fmla="*/ 246084 w 262976"/>
                <a:gd name="connsiteY1" fmla="*/ 5846 h 23844"/>
                <a:gd name="connsiteX2" fmla="*/ 225415 w 262976"/>
                <a:gd name="connsiteY2" fmla="*/ 7275 h 23844"/>
                <a:gd name="connsiteX3" fmla="*/ 202269 w 262976"/>
                <a:gd name="connsiteY3" fmla="*/ 5370 h 23844"/>
                <a:gd name="connsiteX4" fmla="*/ 194173 w 262976"/>
                <a:gd name="connsiteY4" fmla="*/ 5370 h 23844"/>
                <a:gd name="connsiteX5" fmla="*/ 150358 w 262976"/>
                <a:gd name="connsiteY5" fmla="*/ 6799 h 23844"/>
                <a:gd name="connsiteX6" fmla="*/ 154454 w 262976"/>
                <a:gd name="connsiteY6" fmla="*/ 4037 h 23844"/>
                <a:gd name="connsiteX7" fmla="*/ 148834 w 262976"/>
                <a:gd name="connsiteY7" fmla="*/ 5084 h 23844"/>
                <a:gd name="connsiteX8" fmla="*/ 130832 w 262976"/>
                <a:gd name="connsiteY8" fmla="*/ 4132 h 23844"/>
                <a:gd name="connsiteX9" fmla="*/ 116735 w 262976"/>
                <a:gd name="connsiteY9" fmla="*/ 893 h 23844"/>
                <a:gd name="connsiteX10" fmla="*/ 111782 w 262976"/>
                <a:gd name="connsiteY10" fmla="*/ 893 h 23844"/>
                <a:gd name="connsiteX11" fmla="*/ 106734 w 262976"/>
                <a:gd name="connsiteY11" fmla="*/ 7561 h 23844"/>
                <a:gd name="connsiteX12" fmla="*/ 99494 w 262976"/>
                <a:gd name="connsiteY12" fmla="*/ 2989 h 23844"/>
                <a:gd name="connsiteX13" fmla="*/ 73586 w 262976"/>
                <a:gd name="connsiteY13" fmla="*/ 1941 h 23844"/>
                <a:gd name="connsiteX14" fmla="*/ 30534 w 262976"/>
                <a:gd name="connsiteY14" fmla="*/ 1941 h 23844"/>
                <a:gd name="connsiteX15" fmla="*/ 3006 w 262976"/>
                <a:gd name="connsiteY15" fmla="*/ 5084 h 23844"/>
                <a:gd name="connsiteX16" fmla="*/ 1196 w 262976"/>
                <a:gd name="connsiteY16" fmla="*/ 5084 h 23844"/>
                <a:gd name="connsiteX17" fmla="*/ 1959 w 262976"/>
                <a:gd name="connsiteY17" fmla="*/ 6132 h 23844"/>
                <a:gd name="connsiteX18" fmla="*/ 9102 w 262976"/>
                <a:gd name="connsiteY18" fmla="*/ 22706 h 23844"/>
                <a:gd name="connsiteX19" fmla="*/ 24056 w 262976"/>
                <a:gd name="connsiteY19" fmla="*/ 23753 h 23844"/>
                <a:gd name="connsiteX20" fmla="*/ 105686 w 262976"/>
                <a:gd name="connsiteY20" fmla="*/ 21563 h 23844"/>
                <a:gd name="connsiteX21" fmla="*/ 194078 w 262976"/>
                <a:gd name="connsiteY21" fmla="*/ 22325 h 23844"/>
                <a:gd name="connsiteX22" fmla="*/ 253895 w 262976"/>
                <a:gd name="connsiteY22" fmla="*/ 19086 h 23844"/>
                <a:gd name="connsiteX23" fmla="*/ 262848 w 262976"/>
                <a:gd name="connsiteY23" fmla="*/ 9561 h 23844"/>
                <a:gd name="connsiteX24" fmla="*/ 258467 w 262976"/>
                <a:gd name="connsiteY24" fmla="*/ 322 h 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62976" h="23844">
                  <a:moveTo>
                    <a:pt x="258467" y="322"/>
                  </a:moveTo>
                  <a:cubicBezTo>
                    <a:pt x="255228" y="3179"/>
                    <a:pt x="255800" y="11847"/>
                    <a:pt x="246084" y="5846"/>
                  </a:cubicBezTo>
                  <a:cubicBezTo>
                    <a:pt x="239474" y="2398"/>
                    <a:pt x="231482" y="2951"/>
                    <a:pt x="225415" y="7275"/>
                  </a:cubicBezTo>
                  <a:cubicBezTo>
                    <a:pt x="220748" y="10228"/>
                    <a:pt x="209127" y="15467"/>
                    <a:pt x="202269" y="5370"/>
                  </a:cubicBezTo>
                  <a:cubicBezTo>
                    <a:pt x="200078" y="2132"/>
                    <a:pt x="197316" y="4132"/>
                    <a:pt x="194173" y="5370"/>
                  </a:cubicBezTo>
                  <a:cubicBezTo>
                    <a:pt x="180000" y="9980"/>
                    <a:pt x="164807" y="10475"/>
                    <a:pt x="150358" y="6799"/>
                  </a:cubicBezTo>
                  <a:lnTo>
                    <a:pt x="154454" y="4037"/>
                  </a:lnTo>
                  <a:cubicBezTo>
                    <a:pt x="151882" y="1465"/>
                    <a:pt x="150358" y="3275"/>
                    <a:pt x="148834" y="5084"/>
                  </a:cubicBezTo>
                  <a:cubicBezTo>
                    <a:pt x="142833" y="4037"/>
                    <a:pt x="137023" y="1179"/>
                    <a:pt x="130832" y="4132"/>
                  </a:cubicBezTo>
                  <a:cubicBezTo>
                    <a:pt x="124640" y="7085"/>
                    <a:pt x="119021" y="11657"/>
                    <a:pt x="116735" y="893"/>
                  </a:cubicBezTo>
                  <a:cubicBezTo>
                    <a:pt x="116735" y="-345"/>
                    <a:pt x="113592" y="-250"/>
                    <a:pt x="111782" y="893"/>
                  </a:cubicBezTo>
                  <a:cubicBezTo>
                    <a:pt x="109972" y="2036"/>
                    <a:pt x="108734" y="6608"/>
                    <a:pt x="106734" y="7561"/>
                  </a:cubicBezTo>
                  <a:cubicBezTo>
                    <a:pt x="103304" y="9180"/>
                    <a:pt x="104257" y="1941"/>
                    <a:pt x="99494" y="2989"/>
                  </a:cubicBezTo>
                  <a:cubicBezTo>
                    <a:pt x="90827" y="4894"/>
                    <a:pt x="81873" y="10037"/>
                    <a:pt x="73586" y="1941"/>
                  </a:cubicBezTo>
                  <a:cubicBezTo>
                    <a:pt x="59375" y="4799"/>
                    <a:pt x="44745" y="4799"/>
                    <a:pt x="30534" y="1941"/>
                  </a:cubicBezTo>
                  <a:cubicBezTo>
                    <a:pt x="21265" y="1836"/>
                    <a:pt x="12017" y="2894"/>
                    <a:pt x="3006" y="5084"/>
                  </a:cubicBezTo>
                  <a:cubicBezTo>
                    <a:pt x="2054" y="4132"/>
                    <a:pt x="1292" y="4132"/>
                    <a:pt x="1196" y="5084"/>
                  </a:cubicBezTo>
                  <a:cubicBezTo>
                    <a:pt x="1101" y="6037"/>
                    <a:pt x="1673" y="5751"/>
                    <a:pt x="1959" y="6132"/>
                  </a:cubicBezTo>
                  <a:cubicBezTo>
                    <a:pt x="-1756" y="17372"/>
                    <a:pt x="-613" y="20515"/>
                    <a:pt x="9102" y="22706"/>
                  </a:cubicBezTo>
                  <a:cubicBezTo>
                    <a:pt x="14027" y="23677"/>
                    <a:pt x="19046" y="24030"/>
                    <a:pt x="24056" y="23753"/>
                  </a:cubicBezTo>
                  <a:cubicBezTo>
                    <a:pt x="51203" y="23182"/>
                    <a:pt x="78444" y="22039"/>
                    <a:pt x="105686" y="21563"/>
                  </a:cubicBezTo>
                  <a:cubicBezTo>
                    <a:pt x="135118" y="21563"/>
                    <a:pt x="164550" y="22896"/>
                    <a:pt x="194078" y="22325"/>
                  </a:cubicBezTo>
                  <a:cubicBezTo>
                    <a:pt x="214176" y="22325"/>
                    <a:pt x="233987" y="19658"/>
                    <a:pt x="253895" y="19086"/>
                  </a:cubicBezTo>
                  <a:cubicBezTo>
                    <a:pt x="262372" y="19086"/>
                    <a:pt x="263420" y="15371"/>
                    <a:pt x="262848" y="9561"/>
                  </a:cubicBezTo>
                  <a:cubicBezTo>
                    <a:pt x="262467" y="6513"/>
                    <a:pt x="263229" y="2513"/>
                    <a:pt x="258467" y="322"/>
                  </a:cubicBezTo>
                  <a:close/>
                </a:path>
              </a:pathLst>
            </a:custGeom>
            <a:grpFill/>
            <a:ln w="9525"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9BBE3515-0541-4F00-0DA5-DC83CED23E8D}"/>
                </a:ext>
              </a:extLst>
            </p:cNvPr>
            <p:cNvSpPr/>
            <p:nvPr/>
          </p:nvSpPr>
          <p:spPr>
            <a:xfrm>
              <a:off x="7269216" y="2716720"/>
              <a:ext cx="146373" cy="30121"/>
            </a:xfrm>
            <a:custGeom>
              <a:avLst/>
              <a:gdLst>
                <a:gd name="connsiteX0" fmla="*/ 131708 w 146373"/>
                <a:gd name="connsiteY0" fmla="*/ 16288 h 30121"/>
                <a:gd name="connsiteX1" fmla="*/ 137509 w 146373"/>
                <a:gd name="connsiteY1" fmla="*/ 23889 h 30121"/>
                <a:gd name="connsiteX2" fmla="*/ 141233 w 146373"/>
                <a:gd name="connsiteY2" fmla="*/ 23336 h 30121"/>
                <a:gd name="connsiteX3" fmla="*/ 145520 w 146373"/>
                <a:gd name="connsiteY3" fmla="*/ 8192 h 30121"/>
                <a:gd name="connsiteX4" fmla="*/ 139138 w 146373"/>
                <a:gd name="connsiteY4" fmla="*/ 2000 h 30121"/>
                <a:gd name="connsiteX5" fmla="*/ 101609 w 146373"/>
                <a:gd name="connsiteY5" fmla="*/ 0 h 30121"/>
                <a:gd name="connsiteX6" fmla="*/ 97037 w 146373"/>
                <a:gd name="connsiteY6" fmla="*/ 2286 h 30121"/>
                <a:gd name="connsiteX7" fmla="*/ 86655 w 146373"/>
                <a:gd name="connsiteY7" fmla="*/ 4763 h 30121"/>
                <a:gd name="connsiteX8" fmla="*/ 15694 w 146373"/>
                <a:gd name="connsiteY8" fmla="*/ 6191 h 30121"/>
                <a:gd name="connsiteX9" fmla="*/ 4740 w 146373"/>
                <a:gd name="connsiteY9" fmla="*/ 12192 h 30121"/>
                <a:gd name="connsiteX10" fmla="*/ 1787 w 146373"/>
                <a:gd name="connsiteY10" fmla="*/ 8192 h 30121"/>
                <a:gd name="connsiteX11" fmla="*/ 2835 w 146373"/>
                <a:gd name="connsiteY11" fmla="*/ 13525 h 30121"/>
                <a:gd name="connsiteX12" fmla="*/ 5026 w 146373"/>
                <a:gd name="connsiteY12" fmla="*/ 26289 h 30121"/>
                <a:gd name="connsiteX13" fmla="*/ 37220 w 146373"/>
                <a:gd name="connsiteY13" fmla="*/ 19907 h 30121"/>
                <a:gd name="connsiteX14" fmla="*/ 26933 w 146373"/>
                <a:gd name="connsiteY14" fmla="*/ 14383 h 30121"/>
                <a:gd name="connsiteX15" fmla="*/ 40554 w 146373"/>
                <a:gd name="connsiteY15" fmla="*/ 15812 h 30121"/>
                <a:gd name="connsiteX16" fmla="*/ 37792 w 146373"/>
                <a:gd name="connsiteY16" fmla="*/ 20193 h 30121"/>
                <a:gd name="connsiteX17" fmla="*/ 45983 w 146373"/>
                <a:gd name="connsiteY17" fmla="*/ 29242 h 30121"/>
                <a:gd name="connsiteX18" fmla="*/ 82655 w 146373"/>
                <a:gd name="connsiteY18" fmla="*/ 11811 h 30121"/>
                <a:gd name="connsiteX19" fmla="*/ 98371 w 146373"/>
                <a:gd name="connsiteY19" fmla="*/ 26765 h 30121"/>
                <a:gd name="connsiteX20" fmla="*/ 131137 w 146373"/>
                <a:gd name="connsiteY20" fmla="*/ 15907 h 30121"/>
                <a:gd name="connsiteX21" fmla="*/ 132851 w 146373"/>
                <a:gd name="connsiteY21" fmla="*/ 13049 h 30121"/>
                <a:gd name="connsiteX22" fmla="*/ 131708 w 146373"/>
                <a:gd name="connsiteY22" fmla="*/ 16288 h 30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6373" h="30121">
                  <a:moveTo>
                    <a:pt x="131708" y="16288"/>
                  </a:moveTo>
                  <a:cubicBezTo>
                    <a:pt x="131213" y="19993"/>
                    <a:pt x="133804" y="23393"/>
                    <a:pt x="137509" y="23889"/>
                  </a:cubicBezTo>
                  <a:cubicBezTo>
                    <a:pt x="138776" y="24060"/>
                    <a:pt x="140071" y="23870"/>
                    <a:pt x="141233" y="23336"/>
                  </a:cubicBezTo>
                  <a:cubicBezTo>
                    <a:pt x="150187" y="20669"/>
                    <a:pt x="142567" y="13145"/>
                    <a:pt x="145520" y="8192"/>
                  </a:cubicBezTo>
                  <a:cubicBezTo>
                    <a:pt x="148472" y="3238"/>
                    <a:pt x="143138" y="2667"/>
                    <a:pt x="139138" y="2000"/>
                  </a:cubicBezTo>
                  <a:cubicBezTo>
                    <a:pt x="126755" y="95"/>
                    <a:pt x="113706" y="8477"/>
                    <a:pt x="101609" y="0"/>
                  </a:cubicBezTo>
                  <a:cubicBezTo>
                    <a:pt x="101038" y="0"/>
                    <a:pt x="98275" y="1143"/>
                    <a:pt x="97037" y="2286"/>
                  </a:cubicBezTo>
                  <a:cubicBezTo>
                    <a:pt x="94189" y="4763"/>
                    <a:pt x="90312" y="5686"/>
                    <a:pt x="86655" y="4763"/>
                  </a:cubicBezTo>
                  <a:cubicBezTo>
                    <a:pt x="62842" y="667"/>
                    <a:pt x="39030" y="8192"/>
                    <a:pt x="15694" y="6191"/>
                  </a:cubicBezTo>
                  <a:cubicBezTo>
                    <a:pt x="10646" y="5715"/>
                    <a:pt x="8645" y="10573"/>
                    <a:pt x="4740" y="12192"/>
                  </a:cubicBezTo>
                  <a:lnTo>
                    <a:pt x="1787" y="8192"/>
                  </a:lnTo>
                  <a:cubicBezTo>
                    <a:pt x="-1070" y="10478"/>
                    <a:pt x="1121" y="12001"/>
                    <a:pt x="2835" y="13525"/>
                  </a:cubicBezTo>
                  <a:cubicBezTo>
                    <a:pt x="-404" y="18479"/>
                    <a:pt x="-2213" y="25051"/>
                    <a:pt x="5026" y="26289"/>
                  </a:cubicBezTo>
                  <a:cubicBezTo>
                    <a:pt x="16075" y="28194"/>
                    <a:pt x="28743" y="31528"/>
                    <a:pt x="37220" y="19907"/>
                  </a:cubicBezTo>
                  <a:cubicBezTo>
                    <a:pt x="35411" y="15621"/>
                    <a:pt x="30076" y="16954"/>
                    <a:pt x="26933" y="14383"/>
                  </a:cubicBezTo>
                  <a:cubicBezTo>
                    <a:pt x="31381" y="12249"/>
                    <a:pt x="36649" y="12802"/>
                    <a:pt x="40554" y="15812"/>
                  </a:cubicBezTo>
                  <a:cubicBezTo>
                    <a:pt x="43602" y="18669"/>
                    <a:pt x="39316" y="19050"/>
                    <a:pt x="37792" y="20193"/>
                  </a:cubicBezTo>
                  <a:cubicBezTo>
                    <a:pt x="36363" y="26575"/>
                    <a:pt x="39411" y="32385"/>
                    <a:pt x="45983" y="29242"/>
                  </a:cubicBezTo>
                  <a:cubicBezTo>
                    <a:pt x="58080" y="23431"/>
                    <a:pt x="75415" y="29813"/>
                    <a:pt x="82655" y="11811"/>
                  </a:cubicBezTo>
                  <a:cubicBezTo>
                    <a:pt x="85226" y="27718"/>
                    <a:pt x="85703" y="28480"/>
                    <a:pt x="98371" y="26765"/>
                  </a:cubicBezTo>
                  <a:cubicBezTo>
                    <a:pt x="110115" y="26413"/>
                    <a:pt x="121507" y="22641"/>
                    <a:pt x="131137" y="15907"/>
                  </a:cubicBezTo>
                  <a:lnTo>
                    <a:pt x="132851" y="13049"/>
                  </a:lnTo>
                  <a:cubicBezTo>
                    <a:pt x="135137" y="14954"/>
                    <a:pt x="132375" y="15240"/>
                    <a:pt x="131708" y="16288"/>
                  </a:cubicBezTo>
                  <a:close/>
                </a:path>
              </a:pathLst>
            </a:custGeom>
            <a:grpFill/>
            <a:ln w="9525"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2ABA96FC-3E6C-3896-6A4E-B1858D127F13}"/>
                </a:ext>
              </a:extLst>
            </p:cNvPr>
            <p:cNvSpPr/>
            <p:nvPr/>
          </p:nvSpPr>
          <p:spPr>
            <a:xfrm>
              <a:off x="8022621" y="2757505"/>
              <a:ext cx="52693" cy="19190"/>
            </a:xfrm>
            <a:custGeom>
              <a:avLst/>
              <a:gdLst>
                <a:gd name="connsiteX0" fmla="*/ 43910 w 52693"/>
                <a:gd name="connsiteY0" fmla="*/ 5601 h 19190"/>
                <a:gd name="connsiteX1" fmla="*/ 27718 w 52693"/>
                <a:gd name="connsiteY1" fmla="*/ 3030 h 19190"/>
                <a:gd name="connsiteX2" fmla="*/ 0 w 52693"/>
                <a:gd name="connsiteY2" fmla="*/ 15031 h 19190"/>
                <a:gd name="connsiteX3" fmla="*/ 23051 w 52693"/>
                <a:gd name="connsiteY3" fmla="*/ 11888 h 19190"/>
                <a:gd name="connsiteX4" fmla="*/ 28194 w 52693"/>
                <a:gd name="connsiteY4" fmla="*/ 12840 h 19190"/>
                <a:gd name="connsiteX5" fmla="*/ 42101 w 52693"/>
                <a:gd name="connsiteY5" fmla="*/ 18270 h 19190"/>
                <a:gd name="connsiteX6" fmla="*/ 52483 w 52693"/>
                <a:gd name="connsiteY6" fmla="*/ 14555 h 19190"/>
                <a:gd name="connsiteX7" fmla="*/ 43910 w 52693"/>
                <a:gd name="connsiteY7" fmla="*/ 5601 h 19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693" h="19190">
                  <a:moveTo>
                    <a:pt x="43910" y="5601"/>
                  </a:moveTo>
                  <a:cubicBezTo>
                    <a:pt x="38671" y="3411"/>
                    <a:pt x="33242" y="4935"/>
                    <a:pt x="27718" y="3030"/>
                  </a:cubicBezTo>
                  <a:cubicBezTo>
                    <a:pt x="12097" y="-2495"/>
                    <a:pt x="10668" y="-1542"/>
                    <a:pt x="0" y="15031"/>
                  </a:cubicBezTo>
                  <a:cubicBezTo>
                    <a:pt x="8382" y="16174"/>
                    <a:pt x="16478" y="21413"/>
                    <a:pt x="23051" y="11888"/>
                  </a:cubicBezTo>
                  <a:cubicBezTo>
                    <a:pt x="25337" y="8554"/>
                    <a:pt x="27527" y="10554"/>
                    <a:pt x="28194" y="12840"/>
                  </a:cubicBezTo>
                  <a:cubicBezTo>
                    <a:pt x="30290" y="20651"/>
                    <a:pt x="37719" y="16555"/>
                    <a:pt x="42101" y="18270"/>
                  </a:cubicBezTo>
                  <a:cubicBezTo>
                    <a:pt x="46482" y="19984"/>
                    <a:pt x="51149" y="19603"/>
                    <a:pt x="52483" y="14555"/>
                  </a:cubicBezTo>
                  <a:cubicBezTo>
                    <a:pt x="53816" y="9507"/>
                    <a:pt x="48578" y="7602"/>
                    <a:pt x="43910" y="5601"/>
                  </a:cubicBezTo>
                  <a:close/>
                </a:path>
              </a:pathLst>
            </a:custGeom>
            <a:grpFill/>
            <a:ln w="9525" cap="flat">
              <a:noFill/>
              <a:prstDash val="solid"/>
              <a:miter/>
            </a:ln>
          </p:spPr>
          <p:txBody>
            <a:bodyPr rtlCol="0" anchor="ctr"/>
            <a:lstStyle/>
            <a:p>
              <a:endParaRPr lang="en-US"/>
            </a:p>
          </p:txBody>
        </p:sp>
        <p:sp>
          <p:nvSpPr>
            <p:cNvPr id="14" name="Freeform 13">
              <a:extLst>
                <a:ext uri="{FF2B5EF4-FFF2-40B4-BE49-F238E27FC236}">
                  <a16:creationId xmlns:a16="http://schemas.microsoft.com/office/drawing/2014/main" id="{46EFC891-170C-C047-E130-DEA7895F1EFE}"/>
                </a:ext>
              </a:extLst>
            </p:cNvPr>
            <p:cNvSpPr/>
            <p:nvPr/>
          </p:nvSpPr>
          <p:spPr>
            <a:xfrm>
              <a:off x="7119643" y="2760952"/>
              <a:ext cx="60205" cy="13954"/>
            </a:xfrm>
            <a:custGeom>
              <a:avLst/>
              <a:gdLst>
                <a:gd name="connsiteX0" fmla="*/ 57062 w 60205"/>
                <a:gd name="connsiteY0" fmla="*/ 250 h 13954"/>
                <a:gd name="connsiteX1" fmla="*/ 44013 w 60205"/>
                <a:gd name="connsiteY1" fmla="*/ 250 h 13954"/>
                <a:gd name="connsiteX2" fmla="*/ 16391 w 60205"/>
                <a:gd name="connsiteY2" fmla="*/ 3203 h 13954"/>
                <a:gd name="connsiteX3" fmla="*/ 6866 w 60205"/>
                <a:gd name="connsiteY3" fmla="*/ 2250 h 13954"/>
                <a:gd name="connsiteX4" fmla="*/ 8 w 60205"/>
                <a:gd name="connsiteY4" fmla="*/ 6822 h 13954"/>
                <a:gd name="connsiteX5" fmla="*/ 7056 w 60205"/>
                <a:gd name="connsiteY5" fmla="*/ 13490 h 13954"/>
                <a:gd name="connsiteX6" fmla="*/ 18296 w 60205"/>
                <a:gd name="connsiteY6" fmla="*/ 13490 h 13954"/>
                <a:gd name="connsiteX7" fmla="*/ 55824 w 60205"/>
                <a:gd name="connsiteY7" fmla="*/ 7870 h 13954"/>
                <a:gd name="connsiteX8" fmla="*/ 57444 w 60205"/>
                <a:gd name="connsiteY8" fmla="*/ 7394 h 13954"/>
                <a:gd name="connsiteX9" fmla="*/ 60206 w 60205"/>
                <a:gd name="connsiteY9" fmla="*/ 3108 h 13954"/>
                <a:gd name="connsiteX10" fmla="*/ 57062 w 60205"/>
                <a:gd name="connsiteY10" fmla="*/ 250 h 13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205" h="13954">
                  <a:moveTo>
                    <a:pt x="57062" y="250"/>
                  </a:moveTo>
                  <a:cubicBezTo>
                    <a:pt x="52719" y="-83"/>
                    <a:pt x="48357" y="-83"/>
                    <a:pt x="44013" y="250"/>
                  </a:cubicBezTo>
                  <a:cubicBezTo>
                    <a:pt x="34488" y="1107"/>
                    <a:pt x="24963" y="2250"/>
                    <a:pt x="16391" y="3203"/>
                  </a:cubicBezTo>
                  <a:cubicBezTo>
                    <a:pt x="13571" y="1317"/>
                    <a:pt x="10000" y="964"/>
                    <a:pt x="6866" y="2250"/>
                  </a:cubicBezTo>
                  <a:cubicBezTo>
                    <a:pt x="4008" y="3108"/>
                    <a:pt x="198" y="3108"/>
                    <a:pt x="8" y="6822"/>
                  </a:cubicBezTo>
                  <a:cubicBezTo>
                    <a:pt x="-183" y="10537"/>
                    <a:pt x="3151" y="13014"/>
                    <a:pt x="7056" y="13490"/>
                  </a:cubicBezTo>
                  <a:cubicBezTo>
                    <a:pt x="10781" y="14109"/>
                    <a:pt x="14571" y="14109"/>
                    <a:pt x="18296" y="13490"/>
                  </a:cubicBezTo>
                  <a:cubicBezTo>
                    <a:pt x="30469" y="9804"/>
                    <a:pt x="43108" y="7918"/>
                    <a:pt x="55824" y="7870"/>
                  </a:cubicBezTo>
                  <a:cubicBezTo>
                    <a:pt x="56396" y="7870"/>
                    <a:pt x="57253" y="7870"/>
                    <a:pt x="57444" y="7394"/>
                  </a:cubicBezTo>
                  <a:cubicBezTo>
                    <a:pt x="58720" y="6222"/>
                    <a:pt x="59663" y="4746"/>
                    <a:pt x="60206" y="3108"/>
                  </a:cubicBezTo>
                  <a:cubicBezTo>
                    <a:pt x="60101" y="1460"/>
                    <a:pt x="58710" y="193"/>
                    <a:pt x="57062" y="250"/>
                  </a:cubicBezTo>
                  <a:close/>
                </a:path>
              </a:pathLst>
            </a:custGeom>
            <a:grpFill/>
            <a:ln w="9525" cap="flat">
              <a:noFill/>
              <a:prstDash val="solid"/>
              <a:miter/>
            </a:ln>
          </p:spPr>
          <p:txBody>
            <a:bodyPr rtlCol="0" anchor="ctr"/>
            <a:lstStyle/>
            <a:p>
              <a:endParaRPr lang="en-US"/>
            </a:p>
          </p:txBody>
        </p:sp>
        <p:sp>
          <p:nvSpPr>
            <p:cNvPr id="15" name="Freeform 14">
              <a:extLst>
                <a:ext uri="{FF2B5EF4-FFF2-40B4-BE49-F238E27FC236}">
                  <a16:creationId xmlns:a16="http://schemas.microsoft.com/office/drawing/2014/main" id="{BA529EB8-6B78-72F2-726F-68E06F8B750E}"/>
                </a:ext>
              </a:extLst>
            </p:cNvPr>
            <p:cNvSpPr/>
            <p:nvPr/>
          </p:nvSpPr>
          <p:spPr>
            <a:xfrm>
              <a:off x="6857904" y="2761350"/>
              <a:ext cx="70370" cy="10104"/>
            </a:xfrm>
            <a:custGeom>
              <a:avLst/>
              <a:gdLst>
                <a:gd name="connsiteX0" fmla="*/ 63341 w 70370"/>
                <a:gd name="connsiteY0" fmla="*/ 900 h 10104"/>
                <a:gd name="connsiteX1" fmla="*/ 45053 w 70370"/>
                <a:gd name="connsiteY1" fmla="*/ 423 h 10104"/>
                <a:gd name="connsiteX2" fmla="*/ 0 w 70370"/>
                <a:gd name="connsiteY2" fmla="*/ 423 h 10104"/>
                <a:gd name="connsiteX3" fmla="*/ 30671 w 70370"/>
                <a:gd name="connsiteY3" fmla="*/ 8520 h 10104"/>
                <a:gd name="connsiteX4" fmla="*/ 63818 w 70370"/>
                <a:gd name="connsiteY4" fmla="*/ 9377 h 10104"/>
                <a:gd name="connsiteX5" fmla="*/ 70295 w 70370"/>
                <a:gd name="connsiteY5" fmla="*/ 5376 h 10104"/>
                <a:gd name="connsiteX6" fmla="*/ 64189 w 70370"/>
                <a:gd name="connsiteY6" fmla="*/ 719 h 10104"/>
                <a:gd name="connsiteX7" fmla="*/ 63341 w 70370"/>
                <a:gd name="connsiteY7" fmla="*/ 900 h 10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370" h="10104">
                  <a:moveTo>
                    <a:pt x="63341" y="900"/>
                  </a:moveTo>
                  <a:cubicBezTo>
                    <a:pt x="57255" y="1690"/>
                    <a:pt x="51083" y="1538"/>
                    <a:pt x="45053" y="423"/>
                  </a:cubicBezTo>
                  <a:cubicBezTo>
                    <a:pt x="30099" y="-529"/>
                    <a:pt x="15050" y="423"/>
                    <a:pt x="0" y="423"/>
                  </a:cubicBezTo>
                  <a:cubicBezTo>
                    <a:pt x="8858" y="13663"/>
                    <a:pt x="20098" y="9948"/>
                    <a:pt x="30671" y="8520"/>
                  </a:cubicBezTo>
                  <a:cubicBezTo>
                    <a:pt x="41720" y="7615"/>
                    <a:pt x="52835" y="7900"/>
                    <a:pt x="63818" y="9377"/>
                  </a:cubicBezTo>
                  <a:cubicBezTo>
                    <a:pt x="65913" y="9377"/>
                    <a:pt x="71057" y="9377"/>
                    <a:pt x="70295" y="5376"/>
                  </a:cubicBezTo>
                  <a:cubicBezTo>
                    <a:pt x="69895" y="2405"/>
                    <a:pt x="67161" y="319"/>
                    <a:pt x="64189" y="719"/>
                  </a:cubicBezTo>
                  <a:cubicBezTo>
                    <a:pt x="63903" y="757"/>
                    <a:pt x="63618" y="814"/>
                    <a:pt x="63341" y="900"/>
                  </a:cubicBezTo>
                  <a:close/>
                </a:path>
              </a:pathLst>
            </a:custGeom>
            <a:grpFill/>
            <a:ln w="9525" cap="flat">
              <a:noFill/>
              <a:prstDash val="solid"/>
              <a:miter/>
            </a:ln>
          </p:spPr>
          <p:txBody>
            <a:bodyPr rtlCol="0" anchor="ctr"/>
            <a:lstStyle/>
            <a:p>
              <a:endParaRPr lang="en-US"/>
            </a:p>
          </p:txBody>
        </p:sp>
        <p:sp>
          <p:nvSpPr>
            <p:cNvPr id="16" name="Freeform 15">
              <a:extLst>
                <a:ext uri="{FF2B5EF4-FFF2-40B4-BE49-F238E27FC236}">
                  <a16:creationId xmlns:a16="http://schemas.microsoft.com/office/drawing/2014/main" id="{F6B9C119-69EA-462D-EFF2-D4061A9A23AD}"/>
                </a:ext>
              </a:extLst>
            </p:cNvPr>
            <p:cNvSpPr/>
            <p:nvPr/>
          </p:nvSpPr>
          <p:spPr>
            <a:xfrm>
              <a:off x="7962982" y="2754527"/>
              <a:ext cx="58686" cy="18035"/>
            </a:xfrm>
            <a:custGeom>
              <a:avLst/>
              <a:gdLst>
                <a:gd name="connsiteX0" fmla="*/ 54781 w 58686"/>
                <a:gd name="connsiteY0" fmla="*/ 3341 h 18035"/>
                <a:gd name="connsiteX1" fmla="*/ 32874 w 58686"/>
                <a:gd name="connsiteY1" fmla="*/ 3341 h 18035"/>
                <a:gd name="connsiteX2" fmla="*/ 10966 w 58686"/>
                <a:gd name="connsiteY2" fmla="*/ 2865 h 18035"/>
                <a:gd name="connsiteX3" fmla="*/ 4870 w 58686"/>
                <a:gd name="connsiteY3" fmla="*/ 7 h 18035"/>
                <a:gd name="connsiteX4" fmla="*/ 13 w 58686"/>
                <a:gd name="connsiteY4" fmla="*/ 4198 h 18035"/>
                <a:gd name="connsiteX5" fmla="*/ 1822 w 58686"/>
                <a:gd name="connsiteY5" fmla="*/ 8199 h 18035"/>
                <a:gd name="connsiteX6" fmla="*/ 7823 w 58686"/>
                <a:gd name="connsiteY6" fmla="*/ 5913 h 18035"/>
                <a:gd name="connsiteX7" fmla="*/ 10395 w 58686"/>
                <a:gd name="connsiteY7" fmla="*/ 3722 h 18035"/>
                <a:gd name="connsiteX8" fmla="*/ 20901 w 58686"/>
                <a:gd name="connsiteY8" fmla="*/ 17905 h 18035"/>
                <a:gd name="connsiteX9" fmla="*/ 25063 w 58686"/>
                <a:gd name="connsiteY9" fmla="*/ 17819 h 18035"/>
                <a:gd name="connsiteX10" fmla="*/ 56496 w 58686"/>
                <a:gd name="connsiteY10" fmla="*/ 10675 h 18035"/>
                <a:gd name="connsiteX11" fmla="*/ 58591 w 58686"/>
                <a:gd name="connsiteY11" fmla="*/ 7913 h 18035"/>
                <a:gd name="connsiteX12" fmla="*/ 54781 w 58686"/>
                <a:gd name="connsiteY12" fmla="*/ 3341 h 18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8686" h="18035">
                  <a:moveTo>
                    <a:pt x="54781" y="3341"/>
                  </a:moveTo>
                  <a:cubicBezTo>
                    <a:pt x="47990" y="7198"/>
                    <a:pt x="39665" y="7198"/>
                    <a:pt x="32874" y="3341"/>
                  </a:cubicBezTo>
                  <a:cubicBezTo>
                    <a:pt x="25349" y="11342"/>
                    <a:pt x="18205" y="4388"/>
                    <a:pt x="10966" y="2865"/>
                  </a:cubicBezTo>
                  <a:cubicBezTo>
                    <a:pt x="9528" y="969"/>
                    <a:pt x="7251" y="-98"/>
                    <a:pt x="4870" y="7"/>
                  </a:cubicBezTo>
                  <a:cubicBezTo>
                    <a:pt x="2489" y="131"/>
                    <a:pt x="489" y="1855"/>
                    <a:pt x="13" y="4198"/>
                  </a:cubicBezTo>
                  <a:cubicBezTo>
                    <a:pt x="-102" y="5751"/>
                    <a:pt x="574" y="7265"/>
                    <a:pt x="1822" y="8199"/>
                  </a:cubicBezTo>
                  <a:cubicBezTo>
                    <a:pt x="4299" y="9437"/>
                    <a:pt x="6108" y="7532"/>
                    <a:pt x="7823" y="5913"/>
                  </a:cubicBezTo>
                  <a:lnTo>
                    <a:pt x="10395" y="3722"/>
                  </a:lnTo>
                  <a:cubicBezTo>
                    <a:pt x="9376" y="10542"/>
                    <a:pt x="14081" y="16885"/>
                    <a:pt x="20901" y="17905"/>
                  </a:cubicBezTo>
                  <a:cubicBezTo>
                    <a:pt x="22282" y="18105"/>
                    <a:pt x="23692" y="18076"/>
                    <a:pt x="25063" y="17819"/>
                  </a:cubicBezTo>
                  <a:cubicBezTo>
                    <a:pt x="35446" y="15914"/>
                    <a:pt x="48780" y="22486"/>
                    <a:pt x="56496" y="10675"/>
                  </a:cubicBezTo>
                  <a:cubicBezTo>
                    <a:pt x="57067" y="9627"/>
                    <a:pt x="58305" y="8865"/>
                    <a:pt x="58591" y="7913"/>
                  </a:cubicBezTo>
                  <a:cubicBezTo>
                    <a:pt x="59163" y="5055"/>
                    <a:pt x="57067" y="2484"/>
                    <a:pt x="54781" y="3341"/>
                  </a:cubicBezTo>
                  <a:close/>
                </a:path>
              </a:pathLst>
            </a:custGeom>
            <a:grpFill/>
            <a:ln w="9525" cap="flat">
              <a:noFill/>
              <a:prstDash val="solid"/>
              <a:miter/>
            </a:ln>
          </p:spPr>
          <p:txBody>
            <a:bodyPr rtlCol="0" anchor="ctr"/>
            <a:lstStyle/>
            <a:p>
              <a:endParaRPr lang="en-US"/>
            </a:p>
          </p:txBody>
        </p:sp>
        <p:sp>
          <p:nvSpPr>
            <p:cNvPr id="17" name="Freeform 16">
              <a:extLst>
                <a:ext uri="{FF2B5EF4-FFF2-40B4-BE49-F238E27FC236}">
                  <a16:creationId xmlns:a16="http://schemas.microsoft.com/office/drawing/2014/main" id="{BFE895F1-F893-1409-3D11-F79D8FD1EE2C}"/>
                </a:ext>
              </a:extLst>
            </p:cNvPr>
            <p:cNvSpPr/>
            <p:nvPr/>
          </p:nvSpPr>
          <p:spPr>
            <a:xfrm>
              <a:off x="6773608" y="2760787"/>
              <a:ext cx="77217" cy="9406"/>
            </a:xfrm>
            <a:custGeom>
              <a:avLst/>
              <a:gdLst>
                <a:gd name="connsiteX0" fmla="*/ 71914 w 77217"/>
                <a:gd name="connsiteY0" fmla="*/ 1462 h 9406"/>
                <a:gd name="connsiteX1" fmla="*/ 31718 w 77217"/>
                <a:gd name="connsiteY1" fmla="*/ 1462 h 9406"/>
                <a:gd name="connsiteX2" fmla="*/ 0 w 77217"/>
                <a:gd name="connsiteY2" fmla="*/ 2034 h 9406"/>
                <a:gd name="connsiteX3" fmla="*/ 4191 w 77217"/>
                <a:gd name="connsiteY3" fmla="*/ 7368 h 9406"/>
                <a:gd name="connsiteX4" fmla="*/ 72866 w 77217"/>
                <a:gd name="connsiteY4" fmla="*/ 9368 h 9406"/>
                <a:gd name="connsiteX5" fmla="*/ 77181 w 77217"/>
                <a:gd name="connsiteY5" fmla="*/ 6139 h 9406"/>
                <a:gd name="connsiteX6" fmla="*/ 77152 w 77217"/>
                <a:gd name="connsiteY6" fmla="*/ 4891 h 9406"/>
                <a:gd name="connsiteX7" fmla="*/ 71914 w 77217"/>
                <a:gd name="connsiteY7" fmla="*/ 1462 h 9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217" h="9406">
                  <a:moveTo>
                    <a:pt x="71914" y="1462"/>
                  </a:moveTo>
                  <a:cubicBezTo>
                    <a:pt x="58560" y="-109"/>
                    <a:pt x="45072" y="-109"/>
                    <a:pt x="31718" y="1462"/>
                  </a:cubicBezTo>
                  <a:cubicBezTo>
                    <a:pt x="21145" y="1938"/>
                    <a:pt x="10001" y="-2443"/>
                    <a:pt x="0" y="2034"/>
                  </a:cubicBezTo>
                  <a:cubicBezTo>
                    <a:pt x="0" y="5939"/>
                    <a:pt x="1524" y="6987"/>
                    <a:pt x="4191" y="7368"/>
                  </a:cubicBezTo>
                  <a:cubicBezTo>
                    <a:pt x="27051" y="10225"/>
                    <a:pt x="50101" y="6225"/>
                    <a:pt x="72866" y="9368"/>
                  </a:cubicBezTo>
                  <a:cubicBezTo>
                    <a:pt x="74952" y="9663"/>
                    <a:pt x="76876" y="8225"/>
                    <a:pt x="77181" y="6139"/>
                  </a:cubicBezTo>
                  <a:cubicBezTo>
                    <a:pt x="77238" y="5720"/>
                    <a:pt x="77228" y="5301"/>
                    <a:pt x="77152" y="4891"/>
                  </a:cubicBezTo>
                  <a:cubicBezTo>
                    <a:pt x="76962" y="1938"/>
                    <a:pt x="74866" y="1938"/>
                    <a:pt x="71914" y="1462"/>
                  </a:cubicBezTo>
                  <a:close/>
                </a:path>
              </a:pathLst>
            </a:custGeom>
            <a:grpFill/>
            <a:ln w="9525" cap="flat">
              <a:noFill/>
              <a:prstDash val="solid"/>
              <a:miter/>
            </a:ln>
          </p:spPr>
          <p:txBody>
            <a:bodyPr rtlCol="0" anchor="ctr"/>
            <a:lstStyle/>
            <a:p>
              <a:endParaRPr lang="en-US"/>
            </a:p>
          </p:txBody>
        </p:sp>
        <p:sp>
          <p:nvSpPr>
            <p:cNvPr id="18" name="Freeform 17">
              <a:extLst>
                <a:ext uri="{FF2B5EF4-FFF2-40B4-BE49-F238E27FC236}">
                  <a16:creationId xmlns:a16="http://schemas.microsoft.com/office/drawing/2014/main" id="{E16DAEEA-9522-BD25-B004-97CB4C688D08}"/>
                </a:ext>
              </a:extLst>
            </p:cNvPr>
            <p:cNvSpPr/>
            <p:nvPr/>
          </p:nvSpPr>
          <p:spPr>
            <a:xfrm>
              <a:off x="6998911" y="2762821"/>
              <a:ext cx="114930" cy="12382"/>
            </a:xfrm>
            <a:custGeom>
              <a:avLst/>
              <a:gdLst>
                <a:gd name="connsiteX0" fmla="*/ 71211 w 114930"/>
                <a:gd name="connsiteY0" fmla="*/ 4572 h 12382"/>
                <a:gd name="connsiteX1" fmla="*/ 60828 w 114930"/>
                <a:gd name="connsiteY1" fmla="*/ 1619 h 12382"/>
                <a:gd name="connsiteX2" fmla="*/ 28158 w 114930"/>
                <a:gd name="connsiteY2" fmla="*/ 95 h 12382"/>
                <a:gd name="connsiteX3" fmla="*/ 4345 w 114930"/>
                <a:gd name="connsiteY3" fmla="*/ 2667 h 12382"/>
                <a:gd name="connsiteX4" fmla="*/ 78 w 114930"/>
                <a:gd name="connsiteY4" fmla="*/ 8724 h 12382"/>
                <a:gd name="connsiteX5" fmla="*/ 250 w 114930"/>
                <a:gd name="connsiteY5" fmla="*/ 9429 h 12382"/>
                <a:gd name="connsiteX6" fmla="*/ 6631 w 114930"/>
                <a:gd name="connsiteY6" fmla="*/ 11239 h 12382"/>
                <a:gd name="connsiteX7" fmla="*/ 38159 w 114930"/>
                <a:gd name="connsiteY7" fmla="*/ 11239 h 12382"/>
                <a:gd name="connsiteX8" fmla="*/ 69973 w 114930"/>
                <a:gd name="connsiteY8" fmla="*/ 6000 h 12382"/>
                <a:gd name="connsiteX9" fmla="*/ 70830 w 114930"/>
                <a:gd name="connsiteY9" fmla="*/ 9144 h 12382"/>
                <a:gd name="connsiteX10" fmla="*/ 102738 w 114930"/>
                <a:gd name="connsiteY10" fmla="*/ 12382 h 12382"/>
                <a:gd name="connsiteX11" fmla="*/ 114930 w 114930"/>
                <a:gd name="connsiteY11" fmla="*/ 1047 h 12382"/>
                <a:gd name="connsiteX12" fmla="*/ 71211 w 114930"/>
                <a:gd name="connsiteY12" fmla="*/ 4572 h 12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930" h="12382">
                  <a:moveTo>
                    <a:pt x="71211" y="4572"/>
                  </a:moveTo>
                  <a:cubicBezTo>
                    <a:pt x="68439" y="1952"/>
                    <a:pt x="64562" y="857"/>
                    <a:pt x="60828" y="1619"/>
                  </a:cubicBezTo>
                  <a:cubicBezTo>
                    <a:pt x="49960" y="3543"/>
                    <a:pt x="38797" y="3029"/>
                    <a:pt x="28158" y="95"/>
                  </a:cubicBezTo>
                  <a:cubicBezTo>
                    <a:pt x="20138" y="-305"/>
                    <a:pt x="12099" y="562"/>
                    <a:pt x="4345" y="2667"/>
                  </a:cubicBezTo>
                  <a:cubicBezTo>
                    <a:pt x="1497" y="3162"/>
                    <a:pt x="-417" y="5867"/>
                    <a:pt x="78" y="8724"/>
                  </a:cubicBezTo>
                  <a:cubicBezTo>
                    <a:pt x="116" y="8963"/>
                    <a:pt x="173" y="9201"/>
                    <a:pt x="250" y="9429"/>
                  </a:cubicBezTo>
                  <a:cubicBezTo>
                    <a:pt x="1202" y="12001"/>
                    <a:pt x="4059" y="11715"/>
                    <a:pt x="6631" y="11239"/>
                  </a:cubicBezTo>
                  <a:cubicBezTo>
                    <a:pt x="17033" y="9144"/>
                    <a:pt x="27758" y="9144"/>
                    <a:pt x="38159" y="11239"/>
                  </a:cubicBezTo>
                  <a:cubicBezTo>
                    <a:pt x="49046" y="13649"/>
                    <a:pt x="60438" y="11773"/>
                    <a:pt x="69973" y="6000"/>
                  </a:cubicBezTo>
                  <a:cubicBezTo>
                    <a:pt x="69973" y="7048"/>
                    <a:pt x="70449" y="9048"/>
                    <a:pt x="70830" y="9144"/>
                  </a:cubicBezTo>
                  <a:cubicBezTo>
                    <a:pt x="81393" y="10830"/>
                    <a:pt x="92052" y="11915"/>
                    <a:pt x="102738" y="12382"/>
                  </a:cubicBezTo>
                  <a:cubicBezTo>
                    <a:pt x="109082" y="12220"/>
                    <a:pt x="114311" y="7362"/>
                    <a:pt x="114930" y="1047"/>
                  </a:cubicBezTo>
                  <a:cubicBezTo>
                    <a:pt x="99309" y="-1715"/>
                    <a:pt x="85593" y="5334"/>
                    <a:pt x="71211" y="4572"/>
                  </a:cubicBezTo>
                  <a:close/>
                </a:path>
              </a:pathLst>
            </a:custGeom>
            <a:grpFill/>
            <a:ln w="9525" cap="flat">
              <a:noFill/>
              <a:prstDash val="solid"/>
              <a:miter/>
            </a:ln>
          </p:spPr>
          <p:txBody>
            <a:bodyPr rtlCol="0" anchor="ctr"/>
            <a:lstStyle/>
            <a:p>
              <a:endParaRPr lang="en-US"/>
            </a:p>
          </p:txBody>
        </p:sp>
        <p:sp>
          <p:nvSpPr>
            <p:cNvPr id="19" name="Freeform 18">
              <a:extLst>
                <a:ext uri="{FF2B5EF4-FFF2-40B4-BE49-F238E27FC236}">
                  <a16:creationId xmlns:a16="http://schemas.microsoft.com/office/drawing/2014/main" id="{DEE1606E-80D7-1F0A-E566-74EED05BE1AD}"/>
                </a:ext>
              </a:extLst>
            </p:cNvPr>
            <p:cNvSpPr/>
            <p:nvPr/>
          </p:nvSpPr>
          <p:spPr>
            <a:xfrm>
              <a:off x="7922514" y="2756820"/>
              <a:ext cx="35433" cy="15467"/>
            </a:xfrm>
            <a:custGeom>
              <a:avLst/>
              <a:gdLst>
                <a:gd name="connsiteX0" fmla="*/ 0 w 35433"/>
                <a:gd name="connsiteY0" fmla="*/ 11335 h 15467"/>
                <a:gd name="connsiteX1" fmla="*/ 35433 w 35433"/>
                <a:gd name="connsiteY1" fmla="*/ 0 h 15467"/>
                <a:gd name="connsiteX2" fmla="*/ 0 w 35433"/>
                <a:gd name="connsiteY2" fmla="*/ 11335 h 15467"/>
              </a:gdLst>
              <a:ahLst/>
              <a:cxnLst>
                <a:cxn ang="0">
                  <a:pos x="connsiteX0" y="connsiteY0"/>
                </a:cxn>
                <a:cxn ang="0">
                  <a:pos x="connsiteX1" y="connsiteY1"/>
                </a:cxn>
                <a:cxn ang="0">
                  <a:pos x="connsiteX2" y="connsiteY2"/>
                </a:cxn>
              </a:cxnLst>
              <a:rect l="l" t="t" r="r" b="b"/>
              <a:pathLst>
                <a:path w="35433" h="15467">
                  <a:moveTo>
                    <a:pt x="0" y="11335"/>
                  </a:moveTo>
                  <a:cubicBezTo>
                    <a:pt x="25051" y="18764"/>
                    <a:pt x="33718" y="16859"/>
                    <a:pt x="35433" y="0"/>
                  </a:cubicBezTo>
                  <a:cubicBezTo>
                    <a:pt x="25051" y="12668"/>
                    <a:pt x="8954" y="-2000"/>
                    <a:pt x="0" y="11335"/>
                  </a:cubicBezTo>
                  <a:close/>
                </a:path>
              </a:pathLst>
            </a:custGeom>
            <a:grpFill/>
            <a:ln w="9525"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37C23DE9-4666-8A51-C661-2E963C5FA388}"/>
                </a:ext>
              </a:extLst>
            </p:cNvPr>
            <p:cNvSpPr/>
            <p:nvPr/>
          </p:nvSpPr>
          <p:spPr>
            <a:xfrm>
              <a:off x="7281818" y="2758041"/>
              <a:ext cx="36715" cy="13508"/>
            </a:xfrm>
            <a:custGeom>
              <a:avLst/>
              <a:gdLst>
                <a:gd name="connsiteX0" fmla="*/ 8617 w 36715"/>
                <a:gd name="connsiteY0" fmla="*/ 4208 h 13508"/>
                <a:gd name="connsiteX1" fmla="*/ 140 w 36715"/>
                <a:gd name="connsiteY1" fmla="*/ 9828 h 13508"/>
                <a:gd name="connsiteX2" fmla="*/ 10808 w 36715"/>
                <a:gd name="connsiteY2" fmla="*/ 12400 h 13508"/>
                <a:gd name="connsiteX3" fmla="*/ 17475 w 36715"/>
                <a:gd name="connsiteY3" fmla="*/ 9542 h 13508"/>
                <a:gd name="connsiteX4" fmla="*/ 18523 w 36715"/>
                <a:gd name="connsiteY4" fmla="*/ 8780 h 13508"/>
                <a:gd name="connsiteX5" fmla="*/ 17666 w 36715"/>
                <a:gd name="connsiteY5" fmla="*/ 9638 h 13508"/>
                <a:gd name="connsiteX6" fmla="*/ 36716 w 36715"/>
                <a:gd name="connsiteY6" fmla="*/ 4208 h 13508"/>
                <a:gd name="connsiteX7" fmla="*/ 8617 w 36715"/>
                <a:gd name="connsiteY7" fmla="*/ 4208 h 13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715" h="13508">
                  <a:moveTo>
                    <a:pt x="8617" y="4208"/>
                  </a:moveTo>
                  <a:cubicBezTo>
                    <a:pt x="4140" y="5161"/>
                    <a:pt x="-908" y="4208"/>
                    <a:pt x="140" y="9828"/>
                  </a:cubicBezTo>
                  <a:cubicBezTo>
                    <a:pt x="1187" y="15448"/>
                    <a:pt x="6902" y="13162"/>
                    <a:pt x="10808" y="12400"/>
                  </a:cubicBezTo>
                  <a:cubicBezTo>
                    <a:pt x="13141" y="11724"/>
                    <a:pt x="15379" y="10771"/>
                    <a:pt x="17475" y="9542"/>
                  </a:cubicBezTo>
                  <a:lnTo>
                    <a:pt x="18523" y="8780"/>
                  </a:lnTo>
                  <a:lnTo>
                    <a:pt x="17666" y="9638"/>
                  </a:lnTo>
                  <a:cubicBezTo>
                    <a:pt x="26524" y="14305"/>
                    <a:pt x="30334" y="7256"/>
                    <a:pt x="36716" y="4208"/>
                  </a:cubicBezTo>
                  <a:cubicBezTo>
                    <a:pt x="26048" y="-4555"/>
                    <a:pt x="17666" y="2875"/>
                    <a:pt x="8617" y="4208"/>
                  </a:cubicBezTo>
                  <a:close/>
                </a:path>
              </a:pathLst>
            </a:custGeom>
            <a:grpFill/>
            <a:ln w="9525"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E458BAC3-852F-BF4F-B16B-775B3C75BEC6}"/>
                </a:ext>
              </a:extLst>
            </p:cNvPr>
            <p:cNvSpPr/>
            <p:nvPr/>
          </p:nvSpPr>
          <p:spPr>
            <a:xfrm>
              <a:off x="7882699" y="2753487"/>
              <a:ext cx="23907" cy="17907"/>
            </a:xfrm>
            <a:custGeom>
              <a:avLst/>
              <a:gdLst>
                <a:gd name="connsiteX0" fmla="*/ 20288 w 23907"/>
                <a:gd name="connsiteY0" fmla="*/ 0 h 17907"/>
                <a:gd name="connsiteX1" fmla="*/ 0 w 23907"/>
                <a:gd name="connsiteY1" fmla="*/ 12954 h 17907"/>
                <a:gd name="connsiteX2" fmla="*/ 23908 w 23907"/>
                <a:gd name="connsiteY2" fmla="*/ 17907 h 17907"/>
                <a:gd name="connsiteX3" fmla="*/ 20288 w 23907"/>
                <a:gd name="connsiteY3" fmla="*/ 0 h 17907"/>
              </a:gdLst>
              <a:ahLst/>
              <a:cxnLst>
                <a:cxn ang="0">
                  <a:pos x="connsiteX0" y="connsiteY0"/>
                </a:cxn>
                <a:cxn ang="0">
                  <a:pos x="connsiteX1" y="connsiteY1"/>
                </a:cxn>
                <a:cxn ang="0">
                  <a:pos x="connsiteX2" y="connsiteY2"/>
                </a:cxn>
                <a:cxn ang="0">
                  <a:pos x="connsiteX3" y="connsiteY3"/>
                </a:cxn>
              </a:cxnLst>
              <a:rect l="l" t="t" r="r" b="b"/>
              <a:pathLst>
                <a:path w="23907" h="17907">
                  <a:moveTo>
                    <a:pt x="20288" y="0"/>
                  </a:moveTo>
                  <a:cubicBezTo>
                    <a:pt x="12459" y="2372"/>
                    <a:pt x="5449" y="6858"/>
                    <a:pt x="0" y="12954"/>
                  </a:cubicBezTo>
                  <a:lnTo>
                    <a:pt x="23908" y="17907"/>
                  </a:lnTo>
                  <a:cubicBezTo>
                    <a:pt x="19517" y="13049"/>
                    <a:pt x="18126" y="6182"/>
                    <a:pt x="20288" y="0"/>
                  </a:cubicBezTo>
                  <a:close/>
                </a:path>
              </a:pathLst>
            </a:custGeom>
            <a:grpFill/>
            <a:ln w="9525"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C5C57E00-1293-81A9-EBCE-C139C44F42A4}"/>
                </a:ext>
              </a:extLst>
            </p:cNvPr>
            <p:cNvSpPr/>
            <p:nvPr/>
          </p:nvSpPr>
          <p:spPr>
            <a:xfrm>
              <a:off x="6968680" y="2763391"/>
              <a:ext cx="24626" cy="10724"/>
            </a:xfrm>
            <a:custGeom>
              <a:avLst/>
              <a:gdLst>
                <a:gd name="connsiteX0" fmla="*/ 22670 w 24626"/>
                <a:gd name="connsiteY0" fmla="*/ 1145 h 10724"/>
                <a:gd name="connsiteX1" fmla="*/ 0 w 24626"/>
                <a:gd name="connsiteY1" fmla="*/ 8003 h 10724"/>
                <a:gd name="connsiteX2" fmla="*/ 24003 w 24626"/>
                <a:gd name="connsiteY2" fmla="*/ 5431 h 10724"/>
                <a:gd name="connsiteX3" fmla="*/ 23679 w 24626"/>
                <a:gd name="connsiteY3" fmla="*/ 1678 h 10724"/>
                <a:gd name="connsiteX4" fmla="*/ 22670 w 24626"/>
                <a:gd name="connsiteY4" fmla="*/ 1145 h 107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26" h="10724">
                  <a:moveTo>
                    <a:pt x="22670" y="1145"/>
                  </a:moveTo>
                  <a:cubicBezTo>
                    <a:pt x="14431" y="-1770"/>
                    <a:pt x="5248" y="1011"/>
                    <a:pt x="0" y="8003"/>
                  </a:cubicBezTo>
                  <a:cubicBezTo>
                    <a:pt x="7715" y="12422"/>
                    <a:pt x="17402" y="11384"/>
                    <a:pt x="24003" y="5431"/>
                  </a:cubicBezTo>
                  <a:cubicBezTo>
                    <a:pt x="24946" y="4307"/>
                    <a:pt x="24803" y="2621"/>
                    <a:pt x="23679" y="1678"/>
                  </a:cubicBezTo>
                  <a:cubicBezTo>
                    <a:pt x="23384" y="1431"/>
                    <a:pt x="23041" y="1250"/>
                    <a:pt x="22670" y="1145"/>
                  </a:cubicBezTo>
                  <a:close/>
                </a:path>
              </a:pathLst>
            </a:custGeom>
            <a:grpFill/>
            <a:ln w="9525" cap="flat">
              <a:noFill/>
              <a:prstDash val="solid"/>
              <a:miter/>
            </a:ln>
          </p:spPr>
          <p:txBody>
            <a:bodyPr rtlCol="0" anchor="ctr"/>
            <a:lstStyle/>
            <a:p>
              <a:endParaRPr lang="en-US"/>
            </a:p>
          </p:txBody>
        </p:sp>
        <p:sp>
          <p:nvSpPr>
            <p:cNvPr id="23" name="Freeform 22">
              <a:extLst>
                <a:ext uri="{FF2B5EF4-FFF2-40B4-BE49-F238E27FC236}">
                  <a16:creationId xmlns:a16="http://schemas.microsoft.com/office/drawing/2014/main" id="{4B7827B0-B308-776F-6545-9FA60BBA5AB8}"/>
                </a:ext>
              </a:extLst>
            </p:cNvPr>
            <p:cNvSpPr/>
            <p:nvPr/>
          </p:nvSpPr>
          <p:spPr>
            <a:xfrm>
              <a:off x="7786116" y="2703449"/>
              <a:ext cx="35814" cy="6210"/>
            </a:xfrm>
            <a:custGeom>
              <a:avLst/>
              <a:gdLst>
                <a:gd name="connsiteX0" fmla="*/ 35814 w 35814"/>
                <a:gd name="connsiteY0" fmla="*/ 1650 h 6210"/>
                <a:gd name="connsiteX1" fmla="*/ 0 w 35814"/>
                <a:gd name="connsiteY1" fmla="*/ 3555 h 6210"/>
                <a:gd name="connsiteX2" fmla="*/ 35814 w 35814"/>
                <a:gd name="connsiteY2" fmla="*/ 1650 h 6210"/>
              </a:gdLst>
              <a:ahLst/>
              <a:cxnLst>
                <a:cxn ang="0">
                  <a:pos x="connsiteX0" y="connsiteY0"/>
                </a:cxn>
                <a:cxn ang="0">
                  <a:pos x="connsiteX1" y="connsiteY1"/>
                </a:cxn>
                <a:cxn ang="0">
                  <a:pos x="connsiteX2" y="connsiteY2"/>
                </a:cxn>
              </a:cxnLst>
              <a:rect l="l" t="t" r="r" b="b"/>
              <a:pathLst>
                <a:path w="35814" h="6210">
                  <a:moveTo>
                    <a:pt x="35814" y="1650"/>
                  </a:moveTo>
                  <a:cubicBezTo>
                    <a:pt x="23936" y="-1074"/>
                    <a:pt x="11525" y="-417"/>
                    <a:pt x="0" y="3555"/>
                  </a:cubicBezTo>
                  <a:cubicBezTo>
                    <a:pt x="25241" y="7365"/>
                    <a:pt x="25241" y="7365"/>
                    <a:pt x="35814" y="1650"/>
                  </a:cubicBezTo>
                  <a:close/>
                </a:path>
              </a:pathLst>
            </a:custGeom>
            <a:grpFill/>
            <a:ln w="9525" cap="flat">
              <a:noFill/>
              <a:prstDash val="solid"/>
              <a:miter/>
            </a:ln>
          </p:spPr>
          <p:txBody>
            <a:bodyPr rtlCol="0" anchor="ctr"/>
            <a:lstStyle/>
            <a:p>
              <a:endParaRPr lang="en-US"/>
            </a:p>
          </p:txBody>
        </p:sp>
        <p:sp>
          <p:nvSpPr>
            <p:cNvPr id="24" name="Freeform 23">
              <a:extLst>
                <a:ext uri="{FF2B5EF4-FFF2-40B4-BE49-F238E27FC236}">
                  <a16:creationId xmlns:a16="http://schemas.microsoft.com/office/drawing/2014/main" id="{EEDCA858-C3D4-9350-0146-119BA009D0DE}"/>
                </a:ext>
              </a:extLst>
            </p:cNvPr>
            <p:cNvSpPr/>
            <p:nvPr/>
          </p:nvSpPr>
          <p:spPr>
            <a:xfrm>
              <a:off x="7639518" y="2752535"/>
              <a:ext cx="15628" cy="16572"/>
            </a:xfrm>
            <a:custGeom>
              <a:avLst/>
              <a:gdLst>
                <a:gd name="connsiteX0" fmla="*/ 9056 w 15628"/>
                <a:gd name="connsiteY0" fmla="*/ 189 h 16572"/>
                <a:gd name="connsiteX1" fmla="*/ 198 w 15628"/>
                <a:gd name="connsiteY1" fmla="*/ 16572 h 16572"/>
                <a:gd name="connsiteX2" fmla="*/ 15629 w 15628"/>
                <a:gd name="connsiteY2" fmla="*/ 5047 h 16572"/>
                <a:gd name="connsiteX3" fmla="*/ 9056 w 15628"/>
                <a:gd name="connsiteY3" fmla="*/ 189 h 16572"/>
              </a:gdLst>
              <a:ahLst/>
              <a:cxnLst>
                <a:cxn ang="0">
                  <a:pos x="connsiteX0" y="connsiteY0"/>
                </a:cxn>
                <a:cxn ang="0">
                  <a:pos x="connsiteX1" y="connsiteY1"/>
                </a:cxn>
                <a:cxn ang="0">
                  <a:pos x="connsiteX2" y="connsiteY2"/>
                </a:cxn>
                <a:cxn ang="0">
                  <a:pos x="connsiteX3" y="connsiteY3"/>
                </a:cxn>
              </a:cxnLst>
              <a:rect l="l" t="t" r="r" b="b"/>
              <a:pathLst>
                <a:path w="15628" h="16572">
                  <a:moveTo>
                    <a:pt x="9056" y="189"/>
                  </a:moveTo>
                  <a:cubicBezTo>
                    <a:pt x="103" y="1237"/>
                    <a:pt x="-469" y="7047"/>
                    <a:pt x="198" y="16572"/>
                  </a:cubicBezTo>
                  <a:cubicBezTo>
                    <a:pt x="5913" y="11048"/>
                    <a:pt x="15533" y="14477"/>
                    <a:pt x="15629" y="5047"/>
                  </a:cubicBezTo>
                  <a:cubicBezTo>
                    <a:pt x="15247" y="951"/>
                    <a:pt x="11342" y="-573"/>
                    <a:pt x="9056" y="189"/>
                  </a:cubicBezTo>
                  <a:close/>
                </a:path>
              </a:pathLst>
            </a:custGeom>
            <a:grpFill/>
            <a:ln w="9525" cap="flat">
              <a:noFill/>
              <a:prstDash val="solid"/>
              <a:miter/>
            </a:ln>
          </p:spPr>
          <p:txBody>
            <a:bodyPr rtlCol="0" anchor="ctr"/>
            <a:lstStyle/>
            <a:p>
              <a:endParaRPr lang="en-US"/>
            </a:p>
          </p:txBody>
        </p:sp>
        <p:sp>
          <p:nvSpPr>
            <p:cNvPr id="25" name="Freeform 24">
              <a:extLst>
                <a:ext uri="{FF2B5EF4-FFF2-40B4-BE49-F238E27FC236}">
                  <a16:creationId xmlns:a16="http://schemas.microsoft.com/office/drawing/2014/main" id="{06A106EF-4CF8-62DD-AA68-4E335C5018B7}"/>
                </a:ext>
              </a:extLst>
            </p:cNvPr>
            <p:cNvSpPr/>
            <p:nvPr/>
          </p:nvSpPr>
          <p:spPr>
            <a:xfrm>
              <a:off x="7337012" y="2757133"/>
              <a:ext cx="37403" cy="14677"/>
            </a:xfrm>
            <a:custGeom>
              <a:avLst/>
              <a:gdLst>
                <a:gd name="connsiteX0" fmla="*/ 31242 w 37403"/>
                <a:gd name="connsiteY0" fmla="*/ 354 h 14677"/>
                <a:gd name="connsiteX1" fmla="*/ 18193 w 37403"/>
                <a:gd name="connsiteY1" fmla="*/ 6641 h 14677"/>
                <a:gd name="connsiteX2" fmla="*/ 0 w 37403"/>
                <a:gd name="connsiteY2" fmla="*/ 14451 h 14677"/>
                <a:gd name="connsiteX3" fmla="*/ 19050 w 37403"/>
                <a:gd name="connsiteY3" fmla="*/ 8069 h 14677"/>
                <a:gd name="connsiteX4" fmla="*/ 27813 w 37403"/>
                <a:gd name="connsiteY4" fmla="*/ 9974 h 14677"/>
                <a:gd name="connsiteX5" fmla="*/ 35528 w 37403"/>
                <a:gd name="connsiteY5" fmla="*/ 12070 h 14677"/>
                <a:gd name="connsiteX6" fmla="*/ 37052 w 37403"/>
                <a:gd name="connsiteY6" fmla="*/ 5688 h 14677"/>
                <a:gd name="connsiteX7" fmla="*/ 31242 w 37403"/>
                <a:gd name="connsiteY7" fmla="*/ 354 h 1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403" h="14677">
                  <a:moveTo>
                    <a:pt x="31242" y="354"/>
                  </a:moveTo>
                  <a:cubicBezTo>
                    <a:pt x="25051" y="-694"/>
                    <a:pt x="20193" y="354"/>
                    <a:pt x="18193" y="6641"/>
                  </a:cubicBezTo>
                  <a:cubicBezTo>
                    <a:pt x="11811" y="8165"/>
                    <a:pt x="1714" y="1592"/>
                    <a:pt x="0" y="14451"/>
                  </a:cubicBezTo>
                  <a:cubicBezTo>
                    <a:pt x="7715" y="15022"/>
                    <a:pt x="14764" y="15022"/>
                    <a:pt x="19050" y="8069"/>
                  </a:cubicBezTo>
                  <a:cubicBezTo>
                    <a:pt x="22098" y="7774"/>
                    <a:pt x="25165" y="8441"/>
                    <a:pt x="27813" y="9974"/>
                  </a:cubicBezTo>
                  <a:cubicBezTo>
                    <a:pt x="30099" y="11689"/>
                    <a:pt x="32290" y="14451"/>
                    <a:pt x="35528" y="12070"/>
                  </a:cubicBezTo>
                  <a:cubicBezTo>
                    <a:pt x="37262" y="10431"/>
                    <a:pt x="37852" y="7926"/>
                    <a:pt x="37052" y="5688"/>
                  </a:cubicBezTo>
                  <a:cubicBezTo>
                    <a:pt x="36519" y="2811"/>
                    <a:pt x="34147" y="640"/>
                    <a:pt x="31242" y="354"/>
                  </a:cubicBezTo>
                  <a:close/>
                </a:path>
              </a:pathLst>
            </a:custGeom>
            <a:grpFill/>
            <a:ln w="9525" cap="flat">
              <a:noFill/>
              <a:prstDash val="solid"/>
              <a:miter/>
            </a:ln>
          </p:spPr>
          <p:txBody>
            <a:bodyPr rtlCol="0" anchor="ctr"/>
            <a:lstStyle/>
            <a:p>
              <a:endParaRPr lang="en-US"/>
            </a:p>
          </p:txBody>
        </p:sp>
        <p:sp>
          <p:nvSpPr>
            <p:cNvPr id="26" name="Freeform 25">
              <a:extLst>
                <a:ext uri="{FF2B5EF4-FFF2-40B4-BE49-F238E27FC236}">
                  <a16:creationId xmlns:a16="http://schemas.microsoft.com/office/drawing/2014/main" id="{3DAEC629-5F70-222D-6A46-CD1F5778E097}"/>
                </a:ext>
              </a:extLst>
            </p:cNvPr>
            <p:cNvSpPr/>
            <p:nvPr/>
          </p:nvSpPr>
          <p:spPr>
            <a:xfrm>
              <a:off x="7753895" y="2754677"/>
              <a:ext cx="17456" cy="10584"/>
            </a:xfrm>
            <a:custGeom>
              <a:avLst/>
              <a:gdLst>
                <a:gd name="connsiteX0" fmla="*/ 10313 w 17456"/>
                <a:gd name="connsiteY0" fmla="*/ 48 h 10584"/>
                <a:gd name="connsiteX1" fmla="*/ 26 w 17456"/>
                <a:gd name="connsiteY1" fmla="*/ 6906 h 10584"/>
                <a:gd name="connsiteX2" fmla="*/ 9075 w 17456"/>
                <a:gd name="connsiteY2" fmla="*/ 10240 h 10584"/>
                <a:gd name="connsiteX3" fmla="*/ 17457 w 17456"/>
                <a:gd name="connsiteY3" fmla="*/ 6334 h 10584"/>
                <a:gd name="connsiteX4" fmla="*/ 11027 w 17456"/>
                <a:gd name="connsiteY4" fmla="*/ 0 h 10584"/>
                <a:gd name="connsiteX5" fmla="*/ 10313 w 17456"/>
                <a:gd name="connsiteY5" fmla="*/ 48 h 10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456" h="10584">
                  <a:moveTo>
                    <a:pt x="10313" y="48"/>
                  </a:moveTo>
                  <a:cubicBezTo>
                    <a:pt x="5741" y="48"/>
                    <a:pt x="-450" y="1000"/>
                    <a:pt x="26" y="6906"/>
                  </a:cubicBezTo>
                  <a:cubicBezTo>
                    <a:pt x="26" y="11192"/>
                    <a:pt x="5836" y="9668"/>
                    <a:pt x="9075" y="10240"/>
                  </a:cubicBezTo>
                  <a:cubicBezTo>
                    <a:pt x="12313" y="10811"/>
                    <a:pt x="17361" y="11287"/>
                    <a:pt x="17457" y="6334"/>
                  </a:cubicBezTo>
                  <a:cubicBezTo>
                    <a:pt x="17428" y="2810"/>
                    <a:pt x="14551" y="-28"/>
                    <a:pt x="11027" y="0"/>
                  </a:cubicBezTo>
                  <a:cubicBezTo>
                    <a:pt x="10789" y="0"/>
                    <a:pt x="10551" y="19"/>
                    <a:pt x="10313" y="48"/>
                  </a:cubicBezTo>
                  <a:close/>
                </a:path>
              </a:pathLst>
            </a:custGeom>
            <a:grpFill/>
            <a:ln w="9525" cap="flat">
              <a:noFill/>
              <a:prstDash val="solid"/>
              <a:miter/>
            </a:ln>
          </p:spPr>
          <p:txBody>
            <a:bodyPr rtlCol="0" anchor="ctr"/>
            <a:lstStyle/>
            <a:p>
              <a:endParaRPr lang="en-US"/>
            </a:p>
          </p:txBody>
        </p:sp>
        <p:sp>
          <p:nvSpPr>
            <p:cNvPr id="27" name="Freeform 26">
              <a:extLst>
                <a:ext uri="{FF2B5EF4-FFF2-40B4-BE49-F238E27FC236}">
                  <a16:creationId xmlns:a16="http://schemas.microsoft.com/office/drawing/2014/main" id="{FF0A7A61-2329-A4BA-AA41-E2F61DF1C5D5}"/>
                </a:ext>
              </a:extLst>
            </p:cNvPr>
            <p:cNvSpPr/>
            <p:nvPr/>
          </p:nvSpPr>
          <p:spPr>
            <a:xfrm>
              <a:off x="7606569" y="2751772"/>
              <a:ext cx="20764" cy="11491"/>
            </a:xfrm>
            <a:custGeom>
              <a:avLst/>
              <a:gdLst>
                <a:gd name="connsiteX0" fmla="*/ 0 w 20764"/>
                <a:gd name="connsiteY0" fmla="*/ 10954 h 11491"/>
                <a:gd name="connsiteX1" fmla="*/ 20764 w 20764"/>
                <a:gd name="connsiteY1" fmla="*/ 0 h 11491"/>
                <a:gd name="connsiteX2" fmla="*/ 0 w 20764"/>
                <a:gd name="connsiteY2" fmla="*/ 10954 h 11491"/>
              </a:gdLst>
              <a:ahLst/>
              <a:cxnLst>
                <a:cxn ang="0">
                  <a:pos x="connsiteX0" y="connsiteY0"/>
                </a:cxn>
                <a:cxn ang="0">
                  <a:pos x="connsiteX1" y="connsiteY1"/>
                </a:cxn>
                <a:cxn ang="0">
                  <a:pos x="connsiteX2" y="connsiteY2"/>
                </a:cxn>
              </a:cxnLst>
              <a:rect l="l" t="t" r="r" b="b"/>
              <a:pathLst>
                <a:path w="20764" h="11491">
                  <a:moveTo>
                    <a:pt x="0" y="10954"/>
                  </a:moveTo>
                  <a:cubicBezTo>
                    <a:pt x="9525" y="12859"/>
                    <a:pt x="15145" y="9811"/>
                    <a:pt x="20764" y="0"/>
                  </a:cubicBezTo>
                  <a:cubicBezTo>
                    <a:pt x="10478" y="953"/>
                    <a:pt x="2096" y="381"/>
                    <a:pt x="0" y="10954"/>
                  </a:cubicBezTo>
                  <a:close/>
                </a:path>
              </a:pathLst>
            </a:custGeom>
            <a:grpFill/>
            <a:ln w="9525" cap="flat">
              <a:noFill/>
              <a:prstDash val="solid"/>
              <a:miter/>
            </a:ln>
          </p:spPr>
          <p:txBody>
            <a:bodyPr rtlCol="0" anchor="ctr"/>
            <a:lstStyle/>
            <a:p>
              <a:endParaRPr lang="en-US"/>
            </a:p>
          </p:txBody>
        </p:sp>
        <p:sp>
          <p:nvSpPr>
            <p:cNvPr id="28" name="Freeform 27">
              <a:extLst>
                <a:ext uri="{FF2B5EF4-FFF2-40B4-BE49-F238E27FC236}">
                  <a16:creationId xmlns:a16="http://schemas.microsoft.com/office/drawing/2014/main" id="{8A275AB9-0556-3885-7F37-12B1E86EF486}"/>
                </a:ext>
              </a:extLst>
            </p:cNvPr>
            <p:cNvSpPr/>
            <p:nvPr/>
          </p:nvSpPr>
          <p:spPr>
            <a:xfrm>
              <a:off x="7781075" y="2754982"/>
              <a:ext cx="19024" cy="10143"/>
            </a:xfrm>
            <a:custGeom>
              <a:avLst/>
              <a:gdLst>
                <a:gd name="connsiteX0" fmla="*/ 11042 w 19024"/>
                <a:gd name="connsiteY0" fmla="*/ 1933 h 10143"/>
                <a:gd name="connsiteX1" fmla="*/ 5898 w 19024"/>
                <a:gd name="connsiteY1" fmla="*/ 2790 h 10143"/>
                <a:gd name="connsiteX2" fmla="*/ 88 w 19024"/>
                <a:gd name="connsiteY2" fmla="*/ 7267 h 10143"/>
                <a:gd name="connsiteX3" fmla="*/ 6946 w 19024"/>
                <a:gd name="connsiteY3" fmla="*/ 10029 h 10143"/>
                <a:gd name="connsiteX4" fmla="*/ 13232 w 19024"/>
                <a:gd name="connsiteY4" fmla="*/ 9363 h 10143"/>
                <a:gd name="connsiteX5" fmla="*/ 18471 w 19024"/>
                <a:gd name="connsiteY5" fmla="*/ 2409 h 10143"/>
                <a:gd name="connsiteX6" fmla="*/ 11042 w 19024"/>
                <a:gd name="connsiteY6" fmla="*/ 1933 h 10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24" h="10143">
                  <a:moveTo>
                    <a:pt x="11042" y="1933"/>
                  </a:moveTo>
                  <a:cubicBezTo>
                    <a:pt x="9441" y="2695"/>
                    <a:pt x="7660" y="2990"/>
                    <a:pt x="5898" y="2790"/>
                  </a:cubicBezTo>
                  <a:cubicBezTo>
                    <a:pt x="2660" y="2790"/>
                    <a:pt x="-579" y="3362"/>
                    <a:pt x="88" y="7267"/>
                  </a:cubicBezTo>
                  <a:cubicBezTo>
                    <a:pt x="755" y="11172"/>
                    <a:pt x="3517" y="9934"/>
                    <a:pt x="6946" y="10029"/>
                  </a:cubicBezTo>
                  <a:cubicBezTo>
                    <a:pt x="9051" y="9944"/>
                    <a:pt x="11156" y="9724"/>
                    <a:pt x="13232" y="9363"/>
                  </a:cubicBezTo>
                  <a:cubicBezTo>
                    <a:pt x="17423" y="8696"/>
                    <a:pt x="20281" y="6410"/>
                    <a:pt x="18471" y="2409"/>
                  </a:cubicBezTo>
                  <a:cubicBezTo>
                    <a:pt x="16661" y="-1591"/>
                    <a:pt x="13804" y="219"/>
                    <a:pt x="11042" y="1933"/>
                  </a:cubicBezTo>
                  <a:close/>
                </a:path>
              </a:pathLst>
            </a:custGeom>
            <a:grpFill/>
            <a:ln w="9525" cap="flat">
              <a:noFill/>
              <a:prstDash val="solid"/>
              <a:miter/>
            </a:ln>
          </p:spPr>
          <p:txBody>
            <a:bodyPr rtlCol="0" anchor="ctr"/>
            <a:lstStyle/>
            <a:p>
              <a:endParaRPr lang="en-US"/>
            </a:p>
          </p:txBody>
        </p:sp>
        <p:sp>
          <p:nvSpPr>
            <p:cNvPr id="29" name="Freeform 28">
              <a:extLst>
                <a:ext uri="{FF2B5EF4-FFF2-40B4-BE49-F238E27FC236}">
                  <a16:creationId xmlns:a16="http://schemas.microsoft.com/office/drawing/2014/main" id="{15C8622A-C540-8513-B451-ED175FD94327}"/>
                </a:ext>
              </a:extLst>
            </p:cNvPr>
            <p:cNvSpPr/>
            <p:nvPr/>
          </p:nvSpPr>
          <p:spPr>
            <a:xfrm>
              <a:off x="7533036" y="2754638"/>
              <a:ext cx="20823" cy="11318"/>
            </a:xfrm>
            <a:custGeom>
              <a:avLst/>
              <a:gdLst>
                <a:gd name="connsiteX0" fmla="*/ 9525 w 20823"/>
                <a:gd name="connsiteY0" fmla="*/ 3896 h 11318"/>
                <a:gd name="connsiteX1" fmla="*/ 0 w 20823"/>
                <a:gd name="connsiteY1" fmla="*/ 9516 h 11318"/>
                <a:gd name="connsiteX2" fmla="*/ 11525 w 20823"/>
                <a:gd name="connsiteY2" fmla="*/ 10183 h 11318"/>
                <a:gd name="connsiteX3" fmla="*/ 20193 w 20823"/>
                <a:gd name="connsiteY3" fmla="*/ 1991 h 11318"/>
                <a:gd name="connsiteX4" fmla="*/ 9525 w 20823"/>
                <a:gd name="connsiteY4" fmla="*/ 3896 h 113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23" h="11318">
                  <a:moveTo>
                    <a:pt x="9525" y="3896"/>
                  </a:moveTo>
                  <a:cubicBezTo>
                    <a:pt x="5620" y="3896"/>
                    <a:pt x="2000" y="3896"/>
                    <a:pt x="0" y="9516"/>
                  </a:cubicBezTo>
                  <a:cubicBezTo>
                    <a:pt x="4381" y="12755"/>
                    <a:pt x="8096" y="10754"/>
                    <a:pt x="11525" y="10183"/>
                  </a:cubicBezTo>
                  <a:cubicBezTo>
                    <a:pt x="14954" y="9611"/>
                    <a:pt x="23146" y="7325"/>
                    <a:pt x="20193" y="1991"/>
                  </a:cubicBezTo>
                  <a:cubicBezTo>
                    <a:pt x="17240" y="-3343"/>
                    <a:pt x="13335" y="3706"/>
                    <a:pt x="9525" y="3896"/>
                  </a:cubicBezTo>
                  <a:close/>
                </a:path>
              </a:pathLst>
            </a:custGeom>
            <a:grpFill/>
            <a:ln w="9525" cap="flat">
              <a:noFill/>
              <a:prstDash val="solid"/>
              <a:miter/>
            </a:ln>
          </p:spPr>
          <p:txBody>
            <a:bodyPr rtlCol="0" anchor="ctr"/>
            <a:lstStyle/>
            <a:p>
              <a:endParaRPr lang="en-US"/>
            </a:p>
          </p:txBody>
        </p:sp>
        <p:sp>
          <p:nvSpPr>
            <p:cNvPr id="30" name="Freeform 29">
              <a:extLst>
                <a:ext uri="{FF2B5EF4-FFF2-40B4-BE49-F238E27FC236}">
                  <a16:creationId xmlns:a16="http://schemas.microsoft.com/office/drawing/2014/main" id="{9C19F85C-5C71-CE37-74A1-B53C4387358C}"/>
                </a:ext>
              </a:extLst>
            </p:cNvPr>
            <p:cNvSpPr/>
            <p:nvPr/>
          </p:nvSpPr>
          <p:spPr>
            <a:xfrm>
              <a:off x="7401164" y="2762029"/>
              <a:ext cx="17191" cy="9347"/>
            </a:xfrm>
            <a:custGeom>
              <a:avLst/>
              <a:gdLst>
                <a:gd name="connsiteX0" fmla="*/ 6143 w 17191"/>
                <a:gd name="connsiteY0" fmla="*/ 1173 h 9347"/>
                <a:gd name="connsiteX1" fmla="*/ 1447 w 17191"/>
                <a:gd name="connsiteY1" fmla="*/ 792 h 9347"/>
                <a:gd name="connsiteX2" fmla="*/ 427 w 17191"/>
                <a:gd name="connsiteY2" fmla="*/ 2316 h 9347"/>
                <a:gd name="connsiteX3" fmla="*/ 2647 w 17191"/>
                <a:gd name="connsiteY3" fmla="*/ 8393 h 9347"/>
                <a:gd name="connsiteX4" fmla="*/ 4142 w 17191"/>
                <a:gd name="connsiteY4" fmla="*/ 8793 h 9347"/>
                <a:gd name="connsiteX5" fmla="*/ 17191 w 17191"/>
                <a:gd name="connsiteY5" fmla="*/ 4316 h 9347"/>
                <a:gd name="connsiteX6" fmla="*/ 6143 w 17191"/>
                <a:gd name="connsiteY6" fmla="*/ 1173 h 9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91" h="9347">
                  <a:moveTo>
                    <a:pt x="6143" y="1173"/>
                  </a:moveTo>
                  <a:cubicBezTo>
                    <a:pt x="4952" y="-227"/>
                    <a:pt x="2847" y="-399"/>
                    <a:pt x="1447" y="792"/>
                  </a:cubicBezTo>
                  <a:cubicBezTo>
                    <a:pt x="970" y="1192"/>
                    <a:pt x="618" y="1726"/>
                    <a:pt x="427" y="2316"/>
                  </a:cubicBezTo>
                  <a:cubicBezTo>
                    <a:pt x="-639" y="4602"/>
                    <a:pt x="361" y="7326"/>
                    <a:pt x="2647" y="8393"/>
                  </a:cubicBezTo>
                  <a:cubicBezTo>
                    <a:pt x="3123" y="8603"/>
                    <a:pt x="3628" y="8745"/>
                    <a:pt x="4142" y="8793"/>
                  </a:cubicBezTo>
                  <a:cubicBezTo>
                    <a:pt x="9476" y="9746"/>
                    <a:pt x="14905" y="10127"/>
                    <a:pt x="17191" y="4316"/>
                  </a:cubicBezTo>
                  <a:cubicBezTo>
                    <a:pt x="14715" y="-1684"/>
                    <a:pt x="9286" y="4983"/>
                    <a:pt x="6143" y="1173"/>
                  </a:cubicBezTo>
                  <a:close/>
                </a:path>
              </a:pathLst>
            </a:custGeom>
            <a:grpFill/>
            <a:ln w="9525" cap="flat">
              <a:noFill/>
              <a:prstDash val="solid"/>
              <a:miter/>
            </a:ln>
          </p:spPr>
          <p:txBody>
            <a:bodyPr rtlCol="0" anchor="ctr"/>
            <a:lstStyle/>
            <a:p>
              <a:endParaRPr lang="en-US"/>
            </a:p>
          </p:txBody>
        </p:sp>
        <p:sp>
          <p:nvSpPr>
            <p:cNvPr id="31" name="Freeform 30">
              <a:extLst>
                <a:ext uri="{FF2B5EF4-FFF2-40B4-BE49-F238E27FC236}">
                  <a16:creationId xmlns:a16="http://schemas.microsoft.com/office/drawing/2014/main" id="{03477B92-1B64-D8C7-87B3-E1B27CF5B6E7}"/>
                </a:ext>
              </a:extLst>
            </p:cNvPr>
            <p:cNvSpPr/>
            <p:nvPr/>
          </p:nvSpPr>
          <p:spPr>
            <a:xfrm>
              <a:off x="7834693" y="2703825"/>
              <a:ext cx="23771" cy="7739"/>
            </a:xfrm>
            <a:custGeom>
              <a:avLst/>
              <a:gdLst>
                <a:gd name="connsiteX0" fmla="*/ 18193 w 23771"/>
                <a:gd name="connsiteY0" fmla="*/ 7466 h 7739"/>
                <a:gd name="connsiteX1" fmla="*/ 23489 w 23771"/>
                <a:gd name="connsiteY1" fmla="*/ 5113 h 7739"/>
                <a:gd name="connsiteX2" fmla="*/ 23717 w 23771"/>
                <a:gd name="connsiteY2" fmla="*/ 4227 h 7739"/>
                <a:gd name="connsiteX3" fmla="*/ 19050 w 23771"/>
                <a:gd name="connsiteY3" fmla="*/ 322 h 7739"/>
                <a:gd name="connsiteX4" fmla="*/ 0 w 23771"/>
                <a:gd name="connsiteY4" fmla="*/ 3751 h 7739"/>
                <a:gd name="connsiteX5" fmla="*/ 18193 w 23771"/>
                <a:gd name="connsiteY5" fmla="*/ 7466 h 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771" h="7739">
                  <a:moveTo>
                    <a:pt x="18193" y="7466"/>
                  </a:moveTo>
                  <a:cubicBezTo>
                    <a:pt x="20307" y="8275"/>
                    <a:pt x="22670" y="7228"/>
                    <a:pt x="23489" y="5113"/>
                  </a:cubicBezTo>
                  <a:cubicBezTo>
                    <a:pt x="23593" y="4827"/>
                    <a:pt x="23669" y="4532"/>
                    <a:pt x="23717" y="4227"/>
                  </a:cubicBezTo>
                  <a:cubicBezTo>
                    <a:pt x="24193" y="1370"/>
                    <a:pt x="21431" y="417"/>
                    <a:pt x="19050" y="322"/>
                  </a:cubicBezTo>
                  <a:cubicBezTo>
                    <a:pt x="12497" y="-640"/>
                    <a:pt x="5810" y="569"/>
                    <a:pt x="0" y="3751"/>
                  </a:cubicBezTo>
                  <a:cubicBezTo>
                    <a:pt x="7144" y="8704"/>
                    <a:pt x="13049" y="5180"/>
                    <a:pt x="18193" y="7466"/>
                  </a:cubicBezTo>
                  <a:close/>
                </a:path>
              </a:pathLst>
            </a:custGeom>
            <a:grpFill/>
            <a:ln w="9525" cap="flat">
              <a:noFill/>
              <a:prstDash val="solid"/>
              <a:miter/>
            </a:ln>
          </p:spPr>
          <p:txBody>
            <a:bodyPr rtlCol="0" anchor="ctr"/>
            <a:lstStyle/>
            <a:p>
              <a:endParaRPr lang="en-US"/>
            </a:p>
          </p:txBody>
        </p:sp>
        <p:sp>
          <p:nvSpPr>
            <p:cNvPr id="32" name="Freeform 31">
              <a:extLst>
                <a:ext uri="{FF2B5EF4-FFF2-40B4-BE49-F238E27FC236}">
                  <a16:creationId xmlns:a16="http://schemas.microsoft.com/office/drawing/2014/main" id="{D4114EEE-3BA7-2A9E-6A3B-7868E2693886}"/>
                </a:ext>
              </a:extLst>
            </p:cNvPr>
            <p:cNvSpPr/>
            <p:nvPr/>
          </p:nvSpPr>
          <p:spPr>
            <a:xfrm>
              <a:off x="7108888" y="2714625"/>
              <a:ext cx="28575" cy="6154"/>
            </a:xfrm>
            <a:custGeom>
              <a:avLst/>
              <a:gdLst>
                <a:gd name="connsiteX0" fmla="*/ 28575 w 28575"/>
                <a:gd name="connsiteY0" fmla="*/ 0 h 6154"/>
                <a:gd name="connsiteX1" fmla="*/ 0 w 28575"/>
                <a:gd name="connsiteY1" fmla="*/ 4763 h 6154"/>
                <a:gd name="connsiteX2" fmla="*/ 28575 w 28575"/>
                <a:gd name="connsiteY2" fmla="*/ 0 h 6154"/>
              </a:gdLst>
              <a:ahLst/>
              <a:cxnLst>
                <a:cxn ang="0">
                  <a:pos x="connsiteX0" y="connsiteY0"/>
                </a:cxn>
                <a:cxn ang="0">
                  <a:pos x="connsiteX1" y="connsiteY1"/>
                </a:cxn>
                <a:cxn ang="0">
                  <a:pos x="connsiteX2" y="connsiteY2"/>
                </a:cxn>
              </a:cxnLst>
              <a:rect l="l" t="t" r="r" b="b"/>
              <a:pathLst>
                <a:path w="28575" h="6154">
                  <a:moveTo>
                    <a:pt x="28575" y="0"/>
                  </a:moveTo>
                  <a:cubicBezTo>
                    <a:pt x="16764" y="1429"/>
                    <a:pt x="7906" y="-1905"/>
                    <a:pt x="0" y="4763"/>
                  </a:cubicBezTo>
                  <a:cubicBezTo>
                    <a:pt x="8572" y="4191"/>
                    <a:pt x="17717" y="10573"/>
                    <a:pt x="28575" y="0"/>
                  </a:cubicBezTo>
                  <a:close/>
                </a:path>
              </a:pathLst>
            </a:custGeom>
            <a:grpFill/>
            <a:ln w="9525" cap="flat">
              <a:noFill/>
              <a:prstDash val="solid"/>
              <a:miter/>
            </a:ln>
          </p:spPr>
          <p:txBody>
            <a:bodyPr rtlCol="0" anchor="ctr"/>
            <a:lstStyle/>
            <a:p>
              <a:endParaRPr lang="en-US"/>
            </a:p>
          </p:txBody>
        </p:sp>
        <p:sp>
          <p:nvSpPr>
            <p:cNvPr id="33" name="Freeform 32">
              <a:extLst>
                <a:ext uri="{FF2B5EF4-FFF2-40B4-BE49-F238E27FC236}">
                  <a16:creationId xmlns:a16="http://schemas.microsoft.com/office/drawing/2014/main" id="{287943C3-D9E2-599A-008C-59362D727978}"/>
                </a:ext>
              </a:extLst>
            </p:cNvPr>
            <p:cNvSpPr/>
            <p:nvPr/>
          </p:nvSpPr>
          <p:spPr>
            <a:xfrm>
              <a:off x="7381948" y="2758124"/>
              <a:ext cx="9098" cy="11716"/>
            </a:xfrm>
            <a:custGeom>
              <a:avLst/>
              <a:gdLst>
                <a:gd name="connsiteX0" fmla="*/ 5260 w 9098"/>
                <a:gd name="connsiteY0" fmla="*/ 29 h 11716"/>
                <a:gd name="connsiteX1" fmla="*/ 12 w 9098"/>
                <a:gd name="connsiteY1" fmla="*/ 6002 h 11716"/>
                <a:gd name="connsiteX2" fmla="*/ 21 w 9098"/>
                <a:gd name="connsiteY2" fmla="*/ 6125 h 11716"/>
                <a:gd name="connsiteX3" fmla="*/ 2974 w 9098"/>
                <a:gd name="connsiteY3" fmla="*/ 11650 h 11716"/>
                <a:gd name="connsiteX4" fmla="*/ 8880 w 9098"/>
                <a:gd name="connsiteY4" fmla="*/ 4697 h 11716"/>
                <a:gd name="connsiteX5" fmla="*/ 5260 w 9098"/>
                <a:gd name="connsiteY5" fmla="*/ 29 h 11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98" h="11716">
                  <a:moveTo>
                    <a:pt x="5260" y="29"/>
                  </a:moveTo>
                  <a:cubicBezTo>
                    <a:pt x="2164" y="229"/>
                    <a:pt x="-188" y="2896"/>
                    <a:pt x="12" y="6002"/>
                  </a:cubicBezTo>
                  <a:cubicBezTo>
                    <a:pt x="12" y="6040"/>
                    <a:pt x="21" y="6087"/>
                    <a:pt x="21" y="6125"/>
                  </a:cubicBezTo>
                  <a:cubicBezTo>
                    <a:pt x="21" y="8411"/>
                    <a:pt x="21" y="11269"/>
                    <a:pt x="2974" y="11650"/>
                  </a:cubicBezTo>
                  <a:cubicBezTo>
                    <a:pt x="8404" y="12317"/>
                    <a:pt x="8213" y="7840"/>
                    <a:pt x="8880" y="4697"/>
                  </a:cubicBezTo>
                  <a:cubicBezTo>
                    <a:pt x="9546" y="1553"/>
                    <a:pt x="8784" y="-256"/>
                    <a:pt x="5260" y="29"/>
                  </a:cubicBezTo>
                  <a:close/>
                </a:path>
              </a:pathLst>
            </a:custGeom>
            <a:grpFill/>
            <a:ln w="9525" cap="flat">
              <a:noFill/>
              <a:prstDash val="solid"/>
              <a:miter/>
            </a:ln>
          </p:spPr>
          <p:txBody>
            <a:bodyPr rtlCol="0" anchor="ctr"/>
            <a:lstStyle/>
            <a:p>
              <a:endParaRPr lang="en-US"/>
            </a:p>
          </p:txBody>
        </p:sp>
        <p:sp>
          <p:nvSpPr>
            <p:cNvPr id="34" name="Freeform 33">
              <a:extLst>
                <a:ext uri="{FF2B5EF4-FFF2-40B4-BE49-F238E27FC236}">
                  <a16:creationId xmlns:a16="http://schemas.microsoft.com/office/drawing/2014/main" id="{098D492B-4297-CEA5-ADEF-3FFC9FAA028F}"/>
                </a:ext>
              </a:extLst>
            </p:cNvPr>
            <p:cNvSpPr/>
            <p:nvPr/>
          </p:nvSpPr>
          <p:spPr>
            <a:xfrm>
              <a:off x="7220902" y="2758741"/>
              <a:ext cx="23980" cy="12681"/>
            </a:xfrm>
            <a:custGeom>
              <a:avLst/>
              <a:gdLst>
                <a:gd name="connsiteX0" fmla="*/ 15716 w 23980"/>
                <a:gd name="connsiteY0" fmla="*/ 555 h 12681"/>
                <a:gd name="connsiteX1" fmla="*/ 9906 w 23980"/>
                <a:gd name="connsiteY1" fmla="*/ 4746 h 12681"/>
                <a:gd name="connsiteX2" fmla="*/ 6287 w 23980"/>
                <a:gd name="connsiteY2" fmla="*/ 4746 h 12681"/>
                <a:gd name="connsiteX3" fmla="*/ 0 w 23980"/>
                <a:gd name="connsiteY3" fmla="*/ 9223 h 12681"/>
                <a:gd name="connsiteX4" fmla="*/ 1429 w 23980"/>
                <a:gd name="connsiteY4" fmla="*/ 11985 h 12681"/>
                <a:gd name="connsiteX5" fmla="*/ 9144 w 23980"/>
                <a:gd name="connsiteY5" fmla="*/ 9699 h 12681"/>
                <a:gd name="connsiteX6" fmla="*/ 11335 w 23980"/>
                <a:gd name="connsiteY6" fmla="*/ 7032 h 12681"/>
                <a:gd name="connsiteX7" fmla="*/ 14478 w 23980"/>
                <a:gd name="connsiteY7" fmla="*/ 8842 h 12681"/>
                <a:gd name="connsiteX8" fmla="*/ 22098 w 23980"/>
                <a:gd name="connsiteY8" fmla="*/ 9795 h 12681"/>
                <a:gd name="connsiteX9" fmla="*/ 23527 w 23980"/>
                <a:gd name="connsiteY9" fmla="*/ 3508 h 12681"/>
                <a:gd name="connsiteX10" fmla="*/ 15888 w 23980"/>
                <a:gd name="connsiteY10" fmla="*/ 479 h 12681"/>
                <a:gd name="connsiteX11" fmla="*/ 15716 w 23980"/>
                <a:gd name="connsiteY11" fmla="*/ 555 h 12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980" h="12681">
                  <a:moveTo>
                    <a:pt x="15716" y="555"/>
                  </a:moveTo>
                  <a:cubicBezTo>
                    <a:pt x="13649" y="1756"/>
                    <a:pt x="11697" y="3156"/>
                    <a:pt x="9906" y="4746"/>
                  </a:cubicBezTo>
                  <a:cubicBezTo>
                    <a:pt x="8706" y="4651"/>
                    <a:pt x="7496" y="4651"/>
                    <a:pt x="6287" y="4746"/>
                  </a:cubicBezTo>
                  <a:cubicBezTo>
                    <a:pt x="2953" y="4746"/>
                    <a:pt x="476" y="5889"/>
                    <a:pt x="0" y="9223"/>
                  </a:cubicBezTo>
                  <a:cubicBezTo>
                    <a:pt x="38" y="10309"/>
                    <a:pt x="562" y="11328"/>
                    <a:pt x="1429" y="11985"/>
                  </a:cubicBezTo>
                  <a:cubicBezTo>
                    <a:pt x="4763" y="13700"/>
                    <a:pt x="7144" y="11985"/>
                    <a:pt x="9144" y="9699"/>
                  </a:cubicBezTo>
                  <a:cubicBezTo>
                    <a:pt x="11144" y="7413"/>
                    <a:pt x="10573" y="7890"/>
                    <a:pt x="11335" y="7032"/>
                  </a:cubicBezTo>
                  <a:lnTo>
                    <a:pt x="14478" y="8842"/>
                  </a:lnTo>
                  <a:cubicBezTo>
                    <a:pt x="16859" y="10176"/>
                    <a:pt x="19145" y="13319"/>
                    <a:pt x="22098" y="9795"/>
                  </a:cubicBezTo>
                  <a:cubicBezTo>
                    <a:pt x="23898" y="8242"/>
                    <a:pt x="24479" y="5689"/>
                    <a:pt x="23527" y="3508"/>
                  </a:cubicBezTo>
                  <a:cubicBezTo>
                    <a:pt x="22250" y="565"/>
                    <a:pt x="18831" y="-797"/>
                    <a:pt x="15888" y="479"/>
                  </a:cubicBezTo>
                  <a:cubicBezTo>
                    <a:pt x="15830" y="498"/>
                    <a:pt x="15773" y="527"/>
                    <a:pt x="15716" y="555"/>
                  </a:cubicBezTo>
                  <a:close/>
                </a:path>
              </a:pathLst>
            </a:custGeom>
            <a:grpFill/>
            <a:ln w="9525" cap="flat">
              <a:noFill/>
              <a:prstDash val="solid"/>
              <a:miter/>
            </a:ln>
          </p:spPr>
          <p:txBody>
            <a:bodyPr rtlCol="0" anchor="ctr"/>
            <a:lstStyle/>
            <a:p>
              <a:endParaRPr lang="en-US"/>
            </a:p>
          </p:txBody>
        </p:sp>
        <p:sp>
          <p:nvSpPr>
            <p:cNvPr id="35" name="Freeform 34">
              <a:extLst>
                <a:ext uri="{FF2B5EF4-FFF2-40B4-BE49-F238E27FC236}">
                  <a16:creationId xmlns:a16="http://schemas.microsoft.com/office/drawing/2014/main" id="{F6F50164-31B7-00DE-3504-FEAC6E62730B}"/>
                </a:ext>
              </a:extLst>
            </p:cNvPr>
            <p:cNvSpPr/>
            <p:nvPr/>
          </p:nvSpPr>
          <p:spPr>
            <a:xfrm>
              <a:off x="7679142" y="2701320"/>
              <a:ext cx="13913" cy="8143"/>
            </a:xfrm>
            <a:custGeom>
              <a:avLst/>
              <a:gdLst>
                <a:gd name="connsiteX0" fmla="*/ 9818 w 13913"/>
                <a:gd name="connsiteY0" fmla="*/ 7685 h 8143"/>
                <a:gd name="connsiteX1" fmla="*/ 13819 w 13913"/>
                <a:gd name="connsiteY1" fmla="*/ 3113 h 8143"/>
                <a:gd name="connsiteX2" fmla="*/ 4294 w 13913"/>
                <a:gd name="connsiteY2" fmla="*/ 636 h 8143"/>
                <a:gd name="connsiteX3" fmla="*/ 198 w 13913"/>
                <a:gd name="connsiteY3" fmla="*/ 5208 h 8143"/>
                <a:gd name="connsiteX4" fmla="*/ 9818 w 13913"/>
                <a:gd name="connsiteY4" fmla="*/ 7685 h 81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13" h="8143">
                  <a:moveTo>
                    <a:pt x="9818" y="7685"/>
                  </a:moveTo>
                  <a:cubicBezTo>
                    <a:pt x="12295" y="7685"/>
                    <a:pt x="14390" y="6352"/>
                    <a:pt x="13819" y="3113"/>
                  </a:cubicBezTo>
                  <a:cubicBezTo>
                    <a:pt x="11571" y="227"/>
                    <a:pt x="7666" y="-783"/>
                    <a:pt x="4294" y="636"/>
                  </a:cubicBezTo>
                  <a:cubicBezTo>
                    <a:pt x="1912" y="1113"/>
                    <a:pt x="-755" y="2923"/>
                    <a:pt x="198" y="5208"/>
                  </a:cubicBezTo>
                  <a:cubicBezTo>
                    <a:pt x="2008" y="9114"/>
                    <a:pt x="6294" y="8161"/>
                    <a:pt x="9818" y="7685"/>
                  </a:cubicBezTo>
                  <a:close/>
                </a:path>
              </a:pathLst>
            </a:custGeom>
            <a:grpFill/>
            <a:ln w="9525" cap="flat">
              <a:noFill/>
              <a:prstDash val="solid"/>
              <a:miter/>
            </a:ln>
          </p:spPr>
          <p:txBody>
            <a:bodyPr rtlCol="0" anchor="ctr"/>
            <a:lstStyle/>
            <a:p>
              <a:endParaRPr lang="en-US"/>
            </a:p>
          </p:txBody>
        </p:sp>
        <p:sp>
          <p:nvSpPr>
            <p:cNvPr id="36" name="Freeform 35">
              <a:extLst>
                <a:ext uri="{FF2B5EF4-FFF2-40B4-BE49-F238E27FC236}">
                  <a16:creationId xmlns:a16="http://schemas.microsoft.com/office/drawing/2014/main" id="{09583573-E821-6781-F18D-8114AB80750B}"/>
                </a:ext>
              </a:extLst>
            </p:cNvPr>
            <p:cNvSpPr/>
            <p:nvPr/>
          </p:nvSpPr>
          <p:spPr>
            <a:xfrm>
              <a:off x="7813721" y="2756505"/>
              <a:ext cx="28496" cy="11414"/>
            </a:xfrm>
            <a:custGeom>
              <a:avLst/>
              <a:gdLst>
                <a:gd name="connsiteX0" fmla="*/ 494 w 28496"/>
                <a:gd name="connsiteY0" fmla="*/ 7078 h 11414"/>
                <a:gd name="connsiteX1" fmla="*/ 5828 w 28496"/>
                <a:gd name="connsiteY1" fmla="*/ 11079 h 11414"/>
                <a:gd name="connsiteX2" fmla="*/ 12209 w 28496"/>
                <a:gd name="connsiteY2" fmla="*/ 5268 h 11414"/>
                <a:gd name="connsiteX3" fmla="*/ 28497 w 28496"/>
                <a:gd name="connsiteY3" fmla="*/ 1077 h 11414"/>
                <a:gd name="connsiteX4" fmla="*/ 13829 w 28496"/>
                <a:gd name="connsiteY4" fmla="*/ 3554 h 11414"/>
                <a:gd name="connsiteX5" fmla="*/ 494 w 28496"/>
                <a:gd name="connsiteY5" fmla="*/ 7078 h 11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496" h="11414">
                  <a:moveTo>
                    <a:pt x="494" y="7078"/>
                  </a:moveTo>
                  <a:cubicBezTo>
                    <a:pt x="-1411" y="9936"/>
                    <a:pt x="2589" y="12317"/>
                    <a:pt x="5828" y="11079"/>
                  </a:cubicBezTo>
                  <a:cubicBezTo>
                    <a:pt x="9066" y="9840"/>
                    <a:pt x="10114" y="7269"/>
                    <a:pt x="12209" y="5268"/>
                  </a:cubicBezTo>
                  <a:cubicBezTo>
                    <a:pt x="19924" y="12698"/>
                    <a:pt x="19924" y="12698"/>
                    <a:pt x="28497" y="1077"/>
                  </a:cubicBezTo>
                  <a:lnTo>
                    <a:pt x="13829" y="3554"/>
                  </a:lnTo>
                  <a:cubicBezTo>
                    <a:pt x="6780" y="-4352"/>
                    <a:pt x="3065" y="2792"/>
                    <a:pt x="494" y="7078"/>
                  </a:cubicBezTo>
                  <a:close/>
                </a:path>
              </a:pathLst>
            </a:custGeom>
            <a:grpFill/>
            <a:ln w="9525" cap="flat">
              <a:noFill/>
              <a:prstDash val="solid"/>
              <a:miter/>
            </a:ln>
          </p:spPr>
          <p:txBody>
            <a:bodyPr rtlCol="0" anchor="ctr"/>
            <a:lstStyle/>
            <a:p>
              <a:endParaRPr lang="en-US"/>
            </a:p>
          </p:txBody>
        </p:sp>
        <p:sp>
          <p:nvSpPr>
            <p:cNvPr id="37" name="Freeform 36">
              <a:extLst>
                <a:ext uri="{FF2B5EF4-FFF2-40B4-BE49-F238E27FC236}">
                  <a16:creationId xmlns:a16="http://schemas.microsoft.com/office/drawing/2014/main" id="{AA9C4ED4-DA12-B0AA-185D-6A5DA537E340}"/>
                </a:ext>
              </a:extLst>
            </p:cNvPr>
            <p:cNvSpPr/>
            <p:nvPr/>
          </p:nvSpPr>
          <p:spPr>
            <a:xfrm>
              <a:off x="7507834" y="2704625"/>
              <a:ext cx="24725" cy="5784"/>
            </a:xfrm>
            <a:custGeom>
              <a:avLst/>
              <a:gdLst>
                <a:gd name="connsiteX0" fmla="*/ 1294 w 24725"/>
                <a:gd name="connsiteY0" fmla="*/ 4284 h 5784"/>
                <a:gd name="connsiteX1" fmla="*/ 20344 w 24725"/>
                <a:gd name="connsiteY1" fmla="*/ 3617 h 5784"/>
                <a:gd name="connsiteX2" fmla="*/ 24726 w 24725"/>
                <a:gd name="connsiteY2" fmla="*/ 665 h 5784"/>
                <a:gd name="connsiteX3" fmla="*/ 19201 w 24725"/>
                <a:gd name="connsiteY3" fmla="*/ 665 h 5784"/>
                <a:gd name="connsiteX4" fmla="*/ 11962 w 24725"/>
                <a:gd name="connsiteY4" fmla="*/ 188 h 5784"/>
                <a:gd name="connsiteX5" fmla="*/ 1294 w 24725"/>
                <a:gd name="connsiteY5" fmla="*/ 4284 h 5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725" h="5784">
                  <a:moveTo>
                    <a:pt x="1294" y="4284"/>
                  </a:moveTo>
                  <a:cubicBezTo>
                    <a:pt x="7676" y="7713"/>
                    <a:pt x="14248" y="4284"/>
                    <a:pt x="20344" y="3617"/>
                  </a:cubicBezTo>
                  <a:cubicBezTo>
                    <a:pt x="21963" y="3617"/>
                    <a:pt x="23297" y="1713"/>
                    <a:pt x="24726" y="665"/>
                  </a:cubicBezTo>
                  <a:lnTo>
                    <a:pt x="19201" y="665"/>
                  </a:lnTo>
                  <a:lnTo>
                    <a:pt x="11962" y="188"/>
                  </a:lnTo>
                  <a:cubicBezTo>
                    <a:pt x="3389" y="-764"/>
                    <a:pt x="-2802" y="2093"/>
                    <a:pt x="1294" y="4284"/>
                  </a:cubicBezTo>
                  <a:close/>
                </a:path>
              </a:pathLst>
            </a:custGeom>
            <a:grpFill/>
            <a:ln w="9525"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id="{722A9F24-B447-02DA-DDCF-1237E171FB03}"/>
                </a:ext>
              </a:extLst>
            </p:cNvPr>
            <p:cNvSpPr/>
            <p:nvPr/>
          </p:nvSpPr>
          <p:spPr>
            <a:xfrm>
              <a:off x="7200328" y="2761311"/>
              <a:ext cx="13900" cy="9633"/>
            </a:xfrm>
            <a:custGeom>
              <a:avLst/>
              <a:gdLst>
                <a:gd name="connsiteX0" fmla="*/ 571 w 13900"/>
                <a:gd name="connsiteY0" fmla="*/ 6558 h 9633"/>
                <a:gd name="connsiteX1" fmla="*/ 0 w 13900"/>
                <a:gd name="connsiteY1" fmla="*/ 8844 h 9633"/>
                <a:gd name="connsiteX2" fmla="*/ 13335 w 13900"/>
                <a:gd name="connsiteY2" fmla="*/ 4177 h 9633"/>
                <a:gd name="connsiteX3" fmla="*/ 13059 w 13900"/>
                <a:gd name="connsiteY3" fmla="*/ 824 h 9633"/>
                <a:gd name="connsiteX4" fmla="*/ 11811 w 13900"/>
                <a:gd name="connsiteY4" fmla="*/ 272 h 9633"/>
                <a:gd name="connsiteX5" fmla="*/ 571 w 13900"/>
                <a:gd name="connsiteY5" fmla="*/ 6558 h 9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00" h="9633">
                  <a:moveTo>
                    <a:pt x="571" y="6558"/>
                  </a:moveTo>
                  <a:cubicBezTo>
                    <a:pt x="286" y="7292"/>
                    <a:pt x="95" y="8063"/>
                    <a:pt x="0" y="8844"/>
                  </a:cubicBezTo>
                  <a:cubicBezTo>
                    <a:pt x="4982" y="10873"/>
                    <a:pt x="10706" y="8873"/>
                    <a:pt x="13335" y="4177"/>
                  </a:cubicBezTo>
                  <a:cubicBezTo>
                    <a:pt x="14183" y="3177"/>
                    <a:pt x="14068" y="1672"/>
                    <a:pt x="13059" y="824"/>
                  </a:cubicBezTo>
                  <a:cubicBezTo>
                    <a:pt x="12706" y="519"/>
                    <a:pt x="12268" y="329"/>
                    <a:pt x="11811" y="272"/>
                  </a:cubicBezTo>
                  <a:cubicBezTo>
                    <a:pt x="5524" y="-1062"/>
                    <a:pt x="2762" y="2748"/>
                    <a:pt x="571" y="6558"/>
                  </a:cubicBezTo>
                  <a:close/>
                </a:path>
              </a:pathLst>
            </a:custGeom>
            <a:grpFill/>
            <a:ln w="9525" cap="flat">
              <a:noFill/>
              <a:prstDash val="solid"/>
              <a:miter/>
            </a:ln>
          </p:spPr>
          <p:txBody>
            <a:bodyPr rtlCol="0" anchor="ctr"/>
            <a:lstStyle/>
            <a:p>
              <a:endParaRPr lang="en-US"/>
            </a:p>
          </p:txBody>
        </p:sp>
        <p:sp>
          <p:nvSpPr>
            <p:cNvPr id="39" name="Freeform 38">
              <a:extLst>
                <a:ext uri="{FF2B5EF4-FFF2-40B4-BE49-F238E27FC236}">
                  <a16:creationId xmlns:a16="http://schemas.microsoft.com/office/drawing/2014/main" id="{C0D8FE51-43A8-334F-EB57-2F963742480A}"/>
                </a:ext>
              </a:extLst>
            </p:cNvPr>
            <p:cNvSpPr/>
            <p:nvPr/>
          </p:nvSpPr>
          <p:spPr>
            <a:xfrm>
              <a:off x="6939089" y="2763994"/>
              <a:ext cx="14731" cy="7803"/>
            </a:xfrm>
            <a:custGeom>
              <a:avLst/>
              <a:gdLst>
                <a:gd name="connsiteX0" fmla="*/ 5873 w 14731"/>
                <a:gd name="connsiteY0" fmla="*/ 256 h 7803"/>
                <a:gd name="connsiteX1" fmla="*/ 158 w 14731"/>
                <a:gd name="connsiteY1" fmla="*/ 5209 h 7803"/>
                <a:gd name="connsiteX2" fmla="*/ 6540 w 14731"/>
                <a:gd name="connsiteY2" fmla="*/ 7780 h 7803"/>
                <a:gd name="connsiteX3" fmla="*/ 14732 w 14731"/>
                <a:gd name="connsiteY3" fmla="*/ 2732 h 7803"/>
                <a:gd name="connsiteX4" fmla="*/ 5873 w 14731"/>
                <a:gd name="connsiteY4" fmla="*/ 256 h 78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31" h="7803">
                  <a:moveTo>
                    <a:pt x="5873" y="256"/>
                  </a:moveTo>
                  <a:cubicBezTo>
                    <a:pt x="2730" y="256"/>
                    <a:pt x="-794" y="1399"/>
                    <a:pt x="158" y="5209"/>
                  </a:cubicBezTo>
                  <a:cubicBezTo>
                    <a:pt x="730" y="7304"/>
                    <a:pt x="3968" y="7876"/>
                    <a:pt x="6540" y="7780"/>
                  </a:cubicBezTo>
                  <a:cubicBezTo>
                    <a:pt x="10074" y="8047"/>
                    <a:pt x="13379" y="6009"/>
                    <a:pt x="14732" y="2732"/>
                  </a:cubicBezTo>
                  <a:cubicBezTo>
                    <a:pt x="12398" y="437"/>
                    <a:pt x="9055" y="-497"/>
                    <a:pt x="5873" y="256"/>
                  </a:cubicBezTo>
                  <a:close/>
                </a:path>
              </a:pathLst>
            </a:custGeom>
            <a:grpFill/>
            <a:ln w="9525"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id="{42342CE0-5BE9-CDE1-D880-C4FCFCCE7077}"/>
                </a:ext>
              </a:extLst>
            </p:cNvPr>
            <p:cNvSpPr/>
            <p:nvPr/>
          </p:nvSpPr>
          <p:spPr>
            <a:xfrm>
              <a:off x="7716678" y="2703076"/>
              <a:ext cx="19812" cy="6149"/>
            </a:xfrm>
            <a:custGeom>
              <a:avLst/>
              <a:gdLst>
                <a:gd name="connsiteX0" fmla="*/ 19812 w 19812"/>
                <a:gd name="connsiteY0" fmla="*/ 3834 h 6149"/>
                <a:gd name="connsiteX1" fmla="*/ 0 w 19812"/>
                <a:gd name="connsiteY1" fmla="*/ 1929 h 6149"/>
                <a:gd name="connsiteX2" fmla="*/ 19812 w 19812"/>
                <a:gd name="connsiteY2" fmla="*/ 3834 h 6149"/>
              </a:gdLst>
              <a:ahLst/>
              <a:cxnLst>
                <a:cxn ang="0">
                  <a:pos x="connsiteX0" y="connsiteY0"/>
                </a:cxn>
                <a:cxn ang="0">
                  <a:pos x="connsiteX1" y="connsiteY1"/>
                </a:cxn>
                <a:cxn ang="0">
                  <a:pos x="connsiteX2" y="connsiteY2"/>
                </a:cxn>
              </a:cxnLst>
              <a:rect l="l" t="t" r="r" b="b"/>
              <a:pathLst>
                <a:path w="19812" h="6149">
                  <a:moveTo>
                    <a:pt x="19812" y="3834"/>
                  </a:moveTo>
                  <a:cubicBezTo>
                    <a:pt x="14088" y="-472"/>
                    <a:pt x="6439" y="-1215"/>
                    <a:pt x="0" y="1929"/>
                  </a:cubicBezTo>
                  <a:cubicBezTo>
                    <a:pt x="5505" y="6748"/>
                    <a:pt x="13488" y="7520"/>
                    <a:pt x="19812" y="3834"/>
                  </a:cubicBezTo>
                  <a:close/>
                </a:path>
              </a:pathLst>
            </a:custGeom>
            <a:grpFill/>
            <a:ln w="9525" cap="flat">
              <a:noFill/>
              <a:prstDash val="solid"/>
              <a:miter/>
            </a:ln>
          </p:spPr>
          <p:txBody>
            <a:bodyPr rtlCol="0" anchor="ctr"/>
            <a:lstStyle/>
            <a:p>
              <a:endParaRPr lang="en-US"/>
            </a:p>
          </p:txBody>
        </p:sp>
        <p:sp>
          <p:nvSpPr>
            <p:cNvPr id="41" name="Freeform 40">
              <a:extLst>
                <a:ext uri="{FF2B5EF4-FFF2-40B4-BE49-F238E27FC236}">
                  <a16:creationId xmlns:a16="http://schemas.microsoft.com/office/drawing/2014/main" id="{9829B5E0-E3F4-B837-61A3-E26E6C4B8682}"/>
                </a:ext>
              </a:extLst>
            </p:cNvPr>
            <p:cNvSpPr/>
            <p:nvPr/>
          </p:nvSpPr>
          <p:spPr>
            <a:xfrm>
              <a:off x="7606600" y="2701740"/>
              <a:ext cx="10646" cy="7204"/>
            </a:xfrm>
            <a:custGeom>
              <a:avLst/>
              <a:gdLst>
                <a:gd name="connsiteX0" fmla="*/ 5875 w 10646"/>
                <a:gd name="connsiteY0" fmla="*/ 7169 h 7204"/>
                <a:gd name="connsiteX1" fmla="*/ 10637 w 10646"/>
                <a:gd name="connsiteY1" fmla="*/ 3550 h 7204"/>
                <a:gd name="connsiteX2" fmla="*/ 5875 w 10646"/>
                <a:gd name="connsiteY2" fmla="*/ 26 h 7204"/>
                <a:gd name="connsiteX3" fmla="*/ 64 w 10646"/>
                <a:gd name="connsiteY3" fmla="*/ 2979 h 7204"/>
                <a:gd name="connsiteX4" fmla="*/ 5875 w 10646"/>
                <a:gd name="connsiteY4" fmla="*/ 7169 h 7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46" h="7204">
                  <a:moveTo>
                    <a:pt x="5875" y="7169"/>
                  </a:moveTo>
                  <a:cubicBezTo>
                    <a:pt x="8161" y="7169"/>
                    <a:pt x="10828" y="6598"/>
                    <a:pt x="10637" y="3550"/>
                  </a:cubicBezTo>
                  <a:cubicBezTo>
                    <a:pt x="10447" y="502"/>
                    <a:pt x="8065" y="216"/>
                    <a:pt x="5875" y="26"/>
                  </a:cubicBezTo>
                  <a:cubicBezTo>
                    <a:pt x="3684" y="-165"/>
                    <a:pt x="446" y="692"/>
                    <a:pt x="64" y="2979"/>
                  </a:cubicBezTo>
                  <a:cubicBezTo>
                    <a:pt x="-507" y="6884"/>
                    <a:pt x="2827" y="7360"/>
                    <a:pt x="5875" y="7169"/>
                  </a:cubicBezTo>
                  <a:close/>
                </a:path>
              </a:pathLst>
            </a:custGeom>
            <a:grpFill/>
            <a:ln w="9525"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3C7C2EF6-85CB-B062-0B7D-97B595BBB0A7}"/>
                </a:ext>
              </a:extLst>
            </p:cNvPr>
            <p:cNvSpPr/>
            <p:nvPr/>
          </p:nvSpPr>
          <p:spPr>
            <a:xfrm>
              <a:off x="7588376" y="2701956"/>
              <a:ext cx="10287" cy="7048"/>
            </a:xfrm>
            <a:custGeom>
              <a:avLst/>
              <a:gdLst>
                <a:gd name="connsiteX0" fmla="*/ 5048 w 10287"/>
                <a:gd name="connsiteY0" fmla="*/ 7049 h 7048"/>
                <a:gd name="connsiteX1" fmla="*/ 10287 w 10287"/>
                <a:gd name="connsiteY1" fmla="*/ 3620 h 7048"/>
                <a:gd name="connsiteX2" fmla="*/ 5144 w 10287"/>
                <a:gd name="connsiteY2" fmla="*/ 0 h 7048"/>
                <a:gd name="connsiteX3" fmla="*/ 0 w 10287"/>
                <a:gd name="connsiteY3" fmla="*/ 3429 h 7048"/>
                <a:gd name="connsiteX4" fmla="*/ 5048 w 10287"/>
                <a:gd name="connsiteY4" fmla="*/ 7049 h 7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87" h="7048">
                  <a:moveTo>
                    <a:pt x="5048" y="7049"/>
                  </a:moveTo>
                  <a:cubicBezTo>
                    <a:pt x="7525" y="7049"/>
                    <a:pt x="10287" y="7049"/>
                    <a:pt x="10287" y="3620"/>
                  </a:cubicBezTo>
                  <a:cubicBezTo>
                    <a:pt x="10287" y="191"/>
                    <a:pt x="7715" y="0"/>
                    <a:pt x="5144" y="0"/>
                  </a:cubicBezTo>
                  <a:cubicBezTo>
                    <a:pt x="2572" y="0"/>
                    <a:pt x="0" y="476"/>
                    <a:pt x="0" y="3429"/>
                  </a:cubicBezTo>
                  <a:cubicBezTo>
                    <a:pt x="0" y="6382"/>
                    <a:pt x="3048" y="6763"/>
                    <a:pt x="5048" y="7049"/>
                  </a:cubicBezTo>
                  <a:close/>
                </a:path>
              </a:pathLst>
            </a:custGeom>
            <a:grpFill/>
            <a:ln w="9525" cap="flat">
              <a:noFill/>
              <a:prstDash val="solid"/>
              <a:miter/>
            </a:ln>
          </p:spPr>
          <p:txBody>
            <a:bodyPr rtlCol="0" anchor="ctr"/>
            <a:lstStyle/>
            <a:p>
              <a:endParaRPr lang="en-US"/>
            </a:p>
          </p:txBody>
        </p:sp>
        <p:sp>
          <p:nvSpPr>
            <p:cNvPr id="43" name="Freeform 42">
              <a:extLst>
                <a:ext uri="{FF2B5EF4-FFF2-40B4-BE49-F238E27FC236}">
                  <a16:creationId xmlns:a16="http://schemas.microsoft.com/office/drawing/2014/main" id="{59454E24-D7F9-753D-A483-93A4E423BE17}"/>
                </a:ext>
              </a:extLst>
            </p:cNvPr>
            <p:cNvSpPr/>
            <p:nvPr/>
          </p:nvSpPr>
          <p:spPr>
            <a:xfrm>
              <a:off x="7566368" y="2701844"/>
              <a:ext cx="12599" cy="7506"/>
            </a:xfrm>
            <a:custGeom>
              <a:avLst/>
              <a:gdLst>
                <a:gd name="connsiteX0" fmla="*/ 7911 w 12599"/>
                <a:gd name="connsiteY0" fmla="*/ 7351 h 7506"/>
                <a:gd name="connsiteX1" fmla="*/ 12483 w 12599"/>
                <a:gd name="connsiteY1" fmla="*/ 3732 h 7506"/>
                <a:gd name="connsiteX2" fmla="*/ 5435 w 12599"/>
                <a:gd name="connsiteY2" fmla="*/ 17 h 7506"/>
                <a:gd name="connsiteX3" fmla="*/ 5 w 12599"/>
                <a:gd name="connsiteY3" fmla="*/ 3446 h 7506"/>
                <a:gd name="connsiteX4" fmla="*/ 7911 w 12599"/>
                <a:gd name="connsiteY4" fmla="*/ 7351 h 75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99" h="7506">
                  <a:moveTo>
                    <a:pt x="7911" y="7351"/>
                  </a:moveTo>
                  <a:cubicBezTo>
                    <a:pt x="10102" y="7351"/>
                    <a:pt x="13245" y="7351"/>
                    <a:pt x="12483" y="3732"/>
                  </a:cubicBezTo>
                  <a:cubicBezTo>
                    <a:pt x="11721" y="112"/>
                    <a:pt x="8673" y="-78"/>
                    <a:pt x="5435" y="17"/>
                  </a:cubicBezTo>
                  <a:cubicBezTo>
                    <a:pt x="2196" y="112"/>
                    <a:pt x="101" y="1160"/>
                    <a:pt x="5" y="3446"/>
                  </a:cubicBezTo>
                  <a:cubicBezTo>
                    <a:pt x="-185" y="8875"/>
                    <a:pt x="4673" y="7256"/>
                    <a:pt x="7911" y="7351"/>
                  </a:cubicBezTo>
                  <a:close/>
                </a:path>
              </a:pathLst>
            </a:custGeom>
            <a:grpFill/>
            <a:ln w="9525"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CB1F4A77-5A83-F609-6D0D-215425F7896A}"/>
                </a:ext>
              </a:extLst>
            </p:cNvPr>
            <p:cNvSpPr/>
            <p:nvPr/>
          </p:nvSpPr>
          <p:spPr>
            <a:xfrm>
              <a:off x="7851672" y="2755716"/>
              <a:ext cx="8391" cy="11439"/>
            </a:xfrm>
            <a:custGeom>
              <a:avLst/>
              <a:gdLst>
                <a:gd name="connsiteX0" fmla="*/ 5404 w 8391"/>
                <a:gd name="connsiteY0" fmla="*/ 56 h 11439"/>
                <a:gd name="connsiteX1" fmla="*/ 547 w 8391"/>
                <a:gd name="connsiteY1" fmla="*/ 5866 h 11439"/>
                <a:gd name="connsiteX2" fmla="*/ 2737 w 8391"/>
                <a:gd name="connsiteY2" fmla="*/ 11296 h 11439"/>
                <a:gd name="connsiteX3" fmla="*/ 8166 w 8391"/>
                <a:gd name="connsiteY3" fmla="*/ 5486 h 11439"/>
                <a:gd name="connsiteX4" fmla="*/ 5404 w 8391"/>
                <a:gd name="connsiteY4" fmla="*/ 56 h 11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91" h="11439">
                  <a:moveTo>
                    <a:pt x="5404" y="56"/>
                  </a:moveTo>
                  <a:cubicBezTo>
                    <a:pt x="1023" y="-515"/>
                    <a:pt x="1308" y="3390"/>
                    <a:pt x="547" y="5866"/>
                  </a:cubicBezTo>
                  <a:cubicBezTo>
                    <a:pt x="-216" y="8343"/>
                    <a:pt x="-692" y="10343"/>
                    <a:pt x="2737" y="11296"/>
                  </a:cubicBezTo>
                  <a:cubicBezTo>
                    <a:pt x="6166" y="12248"/>
                    <a:pt x="7595" y="8248"/>
                    <a:pt x="8166" y="5486"/>
                  </a:cubicBezTo>
                  <a:cubicBezTo>
                    <a:pt x="8738" y="2723"/>
                    <a:pt x="8357" y="437"/>
                    <a:pt x="5404" y="56"/>
                  </a:cubicBezTo>
                  <a:close/>
                </a:path>
              </a:pathLst>
            </a:custGeom>
            <a:grpFill/>
            <a:ln w="9525"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0FD1DCFA-18E1-C126-50AA-1D9CADC2AB39}"/>
                </a:ext>
              </a:extLst>
            </p:cNvPr>
            <p:cNvSpPr/>
            <p:nvPr/>
          </p:nvSpPr>
          <p:spPr>
            <a:xfrm>
              <a:off x="7475886" y="2760659"/>
              <a:ext cx="10203" cy="7489"/>
            </a:xfrm>
            <a:custGeom>
              <a:avLst/>
              <a:gdLst>
                <a:gd name="connsiteX0" fmla="*/ 5810 w 10203"/>
                <a:gd name="connsiteY0" fmla="*/ 257 h 7489"/>
                <a:gd name="connsiteX1" fmla="*/ 0 w 10203"/>
                <a:gd name="connsiteY1" fmla="*/ 2829 h 7489"/>
                <a:gd name="connsiteX2" fmla="*/ 4477 w 10203"/>
                <a:gd name="connsiteY2" fmla="*/ 7210 h 7489"/>
                <a:gd name="connsiteX3" fmla="*/ 10001 w 10203"/>
                <a:gd name="connsiteY3" fmla="*/ 4724 h 7489"/>
                <a:gd name="connsiteX4" fmla="*/ 10096 w 10203"/>
                <a:gd name="connsiteY4" fmla="*/ 4448 h 7489"/>
                <a:gd name="connsiteX5" fmla="*/ 5810 w 10203"/>
                <a:gd name="connsiteY5" fmla="*/ 257 h 7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03" h="7489">
                  <a:moveTo>
                    <a:pt x="5810" y="257"/>
                  </a:moveTo>
                  <a:cubicBezTo>
                    <a:pt x="3496" y="-543"/>
                    <a:pt x="962" y="581"/>
                    <a:pt x="0" y="2829"/>
                  </a:cubicBezTo>
                  <a:cubicBezTo>
                    <a:pt x="0" y="5591"/>
                    <a:pt x="2096" y="6639"/>
                    <a:pt x="4477" y="7210"/>
                  </a:cubicBezTo>
                  <a:cubicBezTo>
                    <a:pt x="6687" y="8049"/>
                    <a:pt x="9163" y="6934"/>
                    <a:pt x="10001" y="4724"/>
                  </a:cubicBezTo>
                  <a:cubicBezTo>
                    <a:pt x="10040" y="4629"/>
                    <a:pt x="10068" y="4543"/>
                    <a:pt x="10096" y="4448"/>
                  </a:cubicBezTo>
                  <a:cubicBezTo>
                    <a:pt x="10763" y="1591"/>
                    <a:pt x="8192" y="638"/>
                    <a:pt x="5810" y="257"/>
                  </a:cubicBezTo>
                  <a:close/>
                </a:path>
              </a:pathLst>
            </a:custGeom>
            <a:grpFill/>
            <a:ln w="9525"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D1C4E4B4-AD55-3312-7C29-B03AFA03F503}"/>
                </a:ext>
              </a:extLst>
            </p:cNvPr>
            <p:cNvSpPr/>
            <p:nvPr/>
          </p:nvSpPr>
          <p:spPr>
            <a:xfrm>
              <a:off x="7915177" y="2754449"/>
              <a:ext cx="10098" cy="6692"/>
            </a:xfrm>
            <a:custGeom>
              <a:avLst/>
              <a:gdLst>
                <a:gd name="connsiteX0" fmla="*/ 10099 w 10098"/>
                <a:gd name="connsiteY0" fmla="*/ 4086 h 6692"/>
                <a:gd name="connsiteX1" fmla="*/ 5051 w 10098"/>
                <a:gd name="connsiteY1" fmla="*/ 85 h 6692"/>
                <a:gd name="connsiteX2" fmla="*/ 2 w 10098"/>
                <a:gd name="connsiteY2" fmla="*/ 3229 h 6692"/>
                <a:gd name="connsiteX3" fmla="*/ 4956 w 10098"/>
                <a:gd name="connsiteY3" fmla="*/ 6658 h 6692"/>
                <a:gd name="connsiteX4" fmla="*/ 10099 w 10098"/>
                <a:gd name="connsiteY4" fmla="*/ 4086 h 6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98" h="6692">
                  <a:moveTo>
                    <a:pt x="10099" y="4086"/>
                  </a:moveTo>
                  <a:cubicBezTo>
                    <a:pt x="9623" y="1228"/>
                    <a:pt x="7432" y="371"/>
                    <a:pt x="5051" y="85"/>
                  </a:cubicBezTo>
                  <a:cubicBezTo>
                    <a:pt x="2669" y="-200"/>
                    <a:pt x="98" y="85"/>
                    <a:pt x="2" y="3229"/>
                  </a:cubicBezTo>
                  <a:cubicBezTo>
                    <a:pt x="-93" y="6372"/>
                    <a:pt x="2669" y="6562"/>
                    <a:pt x="4956" y="6658"/>
                  </a:cubicBezTo>
                  <a:cubicBezTo>
                    <a:pt x="7241" y="6753"/>
                    <a:pt x="9623" y="6848"/>
                    <a:pt x="10099" y="4086"/>
                  </a:cubicBezTo>
                  <a:close/>
                </a:path>
              </a:pathLst>
            </a:custGeom>
            <a:grpFill/>
            <a:ln w="9525"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3A41037C-E2A6-F8A4-EBAB-8A09F6BE4EA1}"/>
                </a:ext>
              </a:extLst>
            </p:cNvPr>
            <p:cNvSpPr/>
            <p:nvPr/>
          </p:nvSpPr>
          <p:spPr>
            <a:xfrm>
              <a:off x="8123205" y="2770329"/>
              <a:ext cx="9810" cy="8112"/>
            </a:xfrm>
            <a:custGeom>
              <a:avLst/>
              <a:gdLst>
                <a:gd name="connsiteX0" fmla="*/ 4763 w 9810"/>
                <a:gd name="connsiteY0" fmla="*/ 17 h 8112"/>
                <a:gd name="connsiteX1" fmla="*/ 19 w 9810"/>
                <a:gd name="connsiteY1" fmla="*/ 3998 h 8112"/>
                <a:gd name="connsiteX2" fmla="*/ 0 w 9810"/>
                <a:gd name="connsiteY2" fmla="*/ 4303 h 8112"/>
                <a:gd name="connsiteX3" fmla="*/ 4763 w 9810"/>
                <a:gd name="connsiteY3" fmla="*/ 8113 h 8112"/>
                <a:gd name="connsiteX4" fmla="*/ 9811 w 9810"/>
                <a:gd name="connsiteY4" fmla="*/ 3922 h 8112"/>
                <a:gd name="connsiteX5" fmla="*/ 4763 w 9810"/>
                <a:gd name="connsiteY5" fmla="*/ 17 h 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10" h="8112">
                  <a:moveTo>
                    <a:pt x="4763" y="17"/>
                  </a:moveTo>
                  <a:cubicBezTo>
                    <a:pt x="2353" y="-193"/>
                    <a:pt x="229" y="1588"/>
                    <a:pt x="19" y="3998"/>
                  </a:cubicBezTo>
                  <a:cubicBezTo>
                    <a:pt x="10" y="4103"/>
                    <a:pt x="0" y="4198"/>
                    <a:pt x="0" y="4303"/>
                  </a:cubicBezTo>
                  <a:cubicBezTo>
                    <a:pt x="0" y="7351"/>
                    <a:pt x="2000" y="8113"/>
                    <a:pt x="4763" y="8113"/>
                  </a:cubicBezTo>
                  <a:cubicBezTo>
                    <a:pt x="7525" y="8113"/>
                    <a:pt x="9811" y="6589"/>
                    <a:pt x="9811" y="3922"/>
                  </a:cubicBezTo>
                  <a:cubicBezTo>
                    <a:pt x="9811" y="1255"/>
                    <a:pt x="7334" y="112"/>
                    <a:pt x="4763" y="17"/>
                  </a:cubicBezTo>
                  <a:close/>
                </a:path>
              </a:pathLst>
            </a:custGeom>
            <a:grpFill/>
            <a:ln w="9525"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B1E980F9-1251-0857-0CC8-005CADD41E69}"/>
                </a:ext>
              </a:extLst>
            </p:cNvPr>
            <p:cNvSpPr/>
            <p:nvPr/>
          </p:nvSpPr>
          <p:spPr>
            <a:xfrm>
              <a:off x="7289534" y="2708439"/>
              <a:ext cx="10449" cy="7420"/>
            </a:xfrm>
            <a:custGeom>
              <a:avLst/>
              <a:gdLst>
                <a:gd name="connsiteX0" fmla="*/ 4044 w 10449"/>
                <a:gd name="connsiteY0" fmla="*/ 7328 h 7420"/>
                <a:gd name="connsiteX1" fmla="*/ 10140 w 10449"/>
                <a:gd name="connsiteY1" fmla="*/ 4471 h 7420"/>
                <a:gd name="connsiteX2" fmla="*/ 6425 w 10449"/>
                <a:gd name="connsiteY2" fmla="*/ 89 h 7420"/>
                <a:gd name="connsiteX3" fmla="*/ 234 w 10449"/>
                <a:gd name="connsiteY3" fmla="*/ 2661 h 7420"/>
                <a:gd name="connsiteX4" fmla="*/ 4044 w 10449"/>
                <a:gd name="connsiteY4" fmla="*/ 7328 h 7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9" h="7420">
                  <a:moveTo>
                    <a:pt x="4044" y="7328"/>
                  </a:moveTo>
                  <a:cubicBezTo>
                    <a:pt x="6472" y="7766"/>
                    <a:pt x="8921" y="6623"/>
                    <a:pt x="10140" y="4471"/>
                  </a:cubicBezTo>
                  <a:cubicBezTo>
                    <a:pt x="11283" y="1708"/>
                    <a:pt x="9092" y="375"/>
                    <a:pt x="6425" y="89"/>
                  </a:cubicBezTo>
                  <a:cubicBezTo>
                    <a:pt x="3758" y="-196"/>
                    <a:pt x="1186" y="89"/>
                    <a:pt x="234" y="2661"/>
                  </a:cubicBezTo>
                  <a:cubicBezTo>
                    <a:pt x="-719" y="5233"/>
                    <a:pt x="1377" y="6662"/>
                    <a:pt x="4044" y="7328"/>
                  </a:cubicBezTo>
                  <a:close/>
                </a:path>
              </a:pathLst>
            </a:custGeom>
            <a:grpFill/>
            <a:ln w="9525"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9D0701B9-4FC4-3019-1241-AEAA5B77FDA9}"/>
                </a:ext>
              </a:extLst>
            </p:cNvPr>
            <p:cNvSpPr/>
            <p:nvPr/>
          </p:nvSpPr>
          <p:spPr>
            <a:xfrm>
              <a:off x="7035069" y="2716321"/>
              <a:ext cx="12931" cy="7140"/>
            </a:xfrm>
            <a:custGeom>
              <a:avLst/>
              <a:gdLst>
                <a:gd name="connsiteX0" fmla="*/ 6858 w 12931"/>
                <a:gd name="connsiteY0" fmla="*/ 6971 h 7140"/>
                <a:gd name="connsiteX1" fmla="*/ 12763 w 12931"/>
                <a:gd name="connsiteY1" fmla="*/ 2780 h 7140"/>
                <a:gd name="connsiteX2" fmla="*/ 6668 w 12931"/>
                <a:gd name="connsiteY2" fmla="*/ 208 h 7140"/>
                <a:gd name="connsiteX3" fmla="*/ 0 w 12931"/>
                <a:gd name="connsiteY3" fmla="*/ 5161 h 7140"/>
                <a:gd name="connsiteX4" fmla="*/ 6858 w 12931"/>
                <a:gd name="connsiteY4" fmla="*/ 6971 h 71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31" h="7140">
                  <a:moveTo>
                    <a:pt x="6858" y="6971"/>
                  </a:moveTo>
                  <a:cubicBezTo>
                    <a:pt x="9715" y="6971"/>
                    <a:pt x="13811" y="6971"/>
                    <a:pt x="12763" y="2780"/>
                  </a:cubicBezTo>
                  <a:cubicBezTo>
                    <a:pt x="12287" y="494"/>
                    <a:pt x="9239" y="-458"/>
                    <a:pt x="6668" y="208"/>
                  </a:cubicBezTo>
                  <a:cubicBezTo>
                    <a:pt x="4096" y="875"/>
                    <a:pt x="667" y="1732"/>
                    <a:pt x="0" y="5161"/>
                  </a:cubicBezTo>
                  <a:cubicBezTo>
                    <a:pt x="1876" y="6809"/>
                    <a:pt x="4410" y="7486"/>
                    <a:pt x="6858" y="6971"/>
                  </a:cubicBezTo>
                  <a:close/>
                </a:path>
              </a:pathLst>
            </a:custGeom>
            <a:grpFill/>
            <a:ln w="9525"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CE30A7A3-218A-B856-A0B7-45599D1C454E}"/>
                </a:ext>
              </a:extLst>
            </p:cNvPr>
            <p:cNvSpPr/>
            <p:nvPr/>
          </p:nvSpPr>
          <p:spPr>
            <a:xfrm>
              <a:off x="7188161" y="2760069"/>
              <a:ext cx="8642" cy="9642"/>
            </a:xfrm>
            <a:custGeom>
              <a:avLst/>
              <a:gdLst>
                <a:gd name="connsiteX0" fmla="*/ 5023 w 8642"/>
                <a:gd name="connsiteY0" fmla="*/ 466 h 9642"/>
                <a:gd name="connsiteX1" fmla="*/ 70 w 8642"/>
                <a:gd name="connsiteY1" fmla="*/ 6943 h 9642"/>
                <a:gd name="connsiteX2" fmla="*/ 3623 w 8642"/>
                <a:gd name="connsiteY2" fmla="*/ 9610 h 9642"/>
                <a:gd name="connsiteX3" fmla="*/ 4070 w 8642"/>
                <a:gd name="connsiteY3" fmla="*/ 9515 h 9642"/>
                <a:gd name="connsiteX4" fmla="*/ 8642 w 8642"/>
                <a:gd name="connsiteY4" fmla="*/ 2657 h 9642"/>
                <a:gd name="connsiteX5" fmla="*/ 5023 w 8642"/>
                <a:gd name="connsiteY5" fmla="*/ 466 h 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42" h="9642">
                  <a:moveTo>
                    <a:pt x="5023" y="466"/>
                  </a:moveTo>
                  <a:cubicBezTo>
                    <a:pt x="2546" y="1990"/>
                    <a:pt x="-502" y="3514"/>
                    <a:pt x="70" y="6943"/>
                  </a:cubicBezTo>
                  <a:cubicBezTo>
                    <a:pt x="318" y="8657"/>
                    <a:pt x="1908" y="9857"/>
                    <a:pt x="3623" y="9610"/>
                  </a:cubicBezTo>
                  <a:cubicBezTo>
                    <a:pt x="3775" y="9591"/>
                    <a:pt x="3928" y="9562"/>
                    <a:pt x="4070" y="9515"/>
                  </a:cubicBezTo>
                  <a:cubicBezTo>
                    <a:pt x="6556" y="8038"/>
                    <a:pt x="8233" y="5514"/>
                    <a:pt x="8642" y="2657"/>
                  </a:cubicBezTo>
                  <a:cubicBezTo>
                    <a:pt x="8357" y="371"/>
                    <a:pt x="6928" y="-677"/>
                    <a:pt x="5023" y="466"/>
                  </a:cubicBezTo>
                  <a:close/>
                </a:path>
              </a:pathLst>
            </a:custGeom>
            <a:grpFill/>
            <a:ln w="9525"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FB2DFE14-A581-9989-54EA-FF6CEE4D9637}"/>
                </a:ext>
              </a:extLst>
            </p:cNvPr>
            <p:cNvSpPr/>
            <p:nvPr/>
          </p:nvSpPr>
          <p:spPr>
            <a:xfrm>
              <a:off x="7265749" y="2760345"/>
              <a:ext cx="7159" cy="8286"/>
            </a:xfrm>
            <a:custGeom>
              <a:avLst/>
              <a:gdLst>
                <a:gd name="connsiteX0" fmla="*/ 5255 w 7159"/>
                <a:gd name="connsiteY0" fmla="*/ 0 h 8286"/>
                <a:gd name="connsiteX1" fmla="*/ 16 w 7159"/>
                <a:gd name="connsiteY1" fmla="*/ 5239 h 8286"/>
                <a:gd name="connsiteX2" fmla="*/ 2464 w 7159"/>
                <a:gd name="connsiteY2" fmla="*/ 8287 h 8286"/>
                <a:gd name="connsiteX3" fmla="*/ 2492 w 7159"/>
                <a:gd name="connsiteY3" fmla="*/ 8287 h 8286"/>
                <a:gd name="connsiteX4" fmla="*/ 7160 w 7159"/>
                <a:gd name="connsiteY4" fmla="*/ 4000 h 8286"/>
                <a:gd name="connsiteX5" fmla="*/ 5255 w 7159"/>
                <a:gd name="connsiteY5" fmla="*/ 0 h 8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59" h="8286">
                  <a:moveTo>
                    <a:pt x="5255" y="0"/>
                  </a:moveTo>
                  <a:cubicBezTo>
                    <a:pt x="1635" y="0"/>
                    <a:pt x="302" y="2286"/>
                    <a:pt x="16" y="5239"/>
                  </a:cubicBezTo>
                  <a:cubicBezTo>
                    <a:pt x="-146" y="6753"/>
                    <a:pt x="949" y="8115"/>
                    <a:pt x="2464" y="8287"/>
                  </a:cubicBezTo>
                  <a:cubicBezTo>
                    <a:pt x="2473" y="8287"/>
                    <a:pt x="2483" y="8287"/>
                    <a:pt x="2492" y="8287"/>
                  </a:cubicBezTo>
                  <a:cubicBezTo>
                    <a:pt x="5826" y="8287"/>
                    <a:pt x="7160" y="6287"/>
                    <a:pt x="7160" y="4000"/>
                  </a:cubicBezTo>
                  <a:cubicBezTo>
                    <a:pt x="7160" y="1714"/>
                    <a:pt x="6017" y="95"/>
                    <a:pt x="5255" y="0"/>
                  </a:cubicBezTo>
                  <a:close/>
                </a:path>
              </a:pathLst>
            </a:custGeom>
            <a:grpFill/>
            <a:ln w="9525"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D2D0F21A-B841-216B-3780-BB8F450A7B30}"/>
                </a:ext>
              </a:extLst>
            </p:cNvPr>
            <p:cNvSpPr/>
            <p:nvPr/>
          </p:nvSpPr>
          <p:spPr>
            <a:xfrm>
              <a:off x="7341660" y="2706959"/>
              <a:ext cx="11649" cy="6260"/>
            </a:xfrm>
            <a:custGeom>
              <a:avLst/>
              <a:gdLst>
                <a:gd name="connsiteX0" fmla="*/ 8782 w 11649"/>
                <a:gd name="connsiteY0" fmla="*/ 5665 h 6260"/>
                <a:gd name="connsiteX1" fmla="*/ 11449 w 11649"/>
                <a:gd name="connsiteY1" fmla="*/ 1950 h 6260"/>
                <a:gd name="connsiteX2" fmla="*/ 3258 w 11649"/>
                <a:gd name="connsiteY2" fmla="*/ 1283 h 6260"/>
                <a:gd name="connsiteX3" fmla="*/ 495 w 11649"/>
                <a:gd name="connsiteY3" fmla="*/ 4998 h 6260"/>
                <a:gd name="connsiteX4" fmla="*/ 8782 w 11649"/>
                <a:gd name="connsiteY4" fmla="*/ 5665 h 6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49" h="6260">
                  <a:moveTo>
                    <a:pt x="8782" y="5665"/>
                  </a:moveTo>
                  <a:cubicBezTo>
                    <a:pt x="10687" y="5665"/>
                    <a:pt x="12211" y="4236"/>
                    <a:pt x="11449" y="1950"/>
                  </a:cubicBezTo>
                  <a:cubicBezTo>
                    <a:pt x="9068" y="-1193"/>
                    <a:pt x="6115" y="140"/>
                    <a:pt x="3258" y="1283"/>
                  </a:cubicBezTo>
                  <a:cubicBezTo>
                    <a:pt x="400" y="2426"/>
                    <a:pt x="-743" y="3093"/>
                    <a:pt x="495" y="4998"/>
                  </a:cubicBezTo>
                  <a:cubicBezTo>
                    <a:pt x="1733" y="6903"/>
                    <a:pt x="6020" y="6236"/>
                    <a:pt x="8782" y="5665"/>
                  </a:cubicBezTo>
                  <a:close/>
                </a:path>
              </a:pathLst>
            </a:custGeom>
            <a:grpFill/>
            <a:ln w="9525"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A0EDAA18-4F7B-39FC-D87C-5537CA10357C}"/>
                </a:ext>
              </a:extLst>
            </p:cNvPr>
            <p:cNvSpPr/>
            <p:nvPr/>
          </p:nvSpPr>
          <p:spPr>
            <a:xfrm>
              <a:off x="7388447" y="2706795"/>
              <a:ext cx="11008" cy="6599"/>
            </a:xfrm>
            <a:custGeom>
              <a:avLst/>
              <a:gdLst>
                <a:gd name="connsiteX0" fmla="*/ 9335 w 11008"/>
                <a:gd name="connsiteY0" fmla="*/ 6592 h 6599"/>
                <a:gd name="connsiteX1" fmla="*/ 11001 w 11008"/>
                <a:gd name="connsiteY1" fmla="*/ 5220 h 6599"/>
                <a:gd name="connsiteX2" fmla="*/ 10668 w 11008"/>
                <a:gd name="connsiteY2" fmla="*/ 4115 h 6599"/>
                <a:gd name="connsiteX3" fmla="*/ 1619 w 11008"/>
                <a:gd name="connsiteY3" fmla="*/ 400 h 6599"/>
                <a:gd name="connsiteX4" fmla="*/ 0 w 11008"/>
                <a:gd name="connsiteY4" fmla="*/ 3258 h 6599"/>
                <a:gd name="connsiteX5" fmla="*/ 9335 w 11008"/>
                <a:gd name="connsiteY5" fmla="*/ 6592 h 6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08" h="6599">
                  <a:moveTo>
                    <a:pt x="9335" y="6592"/>
                  </a:moveTo>
                  <a:cubicBezTo>
                    <a:pt x="10173" y="6677"/>
                    <a:pt x="10916" y="6058"/>
                    <a:pt x="11001" y="5220"/>
                  </a:cubicBezTo>
                  <a:cubicBezTo>
                    <a:pt x="11039" y="4829"/>
                    <a:pt x="10925" y="4429"/>
                    <a:pt x="10668" y="4115"/>
                  </a:cubicBezTo>
                  <a:cubicBezTo>
                    <a:pt x="8382" y="1639"/>
                    <a:pt x="5810" y="-1028"/>
                    <a:pt x="1619" y="400"/>
                  </a:cubicBezTo>
                  <a:cubicBezTo>
                    <a:pt x="857" y="400"/>
                    <a:pt x="571" y="2305"/>
                    <a:pt x="0" y="3258"/>
                  </a:cubicBezTo>
                  <a:cubicBezTo>
                    <a:pt x="1905" y="7163"/>
                    <a:pt x="6001" y="6211"/>
                    <a:pt x="9335" y="6592"/>
                  </a:cubicBezTo>
                  <a:close/>
                </a:path>
              </a:pathLst>
            </a:custGeom>
            <a:grpFill/>
            <a:ln w="9525"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4E79939C-AF1E-AC13-5F8B-AD66D4C66DA5}"/>
                </a:ext>
              </a:extLst>
            </p:cNvPr>
            <p:cNvSpPr/>
            <p:nvPr/>
          </p:nvSpPr>
          <p:spPr>
            <a:xfrm>
              <a:off x="7199587" y="2712805"/>
              <a:ext cx="7356" cy="6119"/>
            </a:xfrm>
            <a:custGeom>
              <a:avLst/>
              <a:gdLst>
                <a:gd name="connsiteX0" fmla="*/ 3884 w 7356"/>
                <a:gd name="connsiteY0" fmla="*/ 6105 h 6119"/>
                <a:gd name="connsiteX1" fmla="*/ 7313 w 7356"/>
                <a:gd name="connsiteY1" fmla="*/ 3277 h 6119"/>
                <a:gd name="connsiteX2" fmla="*/ 7313 w 7356"/>
                <a:gd name="connsiteY2" fmla="*/ 3248 h 6119"/>
                <a:gd name="connsiteX3" fmla="*/ 5085 w 7356"/>
                <a:gd name="connsiteY3" fmla="*/ 38 h 6119"/>
                <a:gd name="connsiteX4" fmla="*/ 4361 w 7356"/>
                <a:gd name="connsiteY4" fmla="*/ 10 h 6119"/>
                <a:gd name="connsiteX5" fmla="*/ 170 w 7356"/>
                <a:gd name="connsiteY5" fmla="*/ 1819 h 6119"/>
                <a:gd name="connsiteX6" fmla="*/ 3884 w 7356"/>
                <a:gd name="connsiteY6" fmla="*/ 6105 h 6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6" h="6119">
                  <a:moveTo>
                    <a:pt x="3884" y="6105"/>
                  </a:moveTo>
                  <a:cubicBezTo>
                    <a:pt x="5608" y="6267"/>
                    <a:pt x="7142" y="5001"/>
                    <a:pt x="7313" y="3277"/>
                  </a:cubicBezTo>
                  <a:cubicBezTo>
                    <a:pt x="7313" y="3267"/>
                    <a:pt x="7313" y="3258"/>
                    <a:pt x="7313" y="3248"/>
                  </a:cubicBezTo>
                  <a:cubicBezTo>
                    <a:pt x="7580" y="1743"/>
                    <a:pt x="6580" y="314"/>
                    <a:pt x="5085" y="38"/>
                  </a:cubicBezTo>
                  <a:cubicBezTo>
                    <a:pt x="4846" y="0"/>
                    <a:pt x="4599" y="-10"/>
                    <a:pt x="4361" y="10"/>
                  </a:cubicBezTo>
                  <a:cubicBezTo>
                    <a:pt x="2837" y="10"/>
                    <a:pt x="360" y="867"/>
                    <a:pt x="170" y="1819"/>
                  </a:cubicBezTo>
                  <a:cubicBezTo>
                    <a:pt x="-592" y="4201"/>
                    <a:pt x="1313" y="5915"/>
                    <a:pt x="3884" y="6105"/>
                  </a:cubicBezTo>
                  <a:close/>
                </a:path>
              </a:pathLst>
            </a:custGeom>
            <a:grpFill/>
            <a:ln w="9525"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7FD9DC00-6155-B14C-93B2-1D9287838735}"/>
                </a:ext>
              </a:extLst>
            </p:cNvPr>
            <p:cNvSpPr/>
            <p:nvPr/>
          </p:nvSpPr>
          <p:spPr>
            <a:xfrm>
              <a:off x="7320062" y="2762250"/>
              <a:ext cx="8640" cy="8486"/>
            </a:xfrm>
            <a:custGeom>
              <a:avLst/>
              <a:gdLst>
                <a:gd name="connsiteX0" fmla="*/ 5520 w 8640"/>
                <a:gd name="connsiteY0" fmla="*/ 0 h 8486"/>
                <a:gd name="connsiteX1" fmla="*/ 281 w 8640"/>
                <a:gd name="connsiteY1" fmla="*/ 5429 h 8486"/>
                <a:gd name="connsiteX2" fmla="*/ 2853 w 8640"/>
                <a:gd name="connsiteY2" fmla="*/ 8477 h 8486"/>
                <a:gd name="connsiteX3" fmla="*/ 8568 w 8640"/>
                <a:gd name="connsiteY3" fmla="*/ 3334 h 8486"/>
                <a:gd name="connsiteX4" fmla="*/ 5520 w 8640"/>
                <a:gd name="connsiteY4" fmla="*/ 0 h 8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 h="8486">
                  <a:moveTo>
                    <a:pt x="5520" y="0"/>
                  </a:moveTo>
                  <a:cubicBezTo>
                    <a:pt x="1996" y="0"/>
                    <a:pt x="1234" y="2858"/>
                    <a:pt x="281" y="5429"/>
                  </a:cubicBezTo>
                  <a:cubicBezTo>
                    <a:pt x="-671" y="8001"/>
                    <a:pt x="948" y="8572"/>
                    <a:pt x="2853" y="8477"/>
                  </a:cubicBezTo>
                  <a:cubicBezTo>
                    <a:pt x="5787" y="8449"/>
                    <a:pt x="8235" y="6248"/>
                    <a:pt x="8568" y="3334"/>
                  </a:cubicBezTo>
                  <a:cubicBezTo>
                    <a:pt x="8949" y="1429"/>
                    <a:pt x="7806" y="0"/>
                    <a:pt x="5520" y="0"/>
                  </a:cubicBezTo>
                  <a:close/>
                </a:path>
              </a:pathLst>
            </a:custGeom>
            <a:grpFill/>
            <a:ln w="9525" cap="flat">
              <a:noFill/>
              <a:prstDash val="solid"/>
              <a:miter/>
            </a:ln>
          </p:spPr>
          <p:txBody>
            <a:bodyPr rtlCol="0" anchor="ctr"/>
            <a:lstStyle/>
            <a:p>
              <a:endParaRPr lang="en-US"/>
            </a:p>
          </p:txBody>
        </p:sp>
        <p:sp>
          <p:nvSpPr>
            <p:cNvPr id="56" name="Freeform 55">
              <a:extLst>
                <a:ext uri="{FF2B5EF4-FFF2-40B4-BE49-F238E27FC236}">
                  <a16:creationId xmlns:a16="http://schemas.microsoft.com/office/drawing/2014/main" id="{1FF410D4-8F32-69D4-DE51-A98A97AD7F75}"/>
                </a:ext>
              </a:extLst>
            </p:cNvPr>
            <p:cNvSpPr/>
            <p:nvPr/>
          </p:nvSpPr>
          <p:spPr>
            <a:xfrm>
              <a:off x="7252811" y="2710614"/>
              <a:ext cx="8369" cy="6468"/>
            </a:xfrm>
            <a:custGeom>
              <a:avLst/>
              <a:gdLst>
                <a:gd name="connsiteX0" fmla="*/ 3715 w 8369"/>
                <a:gd name="connsiteY0" fmla="*/ 6392 h 6468"/>
                <a:gd name="connsiteX1" fmla="*/ 8001 w 8369"/>
                <a:gd name="connsiteY1" fmla="*/ 3535 h 6468"/>
                <a:gd name="connsiteX2" fmla="*/ 7325 w 8369"/>
                <a:gd name="connsiteY2" fmla="*/ 372 h 6468"/>
                <a:gd name="connsiteX3" fmla="*/ 5905 w 8369"/>
                <a:gd name="connsiteY3" fmla="*/ 10 h 6468"/>
                <a:gd name="connsiteX4" fmla="*/ 0 w 8369"/>
                <a:gd name="connsiteY4" fmla="*/ 3439 h 6468"/>
                <a:gd name="connsiteX5" fmla="*/ 3067 w 8369"/>
                <a:gd name="connsiteY5" fmla="*/ 6468 h 6468"/>
                <a:gd name="connsiteX6" fmla="*/ 3715 w 8369"/>
                <a:gd name="connsiteY6" fmla="*/ 6392 h 6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69" h="6468">
                  <a:moveTo>
                    <a:pt x="3715" y="6392"/>
                  </a:moveTo>
                  <a:cubicBezTo>
                    <a:pt x="5448" y="6011"/>
                    <a:pt x="6982" y="4992"/>
                    <a:pt x="8001" y="3535"/>
                  </a:cubicBezTo>
                  <a:cubicBezTo>
                    <a:pt x="8687" y="2477"/>
                    <a:pt x="8391" y="1058"/>
                    <a:pt x="7325" y="372"/>
                  </a:cubicBezTo>
                  <a:cubicBezTo>
                    <a:pt x="6905" y="96"/>
                    <a:pt x="6410" y="-28"/>
                    <a:pt x="5905" y="10"/>
                  </a:cubicBezTo>
                  <a:cubicBezTo>
                    <a:pt x="3429" y="-133"/>
                    <a:pt x="1105" y="1220"/>
                    <a:pt x="0" y="3439"/>
                  </a:cubicBezTo>
                  <a:cubicBezTo>
                    <a:pt x="9" y="5125"/>
                    <a:pt x="1391" y="6478"/>
                    <a:pt x="3067" y="6468"/>
                  </a:cubicBezTo>
                  <a:cubicBezTo>
                    <a:pt x="3286" y="6468"/>
                    <a:pt x="3505" y="6440"/>
                    <a:pt x="3715" y="6392"/>
                  </a:cubicBezTo>
                  <a:close/>
                </a:path>
              </a:pathLst>
            </a:custGeom>
            <a:grpFill/>
            <a:ln w="9525"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E0CB7BC2-5A46-1D32-CEA8-9656C0D87588}"/>
                </a:ext>
              </a:extLst>
            </p:cNvPr>
            <p:cNvSpPr/>
            <p:nvPr/>
          </p:nvSpPr>
          <p:spPr>
            <a:xfrm>
              <a:off x="8069320" y="2710053"/>
              <a:ext cx="7564" cy="5524"/>
            </a:xfrm>
            <a:custGeom>
              <a:avLst/>
              <a:gdLst>
                <a:gd name="connsiteX0" fmla="*/ 4736 w 7564"/>
                <a:gd name="connsiteY0" fmla="*/ 5525 h 5524"/>
                <a:gd name="connsiteX1" fmla="*/ 7117 w 7564"/>
                <a:gd name="connsiteY1" fmla="*/ 2286 h 5524"/>
                <a:gd name="connsiteX2" fmla="*/ 3307 w 7564"/>
                <a:gd name="connsiteY2" fmla="*/ 0 h 5524"/>
                <a:gd name="connsiteX3" fmla="*/ 259 w 7564"/>
                <a:gd name="connsiteY3" fmla="*/ 3715 h 5524"/>
                <a:gd name="connsiteX4" fmla="*/ 4736 w 7564"/>
                <a:gd name="connsiteY4" fmla="*/ 5525 h 5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64" h="5524">
                  <a:moveTo>
                    <a:pt x="4736" y="5525"/>
                  </a:moveTo>
                  <a:cubicBezTo>
                    <a:pt x="6546" y="5525"/>
                    <a:pt x="8451" y="4286"/>
                    <a:pt x="7117" y="2286"/>
                  </a:cubicBezTo>
                  <a:cubicBezTo>
                    <a:pt x="6012" y="1276"/>
                    <a:pt x="4717" y="505"/>
                    <a:pt x="3307" y="0"/>
                  </a:cubicBezTo>
                  <a:cubicBezTo>
                    <a:pt x="735" y="667"/>
                    <a:pt x="-598" y="2191"/>
                    <a:pt x="259" y="3715"/>
                  </a:cubicBezTo>
                  <a:cubicBezTo>
                    <a:pt x="1469" y="4858"/>
                    <a:pt x="3069" y="5505"/>
                    <a:pt x="4736" y="5525"/>
                  </a:cubicBezTo>
                  <a:close/>
                </a:path>
              </a:pathLst>
            </a:custGeom>
            <a:grpFill/>
            <a:ln w="9525"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0CB7A190-52D9-98C5-1F2A-CBFBE61F1B21}"/>
                </a:ext>
              </a:extLst>
            </p:cNvPr>
            <p:cNvSpPr/>
            <p:nvPr/>
          </p:nvSpPr>
          <p:spPr>
            <a:xfrm>
              <a:off x="7648967" y="2702830"/>
              <a:ext cx="6527" cy="5698"/>
            </a:xfrm>
            <a:custGeom>
              <a:avLst/>
              <a:gdLst>
                <a:gd name="connsiteX0" fmla="*/ 3322 w 6527"/>
                <a:gd name="connsiteY0" fmla="*/ 5698 h 5698"/>
                <a:gd name="connsiteX1" fmla="*/ 6466 w 6527"/>
                <a:gd name="connsiteY1" fmla="*/ 2174 h 5698"/>
                <a:gd name="connsiteX2" fmla="*/ 3989 w 6527"/>
                <a:gd name="connsiteY2" fmla="*/ 79 h 5698"/>
                <a:gd name="connsiteX3" fmla="*/ 122 w 6527"/>
                <a:gd name="connsiteY3" fmla="*/ 2536 h 5698"/>
                <a:gd name="connsiteX4" fmla="*/ 84 w 6527"/>
                <a:gd name="connsiteY4" fmla="*/ 2746 h 5698"/>
                <a:gd name="connsiteX5" fmla="*/ 3322 w 6527"/>
                <a:gd name="connsiteY5" fmla="*/ 5698 h 5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27" h="5698">
                  <a:moveTo>
                    <a:pt x="3322" y="5698"/>
                  </a:moveTo>
                  <a:cubicBezTo>
                    <a:pt x="5418" y="5698"/>
                    <a:pt x="6847" y="4174"/>
                    <a:pt x="6466" y="2174"/>
                  </a:cubicBezTo>
                  <a:cubicBezTo>
                    <a:pt x="6008" y="1136"/>
                    <a:pt x="5094" y="364"/>
                    <a:pt x="3989" y="79"/>
                  </a:cubicBezTo>
                  <a:cubicBezTo>
                    <a:pt x="2246" y="-312"/>
                    <a:pt x="512" y="793"/>
                    <a:pt x="122" y="2536"/>
                  </a:cubicBezTo>
                  <a:cubicBezTo>
                    <a:pt x="112" y="2603"/>
                    <a:pt x="93" y="2679"/>
                    <a:pt x="84" y="2746"/>
                  </a:cubicBezTo>
                  <a:cubicBezTo>
                    <a:pt x="-392" y="4841"/>
                    <a:pt x="1227" y="5603"/>
                    <a:pt x="3322" y="5698"/>
                  </a:cubicBezTo>
                  <a:close/>
                </a:path>
              </a:pathLst>
            </a:custGeom>
            <a:grpFill/>
            <a:ln w="9525"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2C7A71DF-93D9-178D-F93B-1A01F17ACCC3}"/>
                </a:ext>
              </a:extLst>
            </p:cNvPr>
            <p:cNvSpPr/>
            <p:nvPr/>
          </p:nvSpPr>
          <p:spPr>
            <a:xfrm>
              <a:off x="7865327" y="2703827"/>
              <a:ext cx="8337" cy="6117"/>
            </a:xfrm>
            <a:custGeom>
              <a:avLst/>
              <a:gdLst>
                <a:gd name="connsiteX0" fmla="*/ 5085 w 8337"/>
                <a:gd name="connsiteY0" fmla="*/ 5750 h 6117"/>
                <a:gd name="connsiteX1" fmla="*/ 8323 w 8337"/>
                <a:gd name="connsiteY1" fmla="*/ 2416 h 6117"/>
                <a:gd name="connsiteX2" fmla="*/ 4037 w 8337"/>
                <a:gd name="connsiteY2" fmla="*/ 130 h 6117"/>
                <a:gd name="connsiteX3" fmla="*/ 36 w 8337"/>
                <a:gd name="connsiteY3" fmla="*/ 3083 h 6117"/>
                <a:gd name="connsiteX4" fmla="*/ 5085 w 8337"/>
                <a:gd name="connsiteY4" fmla="*/ 5750 h 61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37" h="6117">
                  <a:moveTo>
                    <a:pt x="5085" y="5750"/>
                  </a:moveTo>
                  <a:cubicBezTo>
                    <a:pt x="6799" y="5750"/>
                    <a:pt x="8514" y="4511"/>
                    <a:pt x="8323" y="2416"/>
                  </a:cubicBezTo>
                  <a:cubicBezTo>
                    <a:pt x="7733" y="635"/>
                    <a:pt x="5847" y="-375"/>
                    <a:pt x="4037" y="130"/>
                  </a:cubicBezTo>
                  <a:cubicBezTo>
                    <a:pt x="2513" y="606"/>
                    <a:pt x="132" y="1940"/>
                    <a:pt x="36" y="3083"/>
                  </a:cubicBezTo>
                  <a:cubicBezTo>
                    <a:pt x="-345" y="6512"/>
                    <a:pt x="2322" y="6416"/>
                    <a:pt x="5085" y="5750"/>
                  </a:cubicBezTo>
                  <a:close/>
                </a:path>
              </a:pathLst>
            </a:custGeom>
            <a:grpFill/>
            <a:ln w="9525"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E4B3F42A-8FFC-533F-757E-F991F87B187F}"/>
                </a:ext>
              </a:extLst>
            </p:cNvPr>
            <p:cNvSpPr/>
            <p:nvPr/>
          </p:nvSpPr>
          <p:spPr>
            <a:xfrm>
              <a:off x="7473886" y="2705708"/>
              <a:ext cx="6874" cy="5524"/>
            </a:xfrm>
            <a:custGeom>
              <a:avLst/>
              <a:gdLst>
                <a:gd name="connsiteX0" fmla="*/ 6382 w 6874"/>
                <a:gd name="connsiteY0" fmla="*/ 3582 h 5524"/>
                <a:gd name="connsiteX1" fmla="*/ 4286 w 6874"/>
                <a:gd name="connsiteY1" fmla="*/ 58 h 5524"/>
                <a:gd name="connsiteX2" fmla="*/ 0 w 6874"/>
                <a:gd name="connsiteY2" fmla="*/ 2439 h 5524"/>
                <a:gd name="connsiteX3" fmla="*/ 1524 w 6874"/>
                <a:gd name="connsiteY3" fmla="*/ 5201 h 5524"/>
                <a:gd name="connsiteX4" fmla="*/ 6382 w 6874"/>
                <a:gd name="connsiteY4" fmla="*/ 3582 h 5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4" h="5524">
                  <a:moveTo>
                    <a:pt x="6382" y="3582"/>
                  </a:moveTo>
                  <a:cubicBezTo>
                    <a:pt x="7620" y="1677"/>
                    <a:pt x="6382" y="344"/>
                    <a:pt x="4286" y="58"/>
                  </a:cubicBezTo>
                  <a:cubicBezTo>
                    <a:pt x="2477" y="-256"/>
                    <a:pt x="686" y="734"/>
                    <a:pt x="0" y="2439"/>
                  </a:cubicBezTo>
                  <a:cubicBezTo>
                    <a:pt x="571" y="3392"/>
                    <a:pt x="762" y="4820"/>
                    <a:pt x="1524" y="5201"/>
                  </a:cubicBezTo>
                  <a:cubicBezTo>
                    <a:pt x="3315" y="5992"/>
                    <a:pt x="5420" y="5287"/>
                    <a:pt x="6382" y="3582"/>
                  </a:cubicBezTo>
                  <a:close/>
                </a:path>
              </a:pathLst>
            </a:custGeom>
            <a:grpFill/>
            <a:ln w="9525"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A3B542A1-619C-FA24-8A66-54D58C59D27C}"/>
                </a:ext>
              </a:extLst>
            </p:cNvPr>
            <p:cNvSpPr/>
            <p:nvPr/>
          </p:nvSpPr>
          <p:spPr>
            <a:xfrm>
              <a:off x="8077741" y="2759713"/>
              <a:ext cx="33272" cy="19157"/>
            </a:xfrm>
            <a:custGeom>
              <a:avLst/>
              <a:gdLst>
                <a:gd name="connsiteX0" fmla="*/ 24700 w 33272"/>
                <a:gd name="connsiteY0" fmla="*/ 7489 h 19157"/>
                <a:gd name="connsiteX1" fmla="*/ 1935 w 33272"/>
                <a:gd name="connsiteY1" fmla="*/ 822 h 19157"/>
                <a:gd name="connsiteX2" fmla="*/ 30 w 33272"/>
                <a:gd name="connsiteY2" fmla="*/ 822 h 19157"/>
                <a:gd name="connsiteX3" fmla="*/ 887 w 33272"/>
                <a:gd name="connsiteY3" fmla="*/ 1870 h 19157"/>
                <a:gd name="connsiteX4" fmla="*/ 887 w 33272"/>
                <a:gd name="connsiteY4" fmla="*/ 8728 h 19157"/>
                <a:gd name="connsiteX5" fmla="*/ 11413 w 33272"/>
                <a:gd name="connsiteY5" fmla="*/ 19157 h 19157"/>
                <a:gd name="connsiteX6" fmla="*/ 18604 w 33272"/>
                <a:gd name="connsiteY6" fmla="*/ 16252 h 19157"/>
                <a:gd name="connsiteX7" fmla="*/ 23462 w 33272"/>
                <a:gd name="connsiteY7" fmla="*/ 9013 h 19157"/>
                <a:gd name="connsiteX8" fmla="*/ 30986 w 33272"/>
                <a:gd name="connsiteY8" fmla="*/ 16062 h 19157"/>
                <a:gd name="connsiteX9" fmla="*/ 33272 w 33272"/>
                <a:gd name="connsiteY9" fmla="*/ 16919 h 19157"/>
                <a:gd name="connsiteX10" fmla="*/ 32320 w 33272"/>
                <a:gd name="connsiteY10" fmla="*/ 14824 h 19157"/>
                <a:gd name="connsiteX11" fmla="*/ 24700 w 33272"/>
                <a:gd name="connsiteY11" fmla="*/ 7489 h 19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272" h="19157">
                  <a:moveTo>
                    <a:pt x="24700" y="7489"/>
                  </a:moveTo>
                  <a:cubicBezTo>
                    <a:pt x="17794" y="3384"/>
                    <a:pt x="9965" y="1089"/>
                    <a:pt x="1935" y="822"/>
                  </a:cubicBezTo>
                  <a:cubicBezTo>
                    <a:pt x="983" y="-226"/>
                    <a:pt x="221" y="-321"/>
                    <a:pt x="30" y="822"/>
                  </a:cubicBezTo>
                  <a:cubicBezTo>
                    <a:pt x="-160" y="1965"/>
                    <a:pt x="602" y="1489"/>
                    <a:pt x="887" y="1870"/>
                  </a:cubicBezTo>
                  <a:cubicBezTo>
                    <a:pt x="745" y="4156"/>
                    <a:pt x="745" y="6442"/>
                    <a:pt x="887" y="8728"/>
                  </a:cubicBezTo>
                  <a:cubicBezTo>
                    <a:pt x="916" y="14519"/>
                    <a:pt x="5631" y="19186"/>
                    <a:pt x="11413" y="19157"/>
                  </a:cubicBezTo>
                  <a:cubicBezTo>
                    <a:pt x="14098" y="19138"/>
                    <a:pt x="16670" y="18100"/>
                    <a:pt x="18604" y="16252"/>
                  </a:cubicBezTo>
                  <a:cubicBezTo>
                    <a:pt x="21176" y="14538"/>
                    <a:pt x="16985" y="8728"/>
                    <a:pt x="23462" y="9013"/>
                  </a:cubicBezTo>
                  <a:cubicBezTo>
                    <a:pt x="24233" y="12719"/>
                    <a:pt x="27243" y="15538"/>
                    <a:pt x="30986" y="16062"/>
                  </a:cubicBezTo>
                  <a:lnTo>
                    <a:pt x="33272" y="16919"/>
                  </a:lnTo>
                  <a:lnTo>
                    <a:pt x="32320" y="14824"/>
                  </a:lnTo>
                  <a:cubicBezTo>
                    <a:pt x="32415" y="9966"/>
                    <a:pt x="32129" y="5394"/>
                    <a:pt x="24700" y="7489"/>
                  </a:cubicBezTo>
                  <a:close/>
                </a:path>
              </a:pathLst>
            </a:custGeom>
            <a:grpFill/>
            <a:ln w="9525"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18E5695C-5F44-029D-549B-62BE7612492D}"/>
                </a:ext>
              </a:extLst>
            </p:cNvPr>
            <p:cNvSpPr/>
            <p:nvPr/>
          </p:nvSpPr>
          <p:spPr>
            <a:xfrm>
              <a:off x="7493780" y="2761392"/>
              <a:ext cx="6453" cy="5429"/>
            </a:xfrm>
            <a:custGeom>
              <a:avLst/>
              <a:gdLst>
                <a:gd name="connsiteX0" fmla="*/ 2395 w 6453"/>
                <a:gd name="connsiteY0" fmla="*/ 0 h 5429"/>
                <a:gd name="connsiteX1" fmla="*/ 13 w 6453"/>
                <a:gd name="connsiteY1" fmla="*/ 1905 h 5429"/>
                <a:gd name="connsiteX2" fmla="*/ 2957 w 6453"/>
                <a:gd name="connsiteY2" fmla="*/ 5420 h 5429"/>
                <a:gd name="connsiteX3" fmla="*/ 3157 w 6453"/>
                <a:gd name="connsiteY3" fmla="*/ 5429 h 5429"/>
                <a:gd name="connsiteX4" fmla="*/ 6395 w 6453"/>
                <a:gd name="connsiteY4" fmla="*/ 2572 h 5429"/>
                <a:gd name="connsiteX5" fmla="*/ 2395 w 6453"/>
                <a:gd name="connsiteY5" fmla="*/ 0 h 5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53" h="5429">
                  <a:moveTo>
                    <a:pt x="2395" y="0"/>
                  </a:moveTo>
                  <a:cubicBezTo>
                    <a:pt x="1537" y="571"/>
                    <a:pt x="13" y="1238"/>
                    <a:pt x="13" y="1905"/>
                  </a:cubicBezTo>
                  <a:cubicBezTo>
                    <a:pt x="-149" y="3686"/>
                    <a:pt x="1176" y="5258"/>
                    <a:pt x="2957" y="5420"/>
                  </a:cubicBezTo>
                  <a:cubicBezTo>
                    <a:pt x="3023" y="5420"/>
                    <a:pt x="3090" y="5429"/>
                    <a:pt x="3157" y="5429"/>
                  </a:cubicBezTo>
                  <a:cubicBezTo>
                    <a:pt x="5252" y="5429"/>
                    <a:pt x="6776" y="4667"/>
                    <a:pt x="6395" y="2572"/>
                  </a:cubicBezTo>
                  <a:cubicBezTo>
                    <a:pt x="6014" y="476"/>
                    <a:pt x="4776" y="0"/>
                    <a:pt x="2395" y="0"/>
                  </a:cubicBezTo>
                  <a:close/>
                </a:path>
              </a:pathLst>
            </a:custGeom>
            <a:grpFill/>
            <a:ln w="9525"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id="{5B43473C-067D-3A0E-AA72-9E87969BCB39}"/>
                </a:ext>
              </a:extLst>
            </p:cNvPr>
            <p:cNvSpPr/>
            <p:nvPr/>
          </p:nvSpPr>
          <p:spPr>
            <a:xfrm>
              <a:off x="6931978" y="2720510"/>
              <a:ext cx="4792" cy="4413"/>
            </a:xfrm>
            <a:custGeom>
              <a:avLst/>
              <a:gdLst>
                <a:gd name="connsiteX0" fmla="*/ 4793 w 4792"/>
                <a:gd name="connsiteY0" fmla="*/ 2782 h 4413"/>
                <a:gd name="connsiteX1" fmla="*/ 3364 w 4792"/>
                <a:gd name="connsiteY1" fmla="*/ 20 h 4413"/>
                <a:gd name="connsiteX2" fmla="*/ 411 w 4792"/>
                <a:gd name="connsiteY2" fmla="*/ 1068 h 4413"/>
                <a:gd name="connsiteX3" fmla="*/ 840 w 4792"/>
                <a:gd name="connsiteY3" fmla="*/ 4001 h 4413"/>
                <a:gd name="connsiteX4" fmla="*/ 2317 w 4792"/>
                <a:gd name="connsiteY4" fmla="*/ 4401 h 4413"/>
                <a:gd name="connsiteX5" fmla="*/ 4793 w 4792"/>
                <a:gd name="connsiteY5" fmla="*/ 2782 h 4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92" h="4413">
                  <a:moveTo>
                    <a:pt x="4793" y="2782"/>
                  </a:moveTo>
                  <a:cubicBezTo>
                    <a:pt x="4793" y="1830"/>
                    <a:pt x="4126" y="306"/>
                    <a:pt x="3364" y="20"/>
                  </a:cubicBezTo>
                  <a:cubicBezTo>
                    <a:pt x="2269" y="-94"/>
                    <a:pt x="1183" y="287"/>
                    <a:pt x="411" y="1068"/>
                  </a:cubicBezTo>
                  <a:cubicBezTo>
                    <a:pt x="-274" y="1992"/>
                    <a:pt x="-84" y="3306"/>
                    <a:pt x="840" y="4001"/>
                  </a:cubicBezTo>
                  <a:cubicBezTo>
                    <a:pt x="1269" y="4316"/>
                    <a:pt x="1793" y="4459"/>
                    <a:pt x="2317" y="4401"/>
                  </a:cubicBezTo>
                  <a:cubicBezTo>
                    <a:pt x="3078" y="4497"/>
                    <a:pt x="3936" y="3639"/>
                    <a:pt x="4793" y="2782"/>
                  </a:cubicBezTo>
                  <a:close/>
                </a:path>
              </a:pathLst>
            </a:custGeom>
            <a:grpFill/>
            <a:ln w="9525"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id="{83DE1760-AC71-AD41-1567-7E0A2EE2473A}"/>
                </a:ext>
              </a:extLst>
            </p:cNvPr>
            <p:cNvSpPr/>
            <p:nvPr/>
          </p:nvSpPr>
          <p:spPr>
            <a:xfrm>
              <a:off x="7152227" y="2715532"/>
              <a:ext cx="7433" cy="3854"/>
            </a:xfrm>
            <a:custGeom>
              <a:avLst/>
              <a:gdLst>
                <a:gd name="connsiteX0" fmla="*/ 7429 w 7433"/>
                <a:gd name="connsiteY0" fmla="*/ 2331 h 3854"/>
                <a:gd name="connsiteX1" fmla="*/ 2286 w 7433"/>
                <a:gd name="connsiteY1" fmla="*/ 331 h 3854"/>
                <a:gd name="connsiteX2" fmla="*/ 0 w 7433"/>
                <a:gd name="connsiteY2" fmla="*/ 2712 h 3854"/>
                <a:gd name="connsiteX3" fmla="*/ 4858 w 7433"/>
                <a:gd name="connsiteY3" fmla="*/ 3855 h 3854"/>
                <a:gd name="connsiteX4" fmla="*/ 7429 w 7433"/>
                <a:gd name="connsiteY4" fmla="*/ 2331 h 3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33" h="3854">
                  <a:moveTo>
                    <a:pt x="7429" y="2331"/>
                  </a:moveTo>
                  <a:cubicBezTo>
                    <a:pt x="6858" y="-527"/>
                    <a:pt x="4381" y="-146"/>
                    <a:pt x="2286" y="331"/>
                  </a:cubicBezTo>
                  <a:cubicBezTo>
                    <a:pt x="190" y="807"/>
                    <a:pt x="1048" y="1664"/>
                    <a:pt x="0" y="2712"/>
                  </a:cubicBezTo>
                  <a:cubicBezTo>
                    <a:pt x="1571" y="3283"/>
                    <a:pt x="3200" y="3674"/>
                    <a:pt x="4858" y="3855"/>
                  </a:cubicBezTo>
                  <a:cubicBezTo>
                    <a:pt x="5810" y="3855"/>
                    <a:pt x="7525" y="2712"/>
                    <a:pt x="7429" y="2331"/>
                  </a:cubicBezTo>
                  <a:close/>
                </a:path>
              </a:pathLst>
            </a:custGeom>
            <a:grpFill/>
            <a:ln w="9525"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08816436-91D4-0092-E709-C20EDB2434FA}"/>
                </a:ext>
              </a:extLst>
            </p:cNvPr>
            <p:cNvSpPr/>
            <p:nvPr/>
          </p:nvSpPr>
          <p:spPr>
            <a:xfrm>
              <a:off x="7316342" y="2710433"/>
              <a:ext cx="3619" cy="3530"/>
            </a:xfrm>
            <a:custGeom>
              <a:avLst/>
              <a:gdLst>
                <a:gd name="connsiteX0" fmla="*/ 1143 w 3619"/>
                <a:gd name="connsiteY0" fmla="*/ 3524 h 3530"/>
                <a:gd name="connsiteX1" fmla="*/ 3620 w 3619"/>
                <a:gd name="connsiteY1" fmla="*/ 2096 h 3530"/>
                <a:gd name="connsiteX2" fmla="*/ 1619 w 3619"/>
                <a:gd name="connsiteY2" fmla="*/ 0 h 3530"/>
                <a:gd name="connsiteX3" fmla="*/ 0 w 3619"/>
                <a:gd name="connsiteY3" fmla="*/ 2572 h 3530"/>
                <a:gd name="connsiteX4" fmla="*/ 1143 w 3619"/>
                <a:gd name="connsiteY4" fmla="*/ 3524 h 35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9" h="3530">
                  <a:moveTo>
                    <a:pt x="1143" y="3524"/>
                  </a:moveTo>
                  <a:cubicBezTo>
                    <a:pt x="2029" y="3162"/>
                    <a:pt x="2867" y="2686"/>
                    <a:pt x="3620" y="2096"/>
                  </a:cubicBezTo>
                  <a:lnTo>
                    <a:pt x="1619" y="0"/>
                  </a:lnTo>
                  <a:cubicBezTo>
                    <a:pt x="1000" y="800"/>
                    <a:pt x="457" y="1667"/>
                    <a:pt x="0" y="2572"/>
                  </a:cubicBezTo>
                  <a:cubicBezTo>
                    <a:pt x="0" y="2572"/>
                    <a:pt x="953" y="3620"/>
                    <a:pt x="1143" y="3524"/>
                  </a:cubicBezTo>
                  <a:close/>
                </a:path>
              </a:pathLst>
            </a:custGeom>
            <a:grpFill/>
            <a:ln w="9525"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id="{6D4C54A3-8BD0-9459-8EBC-1BDB11BCAB04}"/>
                </a:ext>
              </a:extLst>
            </p:cNvPr>
            <p:cNvSpPr/>
            <p:nvPr/>
          </p:nvSpPr>
          <p:spPr>
            <a:xfrm>
              <a:off x="7489842" y="2705277"/>
              <a:ext cx="6538" cy="4871"/>
            </a:xfrm>
            <a:custGeom>
              <a:avLst/>
              <a:gdLst>
                <a:gd name="connsiteX0" fmla="*/ 3189 w 6538"/>
                <a:gd name="connsiteY0" fmla="*/ 4871 h 4871"/>
                <a:gd name="connsiteX1" fmla="*/ 6523 w 6538"/>
                <a:gd name="connsiteY1" fmla="*/ 2109 h 4871"/>
                <a:gd name="connsiteX2" fmla="*/ 2618 w 6538"/>
                <a:gd name="connsiteY2" fmla="*/ 13 h 4871"/>
                <a:gd name="connsiteX3" fmla="*/ 332 w 6538"/>
                <a:gd name="connsiteY3" fmla="*/ 3252 h 4871"/>
                <a:gd name="connsiteX4" fmla="*/ 3189 w 6538"/>
                <a:gd name="connsiteY4" fmla="*/ 4871 h 4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38" h="4871">
                  <a:moveTo>
                    <a:pt x="3189" y="4871"/>
                  </a:moveTo>
                  <a:cubicBezTo>
                    <a:pt x="5094" y="4871"/>
                    <a:pt x="6713" y="3919"/>
                    <a:pt x="6523" y="2109"/>
                  </a:cubicBezTo>
                  <a:cubicBezTo>
                    <a:pt x="6332" y="299"/>
                    <a:pt x="4332" y="-82"/>
                    <a:pt x="2618" y="13"/>
                  </a:cubicBezTo>
                  <a:cubicBezTo>
                    <a:pt x="903" y="109"/>
                    <a:pt x="-716" y="1442"/>
                    <a:pt x="332" y="3252"/>
                  </a:cubicBezTo>
                  <a:cubicBezTo>
                    <a:pt x="1027" y="4157"/>
                    <a:pt x="2056" y="4747"/>
                    <a:pt x="3189" y="4871"/>
                  </a:cubicBezTo>
                  <a:close/>
                </a:path>
              </a:pathLst>
            </a:custGeom>
            <a:grpFill/>
            <a:ln w="9525" cap="flat">
              <a:noFill/>
              <a:prstDash val="solid"/>
              <a:miter/>
            </a:ln>
          </p:spPr>
          <p:txBody>
            <a:bodyPr rtlCol="0" anchor="ctr"/>
            <a:lstStyle/>
            <a:p>
              <a:endParaRPr lang="en-US"/>
            </a:p>
          </p:txBody>
        </p:sp>
        <p:sp>
          <p:nvSpPr>
            <p:cNvPr id="67" name="Freeform 66">
              <a:extLst>
                <a:ext uri="{FF2B5EF4-FFF2-40B4-BE49-F238E27FC236}">
                  <a16:creationId xmlns:a16="http://schemas.microsoft.com/office/drawing/2014/main" id="{E02F8ED9-7FCA-2104-3CEF-F6B0B0F0605D}"/>
                </a:ext>
              </a:extLst>
            </p:cNvPr>
            <p:cNvSpPr/>
            <p:nvPr/>
          </p:nvSpPr>
          <p:spPr>
            <a:xfrm>
              <a:off x="7451216" y="2706264"/>
              <a:ext cx="4762" cy="5005"/>
            </a:xfrm>
            <a:custGeom>
              <a:avLst/>
              <a:gdLst>
                <a:gd name="connsiteX0" fmla="*/ 4572 w 4762"/>
                <a:gd name="connsiteY0" fmla="*/ 3407 h 5005"/>
                <a:gd name="connsiteX1" fmla="*/ 4001 w 4762"/>
                <a:gd name="connsiteY1" fmla="*/ 550 h 5005"/>
                <a:gd name="connsiteX2" fmla="*/ 515 w 4762"/>
                <a:gd name="connsiteY2" fmla="*/ 921 h 5005"/>
                <a:gd name="connsiteX3" fmla="*/ 0 w 4762"/>
                <a:gd name="connsiteY3" fmla="*/ 2074 h 5005"/>
                <a:gd name="connsiteX4" fmla="*/ 1524 w 4762"/>
                <a:gd name="connsiteY4" fmla="*/ 4741 h 5005"/>
                <a:gd name="connsiteX5" fmla="*/ 4572 w 4762"/>
                <a:gd name="connsiteY5" fmla="*/ 3407 h 5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62" h="5005">
                  <a:moveTo>
                    <a:pt x="4572" y="3407"/>
                  </a:moveTo>
                  <a:cubicBezTo>
                    <a:pt x="4962" y="2426"/>
                    <a:pt x="4744" y="1302"/>
                    <a:pt x="4001" y="550"/>
                  </a:cubicBezTo>
                  <a:cubicBezTo>
                    <a:pt x="2934" y="-308"/>
                    <a:pt x="1381" y="-146"/>
                    <a:pt x="515" y="921"/>
                  </a:cubicBezTo>
                  <a:cubicBezTo>
                    <a:pt x="248" y="1254"/>
                    <a:pt x="67" y="1655"/>
                    <a:pt x="0" y="2074"/>
                  </a:cubicBezTo>
                  <a:cubicBezTo>
                    <a:pt x="0" y="2836"/>
                    <a:pt x="953" y="3883"/>
                    <a:pt x="1524" y="4741"/>
                  </a:cubicBezTo>
                  <a:cubicBezTo>
                    <a:pt x="2096" y="5598"/>
                    <a:pt x="4096" y="4169"/>
                    <a:pt x="4572" y="3407"/>
                  </a:cubicBezTo>
                  <a:close/>
                </a:path>
              </a:pathLst>
            </a:custGeom>
            <a:grpFill/>
            <a:ln w="9525"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559C47B8-C459-8402-6270-543EBAFE3CC1}"/>
                </a:ext>
              </a:extLst>
            </p:cNvPr>
            <p:cNvSpPr/>
            <p:nvPr/>
          </p:nvSpPr>
          <p:spPr>
            <a:xfrm>
              <a:off x="7752866" y="2703573"/>
              <a:ext cx="4960" cy="4356"/>
            </a:xfrm>
            <a:custGeom>
              <a:avLst/>
              <a:gdLst>
                <a:gd name="connsiteX0" fmla="*/ 4960 w 4960"/>
                <a:gd name="connsiteY0" fmla="*/ 2860 h 4356"/>
                <a:gd name="connsiteX1" fmla="*/ 3627 w 4960"/>
                <a:gd name="connsiteY1" fmla="*/ 98 h 4356"/>
                <a:gd name="connsiteX2" fmla="*/ 579 w 4960"/>
                <a:gd name="connsiteY2" fmla="*/ 860 h 4356"/>
                <a:gd name="connsiteX3" fmla="*/ 2103 w 4960"/>
                <a:gd name="connsiteY3" fmla="*/ 4289 h 4356"/>
                <a:gd name="connsiteX4" fmla="*/ 4960 w 4960"/>
                <a:gd name="connsiteY4" fmla="*/ 2860 h 4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60" h="4356">
                  <a:moveTo>
                    <a:pt x="4960" y="2860"/>
                  </a:moveTo>
                  <a:cubicBezTo>
                    <a:pt x="4960" y="1812"/>
                    <a:pt x="4389" y="384"/>
                    <a:pt x="3627" y="98"/>
                  </a:cubicBezTo>
                  <a:cubicBezTo>
                    <a:pt x="2550" y="-169"/>
                    <a:pt x="1407" y="117"/>
                    <a:pt x="579" y="860"/>
                  </a:cubicBezTo>
                  <a:cubicBezTo>
                    <a:pt x="-564" y="2384"/>
                    <a:pt x="7" y="3908"/>
                    <a:pt x="2103" y="4289"/>
                  </a:cubicBezTo>
                  <a:cubicBezTo>
                    <a:pt x="4198" y="4670"/>
                    <a:pt x="4008" y="3336"/>
                    <a:pt x="4960" y="2860"/>
                  </a:cubicBezTo>
                  <a:close/>
                </a:path>
              </a:pathLst>
            </a:custGeom>
            <a:grpFill/>
            <a:ln w="9525" cap="flat">
              <a:no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id="{834448F2-0CAF-819D-E786-92AF72C95E0D}"/>
                </a:ext>
              </a:extLst>
            </p:cNvPr>
            <p:cNvSpPr/>
            <p:nvPr/>
          </p:nvSpPr>
          <p:spPr>
            <a:xfrm>
              <a:off x="7741642" y="2703470"/>
              <a:ext cx="4753" cy="4268"/>
            </a:xfrm>
            <a:custGeom>
              <a:avLst/>
              <a:gdLst>
                <a:gd name="connsiteX0" fmla="*/ 4754 w 4753"/>
                <a:gd name="connsiteY0" fmla="*/ 2772 h 4268"/>
                <a:gd name="connsiteX1" fmla="*/ 3516 w 4753"/>
                <a:gd name="connsiteY1" fmla="*/ 105 h 4268"/>
                <a:gd name="connsiteX2" fmla="*/ 563 w 4753"/>
                <a:gd name="connsiteY2" fmla="*/ 772 h 4268"/>
                <a:gd name="connsiteX3" fmla="*/ 1992 w 4753"/>
                <a:gd name="connsiteY3" fmla="*/ 4201 h 4268"/>
                <a:gd name="connsiteX4" fmla="*/ 4754 w 4753"/>
                <a:gd name="connsiteY4" fmla="*/ 2772 h 4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53" h="4268">
                  <a:moveTo>
                    <a:pt x="4754" y="2772"/>
                  </a:moveTo>
                  <a:cubicBezTo>
                    <a:pt x="4754" y="1820"/>
                    <a:pt x="4754" y="391"/>
                    <a:pt x="3516" y="105"/>
                  </a:cubicBezTo>
                  <a:cubicBezTo>
                    <a:pt x="2477" y="-162"/>
                    <a:pt x="1382" y="86"/>
                    <a:pt x="563" y="772"/>
                  </a:cubicBezTo>
                  <a:cubicBezTo>
                    <a:pt x="-485" y="2296"/>
                    <a:pt x="-104" y="3820"/>
                    <a:pt x="1992" y="4201"/>
                  </a:cubicBezTo>
                  <a:cubicBezTo>
                    <a:pt x="4087" y="4582"/>
                    <a:pt x="3802" y="3248"/>
                    <a:pt x="4754" y="2772"/>
                  </a:cubicBezTo>
                  <a:close/>
                </a:path>
              </a:pathLst>
            </a:custGeom>
            <a:grpFill/>
            <a:ln w="9525"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A78BC33F-572E-42CE-7465-E2A1F41503A9}"/>
                </a:ext>
              </a:extLst>
            </p:cNvPr>
            <p:cNvSpPr/>
            <p:nvPr/>
          </p:nvSpPr>
          <p:spPr>
            <a:xfrm>
              <a:off x="7700018" y="2703241"/>
              <a:ext cx="5039" cy="4435"/>
            </a:xfrm>
            <a:custGeom>
              <a:avLst/>
              <a:gdLst>
                <a:gd name="connsiteX0" fmla="*/ 5040 w 5039"/>
                <a:gd name="connsiteY0" fmla="*/ 3001 h 4435"/>
                <a:gd name="connsiteX1" fmla="*/ 3706 w 5039"/>
                <a:gd name="connsiteY1" fmla="*/ 144 h 4435"/>
                <a:gd name="connsiteX2" fmla="*/ 658 w 5039"/>
                <a:gd name="connsiteY2" fmla="*/ 810 h 4435"/>
                <a:gd name="connsiteX3" fmla="*/ 572 w 5039"/>
                <a:gd name="connsiteY3" fmla="*/ 3773 h 4435"/>
                <a:gd name="connsiteX4" fmla="*/ 2182 w 5039"/>
                <a:gd name="connsiteY4" fmla="*/ 4430 h 4435"/>
                <a:gd name="connsiteX5" fmla="*/ 5040 w 5039"/>
                <a:gd name="connsiteY5" fmla="*/ 3001 h 4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39" h="4435">
                  <a:moveTo>
                    <a:pt x="5040" y="3001"/>
                  </a:moveTo>
                  <a:cubicBezTo>
                    <a:pt x="5040" y="1953"/>
                    <a:pt x="4468" y="525"/>
                    <a:pt x="3706" y="144"/>
                  </a:cubicBezTo>
                  <a:cubicBezTo>
                    <a:pt x="2640" y="-190"/>
                    <a:pt x="1487" y="67"/>
                    <a:pt x="658" y="810"/>
                  </a:cubicBezTo>
                  <a:cubicBezTo>
                    <a:pt x="-180" y="1601"/>
                    <a:pt x="-227" y="2934"/>
                    <a:pt x="572" y="3773"/>
                  </a:cubicBezTo>
                  <a:cubicBezTo>
                    <a:pt x="982" y="4220"/>
                    <a:pt x="1573" y="4458"/>
                    <a:pt x="2182" y="4430"/>
                  </a:cubicBezTo>
                  <a:cubicBezTo>
                    <a:pt x="3039" y="4525"/>
                    <a:pt x="4087" y="3477"/>
                    <a:pt x="5040" y="3001"/>
                  </a:cubicBezTo>
                  <a:close/>
                </a:path>
              </a:pathLst>
            </a:custGeom>
            <a:grpFill/>
            <a:ln w="9525"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AA5377BE-E9FC-9902-6EE3-413197F802B5}"/>
                </a:ext>
              </a:extLst>
            </p:cNvPr>
            <p:cNvSpPr/>
            <p:nvPr/>
          </p:nvSpPr>
          <p:spPr>
            <a:xfrm>
              <a:off x="7873079" y="2765681"/>
              <a:ext cx="5048" cy="4948"/>
            </a:xfrm>
            <a:custGeom>
              <a:avLst/>
              <a:gdLst>
                <a:gd name="connsiteX0" fmla="*/ 1524 w 5048"/>
                <a:gd name="connsiteY0" fmla="*/ 188 h 4948"/>
                <a:gd name="connsiteX1" fmla="*/ 0 w 5048"/>
                <a:gd name="connsiteY1" fmla="*/ 2665 h 4948"/>
                <a:gd name="connsiteX2" fmla="*/ 2838 w 5048"/>
                <a:gd name="connsiteY2" fmla="*/ 4932 h 4948"/>
                <a:gd name="connsiteX3" fmla="*/ 3524 w 5048"/>
                <a:gd name="connsiteY3" fmla="*/ 4760 h 4948"/>
                <a:gd name="connsiteX4" fmla="*/ 5048 w 5048"/>
                <a:gd name="connsiteY4" fmla="*/ 2284 h 4948"/>
                <a:gd name="connsiteX5" fmla="*/ 2210 w 5048"/>
                <a:gd name="connsiteY5" fmla="*/ 17 h 4948"/>
                <a:gd name="connsiteX6" fmla="*/ 1524 w 5048"/>
                <a:gd name="connsiteY6" fmla="*/ 188 h 4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8" h="4948">
                  <a:moveTo>
                    <a:pt x="1524" y="188"/>
                  </a:moveTo>
                  <a:cubicBezTo>
                    <a:pt x="762" y="188"/>
                    <a:pt x="476" y="1808"/>
                    <a:pt x="0" y="2665"/>
                  </a:cubicBezTo>
                  <a:cubicBezTo>
                    <a:pt x="162" y="4075"/>
                    <a:pt x="1429" y="5094"/>
                    <a:pt x="2838" y="4932"/>
                  </a:cubicBezTo>
                  <a:cubicBezTo>
                    <a:pt x="3077" y="4903"/>
                    <a:pt x="3305" y="4846"/>
                    <a:pt x="3524" y="4760"/>
                  </a:cubicBezTo>
                  <a:cubicBezTo>
                    <a:pt x="4419" y="4246"/>
                    <a:pt x="4991" y="3312"/>
                    <a:pt x="5048" y="2284"/>
                  </a:cubicBezTo>
                  <a:cubicBezTo>
                    <a:pt x="4886" y="874"/>
                    <a:pt x="3620" y="-145"/>
                    <a:pt x="2210" y="17"/>
                  </a:cubicBezTo>
                  <a:cubicBezTo>
                    <a:pt x="1972" y="46"/>
                    <a:pt x="1743" y="103"/>
                    <a:pt x="1524" y="188"/>
                  </a:cubicBezTo>
                  <a:close/>
                </a:path>
              </a:pathLst>
            </a:custGeom>
            <a:grpFill/>
            <a:ln w="9525"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EBCB57F1-8556-EF2D-9A3F-4367BB7BE9B7}"/>
                </a:ext>
              </a:extLst>
            </p:cNvPr>
            <p:cNvSpPr/>
            <p:nvPr/>
          </p:nvSpPr>
          <p:spPr>
            <a:xfrm>
              <a:off x="7250620" y="2762512"/>
              <a:ext cx="4995" cy="5833"/>
            </a:xfrm>
            <a:custGeom>
              <a:avLst/>
              <a:gdLst>
                <a:gd name="connsiteX0" fmla="*/ 0 w 4995"/>
                <a:gd name="connsiteY0" fmla="*/ 3167 h 5833"/>
                <a:gd name="connsiteX1" fmla="*/ 1333 w 4995"/>
                <a:gd name="connsiteY1" fmla="*/ 5834 h 5833"/>
                <a:gd name="connsiteX2" fmla="*/ 4763 w 4995"/>
                <a:gd name="connsiteY2" fmla="*/ 2786 h 5833"/>
                <a:gd name="connsiteX3" fmla="*/ 3991 w 4995"/>
                <a:gd name="connsiteY3" fmla="*/ 204 h 5833"/>
                <a:gd name="connsiteX4" fmla="*/ 3524 w 4995"/>
                <a:gd name="connsiteY4" fmla="*/ 23 h 5833"/>
                <a:gd name="connsiteX5" fmla="*/ 19 w 4995"/>
                <a:gd name="connsiteY5" fmla="*/ 2766 h 5833"/>
                <a:gd name="connsiteX6" fmla="*/ 0 w 4995"/>
                <a:gd name="connsiteY6" fmla="*/ 3167 h 5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95" h="5833">
                  <a:moveTo>
                    <a:pt x="0" y="3167"/>
                  </a:moveTo>
                  <a:cubicBezTo>
                    <a:pt x="0" y="4024"/>
                    <a:pt x="762" y="5834"/>
                    <a:pt x="1333" y="5834"/>
                  </a:cubicBezTo>
                  <a:cubicBezTo>
                    <a:pt x="3524" y="5834"/>
                    <a:pt x="4191" y="4405"/>
                    <a:pt x="4763" y="2786"/>
                  </a:cubicBezTo>
                  <a:cubicBezTo>
                    <a:pt x="5267" y="1862"/>
                    <a:pt x="4924" y="709"/>
                    <a:pt x="3991" y="204"/>
                  </a:cubicBezTo>
                  <a:cubicBezTo>
                    <a:pt x="3848" y="118"/>
                    <a:pt x="3686" y="61"/>
                    <a:pt x="3524" y="23"/>
                  </a:cubicBezTo>
                  <a:cubicBezTo>
                    <a:pt x="1800" y="-186"/>
                    <a:pt x="238" y="1042"/>
                    <a:pt x="19" y="2766"/>
                  </a:cubicBezTo>
                  <a:cubicBezTo>
                    <a:pt x="10" y="2900"/>
                    <a:pt x="0" y="3033"/>
                    <a:pt x="0" y="3167"/>
                  </a:cubicBezTo>
                  <a:close/>
                </a:path>
              </a:pathLst>
            </a:custGeom>
            <a:grpFill/>
            <a:ln w="9525"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04689FDE-33C8-918A-6D7F-AD19B1F8DBD3}"/>
                </a:ext>
              </a:extLst>
            </p:cNvPr>
            <p:cNvSpPr/>
            <p:nvPr/>
          </p:nvSpPr>
          <p:spPr>
            <a:xfrm>
              <a:off x="7704391" y="2759583"/>
              <a:ext cx="4765" cy="4000"/>
            </a:xfrm>
            <a:custGeom>
              <a:avLst/>
              <a:gdLst>
                <a:gd name="connsiteX0" fmla="*/ 1334 w 4765"/>
                <a:gd name="connsiteY0" fmla="*/ 0 h 4000"/>
                <a:gd name="connsiteX1" fmla="*/ 0 w 4765"/>
                <a:gd name="connsiteY1" fmla="*/ 2858 h 4000"/>
                <a:gd name="connsiteX2" fmla="*/ 3239 w 4765"/>
                <a:gd name="connsiteY2" fmla="*/ 4000 h 4000"/>
                <a:gd name="connsiteX3" fmla="*/ 4382 w 4765"/>
                <a:gd name="connsiteY3" fmla="*/ 1238 h 4000"/>
                <a:gd name="connsiteX4" fmla="*/ 1334 w 4765"/>
                <a:gd name="connsiteY4" fmla="*/ 0 h 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5" h="4000">
                  <a:moveTo>
                    <a:pt x="1334" y="0"/>
                  </a:moveTo>
                  <a:lnTo>
                    <a:pt x="0" y="2858"/>
                  </a:lnTo>
                  <a:lnTo>
                    <a:pt x="3239" y="4000"/>
                  </a:lnTo>
                  <a:cubicBezTo>
                    <a:pt x="4572" y="3429"/>
                    <a:pt x="5239" y="2381"/>
                    <a:pt x="4382" y="1238"/>
                  </a:cubicBezTo>
                  <a:cubicBezTo>
                    <a:pt x="3524" y="95"/>
                    <a:pt x="2096" y="381"/>
                    <a:pt x="1334" y="0"/>
                  </a:cubicBezTo>
                  <a:close/>
                </a:path>
              </a:pathLst>
            </a:custGeom>
            <a:grpFill/>
            <a:ln w="9525"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916E6A83-944A-EE4D-C5AB-33F844292289}"/>
                </a:ext>
              </a:extLst>
            </p:cNvPr>
            <p:cNvSpPr/>
            <p:nvPr/>
          </p:nvSpPr>
          <p:spPr>
            <a:xfrm>
              <a:off x="7688515" y="2758993"/>
              <a:ext cx="4528" cy="4554"/>
            </a:xfrm>
            <a:custGeom>
              <a:avLst/>
              <a:gdLst>
                <a:gd name="connsiteX0" fmla="*/ 350 w 4528"/>
                <a:gd name="connsiteY0" fmla="*/ 1637 h 4554"/>
                <a:gd name="connsiteX1" fmla="*/ 1398 w 4528"/>
                <a:gd name="connsiteY1" fmla="*/ 4399 h 4554"/>
                <a:gd name="connsiteX2" fmla="*/ 4446 w 4528"/>
                <a:gd name="connsiteY2" fmla="*/ 3161 h 4554"/>
                <a:gd name="connsiteX3" fmla="*/ 3398 w 4528"/>
                <a:gd name="connsiteY3" fmla="*/ 304 h 4554"/>
                <a:gd name="connsiteX4" fmla="*/ 350 w 4528"/>
                <a:gd name="connsiteY4" fmla="*/ 1637 h 45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8" h="4554">
                  <a:moveTo>
                    <a:pt x="350" y="1637"/>
                  </a:moveTo>
                  <a:cubicBezTo>
                    <a:pt x="-507" y="2685"/>
                    <a:pt x="350" y="3828"/>
                    <a:pt x="1398" y="4399"/>
                  </a:cubicBezTo>
                  <a:cubicBezTo>
                    <a:pt x="2446" y="4971"/>
                    <a:pt x="4065" y="3828"/>
                    <a:pt x="4446" y="3161"/>
                  </a:cubicBezTo>
                  <a:cubicBezTo>
                    <a:pt x="4827" y="2494"/>
                    <a:pt x="3779" y="1256"/>
                    <a:pt x="3398" y="304"/>
                  </a:cubicBezTo>
                  <a:cubicBezTo>
                    <a:pt x="3017" y="-649"/>
                    <a:pt x="922" y="875"/>
                    <a:pt x="350" y="1637"/>
                  </a:cubicBezTo>
                  <a:close/>
                </a:path>
              </a:pathLst>
            </a:custGeom>
            <a:grpFill/>
            <a:ln w="9525"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15E9E9D4-0241-9636-C6D2-229DC085B84A}"/>
                </a:ext>
              </a:extLst>
            </p:cNvPr>
            <p:cNvSpPr/>
            <p:nvPr/>
          </p:nvSpPr>
          <p:spPr>
            <a:xfrm>
              <a:off x="7581042" y="2759561"/>
              <a:ext cx="6772" cy="4875"/>
            </a:xfrm>
            <a:custGeom>
              <a:avLst/>
              <a:gdLst>
                <a:gd name="connsiteX0" fmla="*/ 3810 w 6772"/>
                <a:gd name="connsiteY0" fmla="*/ 402 h 4875"/>
                <a:gd name="connsiteX1" fmla="*/ 0 w 6772"/>
                <a:gd name="connsiteY1" fmla="*/ 3450 h 4875"/>
                <a:gd name="connsiteX2" fmla="*/ 3143 w 6772"/>
                <a:gd name="connsiteY2" fmla="*/ 4784 h 4875"/>
                <a:gd name="connsiteX3" fmla="*/ 6763 w 6772"/>
                <a:gd name="connsiteY3" fmla="*/ 1641 h 4875"/>
                <a:gd name="connsiteX4" fmla="*/ 3810 w 6772"/>
                <a:gd name="connsiteY4" fmla="*/ 402 h 4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72" h="4875">
                  <a:moveTo>
                    <a:pt x="3810" y="402"/>
                  </a:moveTo>
                  <a:cubicBezTo>
                    <a:pt x="2096" y="974"/>
                    <a:pt x="0" y="1355"/>
                    <a:pt x="0" y="3450"/>
                  </a:cubicBezTo>
                  <a:cubicBezTo>
                    <a:pt x="0" y="3450"/>
                    <a:pt x="2000" y="4308"/>
                    <a:pt x="3143" y="4784"/>
                  </a:cubicBezTo>
                  <a:cubicBezTo>
                    <a:pt x="4286" y="5260"/>
                    <a:pt x="6953" y="3831"/>
                    <a:pt x="6763" y="1641"/>
                  </a:cubicBezTo>
                  <a:cubicBezTo>
                    <a:pt x="6572" y="-550"/>
                    <a:pt x="5239" y="-74"/>
                    <a:pt x="3810" y="402"/>
                  </a:cubicBezTo>
                  <a:close/>
                </a:path>
              </a:pathLst>
            </a:custGeom>
            <a:grpFill/>
            <a:ln w="9525" cap="flat">
              <a:noFill/>
              <a:prstDash val="solid"/>
              <a:miter/>
            </a:ln>
          </p:spPr>
          <p:txBody>
            <a:bodyPr rtlCol="0" anchor="ctr"/>
            <a:lstStyle/>
            <a:p>
              <a:endParaRPr lang="en-US"/>
            </a:p>
          </p:txBody>
        </p:sp>
        <p:sp>
          <p:nvSpPr>
            <p:cNvPr id="76" name="Freeform 75">
              <a:extLst>
                <a:ext uri="{FF2B5EF4-FFF2-40B4-BE49-F238E27FC236}">
                  <a16:creationId xmlns:a16="http://schemas.microsoft.com/office/drawing/2014/main" id="{91D6AF5C-B2DD-71E1-B2D6-888C1E127255}"/>
                </a:ext>
              </a:extLst>
            </p:cNvPr>
            <p:cNvSpPr/>
            <p:nvPr/>
          </p:nvSpPr>
          <p:spPr>
            <a:xfrm>
              <a:off x="7509306" y="2752637"/>
              <a:ext cx="5974" cy="5231"/>
            </a:xfrm>
            <a:custGeom>
              <a:avLst/>
              <a:gdLst>
                <a:gd name="connsiteX0" fmla="*/ 2298 w 5974"/>
                <a:gd name="connsiteY0" fmla="*/ 88 h 5231"/>
                <a:gd name="connsiteX1" fmla="*/ 203 w 5974"/>
                <a:gd name="connsiteY1" fmla="*/ 3707 h 5231"/>
                <a:gd name="connsiteX2" fmla="*/ 2870 w 5974"/>
                <a:gd name="connsiteY2" fmla="*/ 5231 h 5231"/>
                <a:gd name="connsiteX3" fmla="*/ 5918 w 5974"/>
                <a:gd name="connsiteY3" fmla="*/ 2469 h 5231"/>
                <a:gd name="connsiteX4" fmla="*/ 2518 w 5974"/>
                <a:gd name="connsiteY4" fmla="*/ 40 h 5231"/>
                <a:gd name="connsiteX5" fmla="*/ 2298 w 5974"/>
                <a:gd name="connsiteY5" fmla="*/ 88 h 5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74" h="5231">
                  <a:moveTo>
                    <a:pt x="2298" y="88"/>
                  </a:moveTo>
                  <a:cubicBezTo>
                    <a:pt x="584" y="755"/>
                    <a:pt x="-464" y="1993"/>
                    <a:pt x="203" y="3707"/>
                  </a:cubicBezTo>
                  <a:cubicBezTo>
                    <a:pt x="851" y="4555"/>
                    <a:pt x="1813" y="5108"/>
                    <a:pt x="2870" y="5231"/>
                  </a:cubicBezTo>
                  <a:cubicBezTo>
                    <a:pt x="4680" y="5231"/>
                    <a:pt x="6299" y="4374"/>
                    <a:pt x="5918" y="2469"/>
                  </a:cubicBezTo>
                  <a:cubicBezTo>
                    <a:pt x="5651" y="859"/>
                    <a:pt x="4127" y="-226"/>
                    <a:pt x="2518" y="40"/>
                  </a:cubicBezTo>
                  <a:cubicBezTo>
                    <a:pt x="2441" y="59"/>
                    <a:pt x="2375" y="69"/>
                    <a:pt x="2298" y="88"/>
                  </a:cubicBezTo>
                  <a:close/>
                </a:path>
              </a:pathLst>
            </a:custGeom>
            <a:grpFill/>
            <a:ln w="9525"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id="{2BAE9B52-E710-9F95-67DA-2AB264023B96}"/>
                </a:ext>
              </a:extLst>
            </p:cNvPr>
            <p:cNvSpPr/>
            <p:nvPr/>
          </p:nvSpPr>
          <p:spPr>
            <a:xfrm>
              <a:off x="7625905" y="2704316"/>
              <a:ext cx="3679" cy="3361"/>
            </a:xfrm>
            <a:custGeom>
              <a:avLst/>
              <a:gdLst>
                <a:gd name="connsiteX0" fmla="*/ 1238 w 3679"/>
                <a:gd name="connsiteY0" fmla="*/ 3355 h 3361"/>
                <a:gd name="connsiteX1" fmla="*/ 3620 w 3679"/>
                <a:gd name="connsiteY1" fmla="*/ 1736 h 3361"/>
                <a:gd name="connsiteX2" fmla="*/ 1810 w 3679"/>
                <a:gd name="connsiteY2" fmla="*/ 21 h 3361"/>
                <a:gd name="connsiteX3" fmla="*/ 0 w 3679"/>
                <a:gd name="connsiteY3" fmla="*/ 2402 h 3361"/>
                <a:gd name="connsiteX4" fmla="*/ 1238 w 3679"/>
                <a:gd name="connsiteY4" fmla="*/ 3355 h 33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79" h="3361">
                  <a:moveTo>
                    <a:pt x="1238" y="3355"/>
                  </a:moveTo>
                  <a:cubicBezTo>
                    <a:pt x="2096" y="3355"/>
                    <a:pt x="3334" y="2498"/>
                    <a:pt x="3620" y="1736"/>
                  </a:cubicBezTo>
                  <a:cubicBezTo>
                    <a:pt x="3905" y="974"/>
                    <a:pt x="3143" y="-169"/>
                    <a:pt x="1810" y="21"/>
                  </a:cubicBezTo>
                  <a:cubicBezTo>
                    <a:pt x="1124" y="745"/>
                    <a:pt x="515" y="1545"/>
                    <a:pt x="0" y="2402"/>
                  </a:cubicBezTo>
                  <a:cubicBezTo>
                    <a:pt x="0" y="2402"/>
                    <a:pt x="953" y="3450"/>
                    <a:pt x="1238" y="3355"/>
                  </a:cubicBezTo>
                  <a:close/>
                </a:path>
              </a:pathLst>
            </a:custGeom>
            <a:grpFill/>
            <a:ln w="9525"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id="{61FC2F62-766A-3151-7132-C6212814E543}"/>
                </a:ext>
              </a:extLst>
            </p:cNvPr>
            <p:cNvSpPr/>
            <p:nvPr/>
          </p:nvSpPr>
          <p:spPr>
            <a:xfrm>
              <a:off x="7432382" y="2707862"/>
              <a:ext cx="3880" cy="3426"/>
            </a:xfrm>
            <a:custGeom>
              <a:avLst/>
              <a:gdLst>
                <a:gd name="connsiteX0" fmla="*/ 1404 w 3880"/>
                <a:gd name="connsiteY0" fmla="*/ 3334 h 3426"/>
                <a:gd name="connsiteX1" fmla="*/ 3881 w 3880"/>
                <a:gd name="connsiteY1" fmla="*/ 2000 h 3426"/>
                <a:gd name="connsiteX2" fmla="*/ 1595 w 3880"/>
                <a:gd name="connsiteY2" fmla="*/ 0 h 3426"/>
                <a:gd name="connsiteX3" fmla="*/ 166 w 3880"/>
                <a:gd name="connsiteY3" fmla="*/ 2381 h 3426"/>
                <a:gd name="connsiteX4" fmla="*/ 1404 w 3880"/>
                <a:gd name="connsiteY4" fmla="*/ 3334 h 3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0" h="3426">
                  <a:moveTo>
                    <a:pt x="1404" y="3334"/>
                  </a:moveTo>
                  <a:cubicBezTo>
                    <a:pt x="2271" y="2972"/>
                    <a:pt x="3100" y="2524"/>
                    <a:pt x="3881" y="2000"/>
                  </a:cubicBezTo>
                  <a:lnTo>
                    <a:pt x="1595" y="0"/>
                  </a:lnTo>
                  <a:cubicBezTo>
                    <a:pt x="261" y="0"/>
                    <a:pt x="-310" y="1048"/>
                    <a:pt x="166" y="2381"/>
                  </a:cubicBezTo>
                  <a:cubicBezTo>
                    <a:pt x="642" y="3715"/>
                    <a:pt x="1119" y="3429"/>
                    <a:pt x="1404" y="3334"/>
                  </a:cubicBezTo>
                  <a:close/>
                </a:path>
              </a:pathLst>
            </a:custGeom>
            <a:grpFill/>
            <a:ln w="9525"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id="{81307AFA-6827-6CD3-B296-106315456BD8}"/>
                </a:ext>
              </a:extLst>
            </p:cNvPr>
            <p:cNvSpPr/>
            <p:nvPr/>
          </p:nvSpPr>
          <p:spPr>
            <a:xfrm>
              <a:off x="7447567" y="2756344"/>
              <a:ext cx="3976" cy="3429"/>
            </a:xfrm>
            <a:custGeom>
              <a:avLst/>
              <a:gdLst>
                <a:gd name="connsiteX0" fmla="*/ 1554 w 3976"/>
                <a:gd name="connsiteY0" fmla="*/ 0 h 3429"/>
                <a:gd name="connsiteX1" fmla="*/ 221 w 3976"/>
                <a:gd name="connsiteY1" fmla="*/ 2381 h 3429"/>
                <a:gd name="connsiteX2" fmla="*/ 1554 w 3976"/>
                <a:gd name="connsiteY2" fmla="*/ 3429 h 3429"/>
                <a:gd name="connsiteX3" fmla="*/ 3935 w 3976"/>
                <a:gd name="connsiteY3" fmla="*/ 2191 h 3429"/>
                <a:gd name="connsiteX4" fmla="*/ 1554 w 3976"/>
                <a:gd name="connsiteY4" fmla="*/ 0 h 34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6" h="3429">
                  <a:moveTo>
                    <a:pt x="1554" y="0"/>
                  </a:moveTo>
                  <a:cubicBezTo>
                    <a:pt x="221" y="0"/>
                    <a:pt x="-351" y="1048"/>
                    <a:pt x="221" y="2381"/>
                  </a:cubicBezTo>
                  <a:cubicBezTo>
                    <a:pt x="497" y="2905"/>
                    <a:pt x="983" y="3286"/>
                    <a:pt x="1554" y="3429"/>
                  </a:cubicBezTo>
                  <a:cubicBezTo>
                    <a:pt x="2983" y="3429"/>
                    <a:pt x="4221" y="3429"/>
                    <a:pt x="3935" y="2191"/>
                  </a:cubicBezTo>
                  <a:cubicBezTo>
                    <a:pt x="3650" y="952"/>
                    <a:pt x="2411" y="762"/>
                    <a:pt x="1554" y="0"/>
                  </a:cubicBezTo>
                  <a:close/>
                </a:path>
              </a:pathLst>
            </a:custGeom>
            <a:grpFill/>
            <a:ln w="9525"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id="{6FB9A4DF-5228-11B9-96FC-0D8B3BA41977}"/>
                </a:ext>
              </a:extLst>
            </p:cNvPr>
            <p:cNvSpPr/>
            <p:nvPr/>
          </p:nvSpPr>
          <p:spPr>
            <a:xfrm>
              <a:off x="7671125" y="2755197"/>
              <a:ext cx="4034" cy="3626"/>
            </a:xfrm>
            <a:custGeom>
              <a:avLst/>
              <a:gdLst>
                <a:gd name="connsiteX0" fmla="*/ 786 w 4034"/>
                <a:gd name="connsiteY0" fmla="*/ 100 h 3626"/>
                <a:gd name="connsiteX1" fmla="*/ 786 w 4034"/>
                <a:gd name="connsiteY1" fmla="*/ 2862 h 3626"/>
                <a:gd name="connsiteX2" fmla="*/ 3310 w 4034"/>
                <a:gd name="connsiteY2" fmla="*/ 3290 h 3626"/>
                <a:gd name="connsiteX3" fmla="*/ 3739 w 4034"/>
                <a:gd name="connsiteY3" fmla="*/ 2862 h 3626"/>
                <a:gd name="connsiteX4" fmla="*/ 3281 w 4034"/>
                <a:gd name="connsiteY4" fmla="*/ 481 h 3626"/>
                <a:gd name="connsiteX5" fmla="*/ 2500 w 4034"/>
                <a:gd name="connsiteY5" fmla="*/ 195 h 3626"/>
                <a:gd name="connsiteX6" fmla="*/ 786 w 4034"/>
                <a:gd name="connsiteY6" fmla="*/ 100 h 3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34" h="3626">
                  <a:moveTo>
                    <a:pt x="786" y="100"/>
                  </a:moveTo>
                  <a:cubicBezTo>
                    <a:pt x="-262" y="862"/>
                    <a:pt x="-262" y="1909"/>
                    <a:pt x="786" y="2862"/>
                  </a:cubicBezTo>
                  <a:cubicBezTo>
                    <a:pt x="1367" y="3681"/>
                    <a:pt x="2491" y="3871"/>
                    <a:pt x="3310" y="3290"/>
                  </a:cubicBezTo>
                  <a:cubicBezTo>
                    <a:pt x="3472" y="3176"/>
                    <a:pt x="3624" y="3024"/>
                    <a:pt x="3739" y="2862"/>
                  </a:cubicBezTo>
                  <a:cubicBezTo>
                    <a:pt x="4272" y="2081"/>
                    <a:pt x="4062" y="1014"/>
                    <a:pt x="3281" y="481"/>
                  </a:cubicBezTo>
                  <a:cubicBezTo>
                    <a:pt x="3053" y="319"/>
                    <a:pt x="2777" y="223"/>
                    <a:pt x="2500" y="195"/>
                  </a:cubicBezTo>
                  <a:cubicBezTo>
                    <a:pt x="1957" y="-24"/>
                    <a:pt x="1348" y="-62"/>
                    <a:pt x="786" y="100"/>
                  </a:cubicBezTo>
                  <a:close/>
                </a:path>
              </a:pathLst>
            </a:custGeom>
            <a:grpFill/>
            <a:ln w="9525"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id="{43327008-16B0-F8FF-7025-2C052C851074}"/>
                </a:ext>
              </a:extLst>
            </p:cNvPr>
            <p:cNvSpPr/>
            <p:nvPr/>
          </p:nvSpPr>
          <p:spPr>
            <a:xfrm>
              <a:off x="7723536" y="2755277"/>
              <a:ext cx="6572" cy="7172"/>
            </a:xfrm>
            <a:custGeom>
              <a:avLst/>
              <a:gdLst>
                <a:gd name="connsiteX0" fmla="*/ 4286 w 6572"/>
                <a:gd name="connsiteY0" fmla="*/ 20 h 7172"/>
                <a:gd name="connsiteX1" fmla="*/ 953 w 6572"/>
                <a:gd name="connsiteY1" fmla="*/ 5354 h 7172"/>
                <a:gd name="connsiteX2" fmla="*/ 0 w 6572"/>
                <a:gd name="connsiteY2" fmla="*/ 6592 h 7172"/>
                <a:gd name="connsiteX3" fmla="*/ 762 w 6572"/>
                <a:gd name="connsiteY3" fmla="*/ 7164 h 7172"/>
                <a:gd name="connsiteX4" fmla="*/ 2000 w 6572"/>
                <a:gd name="connsiteY4" fmla="*/ 6306 h 7172"/>
                <a:gd name="connsiteX5" fmla="*/ 6572 w 6572"/>
                <a:gd name="connsiteY5" fmla="*/ 1544 h 7172"/>
                <a:gd name="connsiteX6" fmla="*/ 4286 w 6572"/>
                <a:gd name="connsiteY6" fmla="*/ 20 h 7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72" h="7172">
                  <a:moveTo>
                    <a:pt x="4286" y="20"/>
                  </a:moveTo>
                  <a:cubicBezTo>
                    <a:pt x="1429" y="782"/>
                    <a:pt x="1334" y="3163"/>
                    <a:pt x="953" y="5354"/>
                  </a:cubicBezTo>
                  <a:cubicBezTo>
                    <a:pt x="581" y="5725"/>
                    <a:pt x="267" y="6144"/>
                    <a:pt x="0" y="6592"/>
                  </a:cubicBezTo>
                  <a:cubicBezTo>
                    <a:pt x="0" y="6592"/>
                    <a:pt x="571" y="7259"/>
                    <a:pt x="762" y="7164"/>
                  </a:cubicBezTo>
                  <a:cubicBezTo>
                    <a:pt x="1210" y="6935"/>
                    <a:pt x="1629" y="6649"/>
                    <a:pt x="2000" y="6306"/>
                  </a:cubicBezTo>
                  <a:cubicBezTo>
                    <a:pt x="4191" y="5259"/>
                    <a:pt x="6287" y="4020"/>
                    <a:pt x="6572" y="1544"/>
                  </a:cubicBezTo>
                  <a:cubicBezTo>
                    <a:pt x="6572" y="1068"/>
                    <a:pt x="4858" y="-171"/>
                    <a:pt x="4286" y="20"/>
                  </a:cubicBezTo>
                  <a:close/>
                </a:path>
              </a:pathLst>
            </a:custGeom>
            <a:grpFill/>
            <a:ln w="9525"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id="{D2BACEE9-0B04-426F-349F-6704545489D9}"/>
                </a:ext>
              </a:extLst>
            </p:cNvPr>
            <p:cNvSpPr/>
            <p:nvPr/>
          </p:nvSpPr>
          <p:spPr>
            <a:xfrm>
              <a:off x="7742251" y="2755321"/>
              <a:ext cx="3484" cy="2833"/>
            </a:xfrm>
            <a:custGeom>
              <a:avLst/>
              <a:gdLst>
                <a:gd name="connsiteX0" fmla="*/ 50 w 3484"/>
                <a:gd name="connsiteY0" fmla="*/ 166 h 2833"/>
                <a:gd name="connsiteX1" fmla="*/ 50 w 3484"/>
                <a:gd name="connsiteY1" fmla="*/ 2833 h 2833"/>
                <a:gd name="connsiteX2" fmla="*/ 3003 w 3484"/>
                <a:gd name="connsiteY2" fmla="*/ 2833 h 2833"/>
                <a:gd name="connsiteX3" fmla="*/ 2145 w 3484"/>
                <a:gd name="connsiteY3" fmla="*/ 357 h 2833"/>
                <a:gd name="connsiteX4" fmla="*/ 50 w 3484"/>
                <a:gd name="connsiteY4" fmla="*/ 166 h 2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84" h="2833">
                  <a:moveTo>
                    <a:pt x="50" y="166"/>
                  </a:moveTo>
                  <a:cubicBezTo>
                    <a:pt x="-17" y="1052"/>
                    <a:pt x="-17" y="1947"/>
                    <a:pt x="50" y="2833"/>
                  </a:cubicBezTo>
                  <a:lnTo>
                    <a:pt x="3003" y="2833"/>
                  </a:lnTo>
                  <a:cubicBezTo>
                    <a:pt x="3860" y="1595"/>
                    <a:pt x="3574" y="738"/>
                    <a:pt x="2145" y="357"/>
                  </a:cubicBezTo>
                  <a:cubicBezTo>
                    <a:pt x="717" y="-24"/>
                    <a:pt x="145" y="-120"/>
                    <a:pt x="50" y="166"/>
                  </a:cubicBezTo>
                  <a:close/>
                </a:path>
              </a:pathLst>
            </a:custGeom>
            <a:grpFill/>
            <a:ln w="9525" cap="flat">
              <a:noFill/>
              <a:prstDash val="solid"/>
              <a:miter/>
            </a:ln>
          </p:spPr>
          <p:txBody>
            <a:bodyPr rtlCol="0" anchor="ctr"/>
            <a:lstStyle/>
            <a:p>
              <a:endParaRPr lang="en-US"/>
            </a:p>
          </p:txBody>
        </p:sp>
        <p:sp>
          <p:nvSpPr>
            <p:cNvPr id="83" name="Freeform 82">
              <a:extLst>
                <a:ext uri="{FF2B5EF4-FFF2-40B4-BE49-F238E27FC236}">
                  <a16:creationId xmlns:a16="http://schemas.microsoft.com/office/drawing/2014/main" id="{D9E4FD00-6DD2-31D3-A162-0BBB2CCBF77A}"/>
                </a:ext>
              </a:extLst>
            </p:cNvPr>
            <p:cNvSpPr/>
            <p:nvPr/>
          </p:nvSpPr>
          <p:spPr>
            <a:xfrm>
              <a:off x="6618536" y="2723913"/>
              <a:ext cx="4100" cy="3932"/>
            </a:xfrm>
            <a:custGeom>
              <a:avLst/>
              <a:gdLst>
                <a:gd name="connsiteX0" fmla="*/ 2481 w 4100"/>
                <a:gd name="connsiteY0" fmla="*/ 3475 h 3932"/>
                <a:gd name="connsiteX1" fmla="*/ 4101 w 4100"/>
                <a:gd name="connsiteY1" fmla="*/ 903 h 3932"/>
                <a:gd name="connsiteX2" fmla="*/ 1243 w 4100"/>
                <a:gd name="connsiteY2" fmla="*/ 46 h 3932"/>
                <a:gd name="connsiteX3" fmla="*/ 5 w 4100"/>
                <a:gd name="connsiteY3" fmla="*/ 2522 h 3932"/>
                <a:gd name="connsiteX4" fmla="*/ 1453 w 4100"/>
                <a:gd name="connsiteY4" fmla="*/ 3932 h 3932"/>
                <a:gd name="connsiteX5" fmla="*/ 2481 w 4100"/>
                <a:gd name="connsiteY5" fmla="*/ 3475 h 3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0" h="3932">
                  <a:moveTo>
                    <a:pt x="2481" y="3475"/>
                  </a:moveTo>
                  <a:cubicBezTo>
                    <a:pt x="3243" y="2903"/>
                    <a:pt x="3529" y="1760"/>
                    <a:pt x="4101" y="903"/>
                  </a:cubicBezTo>
                  <a:cubicBezTo>
                    <a:pt x="3148" y="903"/>
                    <a:pt x="1910" y="-240"/>
                    <a:pt x="1243" y="46"/>
                  </a:cubicBezTo>
                  <a:cubicBezTo>
                    <a:pt x="415" y="589"/>
                    <a:pt x="-52" y="1532"/>
                    <a:pt x="5" y="2522"/>
                  </a:cubicBezTo>
                  <a:cubicBezTo>
                    <a:pt x="14" y="3313"/>
                    <a:pt x="662" y="3942"/>
                    <a:pt x="1453" y="3932"/>
                  </a:cubicBezTo>
                  <a:cubicBezTo>
                    <a:pt x="1843" y="3923"/>
                    <a:pt x="2215" y="3761"/>
                    <a:pt x="2481" y="3475"/>
                  </a:cubicBezTo>
                  <a:close/>
                </a:path>
              </a:pathLst>
            </a:custGeom>
            <a:grpFill/>
            <a:ln w="9525" cap="flat">
              <a:noFill/>
              <a:prstDash val="solid"/>
              <a:miter/>
            </a:ln>
          </p:spPr>
          <p:txBody>
            <a:bodyPr rtlCol="0" anchor="ctr"/>
            <a:lstStyle/>
            <a:p>
              <a:endParaRPr lang="en-US"/>
            </a:p>
          </p:txBody>
        </p:sp>
        <p:sp>
          <p:nvSpPr>
            <p:cNvPr id="84" name="Freeform 83">
              <a:extLst>
                <a:ext uri="{FF2B5EF4-FFF2-40B4-BE49-F238E27FC236}">
                  <a16:creationId xmlns:a16="http://schemas.microsoft.com/office/drawing/2014/main" id="{B66F7F7F-5F96-9FE4-2D25-F695635B9392}"/>
                </a:ext>
              </a:extLst>
            </p:cNvPr>
            <p:cNvSpPr/>
            <p:nvPr/>
          </p:nvSpPr>
          <p:spPr>
            <a:xfrm>
              <a:off x="6563486" y="2724290"/>
              <a:ext cx="4095" cy="3905"/>
            </a:xfrm>
            <a:custGeom>
              <a:avLst/>
              <a:gdLst>
                <a:gd name="connsiteX0" fmla="*/ 4096 w 4095"/>
                <a:gd name="connsiteY0" fmla="*/ 1383 h 3905"/>
                <a:gd name="connsiteX1" fmla="*/ 1524 w 4095"/>
                <a:gd name="connsiteY1" fmla="*/ 431 h 3905"/>
                <a:gd name="connsiteX2" fmla="*/ 0 w 4095"/>
                <a:gd name="connsiteY2" fmla="*/ 3002 h 3905"/>
                <a:gd name="connsiteX3" fmla="*/ 2667 w 4095"/>
                <a:gd name="connsiteY3" fmla="*/ 3860 h 3905"/>
                <a:gd name="connsiteX4" fmla="*/ 4096 w 4095"/>
                <a:gd name="connsiteY4" fmla="*/ 1383 h 3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5" h="3905">
                  <a:moveTo>
                    <a:pt x="4096" y="1383"/>
                  </a:moveTo>
                  <a:cubicBezTo>
                    <a:pt x="3620" y="50"/>
                    <a:pt x="2667" y="-427"/>
                    <a:pt x="1524" y="431"/>
                  </a:cubicBezTo>
                  <a:cubicBezTo>
                    <a:pt x="876" y="1193"/>
                    <a:pt x="353" y="2059"/>
                    <a:pt x="0" y="3002"/>
                  </a:cubicBezTo>
                  <a:cubicBezTo>
                    <a:pt x="953" y="3002"/>
                    <a:pt x="2191" y="4145"/>
                    <a:pt x="2667" y="3860"/>
                  </a:cubicBezTo>
                  <a:cubicBezTo>
                    <a:pt x="3143" y="3574"/>
                    <a:pt x="3620" y="2240"/>
                    <a:pt x="4096" y="1383"/>
                  </a:cubicBezTo>
                  <a:close/>
                </a:path>
              </a:pathLst>
            </a:custGeom>
            <a:grpFill/>
            <a:ln w="9525" cap="flat">
              <a:noFill/>
              <a:prstDash val="solid"/>
              <a:miter/>
            </a:ln>
          </p:spPr>
          <p:txBody>
            <a:bodyPr rtlCol="0" anchor="ctr"/>
            <a:lstStyle/>
            <a:p>
              <a:endParaRPr lang="en-US"/>
            </a:p>
          </p:txBody>
        </p:sp>
        <p:sp>
          <p:nvSpPr>
            <p:cNvPr id="85" name="Freeform 84">
              <a:extLst>
                <a:ext uri="{FF2B5EF4-FFF2-40B4-BE49-F238E27FC236}">
                  <a16:creationId xmlns:a16="http://schemas.microsoft.com/office/drawing/2014/main" id="{3B497681-AFA2-6825-545B-CF147FCECE7E}"/>
                </a:ext>
              </a:extLst>
            </p:cNvPr>
            <p:cNvSpPr/>
            <p:nvPr/>
          </p:nvSpPr>
          <p:spPr>
            <a:xfrm>
              <a:off x="7886819" y="2705433"/>
              <a:ext cx="4452" cy="2667"/>
            </a:xfrm>
            <a:custGeom>
              <a:avLst/>
              <a:gdLst>
                <a:gd name="connsiteX0" fmla="*/ 4453 w 4452"/>
                <a:gd name="connsiteY0" fmla="*/ 2238 h 2667"/>
                <a:gd name="connsiteX1" fmla="*/ 2738 w 4452"/>
                <a:gd name="connsiteY1" fmla="*/ 143 h 2667"/>
                <a:gd name="connsiteX2" fmla="*/ 929 w 4452"/>
                <a:gd name="connsiteY2" fmla="*/ 143 h 2667"/>
                <a:gd name="connsiteX3" fmla="*/ 929 w 4452"/>
                <a:gd name="connsiteY3" fmla="*/ 2524 h 2667"/>
                <a:gd name="connsiteX4" fmla="*/ 4453 w 4452"/>
                <a:gd name="connsiteY4" fmla="*/ 2238 h 2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52" h="2667">
                  <a:moveTo>
                    <a:pt x="4453" y="2238"/>
                  </a:moveTo>
                  <a:cubicBezTo>
                    <a:pt x="4453" y="1095"/>
                    <a:pt x="4453" y="333"/>
                    <a:pt x="2738" y="143"/>
                  </a:cubicBezTo>
                  <a:cubicBezTo>
                    <a:pt x="2148" y="-48"/>
                    <a:pt x="1519" y="-48"/>
                    <a:pt x="929" y="143"/>
                  </a:cubicBezTo>
                  <a:cubicBezTo>
                    <a:pt x="-310" y="1000"/>
                    <a:pt x="-310" y="2143"/>
                    <a:pt x="929" y="2524"/>
                  </a:cubicBezTo>
                  <a:cubicBezTo>
                    <a:pt x="2167" y="2905"/>
                    <a:pt x="3405" y="2429"/>
                    <a:pt x="4453" y="2238"/>
                  </a:cubicBezTo>
                  <a:close/>
                </a:path>
              </a:pathLst>
            </a:custGeom>
            <a:grpFill/>
            <a:ln w="9525" cap="flat">
              <a:noFill/>
              <a:prstDash val="solid"/>
              <a:miter/>
            </a:ln>
          </p:spPr>
          <p:txBody>
            <a:bodyPr rtlCol="0" anchor="ctr"/>
            <a:lstStyle/>
            <a:p>
              <a:endParaRPr lang="en-US"/>
            </a:p>
          </p:txBody>
        </p:sp>
        <p:sp>
          <p:nvSpPr>
            <p:cNvPr id="86" name="Freeform 85">
              <a:extLst>
                <a:ext uri="{FF2B5EF4-FFF2-40B4-BE49-F238E27FC236}">
                  <a16:creationId xmlns:a16="http://schemas.microsoft.com/office/drawing/2014/main" id="{CE3FC41F-EEBE-4E52-173E-06CAF21E6C11}"/>
                </a:ext>
              </a:extLst>
            </p:cNvPr>
            <p:cNvSpPr/>
            <p:nvPr/>
          </p:nvSpPr>
          <p:spPr>
            <a:xfrm>
              <a:off x="8145875" y="2775966"/>
              <a:ext cx="2571" cy="1619"/>
            </a:xfrm>
            <a:custGeom>
              <a:avLst/>
              <a:gdLst>
                <a:gd name="connsiteX0" fmla="*/ 1334 w 2571"/>
                <a:gd name="connsiteY0" fmla="*/ 0 h 1619"/>
                <a:gd name="connsiteX1" fmla="*/ 0 w 2571"/>
                <a:gd name="connsiteY1" fmla="*/ 667 h 1619"/>
                <a:gd name="connsiteX2" fmla="*/ 1143 w 2571"/>
                <a:gd name="connsiteY2" fmla="*/ 1619 h 1619"/>
                <a:gd name="connsiteX3" fmla="*/ 2572 w 2571"/>
                <a:gd name="connsiteY3" fmla="*/ 952 h 1619"/>
                <a:gd name="connsiteX4" fmla="*/ 1334 w 2571"/>
                <a:gd name="connsiteY4" fmla="*/ 0 h 1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1" h="1619">
                  <a:moveTo>
                    <a:pt x="1334" y="0"/>
                  </a:moveTo>
                  <a:cubicBezTo>
                    <a:pt x="857" y="0"/>
                    <a:pt x="381" y="476"/>
                    <a:pt x="0" y="667"/>
                  </a:cubicBezTo>
                  <a:lnTo>
                    <a:pt x="1143" y="1619"/>
                  </a:lnTo>
                  <a:lnTo>
                    <a:pt x="2572" y="952"/>
                  </a:lnTo>
                  <a:cubicBezTo>
                    <a:pt x="2096" y="571"/>
                    <a:pt x="1810" y="95"/>
                    <a:pt x="1334" y="0"/>
                  </a:cubicBezTo>
                  <a:close/>
                </a:path>
              </a:pathLst>
            </a:custGeom>
            <a:grpFill/>
            <a:ln w="9525" cap="flat">
              <a:noFill/>
              <a:prstDash val="solid"/>
              <a:miter/>
            </a:ln>
          </p:spPr>
          <p:txBody>
            <a:bodyPr rtlCol="0" anchor="ctr"/>
            <a:lstStyle/>
            <a:p>
              <a:endParaRPr lang="en-US"/>
            </a:p>
          </p:txBody>
        </p:sp>
        <p:sp>
          <p:nvSpPr>
            <p:cNvPr id="87" name="Freeform 86">
              <a:extLst>
                <a:ext uri="{FF2B5EF4-FFF2-40B4-BE49-F238E27FC236}">
                  <a16:creationId xmlns:a16="http://schemas.microsoft.com/office/drawing/2014/main" id="{9DCB14CE-C9E4-DD19-37F0-56638711BCD9}"/>
                </a:ext>
              </a:extLst>
            </p:cNvPr>
            <p:cNvSpPr/>
            <p:nvPr/>
          </p:nvSpPr>
          <p:spPr>
            <a:xfrm>
              <a:off x="8167020" y="2767203"/>
              <a:ext cx="1333" cy="1333"/>
            </a:xfrm>
            <a:custGeom>
              <a:avLst/>
              <a:gdLst>
                <a:gd name="connsiteX0" fmla="*/ 762 w 1333"/>
                <a:gd name="connsiteY0" fmla="*/ 0 h 1333"/>
                <a:gd name="connsiteX1" fmla="*/ 0 w 1333"/>
                <a:gd name="connsiteY1" fmla="*/ 1143 h 1333"/>
                <a:gd name="connsiteX2" fmla="*/ 1334 w 1333"/>
                <a:gd name="connsiteY2" fmla="*/ 1333 h 1333"/>
                <a:gd name="connsiteX3" fmla="*/ 762 w 1333"/>
                <a:gd name="connsiteY3" fmla="*/ 0 h 1333"/>
              </a:gdLst>
              <a:ahLst/>
              <a:cxnLst>
                <a:cxn ang="0">
                  <a:pos x="connsiteX0" y="connsiteY0"/>
                </a:cxn>
                <a:cxn ang="0">
                  <a:pos x="connsiteX1" y="connsiteY1"/>
                </a:cxn>
                <a:cxn ang="0">
                  <a:pos x="connsiteX2" y="connsiteY2"/>
                </a:cxn>
                <a:cxn ang="0">
                  <a:pos x="connsiteX3" y="connsiteY3"/>
                </a:cxn>
              </a:cxnLst>
              <a:rect l="l" t="t" r="r" b="b"/>
              <a:pathLst>
                <a:path w="1333" h="1333">
                  <a:moveTo>
                    <a:pt x="762" y="0"/>
                  </a:moveTo>
                  <a:lnTo>
                    <a:pt x="0" y="1143"/>
                  </a:lnTo>
                  <a:lnTo>
                    <a:pt x="1334" y="1333"/>
                  </a:lnTo>
                  <a:lnTo>
                    <a:pt x="762" y="0"/>
                  </a:lnTo>
                  <a:close/>
                </a:path>
              </a:pathLst>
            </a:custGeom>
            <a:grpFill/>
            <a:ln w="9525" cap="flat">
              <a:noFill/>
              <a:prstDash val="solid"/>
              <a:miter/>
            </a:ln>
          </p:spPr>
          <p:txBody>
            <a:bodyPr rtlCol="0" anchor="ctr"/>
            <a:lstStyle/>
            <a:p>
              <a:endParaRPr lang="en-US"/>
            </a:p>
          </p:txBody>
        </p:sp>
        <p:sp>
          <p:nvSpPr>
            <p:cNvPr id="88" name="Freeform 87">
              <a:extLst>
                <a:ext uri="{FF2B5EF4-FFF2-40B4-BE49-F238E27FC236}">
                  <a16:creationId xmlns:a16="http://schemas.microsoft.com/office/drawing/2014/main" id="{EFF618DE-CC36-326A-E7A3-0120D9D95F5E}"/>
                </a:ext>
              </a:extLst>
            </p:cNvPr>
            <p:cNvSpPr/>
            <p:nvPr/>
          </p:nvSpPr>
          <p:spPr>
            <a:xfrm>
              <a:off x="7944883" y="2757106"/>
              <a:ext cx="1538" cy="2427"/>
            </a:xfrm>
            <a:custGeom>
              <a:avLst/>
              <a:gdLst>
                <a:gd name="connsiteX0" fmla="*/ 1538 w 1538"/>
                <a:gd name="connsiteY0" fmla="*/ 1429 h 2427"/>
                <a:gd name="connsiteX1" fmla="*/ 1538 w 1538"/>
                <a:gd name="connsiteY1" fmla="*/ 0 h 2427"/>
                <a:gd name="connsiteX2" fmla="*/ 586 w 1538"/>
                <a:gd name="connsiteY2" fmla="*/ 1714 h 2427"/>
                <a:gd name="connsiteX3" fmla="*/ 1538 w 1538"/>
                <a:gd name="connsiteY3" fmla="*/ 1429 h 2427"/>
              </a:gdLst>
              <a:ahLst/>
              <a:cxnLst>
                <a:cxn ang="0">
                  <a:pos x="connsiteX0" y="connsiteY0"/>
                </a:cxn>
                <a:cxn ang="0">
                  <a:pos x="connsiteX1" y="connsiteY1"/>
                </a:cxn>
                <a:cxn ang="0">
                  <a:pos x="connsiteX2" y="connsiteY2"/>
                </a:cxn>
                <a:cxn ang="0">
                  <a:pos x="connsiteX3" y="connsiteY3"/>
                </a:cxn>
              </a:cxnLst>
              <a:rect l="l" t="t" r="r" b="b"/>
              <a:pathLst>
                <a:path w="1538" h="2427">
                  <a:moveTo>
                    <a:pt x="1538" y="1429"/>
                  </a:moveTo>
                  <a:cubicBezTo>
                    <a:pt x="1538" y="952"/>
                    <a:pt x="1538" y="0"/>
                    <a:pt x="1538" y="0"/>
                  </a:cubicBezTo>
                  <a:cubicBezTo>
                    <a:pt x="-81" y="0"/>
                    <a:pt x="-462" y="0"/>
                    <a:pt x="586" y="1714"/>
                  </a:cubicBezTo>
                  <a:cubicBezTo>
                    <a:pt x="1634" y="3429"/>
                    <a:pt x="1062" y="1524"/>
                    <a:pt x="1538" y="1429"/>
                  </a:cubicBezTo>
                  <a:close/>
                </a:path>
              </a:pathLst>
            </a:custGeom>
            <a:grpFill/>
            <a:ln w="9525" cap="flat">
              <a:noFill/>
              <a:prstDash val="solid"/>
              <a:miter/>
            </a:ln>
          </p:spPr>
          <p:txBody>
            <a:bodyPr rtlCol="0" anchor="ctr"/>
            <a:lstStyle/>
            <a:p>
              <a:endParaRPr lang="en-US"/>
            </a:p>
          </p:txBody>
        </p:sp>
        <p:sp>
          <p:nvSpPr>
            <p:cNvPr id="89" name="Freeform 88">
              <a:extLst>
                <a:ext uri="{FF2B5EF4-FFF2-40B4-BE49-F238E27FC236}">
                  <a16:creationId xmlns:a16="http://schemas.microsoft.com/office/drawing/2014/main" id="{919CDEB8-552B-616A-06A9-CE0F0AC031E0}"/>
                </a:ext>
              </a:extLst>
            </p:cNvPr>
            <p:cNvSpPr/>
            <p:nvPr/>
          </p:nvSpPr>
          <p:spPr>
            <a:xfrm>
              <a:off x="7568074" y="2754608"/>
              <a:ext cx="11539" cy="10784"/>
            </a:xfrm>
            <a:custGeom>
              <a:avLst/>
              <a:gdLst>
                <a:gd name="connsiteX0" fmla="*/ 5634 w 11539"/>
                <a:gd name="connsiteY0" fmla="*/ 2212 h 10784"/>
                <a:gd name="connsiteX1" fmla="*/ 1824 w 11539"/>
                <a:gd name="connsiteY1" fmla="*/ 5451 h 10784"/>
                <a:gd name="connsiteX2" fmla="*/ 1824 w 11539"/>
                <a:gd name="connsiteY2" fmla="*/ 10784 h 10784"/>
                <a:gd name="connsiteX3" fmla="*/ 5920 w 11539"/>
                <a:gd name="connsiteY3" fmla="*/ 8498 h 10784"/>
                <a:gd name="connsiteX4" fmla="*/ 7444 w 11539"/>
                <a:gd name="connsiteY4" fmla="*/ 4022 h 10784"/>
                <a:gd name="connsiteX5" fmla="*/ 11540 w 11539"/>
                <a:gd name="connsiteY5" fmla="*/ 1259 h 10784"/>
                <a:gd name="connsiteX6" fmla="*/ 5634 w 11539"/>
                <a:gd name="connsiteY6" fmla="*/ 2212 h 10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39" h="10784">
                  <a:moveTo>
                    <a:pt x="5634" y="2212"/>
                  </a:moveTo>
                  <a:cubicBezTo>
                    <a:pt x="4263" y="3164"/>
                    <a:pt x="2986" y="4250"/>
                    <a:pt x="1824" y="5451"/>
                  </a:cubicBezTo>
                  <a:cubicBezTo>
                    <a:pt x="491" y="7070"/>
                    <a:pt x="-1509" y="9165"/>
                    <a:pt x="1824" y="10784"/>
                  </a:cubicBezTo>
                  <a:cubicBezTo>
                    <a:pt x="2586" y="10784"/>
                    <a:pt x="4968" y="9642"/>
                    <a:pt x="5920" y="8498"/>
                  </a:cubicBezTo>
                  <a:cubicBezTo>
                    <a:pt x="6701" y="7108"/>
                    <a:pt x="7216" y="5593"/>
                    <a:pt x="7444" y="4022"/>
                  </a:cubicBezTo>
                  <a:lnTo>
                    <a:pt x="11540" y="1259"/>
                  </a:lnTo>
                  <a:cubicBezTo>
                    <a:pt x="8778" y="-1312"/>
                    <a:pt x="7158" y="593"/>
                    <a:pt x="5634" y="2212"/>
                  </a:cubicBezTo>
                  <a:close/>
                </a:path>
              </a:pathLst>
            </a:custGeom>
            <a:grpFill/>
            <a:ln w="9525" cap="flat">
              <a:noFill/>
              <a:prstDash val="solid"/>
              <a:miter/>
            </a:ln>
          </p:spPr>
          <p:txBody>
            <a:bodyPr rtlCol="0" anchor="ctr"/>
            <a:lstStyle/>
            <a:p>
              <a:endParaRPr lang="en-US"/>
            </a:p>
          </p:txBody>
        </p:sp>
        <p:sp>
          <p:nvSpPr>
            <p:cNvPr id="90" name="Freeform 89">
              <a:extLst>
                <a:ext uri="{FF2B5EF4-FFF2-40B4-BE49-F238E27FC236}">
                  <a16:creationId xmlns:a16="http://schemas.microsoft.com/office/drawing/2014/main" id="{9B388F00-92AE-FFB9-9DDB-05ADFD5AA8FE}"/>
                </a:ext>
              </a:extLst>
            </p:cNvPr>
            <p:cNvSpPr/>
            <p:nvPr/>
          </p:nvSpPr>
          <p:spPr>
            <a:xfrm>
              <a:off x="7490841" y="2755331"/>
              <a:ext cx="1365" cy="1468"/>
            </a:xfrm>
            <a:custGeom>
              <a:avLst/>
              <a:gdLst>
                <a:gd name="connsiteX0" fmla="*/ 0 w 1365"/>
                <a:gd name="connsiteY0" fmla="*/ 251 h 1468"/>
                <a:gd name="connsiteX1" fmla="*/ 0 w 1365"/>
                <a:gd name="connsiteY1" fmla="*/ 1299 h 1468"/>
                <a:gd name="connsiteX2" fmla="*/ 1238 w 1365"/>
                <a:gd name="connsiteY2" fmla="*/ 1299 h 1468"/>
                <a:gd name="connsiteX3" fmla="*/ 1238 w 1365"/>
                <a:gd name="connsiteY3" fmla="*/ 251 h 1468"/>
                <a:gd name="connsiteX4" fmla="*/ 0 w 1365"/>
                <a:gd name="connsiteY4" fmla="*/ 251 h 1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5" h="1468">
                  <a:moveTo>
                    <a:pt x="0" y="251"/>
                  </a:moveTo>
                  <a:cubicBezTo>
                    <a:pt x="0" y="251"/>
                    <a:pt x="0" y="918"/>
                    <a:pt x="0" y="1299"/>
                  </a:cubicBezTo>
                  <a:cubicBezTo>
                    <a:pt x="0" y="1680"/>
                    <a:pt x="953" y="1299"/>
                    <a:pt x="1238" y="1299"/>
                  </a:cubicBezTo>
                  <a:cubicBezTo>
                    <a:pt x="1524" y="1299"/>
                    <a:pt x="1238" y="632"/>
                    <a:pt x="1238" y="251"/>
                  </a:cubicBezTo>
                  <a:cubicBezTo>
                    <a:pt x="1238" y="-130"/>
                    <a:pt x="286" y="-34"/>
                    <a:pt x="0" y="251"/>
                  </a:cubicBezTo>
                  <a:close/>
                </a:path>
              </a:pathLst>
            </a:custGeom>
            <a:grpFill/>
            <a:ln w="9525" cap="flat">
              <a:noFill/>
              <a:prstDash val="solid"/>
              <a:miter/>
            </a:ln>
          </p:spPr>
          <p:txBody>
            <a:bodyPr rtlCol="0" anchor="ctr"/>
            <a:lstStyle/>
            <a:p>
              <a:endParaRPr lang="en-US"/>
            </a:p>
          </p:txBody>
        </p:sp>
        <p:sp>
          <p:nvSpPr>
            <p:cNvPr id="91" name="Freeform 90">
              <a:extLst>
                <a:ext uri="{FF2B5EF4-FFF2-40B4-BE49-F238E27FC236}">
                  <a16:creationId xmlns:a16="http://schemas.microsoft.com/office/drawing/2014/main" id="{BBDA50A7-E314-A988-5CF4-0AD87651E192}"/>
                </a:ext>
              </a:extLst>
            </p:cNvPr>
            <p:cNvSpPr/>
            <p:nvPr/>
          </p:nvSpPr>
          <p:spPr>
            <a:xfrm>
              <a:off x="7191153" y="2714434"/>
              <a:ext cx="1650" cy="2190"/>
            </a:xfrm>
            <a:custGeom>
              <a:avLst/>
              <a:gdLst>
                <a:gd name="connsiteX0" fmla="*/ 1650 w 1650"/>
                <a:gd name="connsiteY0" fmla="*/ 1238 h 2190"/>
                <a:gd name="connsiteX1" fmla="*/ 984 w 1650"/>
                <a:gd name="connsiteY1" fmla="*/ 0 h 2190"/>
                <a:gd name="connsiteX2" fmla="*/ 31 w 1650"/>
                <a:gd name="connsiteY2" fmla="*/ 1048 h 2190"/>
                <a:gd name="connsiteX3" fmla="*/ 698 w 1650"/>
                <a:gd name="connsiteY3" fmla="*/ 2191 h 2190"/>
              </a:gdLst>
              <a:ahLst/>
              <a:cxnLst>
                <a:cxn ang="0">
                  <a:pos x="connsiteX0" y="connsiteY0"/>
                </a:cxn>
                <a:cxn ang="0">
                  <a:pos x="connsiteX1" y="connsiteY1"/>
                </a:cxn>
                <a:cxn ang="0">
                  <a:pos x="connsiteX2" y="connsiteY2"/>
                </a:cxn>
                <a:cxn ang="0">
                  <a:pos x="connsiteX3" y="connsiteY3"/>
                </a:cxn>
              </a:cxnLst>
              <a:rect l="l" t="t" r="r" b="b"/>
              <a:pathLst>
                <a:path w="1650" h="2190">
                  <a:moveTo>
                    <a:pt x="1650" y="1238"/>
                  </a:moveTo>
                  <a:lnTo>
                    <a:pt x="984" y="0"/>
                  </a:lnTo>
                  <a:cubicBezTo>
                    <a:pt x="984" y="0"/>
                    <a:pt x="126" y="667"/>
                    <a:pt x="31" y="1048"/>
                  </a:cubicBezTo>
                  <a:cubicBezTo>
                    <a:pt x="-64" y="1429"/>
                    <a:pt x="31" y="1810"/>
                    <a:pt x="698" y="2191"/>
                  </a:cubicBezTo>
                  <a:close/>
                </a:path>
              </a:pathLst>
            </a:custGeom>
            <a:grpFill/>
            <a:ln w="9525" cap="flat">
              <a:noFill/>
              <a:prstDash val="solid"/>
              <a:miter/>
            </a:ln>
          </p:spPr>
          <p:txBody>
            <a:bodyPr rtlCol="0" anchor="ctr"/>
            <a:lstStyle/>
            <a:p>
              <a:endParaRPr lang="en-US"/>
            </a:p>
          </p:txBody>
        </p:sp>
        <p:sp>
          <p:nvSpPr>
            <p:cNvPr id="92" name="Freeform 91">
              <a:extLst>
                <a:ext uri="{FF2B5EF4-FFF2-40B4-BE49-F238E27FC236}">
                  <a16:creationId xmlns:a16="http://schemas.microsoft.com/office/drawing/2014/main" id="{20F4ED8A-D30A-E441-66E4-CE741587ACC8}"/>
                </a:ext>
              </a:extLst>
            </p:cNvPr>
            <p:cNvSpPr/>
            <p:nvPr/>
          </p:nvSpPr>
          <p:spPr>
            <a:xfrm>
              <a:off x="7772230" y="2706190"/>
              <a:ext cx="2264" cy="1672"/>
            </a:xfrm>
            <a:custGeom>
              <a:avLst/>
              <a:gdLst>
                <a:gd name="connsiteX0" fmla="*/ 2265 w 2264"/>
                <a:gd name="connsiteY0" fmla="*/ 1291 h 1672"/>
                <a:gd name="connsiteX1" fmla="*/ 550 w 2264"/>
                <a:gd name="connsiteY1" fmla="*/ 529 h 1672"/>
                <a:gd name="connsiteX2" fmla="*/ 550 w 2264"/>
                <a:gd name="connsiteY2" fmla="*/ 1672 h 1672"/>
              </a:gdLst>
              <a:ahLst/>
              <a:cxnLst>
                <a:cxn ang="0">
                  <a:pos x="connsiteX0" y="connsiteY0"/>
                </a:cxn>
                <a:cxn ang="0">
                  <a:pos x="connsiteX1" y="connsiteY1"/>
                </a:cxn>
                <a:cxn ang="0">
                  <a:pos x="connsiteX2" y="connsiteY2"/>
                </a:cxn>
              </a:cxnLst>
              <a:rect l="l" t="t" r="r" b="b"/>
              <a:pathLst>
                <a:path w="2264" h="1672">
                  <a:moveTo>
                    <a:pt x="2265" y="1291"/>
                  </a:moveTo>
                  <a:cubicBezTo>
                    <a:pt x="2265" y="-42"/>
                    <a:pt x="1789" y="-423"/>
                    <a:pt x="550" y="529"/>
                  </a:cubicBezTo>
                  <a:cubicBezTo>
                    <a:pt x="-688" y="1482"/>
                    <a:pt x="550" y="1196"/>
                    <a:pt x="550" y="1672"/>
                  </a:cubicBezTo>
                  <a:close/>
                </a:path>
              </a:pathLst>
            </a:custGeom>
            <a:grpFill/>
            <a:ln w="9525" cap="flat">
              <a:noFill/>
              <a:prstDash val="solid"/>
              <a:miter/>
            </a:ln>
          </p:spPr>
          <p:txBody>
            <a:bodyPr rtlCol="0" anchor="ctr"/>
            <a:lstStyle/>
            <a:p>
              <a:endParaRPr lang="en-US"/>
            </a:p>
          </p:txBody>
        </p:sp>
        <p:sp>
          <p:nvSpPr>
            <p:cNvPr id="93" name="Freeform 92">
              <a:extLst>
                <a:ext uri="{FF2B5EF4-FFF2-40B4-BE49-F238E27FC236}">
                  <a16:creationId xmlns:a16="http://schemas.microsoft.com/office/drawing/2014/main" id="{F9E7636C-D22C-DBD5-5542-F9889F5C2639}"/>
                </a:ext>
              </a:extLst>
            </p:cNvPr>
            <p:cNvSpPr/>
            <p:nvPr/>
          </p:nvSpPr>
          <p:spPr>
            <a:xfrm>
              <a:off x="7421022" y="2708433"/>
              <a:ext cx="1619" cy="1142"/>
            </a:xfrm>
            <a:custGeom>
              <a:avLst/>
              <a:gdLst>
                <a:gd name="connsiteX0" fmla="*/ 1619 w 1619"/>
                <a:gd name="connsiteY0" fmla="*/ 0 h 1142"/>
                <a:gd name="connsiteX1" fmla="*/ 476 w 1619"/>
                <a:gd name="connsiteY1" fmla="*/ 0 h 1142"/>
                <a:gd name="connsiteX2" fmla="*/ 0 w 1619"/>
                <a:gd name="connsiteY2" fmla="*/ 1143 h 1142"/>
                <a:gd name="connsiteX3" fmla="*/ 1048 w 1619"/>
                <a:gd name="connsiteY3" fmla="*/ 1143 h 1142"/>
                <a:gd name="connsiteX4" fmla="*/ 1619 w 1619"/>
                <a:gd name="connsiteY4" fmla="*/ 0 h 1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 h="1142">
                  <a:moveTo>
                    <a:pt x="1619" y="0"/>
                  </a:moveTo>
                  <a:lnTo>
                    <a:pt x="476" y="0"/>
                  </a:lnTo>
                  <a:lnTo>
                    <a:pt x="0" y="1143"/>
                  </a:lnTo>
                  <a:cubicBezTo>
                    <a:pt x="0" y="1143"/>
                    <a:pt x="953" y="1143"/>
                    <a:pt x="1048" y="1143"/>
                  </a:cubicBezTo>
                  <a:cubicBezTo>
                    <a:pt x="1296" y="791"/>
                    <a:pt x="1486" y="410"/>
                    <a:pt x="1619" y="0"/>
                  </a:cubicBezTo>
                  <a:close/>
                </a:path>
              </a:pathLst>
            </a:custGeom>
            <a:grpFill/>
            <a:ln w="9525" cap="flat">
              <a:noFill/>
              <a:prstDash val="solid"/>
              <a:miter/>
            </a:ln>
          </p:spPr>
          <p:txBody>
            <a:bodyPr rtlCol="0" anchor="ctr"/>
            <a:lstStyle/>
            <a:p>
              <a:endParaRPr lang="en-US"/>
            </a:p>
          </p:txBody>
        </p:sp>
        <p:sp>
          <p:nvSpPr>
            <p:cNvPr id="94" name="Freeform 93">
              <a:extLst>
                <a:ext uri="{FF2B5EF4-FFF2-40B4-BE49-F238E27FC236}">
                  <a16:creationId xmlns:a16="http://schemas.microsoft.com/office/drawing/2014/main" id="{6A1E5C9F-5985-BE8F-F996-4BBEA55D2208}"/>
                </a:ext>
              </a:extLst>
            </p:cNvPr>
            <p:cNvSpPr/>
            <p:nvPr/>
          </p:nvSpPr>
          <p:spPr>
            <a:xfrm>
              <a:off x="7479125" y="2734214"/>
              <a:ext cx="2286" cy="1460"/>
            </a:xfrm>
            <a:custGeom>
              <a:avLst/>
              <a:gdLst>
                <a:gd name="connsiteX0" fmla="*/ 2286 w 2286"/>
                <a:gd name="connsiteY0" fmla="*/ 889 h 1460"/>
                <a:gd name="connsiteX1" fmla="*/ 1238 w 2286"/>
                <a:gd name="connsiteY1" fmla="*/ 32 h 1460"/>
                <a:gd name="connsiteX2" fmla="*/ 0 w 2286"/>
                <a:gd name="connsiteY2" fmla="*/ 604 h 1460"/>
                <a:gd name="connsiteX3" fmla="*/ 1048 w 2286"/>
                <a:gd name="connsiteY3" fmla="*/ 1461 h 1460"/>
              </a:gdLst>
              <a:ahLst/>
              <a:cxnLst>
                <a:cxn ang="0">
                  <a:pos x="connsiteX0" y="connsiteY0"/>
                </a:cxn>
                <a:cxn ang="0">
                  <a:pos x="connsiteX1" y="connsiteY1"/>
                </a:cxn>
                <a:cxn ang="0">
                  <a:pos x="connsiteX2" y="connsiteY2"/>
                </a:cxn>
                <a:cxn ang="0">
                  <a:pos x="connsiteX3" y="connsiteY3"/>
                </a:cxn>
              </a:cxnLst>
              <a:rect l="l" t="t" r="r" b="b"/>
              <a:pathLst>
                <a:path w="2286" h="1460">
                  <a:moveTo>
                    <a:pt x="2286" y="889"/>
                  </a:moveTo>
                  <a:cubicBezTo>
                    <a:pt x="2286" y="889"/>
                    <a:pt x="1619" y="128"/>
                    <a:pt x="1238" y="32"/>
                  </a:cubicBezTo>
                  <a:cubicBezTo>
                    <a:pt x="857" y="-63"/>
                    <a:pt x="381" y="32"/>
                    <a:pt x="0" y="604"/>
                  </a:cubicBezTo>
                  <a:lnTo>
                    <a:pt x="1048" y="1461"/>
                  </a:lnTo>
                  <a:close/>
                </a:path>
              </a:pathLst>
            </a:custGeom>
            <a:grpFill/>
            <a:ln w="9525" cap="flat">
              <a:noFill/>
              <a:prstDash val="solid"/>
              <a:miter/>
            </a:ln>
          </p:spPr>
          <p:txBody>
            <a:bodyPr rtlCol="0" anchor="ctr"/>
            <a:lstStyle/>
            <a:p>
              <a:endParaRPr lang="en-US"/>
            </a:p>
          </p:txBody>
        </p:sp>
        <p:sp>
          <p:nvSpPr>
            <p:cNvPr id="95" name="Freeform 94">
              <a:extLst>
                <a:ext uri="{FF2B5EF4-FFF2-40B4-BE49-F238E27FC236}">
                  <a16:creationId xmlns:a16="http://schemas.microsoft.com/office/drawing/2014/main" id="{0A968E8D-0424-E95F-8CB1-68E9C2D962C1}"/>
                </a:ext>
              </a:extLst>
            </p:cNvPr>
            <p:cNvSpPr/>
            <p:nvPr/>
          </p:nvSpPr>
          <p:spPr>
            <a:xfrm>
              <a:off x="6706268" y="2723925"/>
              <a:ext cx="2717" cy="1451"/>
            </a:xfrm>
            <a:custGeom>
              <a:avLst/>
              <a:gdLst>
                <a:gd name="connsiteX0" fmla="*/ 1427 w 2717"/>
                <a:gd name="connsiteY0" fmla="*/ 1272 h 1451"/>
                <a:gd name="connsiteX1" fmla="*/ 2666 w 2717"/>
                <a:gd name="connsiteY1" fmla="*/ 700 h 1451"/>
                <a:gd name="connsiteX2" fmla="*/ 284 w 2717"/>
                <a:gd name="connsiteY2" fmla="*/ 700 h 1451"/>
                <a:gd name="connsiteX3" fmla="*/ 1427 w 2717"/>
                <a:gd name="connsiteY3" fmla="*/ 1272 h 1451"/>
              </a:gdLst>
              <a:ahLst/>
              <a:cxnLst>
                <a:cxn ang="0">
                  <a:pos x="connsiteX0" y="connsiteY0"/>
                </a:cxn>
                <a:cxn ang="0">
                  <a:pos x="connsiteX1" y="connsiteY1"/>
                </a:cxn>
                <a:cxn ang="0">
                  <a:pos x="connsiteX2" y="connsiteY2"/>
                </a:cxn>
                <a:cxn ang="0">
                  <a:pos x="connsiteX3" y="connsiteY3"/>
                </a:cxn>
              </a:cxnLst>
              <a:rect l="l" t="t" r="r" b="b"/>
              <a:pathLst>
                <a:path w="2717" h="1451">
                  <a:moveTo>
                    <a:pt x="1427" y="1272"/>
                  </a:moveTo>
                  <a:cubicBezTo>
                    <a:pt x="1427" y="1272"/>
                    <a:pt x="2285" y="1272"/>
                    <a:pt x="2666" y="700"/>
                  </a:cubicBezTo>
                  <a:cubicBezTo>
                    <a:pt x="3047" y="129"/>
                    <a:pt x="1237" y="-538"/>
                    <a:pt x="284" y="700"/>
                  </a:cubicBezTo>
                  <a:cubicBezTo>
                    <a:pt x="-668" y="1938"/>
                    <a:pt x="1046" y="1272"/>
                    <a:pt x="1427" y="1272"/>
                  </a:cubicBezTo>
                  <a:close/>
                </a:path>
              </a:pathLst>
            </a:custGeom>
            <a:grpFill/>
            <a:ln w="9525" cap="flat">
              <a:noFill/>
              <a:prstDash val="solid"/>
              <a:miter/>
            </a:ln>
          </p:spPr>
          <p:txBody>
            <a:bodyPr rtlCol="0" anchor="ctr"/>
            <a:lstStyle/>
            <a:p>
              <a:endParaRPr lang="en-US"/>
            </a:p>
          </p:txBody>
        </p:sp>
        <p:sp>
          <p:nvSpPr>
            <p:cNvPr id="96" name="Freeform 95">
              <a:extLst>
                <a:ext uri="{FF2B5EF4-FFF2-40B4-BE49-F238E27FC236}">
                  <a16:creationId xmlns:a16="http://schemas.microsoft.com/office/drawing/2014/main" id="{A24C1753-18BE-E28C-99F6-E10D38EE1C5E}"/>
                </a:ext>
              </a:extLst>
            </p:cNvPr>
            <p:cNvSpPr/>
            <p:nvPr/>
          </p:nvSpPr>
          <p:spPr>
            <a:xfrm>
              <a:off x="6675119" y="2725292"/>
              <a:ext cx="1333" cy="1428"/>
            </a:xfrm>
            <a:custGeom>
              <a:avLst/>
              <a:gdLst>
                <a:gd name="connsiteX0" fmla="*/ 858 w 1333"/>
                <a:gd name="connsiteY0" fmla="*/ 0 h 1428"/>
                <a:gd name="connsiteX1" fmla="*/ 0 w 1333"/>
                <a:gd name="connsiteY1" fmla="*/ 1238 h 1428"/>
                <a:gd name="connsiteX2" fmla="*/ 1334 w 1333"/>
                <a:gd name="connsiteY2" fmla="*/ 1429 h 1428"/>
                <a:gd name="connsiteX3" fmla="*/ 858 w 1333"/>
                <a:gd name="connsiteY3" fmla="*/ 0 h 1428"/>
              </a:gdLst>
              <a:ahLst/>
              <a:cxnLst>
                <a:cxn ang="0">
                  <a:pos x="connsiteX0" y="connsiteY0"/>
                </a:cxn>
                <a:cxn ang="0">
                  <a:pos x="connsiteX1" y="connsiteY1"/>
                </a:cxn>
                <a:cxn ang="0">
                  <a:pos x="connsiteX2" y="connsiteY2"/>
                </a:cxn>
                <a:cxn ang="0">
                  <a:pos x="connsiteX3" y="connsiteY3"/>
                </a:cxn>
              </a:cxnLst>
              <a:rect l="l" t="t" r="r" b="b"/>
              <a:pathLst>
                <a:path w="1333" h="1428">
                  <a:moveTo>
                    <a:pt x="858" y="0"/>
                  </a:moveTo>
                  <a:lnTo>
                    <a:pt x="0" y="1238"/>
                  </a:lnTo>
                  <a:lnTo>
                    <a:pt x="1334" y="1429"/>
                  </a:lnTo>
                  <a:lnTo>
                    <a:pt x="858" y="0"/>
                  </a:lnTo>
                  <a:close/>
                </a:path>
              </a:pathLst>
            </a:custGeom>
            <a:grpFill/>
            <a:ln w="9525" cap="flat">
              <a:noFill/>
              <a:prstDash val="solid"/>
              <a:miter/>
            </a:ln>
          </p:spPr>
          <p:txBody>
            <a:bodyPr rtlCol="0" anchor="ctr"/>
            <a:lstStyle/>
            <a:p>
              <a:endParaRPr lang="en-US"/>
            </a:p>
          </p:txBody>
        </p:sp>
        <p:sp>
          <p:nvSpPr>
            <p:cNvPr id="97" name="Freeform 96">
              <a:extLst>
                <a:ext uri="{FF2B5EF4-FFF2-40B4-BE49-F238E27FC236}">
                  <a16:creationId xmlns:a16="http://schemas.microsoft.com/office/drawing/2014/main" id="{E1C1CBE7-28CF-E8B8-6C0D-4786C23A6F40}"/>
                </a:ext>
              </a:extLst>
            </p:cNvPr>
            <p:cNvSpPr/>
            <p:nvPr/>
          </p:nvSpPr>
          <p:spPr>
            <a:xfrm>
              <a:off x="6993255" y="2720435"/>
              <a:ext cx="1523" cy="1238"/>
            </a:xfrm>
            <a:custGeom>
              <a:avLst/>
              <a:gdLst>
                <a:gd name="connsiteX0" fmla="*/ 1524 w 1523"/>
                <a:gd name="connsiteY0" fmla="*/ 0 h 1238"/>
                <a:gd name="connsiteX1" fmla="*/ 0 w 1523"/>
                <a:gd name="connsiteY1" fmla="*/ 476 h 1238"/>
                <a:gd name="connsiteX2" fmla="*/ 1238 w 1523"/>
                <a:gd name="connsiteY2" fmla="*/ 1238 h 1238"/>
                <a:gd name="connsiteX3" fmla="*/ 1524 w 1523"/>
                <a:gd name="connsiteY3" fmla="*/ 0 h 1238"/>
              </a:gdLst>
              <a:ahLst/>
              <a:cxnLst>
                <a:cxn ang="0">
                  <a:pos x="connsiteX0" y="connsiteY0"/>
                </a:cxn>
                <a:cxn ang="0">
                  <a:pos x="connsiteX1" y="connsiteY1"/>
                </a:cxn>
                <a:cxn ang="0">
                  <a:pos x="connsiteX2" y="connsiteY2"/>
                </a:cxn>
                <a:cxn ang="0">
                  <a:pos x="connsiteX3" y="connsiteY3"/>
                </a:cxn>
              </a:cxnLst>
              <a:rect l="l" t="t" r="r" b="b"/>
              <a:pathLst>
                <a:path w="1523" h="1238">
                  <a:moveTo>
                    <a:pt x="1524" y="0"/>
                  </a:moveTo>
                  <a:lnTo>
                    <a:pt x="0" y="476"/>
                  </a:lnTo>
                  <a:lnTo>
                    <a:pt x="1238" y="1238"/>
                  </a:lnTo>
                  <a:lnTo>
                    <a:pt x="1524" y="0"/>
                  </a:lnTo>
                  <a:close/>
                </a:path>
              </a:pathLst>
            </a:custGeom>
            <a:grpFill/>
            <a:ln w="9525" cap="flat">
              <a:noFill/>
              <a:prstDash val="solid"/>
              <a:miter/>
            </a:ln>
          </p:spPr>
          <p:txBody>
            <a:bodyPr rtlCol="0" anchor="ctr"/>
            <a:lstStyle/>
            <a:p>
              <a:endParaRPr lang="en-US"/>
            </a:p>
          </p:txBody>
        </p:sp>
        <p:sp>
          <p:nvSpPr>
            <p:cNvPr id="98" name="Freeform 97">
              <a:extLst>
                <a:ext uri="{FF2B5EF4-FFF2-40B4-BE49-F238E27FC236}">
                  <a16:creationId xmlns:a16="http://schemas.microsoft.com/office/drawing/2014/main" id="{E0D2B85D-28C8-EA9A-97BE-2D358660659D}"/>
                </a:ext>
              </a:extLst>
            </p:cNvPr>
            <p:cNvSpPr/>
            <p:nvPr/>
          </p:nvSpPr>
          <p:spPr>
            <a:xfrm>
              <a:off x="7275004" y="2713660"/>
              <a:ext cx="2666" cy="1821"/>
            </a:xfrm>
            <a:custGeom>
              <a:avLst/>
              <a:gdLst>
                <a:gd name="connsiteX0" fmla="*/ 2667 w 2666"/>
                <a:gd name="connsiteY0" fmla="*/ 965 h 1821"/>
                <a:gd name="connsiteX1" fmla="*/ 0 w 2666"/>
                <a:gd name="connsiteY1" fmla="*/ 965 h 1821"/>
                <a:gd name="connsiteX2" fmla="*/ 1334 w 2666"/>
                <a:gd name="connsiteY2" fmla="*/ 1822 h 1821"/>
                <a:gd name="connsiteX3" fmla="*/ 2667 w 2666"/>
                <a:gd name="connsiteY3" fmla="*/ 965 h 1821"/>
              </a:gdLst>
              <a:ahLst/>
              <a:cxnLst>
                <a:cxn ang="0">
                  <a:pos x="connsiteX0" y="connsiteY0"/>
                </a:cxn>
                <a:cxn ang="0">
                  <a:pos x="connsiteX1" y="connsiteY1"/>
                </a:cxn>
                <a:cxn ang="0">
                  <a:pos x="connsiteX2" y="connsiteY2"/>
                </a:cxn>
                <a:cxn ang="0">
                  <a:pos x="connsiteX3" y="connsiteY3"/>
                </a:cxn>
              </a:cxnLst>
              <a:rect l="l" t="t" r="r" b="b"/>
              <a:pathLst>
                <a:path w="2666" h="1821">
                  <a:moveTo>
                    <a:pt x="2667" y="965"/>
                  </a:moveTo>
                  <a:cubicBezTo>
                    <a:pt x="1905" y="-274"/>
                    <a:pt x="1048" y="-369"/>
                    <a:pt x="0" y="965"/>
                  </a:cubicBezTo>
                  <a:cubicBezTo>
                    <a:pt x="0" y="965"/>
                    <a:pt x="857" y="1822"/>
                    <a:pt x="1334" y="1822"/>
                  </a:cubicBezTo>
                  <a:cubicBezTo>
                    <a:pt x="1810" y="1822"/>
                    <a:pt x="2096" y="965"/>
                    <a:pt x="2667" y="965"/>
                  </a:cubicBezTo>
                  <a:close/>
                </a:path>
              </a:pathLst>
            </a:custGeom>
            <a:grpFill/>
            <a:ln w="9525" cap="flat">
              <a:noFill/>
              <a:prstDash val="solid"/>
              <a:miter/>
            </a:ln>
          </p:spPr>
          <p:txBody>
            <a:bodyPr rtlCol="0" anchor="ctr"/>
            <a:lstStyle/>
            <a:p>
              <a:endParaRPr lang="en-US"/>
            </a:p>
          </p:txBody>
        </p:sp>
        <p:sp>
          <p:nvSpPr>
            <p:cNvPr id="99" name="Freeform 98">
              <a:extLst>
                <a:ext uri="{FF2B5EF4-FFF2-40B4-BE49-F238E27FC236}">
                  <a16:creationId xmlns:a16="http://schemas.microsoft.com/office/drawing/2014/main" id="{4D7A0EF3-9F4B-8FB6-B8B4-D01C80801249}"/>
                </a:ext>
              </a:extLst>
            </p:cNvPr>
            <p:cNvSpPr/>
            <p:nvPr/>
          </p:nvSpPr>
          <p:spPr>
            <a:xfrm>
              <a:off x="7242143" y="2713196"/>
              <a:ext cx="1943" cy="1714"/>
            </a:xfrm>
            <a:custGeom>
              <a:avLst/>
              <a:gdLst>
                <a:gd name="connsiteX0" fmla="*/ 1905 w 1943"/>
                <a:gd name="connsiteY0" fmla="*/ 571 h 1714"/>
                <a:gd name="connsiteX1" fmla="*/ 476 w 1943"/>
                <a:gd name="connsiteY1" fmla="*/ 0 h 1714"/>
                <a:gd name="connsiteX2" fmla="*/ 0 w 1943"/>
                <a:gd name="connsiteY2" fmla="*/ 1238 h 1714"/>
                <a:gd name="connsiteX3" fmla="*/ 1524 w 1943"/>
                <a:gd name="connsiteY3" fmla="*/ 1714 h 1714"/>
                <a:gd name="connsiteX4" fmla="*/ 1905 w 1943"/>
                <a:gd name="connsiteY4" fmla="*/ 571 h 1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3" h="1714">
                  <a:moveTo>
                    <a:pt x="1905" y="571"/>
                  </a:moveTo>
                  <a:cubicBezTo>
                    <a:pt x="1905" y="571"/>
                    <a:pt x="953" y="571"/>
                    <a:pt x="476" y="0"/>
                  </a:cubicBezTo>
                  <a:lnTo>
                    <a:pt x="0" y="1238"/>
                  </a:lnTo>
                  <a:lnTo>
                    <a:pt x="1524" y="1714"/>
                  </a:lnTo>
                  <a:cubicBezTo>
                    <a:pt x="1524" y="1714"/>
                    <a:pt x="2096" y="667"/>
                    <a:pt x="1905" y="571"/>
                  </a:cubicBezTo>
                  <a:close/>
                </a:path>
              </a:pathLst>
            </a:custGeom>
            <a:grpFill/>
            <a:ln w="9525" cap="flat">
              <a:noFill/>
              <a:prstDash val="solid"/>
              <a:miter/>
            </a:ln>
          </p:spPr>
          <p:txBody>
            <a:bodyPr rtlCol="0" anchor="ctr"/>
            <a:lstStyle/>
            <a:p>
              <a:endParaRPr lang="en-US"/>
            </a:p>
          </p:txBody>
        </p:sp>
        <p:sp>
          <p:nvSpPr>
            <p:cNvPr id="100" name="Freeform 99">
              <a:extLst>
                <a:ext uri="{FF2B5EF4-FFF2-40B4-BE49-F238E27FC236}">
                  <a16:creationId xmlns:a16="http://schemas.microsoft.com/office/drawing/2014/main" id="{CD8FF249-17D3-AC13-7108-2445F656B124}"/>
                </a:ext>
              </a:extLst>
            </p:cNvPr>
            <p:cNvSpPr/>
            <p:nvPr/>
          </p:nvSpPr>
          <p:spPr>
            <a:xfrm>
              <a:off x="7222438" y="2713456"/>
              <a:ext cx="2940" cy="2387"/>
            </a:xfrm>
            <a:custGeom>
              <a:avLst/>
              <a:gdLst>
                <a:gd name="connsiteX0" fmla="*/ 2940 w 2940"/>
                <a:gd name="connsiteY0" fmla="*/ 1169 h 2387"/>
                <a:gd name="connsiteX1" fmla="*/ 1797 w 2940"/>
                <a:gd name="connsiteY1" fmla="*/ 26 h 2387"/>
                <a:gd name="connsiteX2" fmla="*/ 83 w 2940"/>
                <a:gd name="connsiteY2" fmla="*/ 1645 h 2387"/>
                <a:gd name="connsiteX3" fmla="*/ 1607 w 2940"/>
                <a:gd name="connsiteY3" fmla="*/ 2216 h 2387"/>
              </a:gdLst>
              <a:ahLst/>
              <a:cxnLst>
                <a:cxn ang="0">
                  <a:pos x="connsiteX0" y="connsiteY0"/>
                </a:cxn>
                <a:cxn ang="0">
                  <a:pos x="connsiteX1" y="connsiteY1"/>
                </a:cxn>
                <a:cxn ang="0">
                  <a:pos x="connsiteX2" y="connsiteY2"/>
                </a:cxn>
                <a:cxn ang="0">
                  <a:pos x="connsiteX3" y="connsiteY3"/>
                </a:cxn>
              </a:cxnLst>
              <a:rect l="l" t="t" r="r" b="b"/>
              <a:pathLst>
                <a:path w="2940" h="2387">
                  <a:moveTo>
                    <a:pt x="2940" y="1169"/>
                  </a:moveTo>
                  <a:cubicBezTo>
                    <a:pt x="2940" y="1169"/>
                    <a:pt x="2274" y="121"/>
                    <a:pt x="1797" y="26"/>
                  </a:cubicBezTo>
                  <a:cubicBezTo>
                    <a:pt x="1321" y="-70"/>
                    <a:pt x="-393" y="26"/>
                    <a:pt x="83" y="1645"/>
                  </a:cubicBezTo>
                  <a:cubicBezTo>
                    <a:pt x="559" y="3264"/>
                    <a:pt x="1131" y="1645"/>
                    <a:pt x="1607" y="2216"/>
                  </a:cubicBezTo>
                  <a:close/>
                </a:path>
              </a:pathLst>
            </a:custGeom>
            <a:grpFill/>
            <a:ln w="9525" cap="flat">
              <a:noFill/>
              <a:prstDash val="solid"/>
              <a:miter/>
            </a:ln>
          </p:spPr>
          <p:txBody>
            <a:bodyPr rtlCol="0" anchor="ctr"/>
            <a:lstStyle/>
            <a:p>
              <a:endParaRPr lang="en-US"/>
            </a:p>
          </p:txBody>
        </p:sp>
        <p:sp>
          <p:nvSpPr>
            <p:cNvPr id="101" name="Freeform 100">
              <a:extLst>
                <a:ext uri="{FF2B5EF4-FFF2-40B4-BE49-F238E27FC236}">
                  <a16:creationId xmlns:a16="http://schemas.microsoft.com/office/drawing/2014/main" id="{ECCE1246-A965-8D63-2070-3C6DC9AAE961}"/>
                </a:ext>
              </a:extLst>
            </p:cNvPr>
            <p:cNvSpPr/>
            <p:nvPr/>
          </p:nvSpPr>
          <p:spPr>
            <a:xfrm>
              <a:off x="8149590" y="2722054"/>
              <a:ext cx="1238" cy="666"/>
            </a:xfrm>
            <a:custGeom>
              <a:avLst/>
              <a:gdLst>
                <a:gd name="connsiteX0" fmla="*/ 0 w 1238"/>
                <a:gd name="connsiteY0" fmla="*/ 0 h 666"/>
                <a:gd name="connsiteX1" fmla="*/ 1238 w 1238"/>
                <a:gd name="connsiteY1" fmla="*/ 667 h 666"/>
                <a:gd name="connsiteX2" fmla="*/ 1238 w 1238"/>
                <a:gd name="connsiteY2" fmla="*/ 667 h 666"/>
              </a:gdLst>
              <a:ahLst/>
              <a:cxnLst>
                <a:cxn ang="0">
                  <a:pos x="connsiteX0" y="connsiteY0"/>
                </a:cxn>
                <a:cxn ang="0">
                  <a:pos x="connsiteX1" y="connsiteY1"/>
                </a:cxn>
                <a:cxn ang="0">
                  <a:pos x="connsiteX2" y="connsiteY2"/>
                </a:cxn>
              </a:cxnLst>
              <a:rect l="l" t="t" r="r" b="b"/>
              <a:pathLst>
                <a:path w="1238" h="666">
                  <a:moveTo>
                    <a:pt x="0" y="0"/>
                  </a:moveTo>
                  <a:lnTo>
                    <a:pt x="1238" y="667"/>
                  </a:lnTo>
                  <a:lnTo>
                    <a:pt x="1238" y="667"/>
                  </a:lnTo>
                  <a:close/>
                </a:path>
              </a:pathLst>
            </a:custGeom>
            <a:grpFill/>
            <a:ln w="9525" cap="flat">
              <a:noFill/>
              <a:prstDash val="solid"/>
              <a:miter/>
            </a:ln>
          </p:spPr>
          <p:txBody>
            <a:bodyPr rtlCol="0" anchor="ctr"/>
            <a:lstStyle/>
            <a:p>
              <a:endParaRPr lang="en-US"/>
            </a:p>
          </p:txBody>
        </p:sp>
        <p:sp>
          <p:nvSpPr>
            <p:cNvPr id="102" name="Freeform 101">
              <a:extLst>
                <a:ext uri="{FF2B5EF4-FFF2-40B4-BE49-F238E27FC236}">
                  <a16:creationId xmlns:a16="http://schemas.microsoft.com/office/drawing/2014/main" id="{74A2FAFB-E6EA-B1D2-F612-E91BC8C12108}"/>
                </a:ext>
              </a:extLst>
            </p:cNvPr>
            <p:cNvSpPr/>
            <p:nvPr/>
          </p:nvSpPr>
          <p:spPr>
            <a:xfrm>
              <a:off x="6513498" y="2721932"/>
              <a:ext cx="750601" cy="29445"/>
            </a:xfrm>
            <a:custGeom>
              <a:avLst/>
              <a:gdLst>
                <a:gd name="connsiteX0" fmla="*/ 748933 w 750601"/>
                <a:gd name="connsiteY0" fmla="*/ 11743 h 29445"/>
                <a:gd name="connsiteX1" fmla="*/ 720358 w 750601"/>
                <a:gd name="connsiteY1" fmla="*/ 19172 h 29445"/>
                <a:gd name="connsiteX2" fmla="*/ 706452 w 750601"/>
                <a:gd name="connsiteY2" fmla="*/ 21268 h 29445"/>
                <a:gd name="connsiteX3" fmla="*/ 680544 w 750601"/>
                <a:gd name="connsiteY3" fmla="*/ 21839 h 29445"/>
                <a:gd name="connsiteX4" fmla="*/ 691593 w 750601"/>
                <a:gd name="connsiteY4" fmla="*/ 18410 h 29445"/>
                <a:gd name="connsiteX5" fmla="*/ 692736 w 750601"/>
                <a:gd name="connsiteY5" fmla="*/ 19172 h 29445"/>
                <a:gd name="connsiteX6" fmla="*/ 691783 w 750601"/>
                <a:gd name="connsiteY6" fmla="*/ 18315 h 29445"/>
                <a:gd name="connsiteX7" fmla="*/ 692640 w 750601"/>
                <a:gd name="connsiteY7" fmla="*/ 10695 h 29445"/>
                <a:gd name="connsiteX8" fmla="*/ 685211 w 750601"/>
                <a:gd name="connsiteY8" fmla="*/ 12886 h 29445"/>
                <a:gd name="connsiteX9" fmla="*/ 680163 w 750601"/>
                <a:gd name="connsiteY9" fmla="*/ 21554 h 29445"/>
                <a:gd name="connsiteX10" fmla="*/ 668256 w 750601"/>
                <a:gd name="connsiteY10" fmla="*/ 23078 h 29445"/>
                <a:gd name="connsiteX11" fmla="*/ 647025 w 750601"/>
                <a:gd name="connsiteY11" fmla="*/ 20258 h 29445"/>
                <a:gd name="connsiteX12" fmla="*/ 646921 w 750601"/>
                <a:gd name="connsiteY12" fmla="*/ 20125 h 29445"/>
                <a:gd name="connsiteX13" fmla="*/ 638729 w 750601"/>
                <a:gd name="connsiteY13" fmla="*/ 25745 h 29445"/>
                <a:gd name="connsiteX14" fmla="*/ 583960 w 750601"/>
                <a:gd name="connsiteY14" fmla="*/ 27459 h 29445"/>
                <a:gd name="connsiteX15" fmla="*/ 574435 w 750601"/>
                <a:gd name="connsiteY15" fmla="*/ 17934 h 29445"/>
                <a:gd name="connsiteX16" fmla="*/ 573483 w 750601"/>
                <a:gd name="connsiteY16" fmla="*/ 17267 h 29445"/>
                <a:gd name="connsiteX17" fmla="*/ 574149 w 750601"/>
                <a:gd name="connsiteY17" fmla="*/ 18220 h 29445"/>
                <a:gd name="connsiteX18" fmla="*/ 545536 w 750601"/>
                <a:gd name="connsiteY18" fmla="*/ 26450 h 29445"/>
                <a:gd name="connsiteX19" fmla="*/ 539288 w 750601"/>
                <a:gd name="connsiteY19" fmla="*/ 21173 h 29445"/>
                <a:gd name="connsiteX20" fmla="*/ 535764 w 750601"/>
                <a:gd name="connsiteY20" fmla="*/ 15743 h 29445"/>
                <a:gd name="connsiteX21" fmla="*/ 531001 w 750601"/>
                <a:gd name="connsiteY21" fmla="*/ 18601 h 29445"/>
                <a:gd name="connsiteX22" fmla="*/ 523000 w 750601"/>
                <a:gd name="connsiteY22" fmla="*/ 28793 h 29445"/>
                <a:gd name="connsiteX23" fmla="*/ 487186 w 750601"/>
                <a:gd name="connsiteY23" fmla="*/ 21839 h 29445"/>
                <a:gd name="connsiteX24" fmla="*/ 479662 w 750601"/>
                <a:gd name="connsiteY24" fmla="*/ 19458 h 29445"/>
                <a:gd name="connsiteX25" fmla="*/ 428417 w 750601"/>
                <a:gd name="connsiteY25" fmla="*/ 23173 h 29445"/>
                <a:gd name="connsiteX26" fmla="*/ 397080 w 750601"/>
                <a:gd name="connsiteY26" fmla="*/ 26316 h 29445"/>
                <a:gd name="connsiteX27" fmla="*/ 390127 w 750601"/>
                <a:gd name="connsiteY27" fmla="*/ 26983 h 29445"/>
                <a:gd name="connsiteX28" fmla="*/ 371077 w 750601"/>
                <a:gd name="connsiteY28" fmla="*/ 24887 h 29445"/>
                <a:gd name="connsiteX29" fmla="*/ 323452 w 750601"/>
                <a:gd name="connsiteY29" fmla="*/ 24887 h 29445"/>
                <a:gd name="connsiteX30" fmla="*/ 279446 w 750601"/>
                <a:gd name="connsiteY30" fmla="*/ 24887 h 29445"/>
                <a:gd name="connsiteX31" fmla="*/ 235155 w 750601"/>
                <a:gd name="connsiteY31" fmla="*/ 22506 h 29445"/>
                <a:gd name="connsiteX32" fmla="*/ 190863 w 750601"/>
                <a:gd name="connsiteY32" fmla="*/ 25745 h 29445"/>
                <a:gd name="connsiteX33" fmla="*/ 134571 w 750601"/>
                <a:gd name="connsiteY33" fmla="*/ 22792 h 29445"/>
                <a:gd name="connsiteX34" fmla="*/ 73515 w 750601"/>
                <a:gd name="connsiteY34" fmla="*/ 21649 h 29445"/>
                <a:gd name="connsiteX35" fmla="*/ 16365 w 750601"/>
                <a:gd name="connsiteY35" fmla="*/ 21649 h 29445"/>
                <a:gd name="connsiteX36" fmla="*/ 745 w 750601"/>
                <a:gd name="connsiteY36" fmla="*/ 19077 h 29445"/>
                <a:gd name="connsiteX37" fmla="*/ 8745 w 750601"/>
                <a:gd name="connsiteY37" fmla="*/ 5171 h 29445"/>
                <a:gd name="connsiteX38" fmla="*/ 13603 w 750601"/>
                <a:gd name="connsiteY38" fmla="*/ 3170 h 29445"/>
                <a:gd name="connsiteX39" fmla="*/ 17318 w 750601"/>
                <a:gd name="connsiteY39" fmla="*/ 12695 h 29445"/>
                <a:gd name="connsiteX40" fmla="*/ 22080 w 750601"/>
                <a:gd name="connsiteY40" fmla="*/ 11076 h 29445"/>
                <a:gd name="connsiteX41" fmla="*/ 28843 w 750601"/>
                <a:gd name="connsiteY41" fmla="*/ 2408 h 29445"/>
                <a:gd name="connsiteX42" fmla="*/ 43036 w 750601"/>
                <a:gd name="connsiteY42" fmla="*/ 8123 h 29445"/>
                <a:gd name="connsiteX43" fmla="*/ 51256 w 750601"/>
                <a:gd name="connsiteY43" fmla="*/ 11838 h 29445"/>
                <a:gd name="connsiteX44" fmla="*/ 52561 w 750601"/>
                <a:gd name="connsiteY44" fmla="*/ 11171 h 29445"/>
                <a:gd name="connsiteX45" fmla="*/ 85327 w 750601"/>
                <a:gd name="connsiteY45" fmla="*/ 11171 h 29445"/>
                <a:gd name="connsiteX46" fmla="*/ 94852 w 750601"/>
                <a:gd name="connsiteY46" fmla="*/ 11171 h 29445"/>
                <a:gd name="connsiteX47" fmla="*/ 132285 w 750601"/>
                <a:gd name="connsiteY47" fmla="*/ 12695 h 29445"/>
                <a:gd name="connsiteX48" fmla="*/ 154669 w 750601"/>
                <a:gd name="connsiteY48" fmla="*/ 12695 h 29445"/>
                <a:gd name="connsiteX49" fmla="*/ 198864 w 750601"/>
                <a:gd name="connsiteY49" fmla="*/ 11552 h 29445"/>
                <a:gd name="connsiteX50" fmla="*/ 215247 w 750601"/>
                <a:gd name="connsiteY50" fmla="*/ 6314 h 29445"/>
                <a:gd name="connsiteX51" fmla="*/ 232202 w 750601"/>
                <a:gd name="connsiteY51" fmla="*/ 9838 h 29445"/>
                <a:gd name="connsiteX52" fmla="*/ 238107 w 750601"/>
                <a:gd name="connsiteY52" fmla="*/ 21363 h 29445"/>
                <a:gd name="connsiteX53" fmla="*/ 258301 w 750601"/>
                <a:gd name="connsiteY53" fmla="*/ 10505 h 29445"/>
                <a:gd name="connsiteX54" fmla="*/ 281446 w 750601"/>
                <a:gd name="connsiteY54" fmla="*/ 4218 h 29445"/>
                <a:gd name="connsiteX55" fmla="*/ 283828 w 750601"/>
                <a:gd name="connsiteY55" fmla="*/ 599 h 29445"/>
                <a:gd name="connsiteX56" fmla="*/ 284970 w 750601"/>
                <a:gd name="connsiteY56" fmla="*/ 1551 h 29445"/>
                <a:gd name="connsiteX57" fmla="*/ 282780 w 750601"/>
                <a:gd name="connsiteY57" fmla="*/ 5171 h 29445"/>
                <a:gd name="connsiteX58" fmla="*/ 289638 w 750601"/>
                <a:gd name="connsiteY58" fmla="*/ 15362 h 29445"/>
                <a:gd name="connsiteX59" fmla="*/ 290781 w 750601"/>
                <a:gd name="connsiteY59" fmla="*/ 16124 h 29445"/>
                <a:gd name="connsiteX60" fmla="*/ 289733 w 750601"/>
                <a:gd name="connsiteY60" fmla="*/ 15172 h 29445"/>
                <a:gd name="connsiteX61" fmla="*/ 298115 w 750601"/>
                <a:gd name="connsiteY61" fmla="*/ 6314 h 29445"/>
                <a:gd name="connsiteX62" fmla="*/ 305068 w 750601"/>
                <a:gd name="connsiteY62" fmla="*/ 4123 h 29445"/>
                <a:gd name="connsiteX63" fmla="*/ 316974 w 750601"/>
                <a:gd name="connsiteY63" fmla="*/ 6885 h 29445"/>
                <a:gd name="connsiteX64" fmla="*/ 365552 w 750601"/>
                <a:gd name="connsiteY64" fmla="*/ 6885 h 29445"/>
                <a:gd name="connsiteX65" fmla="*/ 451277 w 750601"/>
                <a:gd name="connsiteY65" fmla="*/ 6885 h 29445"/>
                <a:gd name="connsiteX66" fmla="*/ 465660 w 750601"/>
                <a:gd name="connsiteY66" fmla="*/ 3647 h 29445"/>
                <a:gd name="connsiteX67" fmla="*/ 466517 w 750601"/>
                <a:gd name="connsiteY67" fmla="*/ 884 h 29445"/>
                <a:gd name="connsiteX68" fmla="*/ 465374 w 750601"/>
                <a:gd name="connsiteY68" fmla="*/ 313 h 29445"/>
                <a:gd name="connsiteX69" fmla="*/ 466612 w 750601"/>
                <a:gd name="connsiteY69" fmla="*/ 884 h 29445"/>
                <a:gd name="connsiteX70" fmla="*/ 468041 w 750601"/>
                <a:gd name="connsiteY70" fmla="*/ 3456 h 29445"/>
                <a:gd name="connsiteX71" fmla="*/ 467279 w 750601"/>
                <a:gd name="connsiteY71" fmla="*/ 4885 h 29445"/>
                <a:gd name="connsiteX72" fmla="*/ 474042 w 750601"/>
                <a:gd name="connsiteY72" fmla="*/ 14410 h 29445"/>
                <a:gd name="connsiteX73" fmla="*/ 473089 w 750601"/>
                <a:gd name="connsiteY73" fmla="*/ 15362 h 29445"/>
                <a:gd name="connsiteX74" fmla="*/ 474137 w 750601"/>
                <a:gd name="connsiteY74" fmla="*/ 14505 h 29445"/>
                <a:gd name="connsiteX75" fmla="*/ 486615 w 750601"/>
                <a:gd name="connsiteY75" fmla="*/ 7361 h 29445"/>
                <a:gd name="connsiteX76" fmla="*/ 534240 w 750601"/>
                <a:gd name="connsiteY76" fmla="*/ 6314 h 29445"/>
                <a:gd name="connsiteX77" fmla="*/ 543765 w 750601"/>
                <a:gd name="connsiteY77" fmla="*/ 6314 h 29445"/>
                <a:gd name="connsiteX78" fmla="*/ 640824 w 750601"/>
                <a:gd name="connsiteY78" fmla="*/ 1551 h 29445"/>
                <a:gd name="connsiteX79" fmla="*/ 645778 w 750601"/>
                <a:gd name="connsiteY79" fmla="*/ 16886 h 29445"/>
                <a:gd name="connsiteX80" fmla="*/ 665875 w 750601"/>
                <a:gd name="connsiteY80" fmla="*/ 2408 h 29445"/>
                <a:gd name="connsiteX81" fmla="*/ 686163 w 750601"/>
                <a:gd name="connsiteY81" fmla="*/ 1265 h 29445"/>
                <a:gd name="connsiteX82" fmla="*/ 737122 w 750601"/>
                <a:gd name="connsiteY82" fmla="*/ 27 h 29445"/>
                <a:gd name="connsiteX83" fmla="*/ 749410 w 750601"/>
                <a:gd name="connsiteY83" fmla="*/ 6695 h 29445"/>
                <a:gd name="connsiteX84" fmla="*/ 748933 w 750601"/>
                <a:gd name="connsiteY84" fmla="*/ 11743 h 29445"/>
                <a:gd name="connsiteX85" fmla="*/ 90946 w 750601"/>
                <a:gd name="connsiteY85" fmla="*/ 12314 h 29445"/>
                <a:gd name="connsiteX86" fmla="*/ 86374 w 750601"/>
                <a:gd name="connsiteY86" fmla="*/ 12314 h 29445"/>
                <a:gd name="connsiteX87" fmla="*/ 90946 w 750601"/>
                <a:gd name="connsiteY87" fmla="*/ 12314 h 29445"/>
                <a:gd name="connsiteX88" fmla="*/ 341549 w 750601"/>
                <a:gd name="connsiteY88" fmla="*/ 16124 h 29445"/>
                <a:gd name="connsiteX89" fmla="*/ 340501 w 750601"/>
                <a:gd name="connsiteY89" fmla="*/ 16124 h 29445"/>
                <a:gd name="connsiteX90" fmla="*/ 341549 w 750601"/>
                <a:gd name="connsiteY90" fmla="*/ 16124 h 29445"/>
                <a:gd name="connsiteX91" fmla="*/ 398699 w 750601"/>
                <a:gd name="connsiteY91" fmla="*/ 16124 h 29445"/>
                <a:gd name="connsiteX92" fmla="*/ 397461 w 750601"/>
                <a:gd name="connsiteY92" fmla="*/ 16124 h 29445"/>
                <a:gd name="connsiteX93" fmla="*/ 398509 w 750601"/>
                <a:gd name="connsiteY93" fmla="*/ 16696 h 29445"/>
                <a:gd name="connsiteX94" fmla="*/ 600343 w 750601"/>
                <a:gd name="connsiteY94" fmla="*/ 14505 h 29445"/>
                <a:gd name="connsiteX95" fmla="*/ 599391 w 750601"/>
                <a:gd name="connsiteY95" fmla="*/ 14505 h 29445"/>
                <a:gd name="connsiteX96" fmla="*/ 599391 w 750601"/>
                <a:gd name="connsiteY96" fmla="*/ 15648 h 29445"/>
                <a:gd name="connsiteX97" fmla="*/ 735408 w 750601"/>
                <a:gd name="connsiteY97" fmla="*/ 15267 h 29445"/>
                <a:gd name="connsiteX98" fmla="*/ 734646 w 750601"/>
                <a:gd name="connsiteY98" fmla="*/ 14219 h 29445"/>
                <a:gd name="connsiteX99" fmla="*/ 733217 w 750601"/>
                <a:gd name="connsiteY99" fmla="*/ 14981 h 29445"/>
                <a:gd name="connsiteX100" fmla="*/ 733217 w 750601"/>
                <a:gd name="connsiteY100" fmla="*/ 16220 h 29445"/>
                <a:gd name="connsiteX101" fmla="*/ 735027 w 750601"/>
                <a:gd name="connsiteY101" fmla="*/ 15267 h 29445"/>
                <a:gd name="connsiteX102" fmla="*/ 747409 w 750601"/>
                <a:gd name="connsiteY102" fmla="*/ 9647 h 29445"/>
                <a:gd name="connsiteX103" fmla="*/ 747886 w 750601"/>
                <a:gd name="connsiteY103" fmla="*/ 8409 h 29445"/>
                <a:gd name="connsiteX104" fmla="*/ 746933 w 750601"/>
                <a:gd name="connsiteY104" fmla="*/ 8409 h 29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750601" h="29445">
                  <a:moveTo>
                    <a:pt x="748933" y="11743"/>
                  </a:moveTo>
                  <a:cubicBezTo>
                    <a:pt x="741313" y="25078"/>
                    <a:pt x="736360" y="25840"/>
                    <a:pt x="720358" y="19172"/>
                  </a:cubicBezTo>
                  <a:cubicBezTo>
                    <a:pt x="715672" y="17401"/>
                    <a:pt x="710405" y="18201"/>
                    <a:pt x="706452" y="21268"/>
                  </a:cubicBezTo>
                  <a:cubicBezTo>
                    <a:pt x="699298" y="28212"/>
                    <a:pt x="688002" y="28459"/>
                    <a:pt x="680544" y="21839"/>
                  </a:cubicBezTo>
                  <a:cubicBezTo>
                    <a:pt x="683525" y="19096"/>
                    <a:pt x="687583" y="17839"/>
                    <a:pt x="691593" y="18410"/>
                  </a:cubicBezTo>
                  <a:lnTo>
                    <a:pt x="692736" y="19172"/>
                  </a:lnTo>
                  <a:lnTo>
                    <a:pt x="691783" y="18315"/>
                  </a:lnTo>
                  <a:cubicBezTo>
                    <a:pt x="692545" y="15743"/>
                    <a:pt x="695117" y="12886"/>
                    <a:pt x="692640" y="10695"/>
                  </a:cubicBezTo>
                  <a:cubicBezTo>
                    <a:pt x="690164" y="8504"/>
                    <a:pt x="687306" y="11267"/>
                    <a:pt x="685211" y="12886"/>
                  </a:cubicBezTo>
                  <a:cubicBezTo>
                    <a:pt x="682706" y="15210"/>
                    <a:pt x="680944" y="18229"/>
                    <a:pt x="680163" y="21554"/>
                  </a:cubicBezTo>
                  <a:cubicBezTo>
                    <a:pt x="676219" y="19839"/>
                    <a:pt x="671647" y="20420"/>
                    <a:pt x="668256" y="23078"/>
                  </a:cubicBezTo>
                  <a:cubicBezTo>
                    <a:pt x="661618" y="28164"/>
                    <a:pt x="652112" y="26907"/>
                    <a:pt x="647025" y="20258"/>
                  </a:cubicBezTo>
                  <a:cubicBezTo>
                    <a:pt x="646987" y="20220"/>
                    <a:pt x="646959" y="20172"/>
                    <a:pt x="646921" y="20125"/>
                  </a:cubicBezTo>
                  <a:cubicBezTo>
                    <a:pt x="646111" y="23868"/>
                    <a:pt x="642520" y="26335"/>
                    <a:pt x="638729" y="25745"/>
                  </a:cubicBezTo>
                  <a:cubicBezTo>
                    <a:pt x="620470" y="24221"/>
                    <a:pt x="602086" y="24792"/>
                    <a:pt x="583960" y="27459"/>
                  </a:cubicBezTo>
                  <a:cubicBezTo>
                    <a:pt x="577293" y="28983"/>
                    <a:pt x="578531" y="20792"/>
                    <a:pt x="574435" y="17934"/>
                  </a:cubicBezTo>
                  <a:lnTo>
                    <a:pt x="573483" y="17267"/>
                  </a:lnTo>
                  <a:lnTo>
                    <a:pt x="574149" y="18220"/>
                  </a:lnTo>
                  <a:cubicBezTo>
                    <a:pt x="568520" y="28393"/>
                    <a:pt x="555709" y="32079"/>
                    <a:pt x="545536" y="26450"/>
                  </a:cubicBezTo>
                  <a:cubicBezTo>
                    <a:pt x="543127" y="25116"/>
                    <a:pt x="541003" y="23325"/>
                    <a:pt x="539288" y="21173"/>
                  </a:cubicBezTo>
                  <a:cubicBezTo>
                    <a:pt x="538050" y="19553"/>
                    <a:pt x="538526" y="16315"/>
                    <a:pt x="535764" y="15743"/>
                  </a:cubicBezTo>
                  <a:cubicBezTo>
                    <a:pt x="533002" y="15172"/>
                    <a:pt x="528620" y="12886"/>
                    <a:pt x="531001" y="18601"/>
                  </a:cubicBezTo>
                  <a:cubicBezTo>
                    <a:pt x="534240" y="26221"/>
                    <a:pt x="528811" y="28126"/>
                    <a:pt x="523000" y="28793"/>
                  </a:cubicBezTo>
                  <a:cubicBezTo>
                    <a:pt x="510618" y="30745"/>
                    <a:pt x="497940" y="28288"/>
                    <a:pt x="487186" y="21839"/>
                  </a:cubicBezTo>
                  <a:cubicBezTo>
                    <a:pt x="485186" y="20506"/>
                    <a:pt x="484138" y="17553"/>
                    <a:pt x="479662" y="19458"/>
                  </a:cubicBezTo>
                  <a:cubicBezTo>
                    <a:pt x="463431" y="26211"/>
                    <a:pt x="445448" y="27516"/>
                    <a:pt x="428417" y="23173"/>
                  </a:cubicBezTo>
                  <a:cubicBezTo>
                    <a:pt x="417654" y="21077"/>
                    <a:pt x="407843" y="27364"/>
                    <a:pt x="397080" y="26316"/>
                  </a:cubicBezTo>
                  <a:cubicBezTo>
                    <a:pt x="394698" y="26316"/>
                    <a:pt x="390222" y="27364"/>
                    <a:pt x="390127" y="26983"/>
                  </a:cubicBezTo>
                  <a:cubicBezTo>
                    <a:pt x="385173" y="11838"/>
                    <a:pt x="377363" y="25078"/>
                    <a:pt x="371077" y="24887"/>
                  </a:cubicBezTo>
                  <a:cubicBezTo>
                    <a:pt x="355074" y="24887"/>
                    <a:pt x="339263" y="29364"/>
                    <a:pt x="323452" y="24887"/>
                  </a:cubicBezTo>
                  <a:cubicBezTo>
                    <a:pt x="309069" y="20982"/>
                    <a:pt x="294114" y="24887"/>
                    <a:pt x="279446" y="24887"/>
                  </a:cubicBezTo>
                  <a:cubicBezTo>
                    <a:pt x="264778" y="24887"/>
                    <a:pt x="249633" y="28221"/>
                    <a:pt x="235155" y="22506"/>
                  </a:cubicBezTo>
                  <a:cubicBezTo>
                    <a:pt x="221058" y="30698"/>
                    <a:pt x="204675" y="27935"/>
                    <a:pt x="190863" y="25745"/>
                  </a:cubicBezTo>
                  <a:cubicBezTo>
                    <a:pt x="172251" y="22830"/>
                    <a:pt x="153383" y="21839"/>
                    <a:pt x="134571" y="22792"/>
                  </a:cubicBezTo>
                  <a:cubicBezTo>
                    <a:pt x="113902" y="23840"/>
                    <a:pt x="93804" y="20982"/>
                    <a:pt x="73515" y="21649"/>
                  </a:cubicBezTo>
                  <a:cubicBezTo>
                    <a:pt x="53227" y="22316"/>
                    <a:pt x="35415" y="21649"/>
                    <a:pt x="16365" y="21649"/>
                  </a:cubicBezTo>
                  <a:cubicBezTo>
                    <a:pt x="10841" y="21649"/>
                    <a:pt x="3507" y="24221"/>
                    <a:pt x="745" y="19077"/>
                  </a:cubicBezTo>
                  <a:cubicBezTo>
                    <a:pt x="-2018" y="13934"/>
                    <a:pt x="3412" y="8600"/>
                    <a:pt x="8745" y="5171"/>
                  </a:cubicBezTo>
                  <a:cubicBezTo>
                    <a:pt x="10270" y="4218"/>
                    <a:pt x="11317" y="2504"/>
                    <a:pt x="13603" y="3170"/>
                  </a:cubicBezTo>
                  <a:cubicBezTo>
                    <a:pt x="17985" y="5075"/>
                    <a:pt x="13603" y="9933"/>
                    <a:pt x="17318" y="12695"/>
                  </a:cubicBezTo>
                  <a:cubicBezTo>
                    <a:pt x="19318" y="13267"/>
                    <a:pt x="20652" y="12124"/>
                    <a:pt x="22080" y="11076"/>
                  </a:cubicBezTo>
                  <a:cubicBezTo>
                    <a:pt x="25414" y="8600"/>
                    <a:pt x="27129" y="218"/>
                    <a:pt x="28843" y="2408"/>
                  </a:cubicBezTo>
                  <a:cubicBezTo>
                    <a:pt x="33034" y="7742"/>
                    <a:pt x="40369" y="2408"/>
                    <a:pt x="43036" y="8123"/>
                  </a:cubicBezTo>
                  <a:cubicBezTo>
                    <a:pt x="44283" y="11419"/>
                    <a:pt x="47960" y="13086"/>
                    <a:pt x="51256" y="11838"/>
                  </a:cubicBezTo>
                  <a:cubicBezTo>
                    <a:pt x="51713" y="11667"/>
                    <a:pt x="52151" y="11448"/>
                    <a:pt x="52561" y="11171"/>
                  </a:cubicBezTo>
                  <a:cubicBezTo>
                    <a:pt x="63514" y="6028"/>
                    <a:pt x="74468" y="11171"/>
                    <a:pt x="85327" y="11171"/>
                  </a:cubicBezTo>
                  <a:cubicBezTo>
                    <a:pt x="88374" y="8028"/>
                    <a:pt x="91327" y="3837"/>
                    <a:pt x="94852" y="11171"/>
                  </a:cubicBezTo>
                  <a:cubicBezTo>
                    <a:pt x="107044" y="12886"/>
                    <a:pt x="119236" y="6980"/>
                    <a:pt x="132285" y="12695"/>
                  </a:cubicBezTo>
                  <a:cubicBezTo>
                    <a:pt x="139705" y="13772"/>
                    <a:pt x="147248" y="13772"/>
                    <a:pt x="154669" y="12695"/>
                  </a:cubicBezTo>
                  <a:cubicBezTo>
                    <a:pt x="169385" y="14362"/>
                    <a:pt x="184253" y="13972"/>
                    <a:pt x="198864" y="11552"/>
                  </a:cubicBezTo>
                  <a:cubicBezTo>
                    <a:pt x="204113" y="9200"/>
                    <a:pt x="209609" y="7438"/>
                    <a:pt x="215247" y="6314"/>
                  </a:cubicBezTo>
                  <a:cubicBezTo>
                    <a:pt x="221344" y="6314"/>
                    <a:pt x="223725" y="13648"/>
                    <a:pt x="232202" y="9838"/>
                  </a:cubicBezTo>
                  <a:cubicBezTo>
                    <a:pt x="238870" y="6885"/>
                    <a:pt x="235821" y="17363"/>
                    <a:pt x="238107" y="21363"/>
                  </a:cubicBezTo>
                  <a:cubicBezTo>
                    <a:pt x="243079" y="15143"/>
                    <a:pt x="250376" y="11229"/>
                    <a:pt x="258301" y="10505"/>
                  </a:cubicBezTo>
                  <a:cubicBezTo>
                    <a:pt x="266149" y="8923"/>
                    <a:pt x="273874" y="6818"/>
                    <a:pt x="281446" y="4218"/>
                  </a:cubicBezTo>
                  <a:lnTo>
                    <a:pt x="283828" y="599"/>
                  </a:lnTo>
                  <a:cubicBezTo>
                    <a:pt x="284304" y="599"/>
                    <a:pt x="285066" y="1456"/>
                    <a:pt x="284970" y="1551"/>
                  </a:cubicBezTo>
                  <a:cubicBezTo>
                    <a:pt x="284875" y="1646"/>
                    <a:pt x="283542" y="4028"/>
                    <a:pt x="282780" y="5171"/>
                  </a:cubicBezTo>
                  <a:cubicBezTo>
                    <a:pt x="282780" y="10028"/>
                    <a:pt x="283542" y="14124"/>
                    <a:pt x="289638" y="15362"/>
                  </a:cubicBezTo>
                  <a:lnTo>
                    <a:pt x="290781" y="16124"/>
                  </a:lnTo>
                  <a:lnTo>
                    <a:pt x="289733" y="15172"/>
                  </a:lnTo>
                  <a:cubicBezTo>
                    <a:pt x="292686" y="12314"/>
                    <a:pt x="297162" y="9743"/>
                    <a:pt x="298115" y="6314"/>
                  </a:cubicBezTo>
                  <a:cubicBezTo>
                    <a:pt x="299734" y="1075"/>
                    <a:pt x="301639" y="694"/>
                    <a:pt x="305068" y="4123"/>
                  </a:cubicBezTo>
                  <a:cubicBezTo>
                    <a:pt x="308097" y="7400"/>
                    <a:pt x="312812" y="8495"/>
                    <a:pt x="316974" y="6885"/>
                  </a:cubicBezTo>
                  <a:cubicBezTo>
                    <a:pt x="333357" y="313"/>
                    <a:pt x="349360" y="6885"/>
                    <a:pt x="365552" y="6885"/>
                  </a:cubicBezTo>
                  <a:cubicBezTo>
                    <a:pt x="394127" y="7457"/>
                    <a:pt x="422702" y="7361"/>
                    <a:pt x="451277" y="6885"/>
                  </a:cubicBezTo>
                  <a:cubicBezTo>
                    <a:pt x="456173" y="6342"/>
                    <a:pt x="461002" y="5256"/>
                    <a:pt x="465660" y="3647"/>
                  </a:cubicBezTo>
                  <a:cubicBezTo>
                    <a:pt x="466041" y="2761"/>
                    <a:pt x="466336" y="1837"/>
                    <a:pt x="466517" y="884"/>
                  </a:cubicBezTo>
                  <a:lnTo>
                    <a:pt x="465374" y="313"/>
                  </a:lnTo>
                  <a:lnTo>
                    <a:pt x="466612" y="884"/>
                  </a:lnTo>
                  <a:cubicBezTo>
                    <a:pt x="467165" y="1704"/>
                    <a:pt x="467641" y="2561"/>
                    <a:pt x="468041" y="3456"/>
                  </a:cubicBezTo>
                  <a:cubicBezTo>
                    <a:pt x="468041" y="3456"/>
                    <a:pt x="467565" y="4409"/>
                    <a:pt x="467279" y="4885"/>
                  </a:cubicBezTo>
                  <a:cubicBezTo>
                    <a:pt x="469565" y="8219"/>
                    <a:pt x="471756" y="11552"/>
                    <a:pt x="474042" y="14410"/>
                  </a:cubicBezTo>
                  <a:lnTo>
                    <a:pt x="473089" y="15362"/>
                  </a:lnTo>
                  <a:lnTo>
                    <a:pt x="474137" y="14505"/>
                  </a:lnTo>
                  <a:cubicBezTo>
                    <a:pt x="478233" y="11933"/>
                    <a:pt x="481376" y="6695"/>
                    <a:pt x="486615" y="7361"/>
                  </a:cubicBezTo>
                  <a:cubicBezTo>
                    <a:pt x="502712" y="9552"/>
                    <a:pt x="518523" y="3837"/>
                    <a:pt x="534240" y="6314"/>
                  </a:cubicBezTo>
                  <a:cubicBezTo>
                    <a:pt x="537393" y="6809"/>
                    <a:pt x="540612" y="6809"/>
                    <a:pt x="543765" y="6314"/>
                  </a:cubicBezTo>
                  <a:cubicBezTo>
                    <a:pt x="576150" y="1265"/>
                    <a:pt x="609106" y="7838"/>
                    <a:pt x="640824" y="1551"/>
                  </a:cubicBezTo>
                  <a:cubicBezTo>
                    <a:pt x="646159" y="6314"/>
                    <a:pt x="642729" y="12410"/>
                    <a:pt x="645778" y="16886"/>
                  </a:cubicBezTo>
                  <a:cubicBezTo>
                    <a:pt x="650445" y="2789"/>
                    <a:pt x="651873" y="1646"/>
                    <a:pt x="665875" y="2408"/>
                  </a:cubicBezTo>
                  <a:cubicBezTo>
                    <a:pt x="672733" y="2408"/>
                    <a:pt x="679877" y="789"/>
                    <a:pt x="686163" y="1265"/>
                  </a:cubicBezTo>
                  <a:cubicBezTo>
                    <a:pt x="703137" y="2808"/>
                    <a:pt x="720244" y="2389"/>
                    <a:pt x="737122" y="27"/>
                  </a:cubicBezTo>
                  <a:cubicBezTo>
                    <a:pt x="742161" y="-297"/>
                    <a:pt x="746933" y="2294"/>
                    <a:pt x="749410" y="6695"/>
                  </a:cubicBezTo>
                  <a:cubicBezTo>
                    <a:pt x="750934" y="8695"/>
                    <a:pt x="751219" y="10219"/>
                    <a:pt x="748933" y="11743"/>
                  </a:cubicBezTo>
                  <a:close/>
                  <a:moveTo>
                    <a:pt x="90946" y="12314"/>
                  </a:moveTo>
                  <a:lnTo>
                    <a:pt x="86374" y="12314"/>
                  </a:lnTo>
                  <a:cubicBezTo>
                    <a:pt x="87327" y="14124"/>
                    <a:pt x="89232" y="14410"/>
                    <a:pt x="90946" y="12314"/>
                  </a:cubicBezTo>
                  <a:close/>
                  <a:moveTo>
                    <a:pt x="341549" y="16124"/>
                  </a:moveTo>
                  <a:lnTo>
                    <a:pt x="340501" y="16124"/>
                  </a:lnTo>
                  <a:lnTo>
                    <a:pt x="341549" y="16124"/>
                  </a:lnTo>
                  <a:close/>
                  <a:moveTo>
                    <a:pt x="398699" y="16124"/>
                  </a:moveTo>
                  <a:lnTo>
                    <a:pt x="397461" y="16124"/>
                  </a:lnTo>
                  <a:lnTo>
                    <a:pt x="398509" y="16696"/>
                  </a:lnTo>
                  <a:close/>
                  <a:moveTo>
                    <a:pt x="600343" y="14505"/>
                  </a:moveTo>
                  <a:lnTo>
                    <a:pt x="599391" y="14505"/>
                  </a:lnTo>
                  <a:lnTo>
                    <a:pt x="599391" y="15648"/>
                  </a:lnTo>
                  <a:close/>
                  <a:moveTo>
                    <a:pt x="735408" y="15267"/>
                  </a:moveTo>
                  <a:cubicBezTo>
                    <a:pt x="735408" y="15267"/>
                    <a:pt x="734836" y="14219"/>
                    <a:pt x="734646" y="14219"/>
                  </a:cubicBezTo>
                  <a:cubicBezTo>
                    <a:pt x="734131" y="14400"/>
                    <a:pt x="733655" y="14658"/>
                    <a:pt x="733217" y="14981"/>
                  </a:cubicBezTo>
                  <a:cubicBezTo>
                    <a:pt x="733217" y="14981"/>
                    <a:pt x="733217" y="16124"/>
                    <a:pt x="733217" y="16220"/>
                  </a:cubicBezTo>
                  <a:cubicBezTo>
                    <a:pt x="733217" y="16315"/>
                    <a:pt x="735027" y="16696"/>
                    <a:pt x="735027" y="15267"/>
                  </a:cubicBezTo>
                  <a:close/>
                  <a:moveTo>
                    <a:pt x="747409" y="9647"/>
                  </a:moveTo>
                  <a:lnTo>
                    <a:pt x="747886" y="8409"/>
                  </a:lnTo>
                  <a:lnTo>
                    <a:pt x="746933" y="8409"/>
                  </a:lnTo>
                  <a:close/>
                </a:path>
              </a:pathLst>
            </a:custGeom>
            <a:grpFill/>
            <a:ln w="9525" cap="flat">
              <a:noFill/>
              <a:prstDash val="solid"/>
              <a:miter/>
            </a:ln>
          </p:spPr>
          <p:txBody>
            <a:bodyPr rtlCol="0" anchor="ctr"/>
            <a:lstStyle/>
            <a:p>
              <a:endParaRPr lang="en-US"/>
            </a:p>
          </p:txBody>
        </p:sp>
        <p:sp>
          <p:nvSpPr>
            <p:cNvPr id="103" name="Freeform 102">
              <a:extLst>
                <a:ext uri="{FF2B5EF4-FFF2-40B4-BE49-F238E27FC236}">
                  <a16:creationId xmlns:a16="http://schemas.microsoft.com/office/drawing/2014/main" id="{EA33280C-76F5-EB51-A839-AF507B048A4A}"/>
                </a:ext>
              </a:extLst>
            </p:cNvPr>
            <p:cNvSpPr/>
            <p:nvPr/>
          </p:nvSpPr>
          <p:spPr>
            <a:xfrm>
              <a:off x="7422040" y="2759546"/>
              <a:ext cx="18318" cy="10147"/>
            </a:xfrm>
            <a:custGeom>
              <a:avLst/>
              <a:gdLst>
                <a:gd name="connsiteX0" fmla="*/ 17461 w 18318"/>
                <a:gd name="connsiteY0" fmla="*/ 3560 h 10147"/>
                <a:gd name="connsiteX1" fmla="*/ 16127 w 18318"/>
                <a:gd name="connsiteY1" fmla="*/ 4322 h 10147"/>
                <a:gd name="connsiteX2" fmla="*/ 2126 w 18318"/>
                <a:gd name="connsiteY2" fmla="*/ 893 h 10147"/>
                <a:gd name="connsiteX3" fmla="*/ 30 w 18318"/>
                <a:gd name="connsiteY3" fmla="*/ 893 h 10147"/>
                <a:gd name="connsiteX4" fmla="*/ 983 w 18318"/>
                <a:gd name="connsiteY4" fmla="*/ 2132 h 10147"/>
                <a:gd name="connsiteX5" fmla="*/ 17366 w 18318"/>
                <a:gd name="connsiteY5" fmla="*/ 5656 h 10147"/>
                <a:gd name="connsiteX6" fmla="*/ 18318 w 18318"/>
                <a:gd name="connsiteY6" fmla="*/ 4322 h 10147"/>
                <a:gd name="connsiteX7" fmla="*/ 17461 w 18318"/>
                <a:gd name="connsiteY7" fmla="*/ 3560 h 10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318" h="10147">
                  <a:moveTo>
                    <a:pt x="17461" y="3560"/>
                  </a:moveTo>
                  <a:cubicBezTo>
                    <a:pt x="16975" y="3741"/>
                    <a:pt x="16527" y="3999"/>
                    <a:pt x="16127" y="4322"/>
                  </a:cubicBezTo>
                  <a:lnTo>
                    <a:pt x="2126" y="893"/>
                  </a:lnTo>
                  <a:cubicBezTo>
                    <a:pt x="1078" y="-250"/>
                    <a:pt x="220" y="-345"/>
                    <a:pt x="30" y="893"/>
                  </a:cubicBezTo>
                  <a:cubicBezTo>
                    <a:pt x="-160" y="2132"/>
                    <a:pt x="602" y="1751"/>
                    <a:pt x="983" y="2132"/>
                  </a:cubicBezTo>
                  <a:cubicBezTo>
                    <a:pt x="6602" y="11657"/>
                    <a:pt x="9174" y="12514"/>
                    <a:pt x="17366" y="5656"/>
                  </a:cubicBezTo>
                  <a:cubicBezTo>
                    <a:pt x="17746" y="5256"/>
                    <a:pt x="18061" y="4808"/>
                    <a:pt x="18318" y="4322"/>
                  </a:cubicBezTo>
                  <a:cubicBezTo>
                    <a:pt x="18318" y="4322"/>
                    <a:pt x="17651" y="3465"/>
                    <a:pt x="17461" y="3560"/>
                  </a:cubicBezTo>
                  <a:close/>
                </a:path>
              </a:pathLst>
            </a:custGeom>
            <a:grpFill/>
            <a:ln w="9525" cap="flat">
              <a:noFill/>
              <a:prstDash val="solid"/>
              <a:miter/>
            </a:ln>
          </p:spPr>
          <p:txBody>
            <a:bodyPr rtlCol="0" anchor="ctr"/>
            <a:lstStyle/>
            <a:p>
              <a:endParaRPr lang="en-US"/>
            </a:p>
          </p:txBody>
        </p:sp>
        <p:sp>
          <p:nvSpPr>
            <p:cNvPr id="104" name="Freeform 103">
              <a:extLst>
                <a:ext uri="{FF2B5EF4-FFF2-40B4-BE49-F238E27FC236}">
                  <a16:creationId xmlns:a16="http://schemas.microsoft.com/office/drawing/2014/main" id="{59BA8205-D408-8FDF-3A4F-1869D80EBE92}"/>
                </a:ext>
              </a:extLst>
            </p:cNvPr>
            <p:cNvSpPr/>
            <p:nvPr/>
          </p:nvSpPr>
          <p:spPr>
            <a:xfrm>
              <a:off x="7375874" y="2710148"/>
              <a:ext cx="1047" cy="857"/>
            </a:xfrm>
            <a:custGeom>
              <a:avLst/>
              <a:gdLst>
                <a:gd name="connsiteX0" fmla="*/ 1048 w 1047"/>
                <a:gd name="connsiteY0" fmla="*/ 0 h 857"/>
                <a:gd name="connsiteX1" fmla="*/ 0 w 1047"/>
                <a:gd name="connsiteY1" fmla="*/ 286 h 857"/>
                <a:gd name="connsiteX2" fmla="*/ 857 w 1047"/>
                <a:gd name="connsiteY2" fmla="*/ 857 h 857"/>
                <a:gd name="connsiteX3" fmla="*/ 1048 w 1047"/>
                <a:gd name="connsiteY3" fmla="*/ 0 h 857"/>
              </a:gdLst>
              <a:ahLst/>
              <a:cxnLst>
                <a:cxn ang="0">
                  <a:pos x="connsiteX0" y="connsiteY0"/>
                </a:cxn>
                <a:cxn ang="0">
                  <a:pos x="connsiteX1" y="connsiteY1"/>
                </a:cxn>
                <a:cxn ang="0">
                  <a:pos x="connsiteX2" y="connsiteY2"/>
                </a:cxn>
                <a:cxn ang="0">
                  <a:pos x="connsiteX3" y="connsiteY3"/>
                </a:cxn>
              </a:cxnLst>
              <a:rect l="l" t="t" r="r" b="b"/>
              <a:pathLst>
                <a:path w="1047" h="857">
                  <a:moveTo>
                    <a:pt x="1048" y="0"/>
                  </a:moveTo>
                  <a:lnTo>
                    <a:pt x="0" y="286"/>
                  </a:lnTo>
                  <a:lnTo>
                    <a:pt x="857" y="857"/>
                  </a:lnTo>
                  <a:lnTo>
                    <a:pt x="1048" y="0"/>
                  </a:lnTo>
                  <a:close/>
                </a:path>
              </a:pathLst>
            </a:custGeom>
            <a:grpFill/>
            <a:ln w="9525" cap="flat">
              <a:noFill/>
              <a:prstDash val="solid"/>
              <a:miter/>
            </a:ln>
          </p:spPr>
          <p:txBody>
            <a:bodyPr rtlCol="0" anchor="ctr"/>
            <a:lstStyle/>
            <a:p>
              <a:endParaRPr lang="en-US"/>
            </a:p>
          </p:txBody>
        </p:sp>
        <p:sp>
          <p:nvSpPr>
            <p:cNvPr id="105" name="Freeform 104">
              <a:extLst>
                <a:ext uri="{FF2B5EF4-FFF2-40B4-BE49-F238E27FC236}">
                  <a16:creationId xmlns:a16="http://schemas.microsoft.com/office/drawing/2014/main" id="{B0321AF4-4D66-D1C6-28B5-930F8086A16E}"/>
                </a:ext>
              </a:extLst>
            </p:cNvPr>
            <p:cNvSpPr/>
            <p:nvPr/>
          </p:nvSpPr>
          <p:spPr>
            <a:xfrm>
              <a:off x="7331011" y="2710053"/>
              <a:ext cx="1047" cy="952"/>
            </a:xfrm>
            <a:custGeom>
              <a:avLst/>
              <a:gdLst>
                <a:gd name="connsiteX0" fmla="*/ 190 w 1047"/>
                <a:gd name="connsiteY0" fmla="*/ 0 h 952"/>
                <a:gd name="connsiteX1" fmla="*/ 0 w 1047"/>
                <a:gd name="connsiteY1" fmla="*/ 952 h 952"/>
                <a:gd name="connsiteX2" fmla="*/ 1048 w 1047"/>
                <a:gd name="connsiteY2" fmla="*/ 571 h 952"/>
                <a:gd name="connsiteX3" fmla="*/ 190 w 1047"/>
                <a:gd name="connsiteY3" fmla="*/ 0 h 952"/>
              </a:gdLst>
              <a:ahLst/>
              <a:cxnLst>
                <a:cxn ang="0">
                  <a:pos x="connsiteX0" y="connsiteY0"/>
                </a:cxn>
                <a:cxn ang="0">
                  <a:pos x="connsiteX1" y="connsiteY1"/>
                </a:cxn>
                <a:cxn ang="0">
                  <a:pos x="connsiteX2" y="connsiteY2"/>
                </a:cxn>
                <a:cxn ang="0">
                  <a:pos x="connsiteX3" y="connsiteY3"/>
                </a:cxn>
              </a:cxnLst>
              <a:rect l="l" t="t" r="r" b="b"/>
              <a:pathLst>
                <a:path w="1047" h="952">
                  <a:moveTo>
                    <a:pt x="190" y="0"/>
                  </a:moveTo>
                  <a:lnTo>
                    <a:pt x="0" y="952"/>
                  </a:lnTo>
                  <a:lnTo>
                    <a:pt x="1048" y="571"/>
                  </a:lnTo>
                  <a:lnTo>
                    <a:pt x="190" y="0"/>
                  </a:lnTo>
                  <a:close/>
                </a:path>
              </a:pathLst>
            </a:custGeom>
            <a:grpFill/>
            <a:ln w="9525" cap="flat">
              <a:noFill/>
              <a:prstDash val="solid"/>
              <a:miter/>
            </a:ln>
          </p:spPr>
          <p:txBody>
            <a:bodyPr rtlCol="0" anchor="ctr"/>
            <a:lstStyle/>
            <a:p>
              <a:endParaRPr lang="en-US"/>
            </a:p>
          </p:txBody>
        </p:sp>
        <p:sp>
          <p:nvSpPr>
            <p:cNvPr id="106" name="Freeform 105">
              <a:extLst>
                <a:ext uri="{FF2B5EF4-FFF2-40B4-BE49-F238E27FC236}">
                  <a16:creationId xmlns:a16="http://schemas.microsoft.com/office/drawing/2014/main" id="{EDEBDFF4-8B1A-B785-1F61-6429140B1E11}"/>
                </a:ext>
              </a:extLst>
            </p:cNvPr>
            <p:cNvSpPr/>
            <p:nvPr/>
          </p:nvSpPr>
          <p:spPr>
            <a:xfrm>
              <a:off x="7532941" y="2704337"/>
              <a:ext cx="666" cy="952"/>
            </a:xfrm>
            <a:custGeom>
              <a:avLst/>
              <a:gdLst>
                <a:gd name="connsiteX0" fmla="*/ 667 w 666"/>
                <a:gd name="connsiteY0" fmla="*/ 0 h 952"/>
                <a:gd name="connsiteX1" fmla="*/ 0 w 666"/>
                <a:gd name="connsiteY1" fmla="*/ 953 h 952"/>
                <a:gd name="connsiteX2" fmla="*/ 0 w 666"/>
                <a:gd name="connsiteY2" fmla="*/ 953 h 952"/>
              </a:gdLst>
              <a:ahLst/>
              <a:cxnLst>
                <a:cxn ang="0">
                  <a:pos x="connsiteX0" y="connsiteY0"/>
                </a:cxn>
                <a:cxn ang="0">
                  <a:pos x="connsiteX1" y="connsiteY1"/>
                </a:cxn>
                <a:cxn ang="0">
                  <a:pos x="connsiteX2" y="connsiteY2"/>
                </a:cxn>
              </a:cxnLst>
              <a:rect l="l" t="t" r="r" b="b"/>
              <a:pathLst>
                <a:path w="666" h="952">
                  <a:moveTo>
                    <a:pt x="667" y="0"/>
                  </a:moveTo>
                  <a:lnTo>
                    <a:pt x="0" y="953"/>
                  </a:lnTo>
                  <a:lnTo>
                    <a:pt x="0" y="953"/>
                  </a:lnTo>
                  <a:close/>
                </a:path>
              </a:pathLst>
            </a:custGeom>
            <a:grpFill/>
            <a:ln w="9525" cap="flat">
              <a:noFill/>
              <a:prstDash val="solid"/>
              <a:miter/>
            </a:ln>
          </p:spPr>
          <p:txBody>
            <a:bodyPr rtlCol="0" anchor="ctr"/>
            <a:lstStyle/>
            <a:p>
              <a:endParaRPr lang="en-US"/>
            </a:p>
          </p:txBody>
        </p:sp>
      </p:grpSp>
      <p:pic>
        <p:nvPicPr>
          <p:cNvPr id="109" name="Picture 108">
            <a:extLst>
              <a:ext uri="{FF2B5EF4-FFF2-40B4-BE49-F238E27FC236}">
                <a16:creationId xmlns:a16="http://schemas.microsoft.com/office/drawing/2014/main" id="{2105A590-0294-A0F3-819F-4BEF9CA63B64}"/>
              </a:ext>
            </a:extLst>
          </p:cNvPr>
          <p:cNvPicPr>
            <a:picLocks noChangeAspect="1"/>
          </p:cNvPicPr>
          <p:nvPr/>
        </p:nvPicPr>
        <p:blipFill rotWithShape="1">
          <a:blip r:embed="rId2"/>
          <a:srcRect b="28923"/>
          <a:stretch/>
        </p:blipFill>
        <p:spPr>
          <a:xfrm>
            <a:off x="2767669" y="178633"/>
            <a:ext cx="4387317" cy="2076887"/>
          </a:xfrm>
          <a:prstGeom prst="rect">
            <a:avLst/>
          </a:prstGeom>
        </p:spPr>
      </p:pic>
      <p:pic>
        <p:nvPicPr>
          <p:cNvPr id="111" name="Picture 110">
            <a:extLst>
              <a:ext uri="{FF2B5EF4-FFF2-40B4-BE49-F238E27FC236}">
                <a16:creationId xmlns:a16="http://schemas.microsoft.com/office/drawing/2014/main" id="{19803408-0CFE-E43E-3D4B-801238733E0E}"/>
              </a:ext>
            </a:extLst>
          </p:cNvPr>
          <p:cNvPicPr>
            <a:picLocks noChangeAspect="1"/>
          </p:cNvPicPr>
          <p:nvPr/>
        </p:nvPicPr>
        <p:blipFill rotWithShape="1">
          <a:blip r:embed="rId3"/>
          <a:srcRect l="14165" t="32768" r="13914"/>
          <a:stretch/>
        </p:blipFill>
        <p:spPr>
          <a:xfrm>
            <a:off x="6132736" y="131411"/>
            <a:ext cx="3155428" cy="1964533"/>
          </a:xfrm>
          <a:prstGeom prst="rect">
            <a:avLst/>
          </a:prstGeom>
        </p:spPr>
      </p:pic>
      <p:pic>
        <p:nvPicPr>
          <p:cNvPr id="113" name="Picture 112">
            <a:extLst>
              <a:ext uri="{FF2B5EF4-FFF2-40B4-BE49-F238E27FC236}">
                <a16:creationId xmlns:a16="http://schemas.microsoft.com/office/drawing/2014/main" id="{91101752-F695-9CB4-0CE2-41836592B082}"/>
              </a:ext>
            </a:extLst>
          </p:cNvPr>
          <p:cNvPicPr>
            <a:picLocks noChangeAspect="1"/>
          </p:cNvPicPr>
          <p:nvPr/>
        </p:nvPicPr>
        <p:blipFill rotWithShape="1">
          <a:blip r:embed="rId4"/>
          <a:srcRect l="13777" r="14755" b="51639"/>
          <a:stretch/>
        </p:blipFill>
        <p:spPr>
          <a:xfrm>
            <a:off x="8641615" y="842402"/>
            <a:ext cx="3135545" cy="1413118"/>
          </a:xfrm>
          <a:prstGeom prst="rect">
            <a:avLst/>
          </a:prstGeom>
        </p:spPr>
      </p:pic>
      <p:pic>
        <p:nvPicPr>
          <p:cNvPr id="115" name="Picture 114">
            <a:extLst>
              <a:ext uri="{FF2B5EF4-FFF2-40B4-BE49-F238E27FC236}">
                <a16:creationId xmlns:a16="http://schemas.microsoft.com/office/drawing/2014/main" id="{D4B4FD68-90B3-EDF0-768F-50C87B2DD3E7}"/>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bright="100000"/>
                    </a14:imgEffect>
                  </a14:imgLayer>
                </a14:imgProps>
              </a:ext>
            </a:extLst>
          </a:blip>
          <a:stretch>
            <a:fillRect/>
          </a:stretch>
        </p:blipFill>
        <p:spPr>
          <a:xfrm>
            <a:off x="11127142" y="146433"/>
            <a:ext cx="931862" cy="714179"/>
          </a:xfrm>
          <a:prstGeom prst="rect">
            <a:avLst/>
          </a:prstGeom>
        </p:spPr>
      </p:pic>
      <p:sp>
        <p:nvSpPr>
          <p:cNvPr id="114" name="Round Same Side Corner Rectangle 113">
            <a:extLst>
              <a:ext uri="{FF2B5EF4-FFF2-40B4-BE49-F238E27FC236}">
                <a16:creationId xmlns:a16="http://schemas.microsoft.com/office/drawing/2014/main" id="{35ED728A-EA04-F873-D776-3225FF6A6924}"/>
              </a:ext>
            </a:extLst>
          </p:cNvPr>
          <p:cNvSpPr/>
          <p:nvPr/>
        </p:nvSpPr>
        <p:spPr>
          <a:xfrm>
            <a:off x="381000" y="2532530"/>
            <a:ext cx="5547539" cy="896470"/>
          </a:xfrm>
          <a:prstGeom prst="round2SameRect">
            <a:avLst>
              <a:gd name="adj1" fmla="val 26667"/>
              <a:gd name="adj2" fmla="val 0"/>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lIns="822960" rtlCol="0" anchor="ctr"/>
          <a:lstStyle/>
          <a:p>
            <a:pPr>
              <a:lnSpc>
                <a:spcPct val="90000"/>
              </a:lnSpc>
            </a:pPr>
            <a:r>
              <a:rPr lang="en-US" sz="2400" dirty="0">
                <a:latin typeface="DM Serif Display" pitchFamily="2" charset="0"/>
                <a:cs typeface="Times New Roman" panose="02020603050405020304" pitchFamily="18" charset="0"/>
              </a:rPr>
              <a:t>What Sets </a:t>
            </a:r>
            <a:br>
              <a:rPr lang="en-US" sz="2400" dirty="0">
                <a:latin typeface="DM Serif Display" pitchFamily="2" charset="0"/>
                <a:cs typeface="Times New Roman" panose="02020603050405020304" pitchFamily="18" charset="0"/>
              </a:rPr>
            </a:br>
            <a:r>
              <a:rPr lang="en-US" sz="2400" dirty="0">
                <a:latin typeface="DM Serif Display" pitchFamily="2" charset="0"/>
                <a:cs typeface="Times New Roman" panose="02020603050405020304" pitchFamily="18" charset="0"/>
              </a:rPr>
              <a:t>Our Pizzeria Apart</a:t>
            </a:r>
            <a:r>
              <a:rPr lang="en-ID" sz="2400" dirty="0">
                <a:latin typeface="DM Serif Display" pitchFamily="2" charset="0"/>
                <a:cs typeface="Times New Roman" panose="02020603050405020304" pitchFamily="18" charset="0"/>
              </a:rPr>
              <a:t> </a:t>
            </a:r>
            <a:endParaRPr lang="en-US" sz="2400" dirty="0">
              <a:latin typeface="DM Serif Display" pitchFamily="2" charset="0"/>
              <a:cs typeface="Times New Roman" panose="02020603050405020304" pitchFamily="18" charset="0"/>
            </a:endParaRPr>
          </a:p>
        </p:txBody>
      </p:sp>
      <p:sp>
        <p:nvSpPr>
          <p:cNvPr id="117" name="Round Same Side Corner Rectangle 116">
            <a:extLst>
              <a:ext uri="{FF2B5EF4-FFF2-40B4-BE49-F238E27FC236}">
                <a16:creationId xmlns:a16="http://schemas.microsoft.com/office/drawing/2014/main" id="{2F26A06F-7570-1DE6-F6EE-DA6566C35AC8}"/>
              </a:ext>
            </a:extLst>
          </p:cNvPr>
          <p:cNvSpPr/>
          <p:nvPr/>
        </p:nvSpPr>
        <p:spPr>
          <a:xfrm>
            <a:off x="6263461" y="2532530"/>
            <a:ext cx="5547539" cy="896470"/>
          </a:xfrm>
          <a:prstGeom prst="round2SameRect">
            <a:avLst>
              <a:gd name="adj1" fmla="val 26667"/>
              <a:gd name="adj2" fmla="val 0"/>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lIns="822960" rtlCol="0" anchor="ctr"/>
          <a:lstStyle/>
          <a:p>
            <a:pPr>
              <a:lnSpc>
                <a:spcPct val="90000"/>
              </a:lnSpc>
            </a:pPr>
            <a:r>
              <a:rPr lang="en-US" sz="2400" dirty="0">
                <a:effectLst/>
                <a:latin typeface="DM Serif Display" pitchFamily="2" charset="0"/>
                <a:ea typeface="Calibri" panose="020F0502020204030204" pitchFamily="34" charset="0"/>
                <a:cs typeface="Times New Roman" panose="02020603050405020304" pitchFamily="18" charset="0"/>
              </a:rPr>
              <a:t>Key Differentiators </a:t>
            </a:r>
            <a:br>
              <a:rPr lang="en-US" sz="2400" dirty="0">
                <a:effectLst/>
                <a:latin typeface="DM Serif Display" pitchFamily="2" charset="0"/>
                <a:ea typeface="Calibri" panose="020F0502020204030204" pitchFamily="34" charset="0"/>
                <a:cs typeface="Times New Roman" panose="02020603050405020304" pitchFamily="18" charset="0"/>
              </a:rPr>
            </a:br>
            <a:r>
              <a:rPr lang="en-US" sz="2400" dirty="0">
                <a:effectLst/>
                <a:latin typeface="DM Serif Display" pitchFamily="2" charset="0"/>
                <a:ea typeface="Calibri" panose="020F0502020204030204" pitchFamily="34" charset="0"/>
                <a:cs typeface="Times New Roman" panose="02020603050405020304" pitchFamily="18" charset="0"/>
              </a:rPr>
              <a:t>and Competitive Advantages</a:t>
            </a:r>
            <a:r>
              <a:rPr lang="en-ID" sz="2400" dirty="0">
                <a:effectLst/>
                <a:latin typeface="DM Serif Display" pitchFamily="2" charset="0"/>
              </a:rPr>
              <a:t> </a:t>
            </a:r>
            <a:endParaRPr lang="en-US" sz="2400" dirty="0">
              <a:latin typeface="DM Serif Display" pitchFamily="2" charset="0"/>
            </a:endParaRPr>
          </a:p>
        </p:txBody>
      </p:sp>
      <p:sp>
        <p:nvSpPr>
          <p:cNvPr id="120" name="TextBox 119">
            <a:extLst>
              <a:ext uri="{FF2B5EF4-FFF2-40B4-BE49-F238E27FC236}">
                <a16:creationId xmlns:a16="http://schemas.microsoft.com/office/drawing/2014/main" id="{1E0AB0F9-9AB9-8518-EBC8-8E96B20203CC}"/>
              </a:ext>
            </a:extLst>
          </p:cNvPr>
          <p:cNvSpPr txBox="1"/>
          <p:nvPr/>
        </p:nvSpPr>
        <p:spPr>
          <a:xfrm>
            <a:off x="381000" y="3518645"/>
            <a:ext cx="5547539" cy="2971802"/>
          </a:xfrm>
          <a:prstGeom prst="rect">
            <a:avLst/>
          </a:prstGeom>
          <a:noFill/>
        </p:spPr>
        <p:txBody>
          <a:bodyPr wrap="square" lIns="0" tIns="0" rIns="0" bIns="0">
            <a:noAutofit/>
          </a:bodyPr>
          <a:lstStyle/>
          <a:p>
            <a:pPr marL="0" marR="0" algn="just">
              <a:lnSpc>
                <a:spcPct val="120000"/>
              </a:lnSpc>
              <a:spcBef>
                <a:spcPts val="0"/>
              </a:spcBef>
            </a:pPr>
            <a:r>
              <a:rPr lang="en-US" sz="1600" dirty="0">
                <a:effectLst/>
                <a:latin typeface="Arial" panose="020B0604020202020204" pitchFamily="34" charset="0"/>
                <a:ea typeface="Calibri" panose="020F0502020204030204" pitchFamily="34" charset="0"/>
                <a:cs typeface="Arial" panose="020B0604020202020204" pitchFamily="34" charset="0"/>
              </a:rPr>
              <a:t>At Veronica's Brick Oven Pizzeria, we offer a proven formula for success. Our carefully crafted proprietary recipes for homemade sauce and dough ensure exceptional product quality that keeps customers coming back. Our streamlined, small, and profitable menu guarantees consistency and lightning-fast food times, reducing operational complexity and maximizing </a:t>
            </a:r>
            <a:r>
              <a:rPr lang="en-US" sz="1600" dirty="0" err="1">
                <a:effectLst/>
                <a:latin typeface="Arial" panose="020B0604020202020204" pitchFamily="34" charset="0"/>
                <a:ea typeface="Calibri" panose="020F0502020204030204" pitchFamily="34" charset="0"/>
                <a:cs typeface="Arial" panose="020B0604020202020204" pitchFamily="34" charset="0"/>
              </a:rPr>
              <a:t>efficiency.With</a:t>
            </a:r>
            <a:r>
              <a:rPr lang="en-US" sz="1600" dirty="0">
                <a:effectLst/>
                <a:latin typeface="Arial" panose="020B0604020202020204" pitchFamily="34" charset="0"/>
                <a:ea typeface="Calibri" panose="020F0502020204030204" pitchFamily="34" charset="0"/>
                <a:cs typeface="Arial" panose="020B0604020202020204" pitchFamily="34" charset="0"/>
              </a:rPr>
              <a:t> our commitment to excellence and a "Quality Casual" concept, Veronica's is the ideal franchise opportunity for entrepreneurs looking to deliver outstanding food while running a scalable, customer-loved business.</a:t>
            </a:r>
            <a:endParaRPr lang="en-ID" sz="1600" dirty="0">
              <a:effectLst/>
              <a:latin typeface="Arial" panose="020B0604020202020204" pitchFamily="34" charset="0"/>
              <a:ea typeface="Calibri" panose="020F0502020204030204" pitchFamily="34" charset="0"/>
              <a:cs typeface="Arial" panose="020B0604020202020204" pitchFamily="34" charset="0"/>
            </a:endParaRPr>
          </a:p>
        </p:txBody>
      </p:sp>
      <p:sp>
        <p:nvSpPr>
          <p:cNvPr id="121" name="TextBox 120">
            <a:extLst>
              <a:ext uri="{FF2B5EF4-FFF2-40B4-BE49-F238E27FC236}">
                <a16:creationId xmlns:a16="http://schemas.microsoft.com/office/drawing/2014/main" id="{115514F3-267F-4330-BED4-1BB9A1ED3492}"/>
              </a:ext>
            </a:extLst>
          </p:cNvPr>
          <p:cNvSpPr txBox="1"/>
          <p:nvPr/>
        </p:nvSpPr>
        <p:spPr>
          <a:xfrm>
            <a:off x="6263461" y="3518645"/>
            <a:ext cx="5547539" cy="2971802"/>
          </a:xfrm>
          <a:prstGeom prst="rect">
            <a:avLst/>
          </a:prstGeom>
          <a:noFill/>
        </p:spPr>
        <p:txBody>
          <a:bodyPr wrap="square" lIns="0" tIns="0" rIns="0" bIns="0">
            <a:noAutofit/>
          </a:bodyPr>
          <a:lstStyle>
            <a:defPPr>
              <a:defRPr lang="en-US"/>
            </a:defPPr>
            <a:lvl1pPr marR="0">
              <a:lnSpc>
                <a:spcPct val="107000"/>
              </a:lnSpc>
              <a:spcBef>
                <a:spcPts val="0"/>
              </a:spcBef>
              <a:spcAft>
                <a:spcPts val="800"/>
              </a:spcAft>
              <a:defRPr sz="2000">
                <a:effectLst/>
                <a:latin typeface="DM Sans" pitchFamily="2" charset="77"/>
                <a:ea typeface="Calibri" panose="020F0502020204030204" pitchFamily="34" charset="0"/>
                <a:cs typeface="Times New Roman" panose="02020603050405020304" pitchFamily="18" charset="0"/>
              </a:defRPr>
            </a:lvl1pPr>
          </a:lstStyle>
          <a:p>
            <a:pPr algn="just">
              <a:lnSpc>
                <a:spcPct val="120000"/>
              </a:lnSpc>
            </a:pPr>
            <a:r>
              <a:rPr lang="en-US" sz="1600" dirty="0">
                <a:latin typeface="Arial" panose="020B0604020202020204" pitchFamily="34" charset="0"/>
                <a:cs typeface="Arial" panose="020B0604020202020204" pitchFamily="34" charset="0"/>
              </a:rPr>
              <a:t>At Veronica’s Brick Oven Pizzeria, we combine speed, quality, and convenience to create a seamless experience for both customers and franchise owners. Our ability to prepare any menu item in minutes ensures fast service without compromising on exceptional </a:t>
            </a:r>
            <a:r>
              <a:rPr lang="en-US" sz="1600" dirty="0" err="1">
                <a:latin typeface="Arial" panose="020B0604020202020204" pitchFamily="34" charset="0"/>
                <a:cs typeface="Arial" panose="020B0604020202020204" pitchFamily="34" charset="0"/>
              </a:rPr>
              <a:t>quality.With</a:t>
            </a:r>
            <a:r>
              <a:rPr lang="en-US" sz="1600" dirty="0">
                <a:latin typeface="Arial" panose="020B0604020202020204" pitchFamily="34" charset="0"/>
                <a:cs typeface="Arial" panose="020B0604020202020204" pitchFamily="34" charset="0"/>
              </a:rPr>
              <a:t> multiple ordering options—mobile ordering, delivery, takeout, and in-person dining—we meet the demands of today’s fast-paced lifestyles while maximizing revenue </a:t>
            </a:r>
            <a:r>
              <a:rPr lang="en-US" sz="1600" dirty="0" err="1">
                <a:latin typeface="Arial" panose="020B0604020202020204" pitchFamily="34" charset="0"/>
                <a:cs typeface="Arial" panose="020B0604020202020204" pitchFamily="34" charset="0"/>
              </a:rPr>
              <a:t>streams.For</a:t>
            </a:r>
            <a:r>
              <a:rPr lang="en-US" sz="1600" dirty="0">
                <a:latin typeface="Arial" panose="020B0604020202020204" pitchFamily="34" charset="0"/>
                <a:cs typeface="Arial" panose="020B0604020202020204" pitchFamily="34" charset="0"/>
              </a:rPr>
              <a:t> franchisees, our streamlined operations and proven systems make running a Veronica’s franchise efficient, scalable, and perfectly aligned with modern customer expectations.</a:t>
            </a:r>
            <a:endParaRPr lang="en-ID" sz="1600" dirty="0">
              <a:latin typeface="Arial" panose="020B0604020202020204" pitchFamily="34" charset="0"/>
              <a:cs typeface="Arial" panose="020B0604020202020204" pitchFamily="34" charset="0"/>
            </a:endParaRPr>
          </a:p>
        </p:txBody>
      </p:sp>
      <p:sp>
        <p:nvSpPr>
          <p:cNvPr id="125" name="Freeform 124">
            <a:extLst>
              <a:ext uri="{FF2B5EF4-FFF2-40B4-BE49-F238E27FC236}">
                <a16:creationId xmlns:a16="http://schemas.microsoft.com/office/drawing/2014/main" id="{DE39C12A-4EA8-53C4-D777-88AD1BEF829C}"/>
              </a:ext>
            </a:extLst>
          </p:cNvPr>
          <p:cNvSpPr/>
          <p:nvPr/>
        </p:nvSpPr>
        <p:spPr>
          <a:xfrm>
            <a:off x="509476" y="2704384"/>
            <a:ext cx="589215" cy="589028"/>
          </a:xfrm>
          <a:custGeom>
            <a:avLst/>
            <a:gdLst>
              <a:gd name="connsiteX0" fmla="*/ 5426393 w 5488042"/>
              <a:gd name="connsiteY0" fmla="*/ 3797520 h 5486301"/>
              <a:gd name="connsiteX1" fmla="*/ 5100638 w 5488042"/>
              <a:gd name="connsiteY1" fmla="*/ 3686077 h 5486301"/>
              <a:gd name="connsiteX2" fmla="*/ 4989195 w 5488042"/>
              <a:gd name="connsiteY2" fmla="*/ 3737512 h 5486301"/>
              <a:gd name="connsiteX3" fmla="*/ 4912043 w 5488042"/>
              <a:gd name="connsiteY3" fmla="*/ 3848955 h 5486301"/>
              <a:gd name="connsiteX4" fmla="*/ 4757738 w 5488042"/>
              <a:gd name="connsiteY4" fmla="*/ 4148992 h 5486301"/>
              <a:gd name="connsiteX5" fmla="*/ 4594860 w 5488042"/>
              <a:gd name="connsiteY5" fmla="*/ 4371877 h 5486301"/>
              <a:gd name="connsiteX6" fmla="*/ 4363403 w 5488042"/>
              <a:gd name="connsiteY6" fmla="*/ 4603335 h 5486301"/>
              <a:gd name="connsiteX7" fmla="*/ 4140518 w 5488042"/>
              <a:gd name="connsiteY7" fmla="*/ 4766212 h 5486301"/>
              <a:gd name="connsiteX8" fmla="*/ 3840480 w 5488042"/>
              <a:gd name="connsiteY8" fmla="*/ 4920517 h 5486301"/>
              <a:gd name="connsiteX9" fmla="*/ 3806190 w 5488042"/>
              <a:gd name="connsiteY9" fmla="*/ 4946235 h 5486301"/>
              <a:gd name="connsiteX10" fmla="*/ 3771900 w 5488042"/>
              <a:gd name="connsiteY10" fmla="*/ 4834792 h 5486301"/>
              <a:gd name="connsiteX11" fmla="*/ 4140518 w 5488042"/>
              <a:gd name="connsiteY11" fmla="*/ 4414740 h 5486301"/>
              <a:gd name="connsiteX12" fmla="*/ 3711893 w 5488042"/>
              <a:gd name="connsiteY12" fmla="*/ 3986115 h 5486301"/>
              <a:gd name="connsiteX13" fmla="*/ 3506153 w 5488042"/>
              <a:gd name="connsiteY13" fmla="*/ 4037550 h 5486301"/>
              <a:gd name="connsiteX14" fmla="*/ 3257550 w 5488042"/>
              <a:gd name="connsiteY14" fmla="*/ 3257452 h 5486301"/>
              <a:gd name="connsiteX15" fmla="*/ 4697730 w 5488042"/>
              <a:gd name="connsiteY15" fmla="*/ 3737512 h 5486301"/>
              <a:gd name="connsiteX16" fmla="*/ 4809173 w 5488042"/>
              <a:gd name="connsiteY16" fmla="*/ 3686077 h 5486301"/>
              <a:gd name="connsiteX17" fmla="*/ 4757738 w 5488042"/>
              <a:gd name="connsiteY17" fmla="*/ 3574635 h 5486301"/>
              <a:gd name="connsiteX18" fmla="*/ 3154729 w 5488042"/>
              <a:gd name="connsiteY18" fmla="*/ 3043140 h 5486301"/>
              <a:gd name="connsiteX19" fmla="*/ 3069004 w 5488042"/>
              <a:gd name="connsiteY19" fmla="*/ 3060285 h 5486301"/>
              <a:gd name="connsiteX20" fmla="*/ 3051859 w 5488042"/>
              <a:gd name="connsiteY20" fmla="*/ 3146010 h 5486301"/>
              <a:gd name="connsiteX21" fmla="*/ 3703369 w 5488042"/>
              <a:gd name="connsiteY21" fmla="*/ 5100540 h 5486301"/>
              <a:gd name="connsiteX22" fmla="*/ 3814812 w 5488042"/>
              <a:gd name="connsiteY22" fmla="*/ 5426295 h 5486301"/>
              <a:gd name="connsiteX23" fmla="*/ 3891964 w 5488042"/>
              <a:gd name="connsiteY23" fmla="*/ 5486302 h 5486301"/>
              <a:gd name="connsiteX24" fmla="*/ 3917682 w 5488042"/>
              <a:gd name="connsiteY24" fmla="*/ 5477730 h 5486301"/>
              <a:gd name="connsiteX25" fmla="*/ 5486400 w 5488042"/>
              <a:gd name="connsiteY25" fmla="*/ 3909011 h 5486301"/>
              <a:gd name="connsiteX26" fmla="*/ 5426393 w 5488042"/>
              <a:gd name="connsiteY26" fmla="*/ 3797569 h 5486301"/>
              <a:gd name="connsiteX27" fmla="*/ 3720514 w 5488042"/>
              <a:gd name="connsiteY27" fmla="*/ 4148992 h 5486301"/>
              <a:gd name="connsiteX28" fmla="*/ 3977689 w 5488042"/>
              <a:gd name="connsiteY28" fmla="*/ 4406167 h 5486301"/>
              <a:gd name="connsiteX29" fmla="*/ 3729087 w 5488042"/>
              <a:gd name="connsiteY29" fmla="*/ 4663342 h 5486301"/>
              <a:gd name="connsiteX30" fmla="*/ 3574782 w 5488042"/>
              <a:gd name="connsiteY30" fmla="*/ 4200427 h 5486301"/>
              <a:gd name="connsiteX31" fmla="*/ 3720514 w 5488042"/>
              <a:gd name="connsiteY31" fmla="*/ 4148992 h 5486301"/>
              <a:gd name="connsiteX32" fmla="*/ 3934827 w 5488042"/>
              <a:gd name="connsiteY32" fmla="*/ 5289184 h 5486301"/>
              <a:gd name="connsiteX33" fmla="*/ 3874819 w 5488042"/>
              <a:gd name="connsiteY33" fmla="*/ 5117734 h 5486301"/>
              <a:gd name="connsiteX34" fmla="*/ 3977689 w 5488042"/>
              <a:gd name="connsiteY34" fmla="*/ 5032009 h 5486301"/>
              <a:gd name="connsiteX35" fmla="*/ 4157712 w 5488042"/>
              <a:gd name="connsiteY35" fmla="*/ 4937711 h 5486301"/>
              <a:gd name="connsiteX36" fmla="*/ 4526329 w 5488042"/>
              <a:gd name="connsiteY36" fmla="*/ 4671964 h 5486301"/>
              <a:gd name="connsiteX37" fmla="*/ 4672062 w 5488042"/>
              <a:gd name="connsiteY37" fmla="*/ 4526231 h 5486301"/>
              <a:gd name="connsiteX38" fmla="*/ 4937809 w 5488042"/>
              <a:gd name="connsiteY38" fmla="*/ 4157614 h 5486301"/>
              <a:gd name="connsiteX39" fmla="*/ 5032107 w 5488042"/>
              <a:gd name="connsiteY39" fmla="*/ 3977591 h 5486301"/>
              <a:gd name="connsiteX40" fmla="*/ 5117832 w 5488042"/>
              <a:gd name="connsiteY40" fmla="*/ 3874721 h 5486301"/>
              <a:gd name="connsiteX41" fmla="*/ 5289282 w 5488042"/>
              <a:gd name="connsiteY41" fmla="*/ 3934729 h 5486301"/>
              <a:gd name="connsiteX42" fmla="*/ 3934827 w 5488042"/>
              <a:gd name="connsiteY42" fmla="*/ 5289184 h 5486301"/>
              <a:gd name="connsiteX43" fmla="*/ 3626217 w 5488042"/>
              <a:gd name="connsiteY43" fmla="*/ 3514725 h 5486301"/>
              <a:gd name="connsiteX44" fmla="*/ 3711942 w 5488042"/>
              <a:gd name="connsiteY44" fmla="*/ 3686175 h 5486301"/>
              <a:gd name="connsiteX45" fmla="*/ 3677652 w 5488042"/>
              <a:gd name="connsiteY45" fmla="*/ 3797618 h 5486301"/>
              <a:gd name="connsiteX46" fmla="*/ 3643362 w 5488042"/>
              <a:gd name="connsiteY46" fmla="*/ 3806190 h 5486301"/>
              <a:gd name="connsiteX47" fmla="*/ 3566209 w 5488042"/>
              <a:gd name="connsiteY47" fmla="*/ 3754755 h 5486301"/>
              <a:gd name="connsiteX48" fmla="*/ 3480484 w 5488042"/>
              <a:gd name="connsiteY48" fmla="*/ 3583305 h 5486301"/>
              <a:gd name="connsiteX49" fmla="*/ 3514774 w 5488042"/>
              <a:gd name="connsiteY49" fmla="*/ 3471863 h 5486301"/>
              <a:gd name="connsiteX50" fmla="*/ 3626217 w 5488042"/>
              <a:gd name="connsiteY50" fmla="*/ 3514725 h 5486301"/>
              <a:gd name="connsiteX51" fmla="*/ 4234864 w 5488042"/>
              <a:gd name="connsiteY51" fmla="*/ 3780473 h 5486301"/>
              <a:gd name="connsiteX52" fmla="*/ 4269154 w 5488042"/>
              <a:gd name="connsiteY52" fmla="*/ 3891915 h 5486301"/>
              <a:gd name="connsiteX53" fmla="*/ 4200574 w 5488042"/>
              <a:gd name="connsiteY53" fmla="*/ 3943350 h 5486301"/>
              <a:gd name="connsiteX54" fmla="*/ 4166284 w 5488042"/>
              <a:gd name="connsiteY54" fmla="*/ 3934778 h 5486301"/>
              <a:gd name="connsiteX55" fmla="*/ 3994834 w 5488042"/>
              <a:gd name="connsiteY55" fmla="*/ 3849053 h 5486301"/>
              <a:gd name="connsiteX56" fmla="*/ 3960544 w 5488042"/>
              <a:gd name="connsiteY56" fmla="*/ 3737610 h 5486301"/>
              <a:gd name="connsiteX57" fmla="*/ 4071987 w 5488042"/>
              <a:gd name="connsiteY57" fmla="*/ 3703320 h 5486301"/>
              <a:gd name="connsiteX58" fmla="*/ 4577764 w 5488042"/>
              <a:gd name="connsiteY58" fmla="*/ 3951923 h 5486301"/>
              <a:gd name="connsiteX59" fmla="*/ 4612054 w 5488042"/>
              <a:gd name="connsiteY59" fmla="*/ 4063365 h 5486301"/>
              <a:gd name="connsiteX60" fmla="*/ 4526329 w 5488042"/>
              <a:gd name="connsiteY60" fmla="*/ 4234815 h 5486301"/>
              <a:gd name="connsiteX61" fmla="*/ 4457749 w 5488042"/>
              <a:gd name="connsiteY61" fmla="*/ 4286250 h 5486301"/>
              <a:gd name="connsiteX62" fmla="*/ 4423459 w 5488042"/>
              <a:gd name="connsiteY62" fmla="*/ 4277678 h 5486301"/>
              <a:gd name="connsiteX63" fmla="*/ 4389169 w 5488042"/>
              <a:gd name="connsiteY63" fmla="*/ 4166235 h 5486301"/>
              <a:gd name="connsiteX64" fmla="*/ 4474894 w 5488042"/>
              <a:gd name="connsiteY64" fmla="*/ 3994785 h 5486301"/>
              <a:gd name="connsiteX65" fmla="*/ 4577764 w 5488042"/>
              <a:gd name="connsiteY65" fmla="*/ 3951923 h 5486301"/>
              <a:gd name="connsiteX66" fmla="*/ 3326179 w 5488042"/>
              <a:gd name="connsiteY66" fmla="*/ 4732020 h 5486301"/>
              <a:gd name="connsiteX67" fmla="*/ 3317607 w 5488042"/>
              <a:gd name="connsiteY67" fmla="*/ 4800600 h 5486301"/>
              <a:gd name="connsiteX68" fmla="*/ 3266172 w 5488042"/>
              <a:gd name="connsiteY68" fmla="*/ 4843463 h 5486301"/>
              <a:gd name="connsiteX69" fmla="*/ 2477502 w 5488042"/>
              <a:gd name="connsiteY69" fmla="*/ 4972050 h 5486301"/>
              <a:gd name="connsiteX70" fmla="*/ 0 w 5488042"/>
              <a:gd name="connsiteY70" fmla="*/ 2486025 h 5486301"/>
              <a:gd name="connsiteX71" fmla="*/ 2486025 w 5488042"/>
              <a:gd name="connsiteY71" fmla="*/ 0 h 5486301"/>
              <a:gd name="connsiteX72" fmla="*/ 4972050 w 5488042"/>
              <a:gd name="connsiteY72" fmla="*/ 2486025 h 5486301"/>
              <a:gd name="connsiteX73" fmla="*/ 4843463 w 5488042"/>
              <a:gd name="connsiteY73" fmla="*/ 3274695 h 5486301"/>
              <a:gd name="connsiteX74" fmla="*/ 4800600 w 5488042"/>
              <a:gd name="connsiteY74" fmla="*/ 3326130 h 5486301"/>
              <a:gd name="connsiteX75" fmla="*/ 4732020 w 5488042"/>
              <a:gd name="connsiteY75" fmla="*/ 3334703 h 5486301"/>
              <a:gd name="connsiteX76" fmla="*/ 2777490 w 5488042"/>
              <a:gd name="connsiteY76" fmla="*/ 2683193 h 5486301"/>
              <a:gd name="connsiteX77" fmla="*/ 2691765 w 5488042"/>
              <a:gd name="connsiteY77" fmla="*/ 2700338 h 5486301"/>
              <a:gd name="connsiteX78" fmla="*/ 2674620 w 5488042"/>
              <a:gd name="connsiteY78" fmla="*/ 2786063 h 5486301"/>
              <a:gd name="connsiteX79" fmla="*/ 3111818 w 5488042"/>
              <a:gd name="connsiteY79" fmla="*/ 4089083 h 5486301"/>
              <a:gd name="connsiteX80" fmla="*/ 3060383 w 5488042"/>
              <a:gd name="connsiteY80" fmla="*/ 4200525 h 5486301"/>
              <a:gd name="connsiteX81" fmla="*/ 2948940 w 5488042"/>
              <a:gd name="connsiteY81" fmla="*/ 4149090 h 5486301"/>
              <a:gd name="connsiteX82" fmla="*/ 2511743 w 5488042"/>
              <a:gd name="connsiteY82" fmla="*/ 2846070 h 5486301"/>
              <a:gd name="connsiteX83" fmla="*/ 2571750 w 5488042"/>
              <a:gd name="connsiteY83" fmla="*/ 2571750 h 5486301"/>
              <a:gd name="connsiteX84" fmla="*/ 2837498 w 5488042"/>
              <a:gd name="connsiteY84" fmla="*/ 2511743 h 5486301"/>
              <a:gd name="connsiteX85" fmla="*/ 2906078 w 5488042"/>
              <a:gd name="connsiteY85" fmla="*/ 2537460 h 5486301"/>
              <a:gd name="connsiteX86" fmla="*/ 2897505 w 5488042"/>
              <a:gd name="connsiteY86" fmla="*/ 2400300 h 5486301"/>
              <a:gd name="connsiteX87" fmla="*/ 2708910 w 5488042"/>
              <a:gd name="connsiteY87" fmla="*/ 2237423 h 5486301"/>
              <a:gd name="connsiteX88" fmla="*/ 2494598 w 5488042"/>
              <a:gd name="connsiteY88" fmla="*/ 2288858 h 5486301"/>
              <a:gd name="connsiteX89" fmla="*/ 2400300 w 5488042"/>
              <a:gd name="connsiteY89" fmla="*/ 2486025 h 5486301"/>
              <a:gd name="connsiteX90" fmla="*/ 2314575 w 5488042"/>
              <a:gd name="connsiteY90" fmla="*/ 2571750 h 5486301"/>
              <a:gd name="connsiteX91" fmla="*/ 2228850 w 5488042"/>
              <a:gd name="connsiteY91" fmla="*/ 2486025 h 5486301"/>
              <a:gd name="connsiteX92" fmla="*/ 2383155 w 5488042"/>
              <a:gd name="connsiteY92" fmla="*/ 2160270 h 5486301"/>
              <a:gd name="connsiteX93" fmla="*/ 2734628 w 5488042"/>
              <a:gd name="connsiteY93" fmla="*/ 2065973 h 5486301"/>
              <a:gd name="connsiteX94" fmla="*/ 3060383 w 5488042"/>
              <a:gd name="connsiteY94" fmla="*/ 2340293 h 5486301"/>
              <a:gd name="connsiteX95" fmla="*/ 3068955 w 5488042"/>
              <a:gd name="connsiteY95" fmla="*/ 2588895 h 5486301"/>
              <a:gd name="connsiteX96" fmla="*/ 4706254 w 5488042"/>
              <a:gd name="connsiteY96" fmla="*/ 3137535 h 5486301"/>
              <a:gd name="connsiteX97" fmla="*/ 4800551 w 5488042"/>
              <a:gd name="connsiteY97" fmla="*/ 2486025 h 5486301"/>
              <a:gd name="connsiteX98" fmla="*/ 2485976 w 5488042"/>
              <a:gd name="connsiteY98" fmla="*/ 171450 h 5486301"/>
              <a:gd name="connsiteX99" fmla="*/ 171401 w 5488042"/>
              <a:gd name="connsiteY99" fmla="*/ 2486025 h 5486301"/>
              <a:gd name="connsiteX100" fmla="*/ 2485976 w 5488042"/>
              <a:gd name="connsiteY100" fmla="*/ 4800600 h 5486301"/>
              <a:gd name="connsiteX101" fmla="*/ 3137486 w 5488042"/>
              <a:gd name="connsiteY101" fmla="*/ 4706303 h 5486301"/>
              <a:gd name="connsiteX102" fmla="*/ 3077479 w 5488042"/>
              <a:gd name="connsiteY102" fmla="*/ 4534853 h 5486301"/>
              <a:gd name="connsiteX103" fmla="*/ 2906029 w 5488042"/>
              <a:gd name="connsiteY103" fmla="*/ 4526280 h 5486301"/>
              <a:gd name="connsiteX104" fmla="*/ 2708861 w 5488042"/>
              <a:gd name="connsiteY104" fmla="*/ 4560570 h 5486301"/>
              <a:gd name="connsiteX105" fmla="*/ 2254519 w 5488042"/>
              <a:gd name="connsiteY105" fmla="*/ 4560570 h 5486301"/>
              <a:gd name="connsiteX106" fmla="*/ 2057351 w 5488042"/>
              <a:gd name="connsiteY106" fmla="*/ 4526280 h 5486301"/>
              <a:gd name="connsiteX107" fmla="*/ 1628726 w 5488042"/>
              <a:gd name="connsiteY107" fmla="*/ 4389120 h 5486301"/>
              <a:gd name="connsiteX108" fmla="*/ 1448704 w 5488042"/>
              <a:gd name="connsiteY108" fmla="*/ 4294823 h 5486301"/>
              <a:gd name="connsiteX109" fmla="*/ 1080086 w 5488042"/>
              <a:gd name="connsiteY109" fmla="*/ 4029075 h 5486301"/>
              <a:gd name="connsiteX110" fmla="*/ 934354 w 5488042"/>
              <a:gd name="connsiteY110" fmla="*/ 3883343 h 5486301"/>
              <a:gd name="connsiteX111" fmla="*/ 668606 w 5488042"/>
              <a:gd name="connsiteY111" fmla="*/ 3514725 h 5486301"/>
              <a:gd name="connsiteX112" fmla="*/ 574309 w 5488042"/>
              <a:gd name="connsiteY112" fmla="*/ 3334703 h 5486301"/>
              <a:gd name="connsiteX113" fmla="*/ 437149 w 5488042"/>
              <a:gd name="connsiteY113" fmla="*/ 2906078 h 5486301"/>
              <a:gd name="connsiteX114" fmla="*/ 402859 w 5488042"/>
              <a:gd name="connsiteY114" fmla="*/ 2708910 h 5486301"/>
              <a:gd name="connsiteX115" fmla="*/ 402859 w 5488042"/>
              <a:gd name="connsiteY115" fmla="*/ 2254568 h 5486301"/>
              <a:gd name="connsiteX116" fmla="*/ 437149 w 5488042"/>
              <a:gd name="connsiteY116" fmla="*/ 2057400 h 5486301"/>
              <a:gd name="connsiteX117" fmla="*/ 574309 w 5488042"/>
              <a:gd name="connsiteY117" fmla="*/ 1628775 h 5486301"/>
              <a:gd name="connsiteX118" fmla="*/ 668606 w 5488042"/>
              <a:gd name="connsiteY118" fmla="*/ 1448753 h 5486301"/>
              <a:gd name="connsiteX119" fmla="*/ 934354 w 5488042"/>
              <a:gd name="connsiteY119" fmla="*/ 1080135 h 5486301"/>
              <a:gd name="connsiteX120" fmla="*/ 1080086 w 5488042"/>
              <a:gd name="connsiteY120" fmla="*/ 934403 h 5486301"/>
              <a:gd name="connsiteX121" fmla="*/ 1448704 w 5488042"/>
              <a:gd name="connsiteY121" fmla="*/ 668655 h 5486301"/>
              <a:gd name="connsiteX122" fmla="*/ 1628726 w 5488042"/>
              <a:gd name="connsiteY122" fmla="*/ 574358 h 5486301"/>
              <a:gd name="connsiteX123" fmla="*/ 2057351 w 5488042"/>
              <a:gd name="connsiteY123" fmla="*/ 437198 h 5486301"/>
              <a:gd name="connsiteX124" fmla="*/ 2254519 w 5488042"/>
              <a:gd name="connsiteY124" fmla="*/ 402908 h 5486301"/>
              <a:gd name="connsiteX125" fmla="*/ 2708861 w 5488042"/>
              <a:gd name="connsiteY125" fmla="*/ 402908 h 5486301"/>
              <a:gd name="connsiteX126" fmla="*/ 2906029 w 5488042"/>
              <a:gd name="connsiteY126" fmla="*/ 437198 h 5486301"/>
              <a:gd name="connsiteX127" fmla="*/ 3334654 w 5488042"/>
              <a:gd name="connsiteY127" fmla="*/ 574358 h 5486301"/>
              <a:gd name="connsiteX128" fmla="*/ 3514676 w 5488042"/>
              <a:gd name="connsiteY128" fmla="*/ 668655 h 5486301"/>
              <a:gd name="connsiteX129" fmla="*/ 3883294 w 5488042"/>
              <a:gd name="connsiteY129" fmla="*/ 934403 h 5486301"/>
              <a:gd name="connsiteX130" fmla="*/ 4029026 w 5488042"/>
              <a:gd name="connsiteY130" fmla="*/ 1080135 h 5486301"/>
              <a:gd name="connsiteX131" fmla="*/ 4294774 w 5488042"/>
              <a:gd name="connsiteY131" fmla="*/ 1448753 h 5486301"/>
              <a:gd name="connsiteX132" fmla="*/ 4389071 w 5488042"/>
              <a:gd name="connsiteY132" fmla="*/ 1628775 h 5486301"/>
              <a:gd name="connsiteX133" fmla="*/ 4526231 w 5488042"/>
              <a:gd name="connsiteY133" fmla="*/ 2057400 h 5486301"/>
              <a:gd name="connsiteX134" fmla="*/ 4560521 w 5488042"/>
              <a:gd name="connsiteY134" fmla="*/ 2254568 h 5486301"/>
              <a:gd name="connsiteX135" fmla="*/ 4560521 w 5488042"/>
              <a:gd name="connsiteY135" fmla="*/ 2708910 h 5486301"/>
              <a:gd name="connsiteX136" fmla="*/ 4440506 w 5488042"/>
              <a:gd name="connsiteY136" fmla="*/ 2734628 h 5486301"/>
              <a:gd name="connsiteX137" fmla="*/ 4414789 w 5488042"/>
              <a:gd name="connsiteY137" fmla="*/ 2614613 h 5486301"/>
              <a:gd name="connsiteX138" fmla="*/ 4414789 w 5488042"/>
              <a:gd name="connsiteY138" fmla="*/ 2340293 h 5486301"/>
              <a:gd name="connsiteX139" fmla="*/ 4363354 w 5488042"/>
              <a:gd name="connsiteY139" fmla="*/ 2014538 h 5486301"/>
              <a:gd name="connsiteX140" fmla="*/ 4277629 w 5488042"/>
              <a:gd name="connsiteY140" fmla="*/ 1748790 h 5486301"/>
              <a:gd name="connsiteX141" fmla="*/ 4123324 w 5488042"/>
              <a:gd name="connsiteY141" fmla="*/ 1448753 h 5486301"/>
              <a:gd name="connsiteX142" fmla="*/ 3960446 w 5488042"/>
              <a:gd name="connsiteY142" fmla="*/ 1225868 h 5486301"/>
              <a:gd name="connsiteX143" fmla="*/ 3728989 w 5488042"/>
              <a:gd name="connsiteY143" fmla="*/ 994410 h 5486301"/>
              <a:gd name="connsiteX144" fmla="*/ 3506104 w 5488042"/>
              <a:gd name="connsiteY144" fmla="*/ 831533 h 5486301"/>
              <a:gd name="connsiteX145" fmla="*/ 3206066 w 5488042"/>
              <a:gd name="connsiteY145" fmla="*/ 677228 h 5486301"/>
              <a:gd name="connsiteX146" fmla="*/ 2940319 w 5488042"/>
              <a:gd name="connsiteY146" fmla="*/ 591503 h 5486301"/>
              <a:gd name="connsiteX147" fmla="*/ 2614564 w 5488042"/>
              <a:gd name="connsiteY147" fmla="*/ 540068 h 5486301"/>
              <a:gd name="connsiteX148" fmla="*/ 2340244 w 5488042"/>
              <a:gd name="connsiteY148" fmla="*/ 540068 h 5486301"/>
              <a:gd name="connsiteX149" fmla="*/ 2014489 w 5488042"/>
              <a:gd name="connsiteY149" fmla="*/ 591503 h 5486301"/>
              <a:gd name="connsiteX150" fmla="*/ 1748741 w 5488042"/>
              <a:gd name="connsiteY150" fmla="*/ 677228 h 5486301"/>
              <a:gd name="connsiteX151" fmla="*/ 1448704 w 5488042"/>
              <a:gd name="connsiteY151" fmla="*/ 831533 h 5486301"/>
              <a:gd name="connsiteX152" fmla="*/ 1225819 w 5488042"/>
              <a:gd name="connsiteY152" fmla="*/ 994410 h 5486301"/>
              <a:gd name="connsiteX153" fmla="*/ 994361 w 5488042"/>
              <a:gd name="connsiteY153" fmla="*/ 1225868 h 5486301"/>
              <a:gd name="connsiteX154" fmla="*/ 831484 w 5488042"/>
              <a:gd name="connsiteY154" fmla="*/ 1448753 h 5486301"/>
              <a:gd name="connsiteX155" fmla="*/ 677179 w 5488042"/>
              <a:gd name="connsiteY155" fmla="*/ 1748790 h 5486301"/>
              <a:gd name="connsiteX156" fmla="*/ 591454 w 5488042"/>
              <a:gd name="connsiteY156" fmla="*/ 2014538 h 5486301"/>
              <a:gd name="connsiteX157" fmla="*/ 540019 w 5488042"/>
              <a:gd name="connsiteY157" fmla="*/ 2340293 h 5486301"/>
              <a:gd name="connsiteX158" fmla="*/ 540019 w 5488042"/>
              <a:gd name="connsiteY158" fmla="*/ 2614613 h 5486301"/>
              <a:gd name="connsiteX159" fmla="*/ 591454 w 5488042"/>
              <a:gd name="connsiteY159" fmla="*/ 2940368 h 5486301"/>
              <a:gd name="connsiteX160" fmla="*/ 677179 w 5488042"/>
              <a:gd name="connsiteY160" fmla="*/ 3206115 h 5486301"/>
              <a:gd name="connsiteX161" fmla="*/ 831484 w 5488042"/>
              <a:gd name="connsiteY161" fmla="*/ 3506153 h 5486301"/>
              <a:gd name="connsiteX162" fmla="*/ 994361 w 5488042"/>
              <a:gd name="connsiteY162" fmla="*/ 3729038 h 5486301"/>
              <a:gd name="connsiteX163" fmla="*/ 1225819 w 5488042"/>
              <a:gd name="connsiteY163" fmla="*/ 3960495 h 5486301"/>
              <a:gd name="connsiteX164" fmla="*/ 1448704 w 5488042"/>
              <a:gd name="connsiteY164" fmla="*/ 4123373 h 5486301"/>
              <a:gd name="connsiteX165" fmla="*/ 1748741 w 5488042"/>
              <a:gd name="connsiteY165" fmla="*/ 4277678 h 5486301"/>
              <a:gd name="connsiteX166" fmla="*/ 2014489 w 5488042"/>
              <a:gd name="connsiteY166" fmla="*/ 4363403 h 5486301"/>
              <a:gd name="connsiteX167" fmla="*/ 2340244 w 5488042"/>
              <a:gd name="connsiteY167" fmla="*/ 4414838 h 5486301"/>
              <a:gd name="connsiteX168" fmla="*/ 2614564 w 5488042"/>
              <a:gd name="connsiteY168" fmla="*/ 4414838 h 5486301"/>
              <a:gd name="connsiteX169" fmla="*/ 2940319 w 5488042"/>
              <a:gd name="connsiteY169" fmla="*/ 4363403 h 5486301"/>
              <a:gd name="connsiteX170" fmla="*/ 3094624 w 5488042"/>
              <a:gd name="connsiteY170" fmla="*/ 4354830 h 5486301"/>
              <a:gd name="connsiteX171" fmla="*/ 3163204 w 5488042"/>
              <a:gd name="connsiteY171" fmla="*/ 4354830 h 5486301"/>
              <a:gd name="connsiteX172" fmla="*/ 3206066 w 5488042"/>
              <a:gd name="connsiteY172" fmla="*/ 4406265 h 5486301"/>
              <a:gd name="connsiteX173" fmla="*/ 3171874 w 5488042"/>
              <a:gd name="connsiteY173" fmla="*/ 1028700 h 5486301"/>
              <a:gd name="connsiteX174" fmla="*/ 2743249 w 5488042"/>
              <a:gd name="connsiteY174" fmla="*/ 1371600 h 5486301"/>
              <a:gd name="connsiteX175" fmla="*/ 2743249 w 5488042"/>
              <a:gd name="connsiteY175" fmla="*/ 1457325 h 5486301"/>
              <a:gd name="connsiteX176" fmla="*/ 2828974 w 5488042"/>
              <a:gd name="connsiteY176" fmla="*/ 1543050 h 5486301"/>
              <a:gd name="connsiteX177" fmla="*/ 2914699 w 5488042"/>
              <a:gd name="connsiteY177" fmla="*/ 1543050 h 5486301"/>
              <a:gd name="connsiteX178" fmla="*/ 2914699 w 5488042"/>
              <a:gd name="connsiteY178" fmla="*/ 1628775 h 5486301"/>
              <a:gd name="connsiteX179" fmla="*/ 3171874 w 5488042"/>
              <a:gd name="connsiteY179" fmla="*/ 1885950 h 5486301"/>
              <a:gd name="connsiteX180" fmla="*/ 3429049 w 5488042"/>
              <a:gd name="connsiteY180" fmla="*/ 1628775 h 5486301"/>
              <a:gd name="connsiteX181" fmla="*/ 3429049 w 5488042"/>
              <a:gd name="connsiteY181" fmla="*/ 1543050 h 5486301"/>
              <a:gd name="connsiteX182" fmla="*/ 3514774 w 5488042"/>
              <a:gd name="connsiteY182" fmla="*/ 1543050 h 5486301"/>
              <a:gd name="connsiteX183" fmla="*/ 3600499 w 5488042"/>
              <a:gd name="connsiteY183" fmla="*/ 1457325 h 5486301"/>
              <a:gd name="connsiteX184" fmla="*/ 3600499 w 5488042"/>
              <a:gd name="connsiteY184" fmla="*/ 1371600 h 5486301"/>
              <a:gd name="connsiteX185" fmla="*/ 3171874 w 5488042"/>
              <a:gd name="connsiteY185" fmla="*/ 1028700 h 5486301"/>
              <a:gd name="connsiteX186" fmla="*/ 3343324 w 5488042"/>
              <a:gd name="connsiteY186" fmla="*/ 1371600 h 5486301"/>
              <a:gd name="connsiteX187" fmla="*/ 3257599 w 5488042"/>
              <a:gd name="connsiteY187" fmla="*/ 1457325 h 5486301"/>
              <a:gd name="connsiteX188" fmla="*/ 3257599 w 5488042"/>
              <a:gd name="connsiteY188" fmla="*/ 1628775 h 5486301"/>
              <a:gd name="connsiteX189" fmla="*/ 3171874 w 5488042"/>
              <a:gd name="connsiteY189" fmla="*/ 1714500 h 5486301"/>
              <a:gd name="connsiteX190" fmla="*/ 3086149 w 5488042"/>
              <a:gd name="connsiteY190" fmla="*/ 1628775 h 5486301"/>
              <a:gd name="connsiteX191" fmla="*/ 3086149 w 5488042"/>
              <a:gd name="connsiteY191" fmla="*/ 1457325 h 5486301"/>
              <a:gd name="connsiteX192" fmla="*/ 3000424 w 5488042"/>
              <a:gd name="connsiteY192" fmla="*/ 1371600 h 5486301"/>
              <a:gd name="connsiteX193" fmla="*/ 2914699 w 5488042"/>
              <a:gd name="connsiteY193" fmla="*/ 1371600 h 5486301"/>
              <a:gd name="connsiteX194" fmla="*/ 3171874 w 5488042"/>
              <a:gd name="connsiteY194" fmla="*/ 1200150 h 5486301"/>
              <a:gd name="connsiteX195" fmla="*/ 3429049 w 5488042"/>
              <a:gd name="connsiteY195" fmla="*/ 1371600 h 5486301"/>
              <a:gd name="connsiteX196" fmla="*/ 1028749 w 5488042"/>
              <a:gd name="connsiteY196" fmla="*/ 1971675 h 5486301"/>
              <a:gd name="connsiteX197" fmla="*/ 1028749 w 5488042"/>
              <a:gd name="connsiteY197" fmla="*/ 2057400 h 5486301"/>
              <a:gd name="connsiteX198" fmla="*/ 1114474 w 5488042"/>
              <a:gd name="connsiteY198" fmla="*/ 2143125 h 5486301"/>
              <a:gd name="connsiteX199" fmla="*/ 1200199 w 5488042"/>
              <a:gd name="connsiteY199" fmla="*/ 2143125 h 5486301"/>
              <a:gd name="connsiteX200" fmla="*/ 1200199 w 5488042"/>
              <a:gd name="connsiteY200" fmla="*/ 2228850 h 5486301"/>
              <a:gd name="connsiteX201" fmla="*/ 1457374 w 5488042"/>
              <a:gd name="connsiteY201" fmla="*/ 2486025 h 5486301"/>
              <a:gd name="connsiteX202" fmla="*/ 1714549 w 5488042"/>
              <a:gd name="connsiteY202" fmla="*/ 2228850 h 5486301"/>
              <a:gd name="connsiteX203" fmla="*/ 1714549 w 5488042"/>
              <a:gd name="connsiteY203" fmla="*/ 2143125 h 5486301"/>
              <a:gd name="connsiteX204" fmla="*/ 1800274 w 5488042"/>
              <a:gd name="connsiteY204" fmla="*/ 2143125 h 5486301"/>
              <a:gd name="connsiteX205" fmla="*/ 1885999 w 5488042"/>
              <a:gd name="connsiteY205" fmla="*/ 2057400 h 5486301"/>
              <a:gd name="connsiteX206" fmla="*/ 1885999 w 5488042"/>
              <a:gd name="connsiteY206" fmla="*/ 1971675 h 5486301"/>
              <a:gd name="connsiteX207" fmla="*/ 1457374 w 5488042"/>
              <a:gd name="connsiteY207" fmla="*/ 1628775 h 5486301"/>
              <a:gd name="connsiteX208" fmla="*/ 1028749 w 5488042"/>
              <a:gd name="connsiteY208" fmla="*/ 1971675 h 5486301"/>
              <a:gd name="connsiteX209" fmla="*/ 1457374 w 5488042"/>
              <a:gd name="connsiteY209" fmla="*/ 1800225 h 5486301"/>
              <a:gd name="connsiteX210" fmla="*/ 1714549 w 5488042"/>
              <a:gd name="connsiteY210" fmla="*/ 1971675 h 5486301"/>
              <a:gd name="connsiteX211" fmla="*/ 1628824 w 5488042"/>
              <a:gd name="connsiteY211" fmla="*/ 1971675 h 5486301"/>
              <a:gd name="connsiteX212" fmla="*/ 1543099 w 5488042"/>
              <a:gd name="connsiteY212" fmla="*/ 2057400 h 5486301"/>
              <a:gd name="connsiteX213" fmla="*/ 1543099 w 5488042"/>
              <a:gd name="connsiteY213" fmla="*/ 2228850 h 5486301"/>
              <a:gd name="connsiteX214" fmla="*/ 1457374 w 5488042"/>
              <a:gd name="connsiteY214" fmla="*/ 2314575 h 5486301"/>
              <a:gd name="connsiteX215" fmla="*/ 1371649 w 5488042"/>
              <a:gd name="connsiteY215" fmla="*/ 2228850 h 5486301"/>
              <a:gd name="connsiteX216" fmla="*/ 1371649 w 5488042"/>
              <a:gd name="connsiteY216" fmla="*/ 2057400 h 5486301"/>
              <a:gd name="connsiteX217" fmla="*/ 1285924 w 5488042"/>
              <a:gd name="connsiteY217" fmla="*/ 1971675 h 5486301"/>
              <a:gd name="connsiteX218" fmla="*/ 1200199 w 5488042"/>
              <a:gd name="connsiteY218" fmla="*/ 1971675 h 5486301"/>
              <a:gd name="connsiteX219" fmla="*/ 1457374 w 5488042"/>
              <a:gd name="connsiteY219" fmla="*/ 1800225 h 5486301"/>
              <a:gd name="connsiteX220" fmla="*/ 2143174 w 5488042"/>
              <a:gd name="connsiteY220" fmla="*/ 4200525 h 5486301"/>
              <a:gd name="connsiteX221" fmla="*/ 2400349 w 5488042"/>
              <a:gd name="connsiteY221" fmla="*/ 3943350 h 5486301"/>
              <a:gd name="connsiteX222" fmla="*/ 2400349 w 5488042"/>
              <a:gd name="connsiteY222" fmla="*/ 3857625 h 5486301"/>
              <a:gd name="connsiteX223" fmla="*/ 2486074 w 5488042"/>
              <a:gd name="connsiteY223" fmla="*/ 3857625 h 5486301"/>
              <a:gd name="connsiteX224" fmla="*/ 2571799 w 5488042"/>
              <a:gd name="connsiteY224" fmla="*/ 3771900 h 5486301"/>
              <a:gd name="connsiteX225" fmla="*/ 2571799 w 5488042"/>
              <a:gd name="connsiteY225" fmla="*/ 3686175 h 5486301"/>
              <a:gd name="connsiteX226" fmla="*/ 2143174 w 5488042"/>
              <a:gd name="connsiteY226" fmla="*/ 3343275 h 5486301"/>
              <a:gd name="connsiteX227" fmla="*/ 1714549 w 5488042"/>
              <a:gd name="connsiteY227" fmla="*/ 3686175 h 5486301"/>
              <a:gd name="connsiteX228" fmla="*/ 1714549 w 5488042"/>
              <a:gd name="connsiteY228" fmla="*/ 3771900 h 5486301"/>
              <a:gd name="connsiteX229" fmla="*/ 1800274 w 5488042"/>
              <a:gd name="connsiteY229" fmla="*/ 3857625 h 5486301"/>
              <a:gd name="connsiteX230" fmla="*/ 1885999 w 5488042"/>
              <a:gd name="connsiteY230" fmla="*/ 3857625 h 5486301"/>
              <a:gd name="connsiteX231" fmla="*/ 1885999 w 5488042"/>
              <a:gd name="connsiteY231" fmla="*/ 3943350 h 5486301"/>
              <a:gd name="connsiteX232" fmla="*/ 2143174 w 5488042"/>
              <a:gd name="connsiteY232" fmla="*/ 4200525 h 5486301"/>
              <a:gd name="connsiteX233" fmla="*/ 2143174 w 5488042"/>
              <a:gd name="connsiteY233" fmla="*/ 3514725 h 5486301"/>
              <a:gd name="connsiteX234" fmla="*/ 2400349 w 5488042"/>
              <a:gd name="connsiteY234" fmla="*/ 3686175 h 5486301"/>
              <a:gd name="connsiteX235" fmla="*/ 2314624 w 5488042"/>
              <a:gd name="connsiteY235" fmla="*/ 3686175 h 5486301"/>
              <a:gd name="connsiteX236" fmla="*/ 2228899 w 5488042"/>
              <a:gd name="connsiteY236" fmla="*/ 3771900 h 5486301"/>
              <a:gd name="connsiteX237" fmla="*/ 2228899 w 5488042"/>
              <a:gd name="connsiteY237" fmla="*/ 3943350 h 5486301"/>
              <a:gd name="connsiteX238" fmla="*/ 2143174 w 5488042"/>
              <a:gd name="connsiteY238" fmla="*/ 4029075 h 5486301"/>
              <a:gd name="connsiteX239" fmla="*/ 2057449 w 5488042"/>
              <a:gd name="connsiteY239" fmla="*/ 3943350 h 5486301"/>
              <a:gd name="connsiteX240" fmla="*/ 2057449 w 5488042"/>
              <a:gd name="connsiteY240" fmla="*/ 3771900 h 5486301"/>
              <a:gd name="connsiteX241" fmla="*/ 1971724 w 5488042"/>
              <a:gd name="connsiteY241" fmla="*/ 3686175 h 5486301"/>
              <a:gd name="connsiteX242" fmla="*/ 1885999 w 5488042"/>
              <a:gd name="connsiteY242" fmla="*/ 3686175 h 5486301"/>
              <a:gd name="connsiteX243" fmla="*/ 2143174 w 5488042"/>
              <a:gd name="connsiteY243" fmla="*/ 3514725 h 5486301"/>
              <a:gd name="connsiteX244" fmla="*/ 2143174 w 5488042"/>
              <a:gd name="connsiteY244" fmla="*/ 857250 h 5486301"/>
              <a:gd name="connsiteX245" fmla="*/ 1714549 w 5488042"/>
              <a:gd name="connsiteY245" fmla="*/ 1285875 h 5486301"/>
              <a:gd name="connsiteX246" fmla="*/ 2143174 w 5488042"/>
              <a:gd name="connsiteY246" fmla="*/ 1714500 h 5486301"/>
              <a:gd name="connsiteX247" fmla="*/ 2571799 w 5488042"/>
              <a:gd name="connsiteY247" fmla="*/ 1285875 h 5486301"/>
              <a:gd name="connsiteX248" fmla="*/ 2143174 w 5488042"/>
              <a:gd name="connsiteY248" fmla="*/ 857250 h 5486301"/>
              <a:gd name="connsiteX249" fmla="*/ 2143174 w 5488042"/>
              <a:gd name="connsiteY249" fmla="*/ 1543050 h 5486301"/>
              <a:gd name="connsiteX250" fmla="*/ 1885999 w 5488042"/>
              <a:gd name="connsiteY250" fmla="*/ 1285875 h 5486301"/>
              <a:gd name="connsiteX251" fmla="*/ 2143174 w 5488042"/>
              <a:gd name="connsiteY251" fmla="*/ 1028700 h 5486301"/>
              <a:gd name="connsiteX252" fmla="*/ 2400349 w 5488042"/>
              <a:gd name="connsiteY252" fmla="*/ 1285875 h 5486301"/>
              <a:gd name="connsiteX253" fmla="*/ 2143174 w 5488042"/>
              <a:gd name="connsiteY253" fmla="*/ 1543050 h 5486301"/>
              <a:gd name="connsiteX254" fmla="*/ 3429049 w 5488042"/>
              <a:gd name="connsiteY254" fmla="*/ 2143125 h 5486301"/>
              <a:gd name="connsiteX255" fmla="*/ 3857674 w 5488042"/>
              <a:gd name="connsiteY255" fmla="*/ 2571750 h 5486301"/>
              <a:gd name="connsiteX256" fmla="*/ 4286299 w 5488042"/>
              <a:gd name="connsiteY256" fmla="*/ 2143125 h 5486301"/>
              <a:gd name="connsiteX257" fmla="*/ 3857674 w 5488042"/>
              <a:gd name="connsiteY257" fmla="*/ 1714500 h 5486301"/>
              <a:gd name="connsiteX258" fmla="*/ 3429049 w 5488042"/>
              <a:gd name="connsiteY258" fmla="*/ 2143125 h 5486301"/>
              <a:gd name="connsiteX259" fmla="*/ 3857674 w 5488042"/>
              <a:gd name="connsiteY259" fmla="*/ 1885950 h 5486301"/>
              <a:gd name="connsiteX260" fmla="*/ 4114849 w 5488042"/>
              <a:gd name="connsiteY260" fmla="*/ 2143125 h 5486301"/>
              <a:gd name="connsiteX261" fmla="*/ 3857674 w 5488042"/>
              <a:gd name="connsiteY261" fmla="*/ 2400300 h 5486301"/>
              <a:gd name="connsiteX262" fmla="*/ 3600499 w 5488042"/>
              <a:gd name="connsiteY262" fmla="*/ 2143125 h 5486301"/>
              <a:gd name="connsiteX263" fmla="*/ 3857674 w 5488042"/>
              <a:gd name="connsiteY263" fmla="*/ 1885950 h 5486301"/>
              <a:gd name="connsiteX264" fmla="*/ 1800274 w 5488042"/>
              <a:gd name="connsiteY264" fmla="*/ 3086100 h 5486301"/>
              <a:gd name="connsiteX265" fmla="*/ 1371649 w 5488042"/>
              <a:gd name="connsiteY265" fmla="*/ 2657475 h 5486301"/>
              <a:gd name="connsiteX266" fmla="*/ 943024 w 5488042"/>
              <a:gd name="connsiteY266" fmla="*/ 3086100 h 5486301"/>
              <a:gd name="connsiteX267" fmla="*/ 1371649 w 5488042"/>
              <a:gd name="connsiteY267" fmla="*/ 3514725 h 5486301"/>
              <a:gd name="connsiteX268" fmla="*/ 1800274 w 5488042"/>
              <a:gd name="connsiteY268" fmla="*/ 3086100 h 5486301"/>
              <a:gd name="connsiteX269" fmla="*/ 1371649 w 5488042"/>
              <a:gd name="connsiteY269" fmla="*/ 3343275 h 5486301"/>
              <a:gd name="connsiteX270" fmla="*/ 1114474 w 5488042"/>
              <a:gd name="connsiteY270" fmla="*/ 3086100 h 5486301"/>
              <a:gd name="connsiteX271" fmla="*/ 1371649 w 5488042"/>
              <a:gd name="connsiteY271" fmla="*/ 2828925 h 5486301"/>
              <a:gd name="connsiteX272" fmla="*/ 1628824 w 5488042"/>
              <a:gd name="connsiteY272" fmla="*/ 3086100 h 5486301"/>
              <a:gd name="connsiteX273" fmla="*/ 1371649 w 5488042"/>
              <a:gd name="connsiteY273" fmla="*/ 3343275 h 5486301"/>
              <a:gd name="connsiteX274" fmla="*/ 2057449 w 5488042"/>
              <a:gd name="connsiteY274" fmla="*/ 2743200 h 5486301"/>
              <a:gd name="connsiteX275" fmla="*/ 2023159 w 5488042"/>
              <a:gd name="connsiteY275" fmla="*/ 2734628 h 5486301"/>
              <a:gd name="connsiteX276" fmla="*/ 1851709 w 5488042"/>
              <a:gd name="connsiteY276" fmla="*/ 2648903 h 5486301"/>
              <a:gd name="connsiteX277" fmla="*/ 1817419 w 5488042"/>
              <a:gd name="connsiteY277" fmla="*/ 2537460 h 5486301"/>
              <a:gd name="connsiteX278" fmla="*/ 1928862 w 5488042"/>
              <a:gd name="connsiteY278" fmla="*/ 2503170 h 5486301"/>
              <a:gd name="connsiteX279" fmla="*/ 2100312 w 5488042"/>
              <a:gd name="connsiteY279" fmla="*/ 2588895 h 5486301"/>
              <a:gd name="connsiteX280" fmla="*/ 2134602 w 5488042"/>
              <a:gd name="connsiteY280" fmla="*/ 2700338 h 5486301"/>
              <a:gd name="connsiteX281" fmla="*/ 2057449 w 5488042"/>
              <a:gd name="connsiteY281" fmla="*/ 2743200 h 5486301"/>
              <a:gd name="connsiteX282" fmla="*/ 2066022 w 5488042"/>
              <a:gd name="connsiteY282" fmla="*/ 3137535 h 5486301"/>
              <a:gd name="connsiteX283" fmla="*/ 2151747 w 5488042"/>
              <a:gd name="connsiteY283" fmla="*/ 2966085 h 5486301"/>
              <a:gd name="connsiteX284" fmla="*/ 2263189 w 5488042"/>
              <a:gd name="connsiteY284" fmla="*/ 2931795 h 5486301"/>
              <a:gd name="connsiteX285" fmla="*/ 2297479 w 5488042"/>
              <a:gd name="connsiteY285" fmla="*/ 3043238 h 5486301"/>
              <a:gd name="connsiteX286" fmla="*/ 2211754 w 5488042"/>
              <a:gd name="connsiteY286" fmla="*/ 3214688 h 5486301"/>
              <a:gd name="connsiteX287" fmla="*/ 2143174 w 5488042"/>
              <a:gd name="connsiteY287" fmla="*/ 3257550 h 5486301"/>
              <a:gd name="connsiteX288" fmla="*/ 2108884 w 5488042"/>
              <a:gd name="connsiteY288" fmla="*/ 3248978 h 5486301"/>
              <a:gd name="connsiteX289" fmla="*/ 2066022 w 5488042"/>
              <a:gd name="connsiteY289" fmla="*/ 3137535 h 5486301"/>
              <a:gd name="connsiteX290" fmla="*/ 1577389 w 5488042"/>
              <a:gd name="connsiteY290" fmla="*/ 3780473 h 5486301"/>
              <a:gd name="connsiteX291" fmla="*/ 1611679 w 5488042"/>
              <a:gd name="connsiteY291" fmla="*/ 3891915 h 5486301"/>
              <a:gd name="connsiteX292" fmla="*/ 1543099 w 5488042"/>
              <a:gd name="connsiteY292" fmla="*/ 3943350 h 5486301"/>
              <a:gd name="connsiteX293" fmla="*/ 1508809 w 5488042"/>
              <a:gd name="connsiteY293" fmla="*/ 3934778 h 5486301"/>
              <a:gd name="connsiteX294" fmla="*/ 1337359 w 5488042"/>
              <a:gd name="connsiteY294" fmla="*/ 3849053 h 5486301"/>
              <a:gd name="connsiteX295" fmla="*/ 1303069 w 5488042"/>
              <a:gd name="connsiteY295" fmla="*/ 3737610 h 5486301"/>
              <a:gd name="connsiteX296" fmla="*/ 1414512 w 5488042"/>
              <a:gd name="connsiteY296" fmla="*/ 3703320 h 5486301"/>
              <a:gd name="connsiteX297" fmla="*/ 1020176 w 5488042"/>
              <a:gd name="connsiteY297" fmla="*/ 2434541 h 5486301"/>
              <a:gd name="connsiteX298" fmla="*/ 934451 w 5488042"/>
              <a:gd name="connsiteY298" fmla="*/ 2605991 h 5486301"/>
              <a:gd name="connsiteX299" fmla="*/ 857299 w 5488042"/>
              <a:gd name="connsiteY299" fmla="*/ 2657426 h 5486301"/>
              <a:gd name="connsiteX300" fmla="*/ 823009 w 5488042"/>
              <a:gd name="connsiteY300" fmla="*/ 2648854 h 5486301"/>
              <a:gd name="connsiteX301" fmla="*/ 788719 w 5488042"/>
              <a:gd name="connsiteY301" fmla="*/ 2537411 h 5486301"/>
              <a:gd name="connsiteX302" fmla="*/ 874444 w 5488042"/>
              <a:gd name="connsiteY302" fmla="*/ 2365961 h 5486301"/>
              <a:gd name="connsiteX303" fmla="*/ 985886 w 5488042"/>
              <a:gd name="connsiteY303" fmla="*/ 2331671 h 5486301"/>
              <a:gd name="connsiteX304" fmla="*/ 1020176 w 5488042"/>
              <a:gd name="connsiteY304" fmla="*/ 2434541 h 5486301"/>
              <a:gd name="connsiteX305" fmla="*/ 1380222 w 5488042"/>
              <a:gd name="connsiteY305" fmla="*/ 1405841 h 5486301"/>
              <a:gd name="connsiteX306" fmla="*/ 1294497 w 5488042"/>
              <a:gd name="connsiteY306" fmla="*/ 1234391 h 5486301"/>
              <a:gd name="connsiteX307" fmla="*/ 1328787 w 5488042"/>
              <a:gd name="connsiteY307" fmla="*/ 1122949 h 5486301"/>
              <a:gd name="connsiteX308" fmla="*/ 1440229 w 5488042"/>
              <a:gd name="connsiteY308" fmla="*/ 1157239 h 5486301"/>
              <a:gd name="connsiteX309" fmla="*/ 1525954 w 5488042"/>
              <a:gd name="connsiteY309" fmla="*/ 1328689 h 5486301"/>
              <a:gd name="connsiteX310" fmla="*/ 1491664 w 5488042"/>
              <a:gd name="connsiteY310" fmla="*/ 1440131 h 5486301"/>
              <a:gd name="connsiteX311" fmla="*/ 1457374 w 5488042"/>
              <a:gd name="connsiteY311" fmla="*/ 1457276 h 5486301"/>
              <a:gd name="connsiteX312" fmla="*/ 1380222 w 5488042"/>
              <a:gd name="connsiteY312" fmla="*/ 1405841 h 5486301"/>
              <a:gd name="connsiteX313" fmla="*/ 2348914 w 5488042"/>
              <a:gd name="connsiteY313" fmla="*/ 1963054 h 5486301"/>
              <a:gd name="connsiteX314" fmla="*/ 2177464 w 5488042"/>
              <a:gd name="connsiteY314" fmla="*/ 2048779 h 5486301"/>
              <a:gd name="connsiteX315" fmla="*/ 2143174 w 5488042"/>
              <a:gd name="connsiteY315" fmla="*/ 2057351 h 5486301"/>
              <a:gd name="connsiteX316" fmla="*/ 2066022 w 5488042"/>
              <a:gd name="connsiteY316" fmla="*/ 2005916 h 5486301"/>
              <a:gd name="connsiteX317" fmla="*/ 2100312 w 5488042"/>
              <a:gd name="connsiteY317" fmla="*/ 1894474 h 5486301"/>
              <a:gd name="connsiteX318" fmla="*/ 2271762 w 5488042"/>
              <a:gd name="connsiteY318" fmla="*/ 1808749 h 5486301"/>
              <a:gd name="connsiteX319" fmla="*/ 2383204 w 5488042"/>
              <a:gd name="connsiteY319" fmla="*/ 1843039 h 5486301"/>
              <a:gd name="connsiteX320" fmla="*/ 2348914 w 5488042"/>
              <a:gd name="connsiteY320" fmla="*/ 1963054 h 5486301"/>
              <a:gd name="connsiteX321" fmla="*/ 2820402 w 5488042"/>
              <a:gd name="connsiteY321" fmla="*/ 891442 h 5486301"/>
              <a:gd name="connsiteX322" fmla="*/ 2743249 w 5488042"/>
              <a:gd name="connsiteY322" fmla="*/ 942877 h 5486301"/>
              <a:gd name="connsiteX323" fmla="*/ 2708959 w 5488042"/>
              <a:gd name="connsiteY323" fmla="*/ 934305 h 5486301"/>
              <a:gd name="connsiteX324" fmla="*/ 2537509 w 5488042"/>
              <a:gd name="connsiteY324" fmla="*/ 848580 h 5486301"/>
              <a:gd name="connsiteX325" fmla="*/ 2503219 w 5488042"/>
              <a:gd name="connsiteY325" fmla="*/ 737137 h 5486301"/>
              <a:gd name="connsiteX326" fmla="*/ 2614662 w 5488042"/>
              <a:gd name="connsiteY326" fmla="*/ 702847 h 5486301"/>
              <a:gd name="connsiteX327" fmla="*/ 2786112 w 5488042"/>
              <a:gd name="connsiteY327" fmla="*/ 788572 h 5486301"/>
              <a:gd name="connsiteX328" fmla="*/ 2820402 w 5488042"/>
              <a:gd name="connsiteY328" fmla="*/ 891442 h 5486301"/>
              <a:gd name="connsiteX329" fmla="*/ 3249027 w 5488042"/>
              <a:gd name="connsiteY329" fmla="*/ 2108737 h 5486301"/>
              <a:gd name="connsiteX330" fmla="*/ 3334752 w 5488042"/>
              <a:gd name="connsiteY330" fmla="*/ 2280187 h 5486301"/>
              <a:gd name="connsiteX331" fmla="*/ 3300462 w 5488042"/>
              <a:gd name="connsiteY331" fmla="*/ 2391630 h 5486301"/>
              <a:gd name="connsiteX332" fmla="*/ 3257599 w 5488042"/>
              <a:gd name="connsiteY332" fmla="*/ 2400202 h 5486301"/>
              <a:gd name="connsiteX333" fmla="*/ 3180447 w 5488042"/>
              <a:gd name="connsiteY333" fmla="*/ 2348767 h 5486301"/>
              <a:gd name="connsiteX334" fmla="*/ 3094722 w 5488042"/>
              <a:gd name="connsiteY334" fmla="*/ 2177317 h 5486301"/>
              <a:gd name="connsiteX335" fmla="*/ 3129012 w 5488042"/>
              <a:gd name="connsiteY335" fmla="*/ 2065875 h 5486301"/>
              <a:gd name="connsiteX336" fmla="*/ 3249027 w 5488042"/>
              <a:gd name="connsiteY336" fmla="*/ 2108737 h 5486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Lst>
            <a:rect l="l" t="t" r="r" b="b"/>
            <a:pathLst>
              <a:path w="5488042" h="5486301">
                <a:moveTo>
                  <a:pt x="5426393" y="3797520"/>
                </a:moveTo>
                <a:lnTo>
                  <a:pt x="5100638" y="3686077"/>
                </a:lnTo>
                <a:cubicBezTo>
                  <a:pt x="5057775" y="3668932"/>
                  <a:pt x="5006340" y="3694650"/>
                  <a:pt x="4989195" y="3737512"/>
                </a:cubicBezTo>
                <a:cubicBezTo>
                  <a:pt x="4972050" y="3780375"/>
                  <a:pt x="4946333" y="3814665"/>
                  <a:pt x="4912043" y="3848955"/>
                </a:cubicBezTo>
                <a:cubicBezTo>
                  <a:pt x="4826318" y="3926107"/>
                  <a:pt x="4766310" y="4028977"/>
                  <a:pt x="4757738" y="4148992"/>
                </a:cubicBezTo>
                <a:cubicBezTo>
                  <a:pt x="4749165" y="4251862"/>
                  <a:pt x="4689158" y="4337587"/>
                  <a:pt x="4594860" y="4371877"/>
                </a:cubicBezTo>
                <a:cubicBezTo>
                  <a:pt x="4491990" y="4414740"/>
                  <a:pt x="4406265" y="4500465"/>
                  <a:pt x="4363403" y="4603335"/>
                </a:cubicBezTo>
                <a:cubicBezTo>
                  <a:pt x="4329113" y="4697632"/>
                  <a:pt x="4243388" y="4757640"/>
                  <a:pt x="4140518" y="4766212"/>
                </a:cubicBezTo>
                <a:cubicBezTo>
                  <a:pt x="4029075" y="4774785"/>
                  <a:pt x="3917633" y="4826220"/>
                  <a:pt x="3840480" y="4920517"/>
                </a:cubicBezTo>
                <a:cubicBezTo>
                  <a:pt x="3831908" y="4929090"/>
                  <a:pt x="3823335" y="4937662"/>
                  <a:pt x="3806190" y="4946235"/>
                </a:cubicBezTo>
                <a:lnTo>
                  <a:pt x="3771900" y="4834792"/>
                </a:lnTo>
                <a:cubicBezTo>
                  <a:pt x="3977640" y="4809075"/>
                  <a:pt x="4140518" y="4629052"/>
                  <a:pt x="4140518" y="4414740"/>
                </a:cubicBezTo>
                <a:cubicBezTo>
                  <a:pt x="4140518" y="4174710"/>
                  <a:pt x="3951923" y="3986115"/>
                  <a:pt x="3711893" y="3986115"/>
                </a:cubicBezTo>
                <a:cubicBezTo>
                  <a:pt x="3634740" y="3986115"/>
                  <a:pt x="3566160" y="4003260"/>
                  <a:pt x="3506153" y="4037550"/>
                </a:cubicBezTo>
                <a:lnTo>
                  <a:pt x="3257550" y="3257452"/>
                </a:lnTo>
                <a:lnTo>
                  <a:pt x="4697730" y="3737512"/>
                </a:lnTo>
                <a:cubicBezTo>
                  <a:pt x="4740593" y="3754657"/>
                  <a:pt x="4792028" y="3728940"/>
                  <a:pt x="4809173" y="3686077"/>
                </a:cubicBezTo>
                <a:cubicBezTo>
                  <a:pt x="4826318" y="3643215"/>
                  <a:pt x="4800600" y="3591780"/>
                  <a:pt x="4757738" y="3574635"/>
                </a:cubicBezTo>
                <a:lnTo>
                  <a:pt x="3154729" y="3043140"/>
                </a:lnTo>
                <a:cubicBezTo>
                  <a:pt x="3120439" y="3034567"/>
                  <a:pt x="3086149" y="3043140"/>
                  <a:pt x="3069004" y="3060285"/>
                </a:cubicBezTo>
                <a:cubicBezTo>
                  <a:pt x="3043287" y="3086002"/>
                  <a:pt x="3034714" y="3120292"/>
                  <a:pt x="3051859" y="3146010"/>
                </a:cubicBezTo>
                <a:lnTo>
                  <a:pt x="3703369" y="5100540"/>
                </a:lnTo>
                <a:lnTo>
                  <a:pt x="3814812" y="5426295"/>
                </a:lnTo>
                <a:cubicBezTo>
                  <a:pt x="3823384" y="5460585"/>
                  <a:pt x="3857674" y="5486302"/>
                  <a:pt x="3891964" y="5486302"/>
                </a:cubicBezTo>
                <a:cubicBezTo>
                  <a:pt x="3900537" y="5486302"/>
                  <a:pt x="3909109" y="5486302"/>
                  <a:pt x="3917682" y="5477730"/>
                </a:cubicBezTo>
                <a:cubicBezTo>
                  <a:pt x="4654917" y="5229127"/>
                  <a:pt x="5246370" y="4646197"/>
                  <a:pt x="5486400" y="3909011"/>
                </a:cubicBezTo>
                <a:cubicBezTo>
                  <a:pt x="5494973" y="3866149"/>
                  <a:pt x="5469255" y="3814714"/>
                  <a:pt x="5426393" y="3797569"/>
                </a:cubicBezTo>
                <a:close/>
                <a:moveTo>
                  <a:pt x="3720514" y="4148992"/>
                </a:moveTo>
                <a:cubicBezTo>
                  <a:pt x="3866247" y="4148992"/>
                  <a:pt x="3977689" y="4260435"/>
                  <a:pt x="3977689" y="4406167"/>
                </a:cubicBezTo>
                <a:cubicBezTo>
                  <a:pt x="3977689" y="4543327"/>
                  <a:pt x="3866247" y="4663342"/>
                  <a:pt x="3729087" y="4663342"/>
                </a:cubicBezTo>
                <a:lnTo>
                  <a:pt x="3574782" y="4200427"/>
                </a:lnTo>
                <a:cubicBezTo>
                  <a:pt x="3617644" y="4166137"/>
                  <a:pt x="3669079" y="4148992"/>
                  <a:pt x="3720514" y="4148992"/>
                </a:cubicBezTo>
                <a:close/>
                <a:moveTo>
                  <a:pt x="3934827" y="5289184"/>
                </a:moveTo>
                <a:lnTo>
                  <a:pt x="3874819" y="5117734"/>
                </a:lnTo>
                <a:cubicBezTo>
                  <a:pt x="3917682" y="5092016"/>
                  <a:pt x="3951972" y="5066299"/>
                  <a:pt x="3977689" y="5032009"/>
                </a:cubicBezTo>
                <a:cubicBezTo>
                  <a:pt x="4020552" y="4980574"/>
                  <a:pt x="4089132" y="4946284"/>
                  <a:pt x="4157712" y="4937711"/>
                </a:cubicBezTo>
                <a:cubicBezTo>
                  <a:pt x="4320589" y="4920566"/>
                  <a:pt x="4466322" y="4826269"/>
                  <a:pt x="4526329" y="4671964"/>
                </a:cubicBezTo>
                <a:cubicBezTo>
                  <a:pt x="4552047" y="4611956"/>
                  <a:pt x="4603482" y="4551949"/>
                  <a:pt x="4672062" y="4526231"/>
                </a:cubicBezTo>
                <a:cubicBezTo>
                  <a:pt x="4826367" y="4466224"/>
                  <a:pt x="4929237" y="4320491"/>
                  <a:pt x="4937809" y="4157614"/>
                </a:cubicBezTo>
                <a:cubicBezTo>
                  <a:pt x="4946382" y="4089034"/>
                  <a:pt x="4972099" y="4020454"/>
                  <a:pt x="5032107" y="3977591"/>
                </a:cubicBezTo>
                <a:cubicBezTo>
                  <a:pt x="5066397" y="3951874"/>
                  <a:pt x="5092114" y="3909011"/>
                  <a:pt x="5117832" y="3874721"/>
                </a:cubicBezTo>
                <a:lnTo>
                  <a:pt x="5289282" y="3934729"/>
                </a:lnTo>
                <a:cubicBezTo>
                  <a:pt x="5057824" y="4560521"/>
                  <a:pt x="4560619" y="5057677"/>
                  <a:pt x="3934827" y="5289184"/>
                </a:cubicBezTo>
                <a:close/>
                <a:moveTo>
                  <a:pt x="3626217" y="3514725"/>
                </a:moveTo>
                <a:lnTo>
                  <a:pt x="3711942" y="3686175"/>
                </a:lnTo>
                <a:cubicBezTo>
                  <a:pt x="3729087" y="3729038"/>
                  <a:pt x="3711942" y="3780473"/>
                  <a:pt x="3677652" y="3797618"/>
                </a:cubicBezTo>
                <a:cubicBezTo>
                  <a:pt x="3669079" y="3806190"/>
                  <a:pt x="3651934" y="3806190"/>
                  <a:pt x="3643362" y="3806190"/>
                </a:cubicBezTo>
                <a:cubicBezTo>
                  <a:pt x="3609072" y="3806190"/>
                  <a:pt x="3583354" y="3789045"/>
                  <a:pt x="3566209" y="3754755"/>
                </a:cubicBezTo>
                <a:lnTo>
                  <a:pt x="3480484" y="3583305"/>
                </a:lnTo>
                <a:cubicBezTo>
                  <a:pt x="3463339" y="3540443"/>
                  <a:pt x="3480484" y="3489008"/>
                  <a:pt x="3514774" y="3471863"/>
                </a:cubicBezTo>
                <a:cubicBezTo>
                  <a:pt x="3557637" y="3454718"/>
                  <a:pt x="3609072" y="3471863"/>
                  <a:pt x="3626217" y="3514725"/>
                </a:cubicBezTo>
                <a:close/>
                <a:moveTo>
                  <a:pt x="4234864" y="3780473"/>
                </a:moveTo>
                <a:cubicBezTo>
                  <a:pt x="4277727" y="3797618"/>
                  <a:pt x="4294872" y="3849053"/>
                  <a:pt x="4269154" y="3891915"/>
                </a:cubicBezTo>
                <a:cubicBezTo>
                  <a:pt x="4260582" y="3926205"/>
                  <a:pt x="4234864" y="3943350"/>
                  <a:pt x="4200574" y="3943350"/>
                </a:cubicBezTo>
                <a:cubicBezTo>
                  <a:pt x="4183429" y="3943350"/>
                  <a:pt x="4174857" y="3943350"/>
                  <a:pt x="4166284" y="3934778"/>
                </a:cubicBezTo>
                <a:lnTo>
                  <a:pt x="3994834" y="3849053"/>
                </a:lnTo>
                <a:cubicBezTo>
                  <a:pt x="3951972" y="3831908"/>
                  <a:pt x="3934827" y="3780473"/>
                  <a:pt x="3960544" y="3737610"/>
                </a:cubicBezTo>
                <a:cubicBezTo>
                  <a:pt x="3986262" y="3694748"/>
                  <a:pt x="4029124" y="3677603"/>
                  <a:pt x="4071987" y="3703320"/>
                </a:cubicBezTo>
                <a:close/>
                <a:moveTo>
                  <a:pt x="4577764" y="3951923"/>
                </a:moveTo>
                <a:cubicBezTo>
                  <a:pt x="4620627" y="3969068"/>
                  <a:pt x="4637772" y="4020503"/>
                  <a:pt x="4612054" y="4063365"/>
                </a:cubicBezTo>
                <a:lnTo>
                  <a:pt x="4526329" y="4234815"/>
                </a:lnTo>
                <a:cubicBezTo>
                  <a:pt x="4517757" y="4269105"/>
                  <a:pt x="4492039" y="4286250"/>
                  <a:pt x="4457749" y="4286250"/>
                </a:cubicBezTo>
                <a:cubicBezTo>
                  <a:pt x="4440604" y="4286250"/>
                  <a:pt x="4432032" y="4286250"/>
                  <a:pt x="4423459" y="4277678"/>
                </a:cubicBezTo>
                <a:cubicBezTo>
                  <a:pt x="4380597" y="4260533"/>
                  <a:pt x="4363452" y="4209098"/>
                  <a:pt x="4389169" y="4166235"/>
                </a:cubicBezTo>
                <a:lnTo>
                  <a:pt x="4474894" y="3994785"/>
                </a:lnTo>
                <a:cubicBezTo>
                  <a:pt x="4492039" y="3951923"/>
                  <a:pt x="4543474" y="3934778"/>
                  <a:pt x="4577764" y="3951923"/>
                </a:cubicBezTo>
                <a:close/>
                <a:moveTo>
                  <a:pt x="3326179" y="4732020"/>
                </a:moveTo>
                <a:cubicBezTo>
                  <a:pt x="3334752" y="4757738"/>
                  <a:pt x="3334752" y="4774883"/>
                  <a:pt x="3317607" y="4800600"/>
                </a:cubicBezTo>
                <a:cubicBezTo>
                  <a:pt x="3309034" y="4817745"/>
                  <a:pt x="3291889" y="4834890"/>
                  <a:pt x="3266172" y="4843463"/>
                </a:cubicBezTo>
                <a:cubicBezTo>
                  <a:pt x="3008997" y="4929188"/>
                  <a:pt x="2743249" y="4972050"/>
                  <a:pt x="2477502" y="4972050"/>
                </a:cubicBezTo>
                <a:cubicBezTo>
                  <a:pt x="1114523" y="4972050"/>
                  <a:pt x="0" y="3857625"/>
                  <a:pt x="0" y="2486025"/>
                </a:cubicBezTo>
                <a:cubicBezTo>
                  <a:pt x="0" y="1114425"/>
                  <a:pt x="1114425" y="0"/>
                  <a:pt x="2486025" y="0"/>
                </a:cubicBezTo>
                <a:cubicBezTo>
                  <a:pt x="3857625" y="0"/>
                  <a:pt x="4972050" y="1114425"/>
                  <a:pt x="4972050" y="2486025"/>
                </a:cubicBezTo>
                <a:cubicBezTo>
                  <a:pt x="4972050" y="2751773"/>
                  <a:pt x="4929188" y="3017520"/>
                  <a:pt x="4843463" y="3274695"/>
                </a:cubicBezTo>
                <a:cubicBezTo>
                  <a:pt x="4834890" y="3300413"/>
                  <a:pt x="4817745" y="3317558"/>
                  <a:pt x="4800600" y="3326130"/>
                </a:cubicBezTo>
                <a:cubicBezTo>
                  <a:pt x="4783455" y="3334703"/>
                  <a:pt x="4757738" y="3334703"/>
                  <a:pt x="4732020" y="3334703"/>
                </a:cubicBezTo>
                <a:lnTo>
                  <a:pt x="2777490" y="2683193"/>
                </a:lnTo>
                <a:cubicBezTo>
                  <a:pt x="2743200" y="2674620"/>
                  <a:pt x="2708910" y="2683193"/>
                  <a:pt x="2691765" y="2700338"/>
                </a:cubicBezTo>
                <a:cubicBezTo>
                  <a:pt x="2666048" y="2726055"/>
                  <a:pt x="2657475" y="2760345"/>
                  <a:pt x="2674620" y="2786063"/>
                </a:cubicBezTo>
                <a:lnTo>
                  <a:pt x="3111818" y="4089083"/>
                </a:lnTo>
                <a:cubicBezTo>
                  <a:pt x="3128963" y="4131945"/>
                  <a:pt x="3103245" y="4183380"/>
                  <a:pt x="3060383" y="4200525"/>
                </a:cubicBezTo>
                <a:cubicBezTo>
                  <a:pt x="3017520" y="4217670"/>
                  <a:pt x="2966085" y="4191953"/>
                  <a:pt x="2948940" y="4149090"/>
                </a:cubicBezTo>
                <a:lnTo>
                  <a:pt x="2511743" y="2846070"/>
                </a:lnTo>
                <a:cubicBezTo>
                  <a:pt x="2486025" y="2743200"/>
                  <a:pt x="2503170" y="2640330"/>
                  <a:pt x="2571750" y="2571750"/>
                </a:cubicBezTo>
                <a:cubicBezTo>
                  <a:pt x="2640330" y="2503170"/>
                  <a:pt x="2743200" y="2477453"/>
                  <a:pt x="2837498" y="2511743"/>
                </a:cubicBezTo>
                <a:lnTo>
                  <a:pt x="2906078" y="2537460"/>
                </a:lnTo>
                <a:cubicBezTo>
                  <a:pt x="2914650" y="2494598"/>
                  <a:pt x="2914650" y="2443163"/>
                  <a:pt x="2897505" y="2400300"/>
                </a:cubicBezTo>
                <a:cubicBezTo>
                  <a:pt x="2863215" y="2314575"/>
                  <a:pt x="2794635" y="2245995"/>
                  <a:pt x="2708910" y="2237423"/>
                </a:cubicBezTo>
                <a:cubicBezTo>
                  <a:pt x="2631758" y="2220278"/>
                  <a:pt x="2554605" y="2245995"/>
                  <a:pt x="2494598" y="2288858"/>
                </a:cubicBezTo>
                <a:cubicBezTo>
                  <a:pt x="2434590" y="2340293"/>
                  <a:pt x="2400300" y="2408873"/>
                  <a:pt x="2400300" y="2486025"/>
                </a:cubicBezTo>
                <a:cubicBezTo>
                  <a:pt x="2400300" y="2537460"/>
                  <a:pt x="2366010" y="2571750"/>
                  <a:pt x="2314575" y="2571750"/>
                </a:cubicBezTo>
                <a:cubicBezTo>
                  <a:pt x="2263140" y="2571750"/>
                  <a:pt x="2228850" y="2537460"/>
                  <a:pt x="2228850" y="2486025"/>
                </a:cubicBezTo>
                <a:cubicBezTo>
                  <a:pt x="2228850" y="2357438"/>
                  <a:pt x="2288858" y="2237423"/>
                  <a:pt x="2383155" y="2160270"/>
                </a:cubicBezTo>
                <a:cubicBezTo>
                  <a:pt x="2477453" y="2074545"/>
                  <a:pt x="2614613" y="2048828"/>
                  <a:pt x="2734628" y="2065973"/>
                </a:cubicBezTo>
                <a:cubicBezTo>
                  <a:pt x="2880360" y="2091690"/>
                  <a:pt x="3008948" y="2203133"/>
                  <a:pt x="3060383" y="2340293"/>
                </a:cubicBezTo>
                <a:cubicBezTo>
                  <a:pt x="3086100" y="2426018"/>
                  <a:pt x="3094673" y="2503170"/>
                  <a:pt x="3068955" y="2588895"/>
                </a:cubicBezTo>
                <a:lnTo>
                  <a:pt x="4706254" y="3137535"/>
                </a:lnTo>
                <a:cubicBezTo>
                  <a:pt x="4766261" y="2923223"/>
                  <a:pt x="4800551" y="2708910"/>
                  <a:pt x="4800551" y="2486025"/>
                </a:cubicBezTo>
                <a:cubicBezTo>
                  <a:pt x="4800551" y="1208674"/>
                  <a:pt x="3763230" y="171450"/>
                  <a:pt x="2485976" y="171450"/>
                </a:cubicBezTo>
                <a:cubicBezTo>
                  <a:pt x="1208723" y="171450"/>
                  <a:pt x="171401" y="1208772"/>
                  <a:pt x="171401" y="2486025"/>
                </a:cubicBezTo>
                <a:cubicBezTo>
                  <a:pt x="171401" y="3763279"/>
                  <a:pt x="1208723" y="4800600"/>
                  <a:pt x="2485976" y="4800600"/>
                </a:cubicBezTo>
                <a:cubicBezTo>
                  <a:pt x="2708861" y="4800600"/>
                  <a:pt x="2923174" y="4766310"/>
                  <a:pt x="3137486" y="4706303"/>
                </a:cubicBezTo>
                <a:lnTo>
                  <a:pt x="3077479" y="4534853"/>
                </a:lnTo>
                <a:cubicBezTo>
                  <a:pt x="3017471" y="4543425"/>
                  <a:pt x="2966036" y="4543425"/>
                  <a:pt x="2906029" y="4526280"/>
                </a:cubicBezTo>
                <a:cubicBezTo>
                  <a:pt x="2837449" y="4509135"/>
                  <a:pt x="2768869" y="4517708"/>
                  <a:pt x="2708861" y="4560570"/>
                </a:cubicBezTo>
                <a:cubicBezTo>
                  <a:pt x="2571701" y="4646295"/>
                  <a:pt x="2391679" y="4646295"/>
                  <a:pt x="2254519" y="4560570"/>
                </a:cubicBezTo>
                <a:cubicBezTo>
                  <a:pt x="2194511" y="4526280"/>
                  <a:pt x="2125931" y="4509135"/>
                  <a:pt x="2057351" y="4526280"/>
                </a:cubicBezTo>
                <a:cubicBezTo>
                  <a:pt x="1894474" y="4560570"/>
                  <a:pt x="1731596" y="4509135"/>
                  <a:pt x="1628726" y="4389120"/>
                </a:cubicBezTo>
                <a:cubicBezTo>
                  <a:pt x="1585864" y="4337685"/>
                  <a:pt x="1517284" y="4303395"/>
                  <a:pt x="1448704" y="4294823"/>
                </a:cubicBezTo>
                <a:cubicBezTo>
                  <a:pt x="1285826" y="4277678"/>
                  <a:pt x="1140094" y="4183380"/>
                  <a:pt x="1080086" y="4029075"/>
                </a:cubicBezTo>
                <a:cubicBezTo>
                  <a:pt x="1054369" y="3969068"/>
                  <a:pt x="1002934" y="3909060"/>
                  <a:pt x="934354" y="3883343"/>
                </a:cubicBezTo>
                <a:cubicBezTo>
                  <a:pt x="780049" y="3823335"/>
                  <a:pt x="677179" y="3677603"/>
                  <a:pt x="668606" y="3514725"/>
                </a:cubicBezTo>
                <a:cubicBezTo>
                  <a:pt x="660034" y="3446145"/>
                  <a:pt x="634316" y="3377565"/>
                  <a:pt x="574309" y="3334703"/>
                </a:cubicBezTo>
                <a:cubicBezTo>
                  <a:pt x="445721" y="3231833"/>
                  <a:pt x="394286" y="3060383"/>
                  <a:pt x="437149" y="2906078"/>
                </a:cubicBezTo>
                <a:cubicBezTo>
                  <a:pt x="454294" y="2837498"/>
                  <a:pt x="445721" y="2768918"/>
                  <a:pt x="402859" y="2708910"/>
                </a:cubicBezTo>
                <a:cubicBezTo>
                  <a:pt x="317134" y="2571750"/>
                  <a:pt x="317134" y="2391728"/>
                  <a:pt x="402859" y="2254568"/>
                </a:cubicBezTo>
                <a:cubicBezTo>
                  <a:pt x="437149" y="2194560"/>
                  <a:pt x="454294" y="2125980"/>
                  <a:pt x="437149" y="2057400"/>
                </a:cubicBezTo>
                <a:cubicBezTo>
                  <a:pt x="402859" y="1894523"/>
                  <a:pt x="454294" y="1731645"/>
                  <a:pt x="574309" y="1628775"/>
                </a:cubicBezTo>
                <a:cubicBezTo>
                  <a:pt x="625744" y="1585913"/>
                  <a:pt x="660034" y="1517333"/>
                  <a:pt x="668606" y="1448753"/>
                </a:cubicBezTo>
                <a:cubicBezTo>
                  <a:pt x="685751" y="1285875"/>
                  <a:pt x="780049" y="1140143"/>
                  <a:pt x="934354" y="1080135"/>
                </a:cubicBezTo>
                <a:cubicBezTo>
                  <a:pt x="994361" y="1054418"/>
                  <a:pt x="1054369" y="1002983"/>
                  <a:pt x="1080086" y="934403"/>
                </a:cubicBezTo>
                <a:cubicBezTo>
                  <a:pt x="1140094" y="780098"/>
                  <a:pt x="1285826" y="677228"/>
                  <a:pt x="1448704" y="668655"/>
                </a:cubicBezTo>
                <a:cubicBezTo>
                  <a:pt x="1517284" y="660083"/>
                  <a:pt x="1585864" y="634365"/>
                  <a:pt x="1628726" y="574358"/>
                </a:cubicBezTo>
                <a:cubicBezTo>
                  <a:pt x="1731596" y="445770"/>
                  <a:pt x="1903046" y="394335"/>
                  <a:pt x="2057351" y="437198"/>
                </a:cubicBezTo>
                <a:cubicBezTo>
                  <a:pt x="2125931" y="454343"/>
                  <a:pt x="2194511" y="445770"/>
                  <a:pt x="2254519" y="402908"/>
                </a:cubicBezTo>
                <a:cubicBezTo>
                  <a:pt x="2391679" y="317183"/>
                  <a:pt x="2571701" y="317183"/>
                  <a:pt x="2708861" y="402908"/>
                </a:cubicBezTo>
                <a:cubicBezTo>
                  <a:pt x="2768869" y="437198"/>
                  <a:pt x="2837449" y="454343"/>
                  <a:pt x="2906029" y="437198"/>
                </a:cubicBezTo>
                <a:cubicBezTo>
                  <a:pt x="3068906" y="402908"/>
                  <a:pt x="3231784" y="454343"/>
                  <a:pt x="3334654" y="574358"/>
                </a:cubicBezTo>
                <a:cubicBezTo>
                  <a:pt x="3377516" y="625793"/>
                  <a:pt x="3446096" y="660083"/>
                  <a:pt x="3514676" y="668655"/>
                </a:cubicBezTo>
                <a:cubicBezTo>
                  <a:pt x="3677554" y="685800"/>
                  <a:pt x="3823286" y="780098"/>
                  <a:pt x="3883294" y="934403"/>
                </a:cubicBezTo>
                <a:cubicBezTo>
                  <a:pt x="3909011" y="994410"/>
                  <a:pt x="3960446" y="1054418"/>
                  <a:pt x="4029026" y="1080135"/>
                </a:cubicBezTo>
                <a:cubicBezTo>
                  <a:pt x="4183331" y="1140143"/>
                  <a:pt x="4286201" y="1285875"/>
                  <a:pt x="4294774" y="1448753"/>
                </a:cubicBezTo>
                <a:cubicBezTo>
                  <a:pt x="4303346" y="1517333"/>
                  <a:pt x="4329064" y="1585913"/>
                  <a:pt x="4389071" y="1628775"/>
                </a:cubicBezTo>
                <a:cubicBezTo>
                  <a:pt x="4517659" y="1731645"/>
                  <a:pt x="4569094" y="1903095"/>
                  <a:pt x="4526231" y="2057400"/>
                </a:cubicBezTo>
                <a:cubicBezTo>
                  <a:pt x="4509086" y="2125980"/>
                  <a:pt x="4517659" y="2194560"/>
                  <a:pt x="4560521" y="2254568"/>
                </a:cubicBezTo>
                <a:cubicBezTo>
                  <a:pt x="4646246" y="2391728"/>
                  <a:pt x="4646246" y="2571750"/>
                  <a:pt x="4560521" y="2708910"/>
                </a:cubicBezTo>
                <a:cubicBezTo>
                  <a:pt x="4534804" y="2751773"/>
                  <a:pt x="4483369" y="2760345"/>
                  <a:pt x="4440506" y="2734628"/>
                </a:cubicBezTo>
                <a:cubicBezTo>
                  <a:pt x="4397644" y="2708910"/>
                  <a:pt x="4389071" y="2657475"/>
                  <a:pt x="4414789" y="2614613"/>
                </a:cubicBezTo>
                <a:cubicBezTo>
                  <a:pt x="4466224" y="2528888"/>
                  <a:pt x="4466224" y="2426018"/>
                  <a:pt x="4414789" y="2340293"/>
                </a:cubicBezTo>
                <a:cubicBezTo>
                  <a:pt x="4354781" y="2237423"/>
                  <a:pt x="4337636" y="2125980"/>
                  <a:pt x="4363354" y="2014538"/>
                </a:cubicBezTo>
                <a:cubicBezTo>
                  <a:pt x="4389071" y="1920240"/>
                  <a:pt x="4354781" y="1817370"/>
                  <a:pt x="4277629" y="1748790"/>
                </a:cubicBezTo>
                <a:cubicBezTo>
                  <a:pt x="4191904" y="1671638"/>
                  <a:pt x="4131896" y="1568768"/>
                  <a:pt x="4123324" y="1448753"/>
                </a:cubicBezTo>
                <a:cubicBezTo>
                  <a:pt x="4114751" y="1345883"/>
                  <a:pt x="4054744" y="1260158"/>
                  <a:pt x="3960446" y="1225868"/>
                </a:cubicBezTo>
                <a:cubicBezTo>
                  <a:pt x="3857576" y="1183005"/>
                  <a:pt x="3771851" y="1097280"/>
                  <a:pt x="3728989" y="994410"/>
                </a:cubicBezTo>
                <a:cubicBezTo>
                  <a:pt x="3694699" y="900113"/>
                  <a:pt x="3608974" y="840105"/>
                  <a:pt x="3506104" y="831533"/>
                </a:cubicBezTo>
                <a:cubicBezTo>
                  <a:pt x="3394661" y="822960"/>
                  <a:pt x="3283219" y="771525"/>
                  <a:pt x="3206066" y="677228"/>
                </a:cubicBezTo>
                <a:cubicBezTo>
                  <a:pt x="3137486" y="600075"/>
                  <a:pt x="3043189" y="565785"/>
                  <a:pt x="2940319" y="591503"/>
                </a:cubicBezTo>
                <a:cubicBezTo>
                  <a:pt x="2828876" y="617220"/>
                  <a:pt x="2708861" y="600075"/>
                  <a:pt x="2614564" y="540068"/>
                </a:cubicBezTo>
                <a:cubicBezTo>
                  <a:pt x="2528839" y="488633"/>
                  <a:pt x="2425969" y="488633"/>
                  <a:pt x="2340244" y="540068"/>
                </a:cubicBezTo>
                <a:cubicBezTo>
                  <a:pt x="2237374" y="600075"/>
                  <a:pt x="2125931" y="617220"/>
                  <a:pt x="2014489" y="591503"/>
                </a:cubicBezTo>
                <a:cubicBezTo>
                  <a:pt x="1920191" y="565785"/>
                  <a:pt x="1817321" y="600075"/>
                  <a:pt x="1748741" y="677228"/>
                </a:cubicBezTo>
                <a:cubicBezTo>
                  <a:pt x="1671589" y="762953"/>
                  <a:pt x="1568719" y="822960"/>
                  <a:pt x="1448704" y="831533"/>
                </a:cubicBezTo>
                <a:cubicBezTo>
                  <a:pt x="1345834" y="840105"/>
                  <a:pt x="1260109" y="900113"/>
                  <a:pt x="1225819" y="994410"/>
                </a:cubicBezTo>
                <a:cubicBezTo>
                  <a:pt x="1182956" y="1097280"/>
                  <a:pt x="1097231" y="1183005"/>
                  <a:pt x="994361" y="1225868"/>
                </a:cubicBezTo>
                <a:cubicBezTo>
                  <a:pt x="900064" y="1260158"/>
                  <a:pt x="840056" y="1345883"/>
                  <a:pt x="831484" y="1448753"/>
                </a:cubicBezTo>
                <a:cubicBezTo>
                  <a:pt x="822911" y="1560195"/>
                  <a:pt x="771476" y="1671638"/>
                  <a:pt x="677179" y="1748790"/>
                </a:cubicBezTo>
                <a:cubicBezTo>
                  <a:pt x="600026" y="1817370"/>
                  <a:pt x="565736" y="1911668"/>
                  <a:pt x="591454" y="2014538"/>
                </a:cubicBezTo>
                <a:cubicBezTo>
                  <a:pt x="617171" y="2125980"/>
                  <a:pt x="600026" y="2245995"/>
                  <a:pt x="540019" y="2340293"/>
                </a:cubicBezTo>
                <a:cubicBezTo>
                  <a:pt x="488584" y="2426018"/>
                  <a:pt x="488584" y="2528888"/>
                  <a:pt x="540019" y="2614613"/>
                </a:cubicBezTo>
                <a:cubicBezTo>
                  <a:pt x="600026" y="2717483"/>
                  <a:pt x="617171" y="2828925"/>
                  <a:pt x="591454" y="2940368"/>
                </a:cubicBezTo>
                <a:cubicBezTo>
                  <a:pt x="565736" y="3034665"/>
                  <a:pt x="600026" y="3137535"/>
                  <a:pt x="677179" y="3206115"/>
                </a:cubicBezTo>
                <a:cubicBezTo>
                  <a:pt x="762904" y="3283268"/>
                  <a:pt x="822911" y="3386138"/>
                  <a:pt x="831484" y="3506153"/>
                </a:cubicBezTo>
                <a:cubicBezTo>
                  <a:pt x="840056" y="3609023"/>
                  <a:pt x="900064" y="3694748"/>
                  <a:pt x="994361" y="3729038"/>
                </a:cubicBezTo>
                <a:cubicBezTo>
                  <a:pt x="1097231" y="3771900"/>
                  <a:pt x="1182956" y="3857625"/>
                  <a:pt x="1225819" y="3960495"/>
                </a:cubicBezTo>
                <a:cubicBezTo>
                  <a:pt x="1260109" y="4054793"/>
                  <a:pt x="1345834" y="4114800"/>
                  <a:pt x="1448704" y="4123373"/>
                </a:cubicBezTo>
                <a:cubicBezTo>
                  <a:pt x="1560146" y="4131945"/>
                  <a:pt x="1671589" y="4183380"/>
                  <a:pt x="1748741" y="4277678"/>
                </a:cubicBezTo>
                <a:cubicBezTo>
                  <a:pt x="1817321" y="4354830"/>
                  <a:pt x="1911619" y="4389120"/>
                  <a:pt x="2014489" y="4363403"/>
                </a:cubicBezTo>
                <a:cubicBezTo>
                  <a:pt x="2125931" y="4337685"/>
                  <a:pt x="2245946" y="4354830"/>
                  <a:pt x="2340244" y="4414838"/>
                </a:cubicBezTo>
                <a:cubicBezTo>
                  <a:pt x="2425969" y="4466273"/>
                  <a:pt x="2528839" y="4466273"/>
                  <a:pt x="2614564" y="4414838"/>
                </a:cubicBezTo>
                <a:cubicBezTo>
                  <a:pt x="2717434" y="4354830"/>
                  <a:pt x="2828876" y="4337685"/>
                  <a:pt x="2940319" y="4363403"/>
                </a:cubicBezTo>
                <a:cubicBezTo>
                  <a:pt x="2991754" y="4371975"/>
                  <a:pt x="3043189" y="4371975"/>
                  <a:pt x="3094624" y="4354830"/>
                </a:cubicBezTo>
                <a:cubicBezTo>
                  <a:pt x="3120341" y="4346258"/>
                  <a:pt x="3137486" y="4346258"/>
                  <a:pt x="3163204" y="4354830"/>
                </a:cubicBezTo>
                <a:cubicBezTo>
                  <a:pt x="3180349" y="4363403"/>
                  <a:pt x="3197494" y="4380548"/>
                  <a:pt x="3206066" y="4406265"/>
                </a:cubicBezTo>
                <a:close/>
                <a:moveTo>
                  <a:pt x="3171874" y="1028700"/>
                </a:moveTo>
                <a:cubicBezTo>
                  <a:pt x="2957562" y="1028700"/>
                  <a:pt x="2743249" y="1148715"/>
                  <a:pt x="2743249" y="1371600"/>
                </a:cubicBezTo>
                <a:lnTo>
                  <a:pt x="2743249" y="1457325"/>
                </a:lnTo>
                <a:cubicBezTo>
                  <a:pt x="2743249" y="1508760"/>
                  <a:pt x="2777539" y="1543050"/>
                  <a:pt x="2828974" y="1543050"/>
                </a:cubicBezTo>
                <a:lnTo>
                  <a:pt x="2914699" y="1543050"/>
                </a:lnTo>
                <a:lnTo>
                  <a:pt x="2914699" y="1628775"/>
                </a:lnTo>
                <a:cubicBezTo>
                  <a:pt x="2914699" y="1774508"/>
                  <a:pt x="3026142" y="1885950"/>
                  <a:pt x="3171874" y="1885950"/>
                </a:cubicBezTo>
                <a:cubicBezTo>
                  <a:pt x="3317607" y="1885950"/>
                  <a:pt x="3429049" y="1774508"/>
                  <a:pt x="3429049" y="1628775"/>
                </a:cubicBezTo>
                <a:lnTo>
                  <a:pt x="3429049" y="1543050"/>
                </a:lnTo>
                <a:lnTo>
                  <a:pt x="3514774" y="1543050"/>
                </a:lnTo>
                <a:cubicBezTo>
                  <a:pt x="3566209" y="1543050"/>
                  <a:pt x="3600499" y="1508760"/>
                  <a:pt x="3600499" y="1457325"/>
                </a:cubicBezTo>
                <a:lnTo>
                  <a:pt x="3600499" y="1371600"/>
                </a:lnTo>
                <a:cubicBezTo>
                  <a:pt x="3600499" y="1148715"/>
                  <a:pt x="3386187" y="1028700"/>
                  <a:pt x="3171874" y="1028700"/>
                </a:cubicBezTo>
                <a:close/>
                <a:moveTo>
                  <a:pt x="3343324" y="1371600"/>
                </a:moveTo>
                <a:cubicBezTo>
                  <a:pt x="3291889" y="1371600"/>
                  <a:pt x="3257599" y="1405890"/>
                  <a:pt x="3257599" y="1457325"/>
                </a:cubicBezTo>
                <a:lnTo>
                  <a:pt x="3257599" y="1628775"/>
                </a:lnTo>
                <a:cubicBezTo>
                  <a:pt x="3257599" y="1680210"/>
                  <a:pt x="3223309" y="1714500"/>
                  <a:pt x="3171874" y="1714500"/>
                </a:cubicBezTo>
                <a:cubicBezTo>
                  <a:pt x="3120439" y="1714500"/>
                  <a:pt x="3086149" y="1680210"/>
                  <a:pt x="3086149" y="1628775"/>
                </a:cubicBezTo>
                <a:lnTo>
                  <a:pt x="3086149" y="1457325"/>
                </a:lnTo>
                <a:cubicBezTo>
                  <a:pt x="3086149" y="1405890"/>
                  <a:pt x="3051859" y="1371600"/>
                  <a:pt x="3000424" y="1371600"/>
                </a:cubicBezTo>
                <a:lnTo>
                  <a:pt x="2914699" y="1371600"/>
                </a:lnTo>
                <a:cubicBezTo>
                  <a:pt x="2914699" y="1234440"/>
                  <a:pt x="3086149" y="1200150"/>
                  <a:pt x="3171874" y="1200150"/>
                </a:cubicBezTo>
                <a:cubicBezTo>
                  <a:pt x="3257599" y="1200150"/>
                  <a:pt x="3429049" y="1234440"/>
                  <a:pt x="3429049" y="1371600"/>
                </a:cubicBezTo>
                <a:close/>
                <a:moveTo>
                  <a:pt x="1028749" y="1971675"/>
                </a:moveTo>
                <a:lnTo>
                  <a:pt x="1028749" y="2057400"/>
                </a:lnTo>
                <a:cubicBezTo>
                  <a:pt x="1028749" y="2108835"/>
                  <a:pt x="1063039" y="2143125"/>
                  <a:pt x="1114474" y="2143125"/>
                </a:cubicBezTo>
                <a:lnTo>
                  <a:pt x="1200199" y="2143125"/>
                </a:lnTo>
                <a:lnTo>
                  <a:pt x="1200199" y="2228850"/>
                </a:lnTo>
                <a:cubicBezTo>
                  <a:pt x="1200199" y="2374583"/>
                  <a:pt x="1311642" y="2486025"/>
                  <a:pt x="1457374" y="2486025"/>
                </a:cubicBezTo>
                <a:cubicBezTo>
                  <a:pt x="1603107" y="2486025"/>
                  <a:pt x="1714549" y="2374583"/>
                  <a:pt x="1714549" y="2228850"/>
                </a:cubicBezTo>
                <a:lnTo>
                  <a:pt x="1714549" y="2143125"/>
                </a:lnTo>
                <a:lnTo>
                  <a:pt x="1800274" y="2143125"/>
                </a:lnTo>
                <a:cubicBezTo>
                  <a:pt x="1851709" y="2143125"/>
                  <a:pt x="1885999" y="2108835"/>
                  <a:pt x="1885999" y="2057400"/>
                </a:cubicBezTo>
                <a:lnTo>
                  <a:pt x="1885999" y="1971675"/>
                </a:lnTo>
                <a:cubicBezTo>
                  <a:pt x="1885999" y="1748790"/>
                  <a:pt x="1671687" y="1628775"/>
                  <a:pt x="1457374" y="1628775"/>
                </a:cubicBezTo>
                <a:cubicBezTo>
                  <a:pt x="1243062" y="1628775"/>
                  <a:pt x="1028749" y="1748790"/>
                  <a:pt x="1028749" y="1971675"/>
                </a:cubicBezTo>
                <a:close/>
                <a:moveTo>
                  <a:pt x="1457374" y="1800225"/>
                </a:moveTo>
                <a:cubicBezTo>
                  <a:pt x="1543099" y="1800225"/>
                  <a:pt x="1714549" y="1834515"/>
                  <a:pt x="1714549" y="1971675"/>
                </a:cubicBezTo>
                <a:lnTo>
                  <a:pt x="1628824" y="1971675"/>
                </a:lnTo>
                <a:cubicBezTo>
                  <a:pt x="1577389" y="1971675"/>
                  <a:pt x="1543099" y="2005965"/>
                  <a:pt x="1543099" y="2057400"/>
                </a:cubicBezTo>
                <a:lnTo>
                  <a:pt x="1543099" y="2228850"/>
                </a:lnTo>
                <a:cubicBezTo>
                  <a:pt x="1543099" y="2280285"/>
                  <a:pt x="1508809" y="2314575"/>
                  <a:pt x="1457374" y="2314575"/>
                </a:cubicBezTo>
                <a:cubicBezTo>
                  <a:pt x="1405939" y="2314575"/>
                  <a:pt x="1371649" y="2280285"/>
                  <a:pt x="1371649" y="2228850"/>
                </a:cubicBezTo>
                <a:lnTo>
                  <a:pt x="1371649" y="2057400"/>
                </a:lnTo>
                <a:cubicBezTo>
                  <a:pt x="1371649" y="2005965"/>
                  <a:pt x="1337359" y="1971675"/>
                  <a:pt x="1285924" y="1971675"/>
                </a:cubicBezTo>
                <a:lnTo>
                  <a:pt x="1200199" y="1971675"/>
                </a:lnTo>
                <a:cubicBezTo>
                  <a:pt x="1200199" y="1834515"/>
                  <a:pt x="1371649" y="1800225"/>
                  <a:pt x="1457374" y="1800225"/>
                </a:cubicBezTo>
                <a:close/>
                <a:moveTo>
                  <a:pt x="2143174" y="4200525"/>
                </a:moveTo>
                <a:cubicBezTo>
                  <a:pt x="2288907" y="4200525"/>
                  <a:pt x="2400349" y="4089083"/>
                  <a:pt x="2400349" y="3943350"/>
                </a:cubicBezTo>
                <a:lnTo>
                  <a:pt x="2400349" y="3857625"/>
                </a:lnTo>
                <a:lnTo>
                  <a:pt x="2486074" y="3857625"/>
                </a:lnTo>
                <a:cubicBezTo>
                  <a:pt x="2537509" y="3857625"/>
                  <a:pt x="2571799" y="3823335"/>
                  <a:pt x="2571799" y="3771900"/>
                </a:cubicBezTo>
                <a:lnTo>
                  <a:pt x="2571799" y="3686175"/>
                </a:lnTo>
                <a:cubicBezTo>
                  <a:pt x="2571799" y="3463290"/>
                  <a:pt x="2357487" y="3343275"/>
                  <a:pt x="2143174" y="3343275"/>
                </a:cubicBezTo>
                <a:cubicBezTo>
                  <a:pt x="1928862" y="3343275"/>
                  <a:pt x="1714549" y="3463290"/>
                  <a:pt x="1714549" y="3686175"/>
                </a:cubicBezTo>
                <a:lnTo>
                  <a:pt x="1714549" y="3771900"/>
                </a:lnTo>
                <a:cubicBezTo>
                  <a:pt x="1714549" y="3823335"/>
                  <a:pt x="1748839" y="3857625"/>
                  <a:pt x="1800274" y="3857625"/>
                </a:cubicBezTo>
                <a:lnTo>
                  <a:pt x="1885999" y="3857625"/>
                </a:lnTo>
                <a:lnTo>
                  <a:pt x="1885999" y="3943350"/>
                </a:lnTo>
                <a:cubicBezTo>
                  <a:pt x="1885999" y="4089083"/>
                  <a:pt x="1997442" y="4200525"/>
                  <a:pt x="2143174" y="4200525"/>
                </a:cubicBezTo>
                <a:close/>
                <a:moveTo>
                  <a:pt x="2143174" y="3514725"/>
                </a:moveTo>
                <a:cubicBezTo>
                  <a:pt x="2228899" y="3514725"/>
                  <a:pt x="2400349" y="3549015"/>
                  <a:pt x="2400349" y="3686175"/>
                </a:cubicBezTo>
                <a:lnTo>
                  <a:pt x="2314624" y="3686175"/>
                </a:lnTo>
                <a:cubicBezTo>
                  <a:pt x="2263189" y="3686175"/>
                  <a:pt x="2228899" y="3720465"/>
                  <a:pt x="2228899" y="3771900"/>
                </a:cubicBezTo>
                <a:lnTo>
                  <a:pt x="2228899" y="3943350"/>
                </a:lnTo>
                <a:cubicBezTo>
                  <a:pt x="2228899" y="3994785"/>
                  <a:pt x="2194609" y="4029075"/>
                  <a:pt x="2143174" y="4029075"/>
                </a:cubicBezTo>
                <a:cubicBezTo>
                  <a:pt x="2091739" y="4029075"/>
                  <a:pt x="2057449" y="3994785"/>
                  <a:pt x="2057449" y="3943350"/>
                </a:cubicBezTo>
                <a:lnTo>
                  <a:pt x="2057449" y="3771900"/>
                </a:lnTo>
                <a:cubicBezTo>
                  <a:pt x="2057449" y="3720465"/>
                  <a:pt x="2023159" y="3686175"/>
                  <a:pt x="1971724" y="3686175"/>
                </a:cubicBezTo>
                <a:lnTo>
                  <a:pt x="1885999" y="3686175"/>
                </a:lnTo>
                <a:cubicBezTo>
                  <a:pt x="1885999" y="3549015"/>
                  <a:pt x="2057449" y="3514725"/>
                  <a:pt x="2143174" y="3514725"/>
                </a:cubicBezTo>
                <a:close/>
                <a:moveTo>
                  <a:pt x="2143174" y="857250"/>
                </a:moveTo>
                <a:cubicBezTo>
                  <a:pt x="1903144" y="857250"/>
                  <a:pt x="1714549" y="1045845"/>
                  <a:pt x="1714549" y="1285875"/>
                </a:cubicBezTo>
                <a:cubicBezTo>
                  <a:pt x="1714549" y="1525905"/>
                  <a:pt x="1903144" y="1714500"/>
                  <a:pt x="2143174" y="1714500"/>
                </a:cubicBezTo>
                <a:cubicBezTo>
                  <a:pt x="2383204" y="1714500"/>
                  <a:pt x="2571799" y="1525905"/>
                  <a:pt x="2571799" y="1285875"/>
                </a:cubicBezTo>
                <a:cubicBezTo>
                  <a:pt x="2571799" y="1045845"/>
                  <a:pt x="2383204" y="857250"/>
                  <a:pt x="2143174" y="857250"/>
                </a:cubicBezTo>
                <a:close/>
                <a:moveTo>
                  <a:pt x="2143174" y="1543050"/>
                </a:moveTo>
                <a:cubicBezTo>
                  <a:pt x="1997442" y="1543050"/>
                  <a:pt x="1885999" y="1431608"/>
                  <a:pt x="1885999" y="1285875"/>
                </a:cubicBezTo>
                <a:cubicBezTo>
                  <a:pt x="1885999" y="1140143"/>
                  <a:pt x="1997442" y="1028700"/>
                  <a:pt x="2143174" y="1028700"/>
                </a:cubicBezTo>
                <a:cubicBezTo>
                  <a:pt x="2288907" y="1028700"/>
                  <a:pt x="2400349" y="1140143"/>
                  <a:pt x="2400349" y="1285875"/>
                </a:cubicBezTo>
                <a:cubicBezTo>
                  <a:pt x="2400349" y="1431608"/>
                  <a:pt x="2288907" y="1543050"/>
                  <a:pt x="2143174" y="1543050"/>
                </a:cubicBezTo>
                <a:close/>
                <a:moveTo>
                  <a:pt x="3429049" y="2143125"/>
                </a:moveTo>
                <a:cubicBezTo>
                  <a:pt x="3429049" y="2383155"/>
                  <a:pt x="3617644" y="2571750"/>
                  <a:pt x="3857674" y="2571750"/>
                </a:cubicBezTo>
                <a:cubicBezTo>
                  <a:pt x="4097704" y="2571750"/>
                  <a:pt x="4286299" y="2383155"/>
                  <a:pt x="4286299" y="2143125"/>
                </a:cubicBezTo>
                <a:cubicBezTo>
                  <a:pt x="4286299" y="1903095"/>
                  <a:pt x="4097704" y="1714500"/>
                  <a:pt x="3857674" y="1714500"/>
                </a:cubicBezTo>
                <a:cubicBezTo>
                  <a:pt x="3617644" y="1714500"/>
                  <a:pt x="3429049" y="1903095"/>
                  <a:pt x="3429049" y="2143125"/>
                </a:cubicBezTo>
                <a:close/>
                <a:moveTo>
                  <a:pt x="3857674" y="1885950"/>
                </a:moveTo>
                <a:cubicBezTo>
                  <a:pt x="4003407" y="1885950"/>
                  <a:pt x="4114849" y="1997393"/>
                  <a:pt x="4114849" y="2143125"/>
                </a:cubicBezTo>
                <a:cubicBezTo>
                  <a:pt x="4114849" y="2288858"/>
                  <a:pt x="4003407" y="2400300"/>
                  <a:pt x="3857674" y="2400300"/>
                </a:cubicBezTo>
                <a:cubicBezTo>
                  <a:pt x="3711942" y="2400300"/>
                  <a:pt x="3600499" y="2288858"/>
                  <a:pt x="3600499" y="2143125"/>
                </a:cubicBezTo>
                <a:cubicBezTo>
                  <a:pt x="3600499" y="1997393"/>
                  <a:pt x="3711942" y="1885950"/>
                  <a:pt x="3857674" y="1885950"/>
                </a:cubicBezTo>
                <a:close/>
                <a:moveTo>
                  <a:pt x="1800274" y="3086100"/>
                </a:moveTo>
                <a:cubicBezTo>
                  <a:pt x="1800274" y="2846070"/>
                  <a:pt x="1611679" y="2657475"/>
                  <a:pt x="1371649" y="2657475"/>
                </a:cubicBezTo>
                <a:cubicBezTo>
                  <a:pt x="1131619" y="2657475"/>
                  <a:pt x="943024" y="2846070"/>
                  <a:pt x="943024" y="3086100"/>
                </a:cubicBezTo>
                <a:cubicBezTo>
                  <a:pt x="943024" y="3326130"/>
                  <a:pt x="1131619" y="3514725"/>
                  <a:pt x="1371649" y="3514725"/>
                </a:cubicBezTo>
                <a:cubicBezTo>
                  <a:pt x="1611679" y="3514725"/>
                  <a:pt x="1800274" y="3326130"/>
                  <a:pt x="1800274" y="3086100"/>
                </a:cubicBezTo>
                <a:close/>
                <a:moveTo>
                  <a:pt x="1371649" y="3343275"/>
                </a:moveTo>
                <a:cubicBezTo>
                  <a:pt x="1225917" y="3343275"/>
                  <a:pt x="1114474" y="3231833"/>
                  <a:pt x="1114474" y="3086100"/>
                </a:cubicBezTo>
                <a:cubicBezTo>
                  <a:pt x="1114474" y="2940368"/>
                  <a:pt x="1225917" y="2828925"/>
                  <a:pt x="1371649" y="2828925"/>
                </a:cubicBezTo>
                <a:cubicBezTo>
                  <a:pt x="1517382" y="2828925"/>
                  <a:pt x="1628824" y="2940368"/>
                  <a:pt x="1628824" y="3086100"/>
                </a:cubicBezTo>
                <a:cubicBezTo>
                  <a:pt x="1628824" y="3231833"/>
                  <a:pt x="1517382" y="3343275"/>
                  <a:pt x="1371649" y="3343275"/>
                </a:cubicBezTo>
                <a:close/>
                <a:moveTo>
                  <a:pt x="2057449" y="2743200"/>
                </a:moveTo>
                <a:cubicBezTo>
                  <a:pt x="2040304" y="2743200"/>
                  <a:pt x="2031732" y="2743200"/>
                  <a:pt x="2023159" y="2734628"/>
                </a:cubicBezTo>
                <a:lnTo>
                  <a:pt x="1851709" y="2648903"/>
                </a:lnTo>
                <a:cubicBezTo>
                  <a:pt x="1808847" y="2631758"/>
                  <a:pt x="1791702" y="2580323"/>
                  <a:pt x="1817419" y="2537460"/>
                </a:cubicBezTo>
                <a:cubicBezTo>
                  <a:pt x="1834564" y="2494598"/>
                  <a:pt x="1885999" y="2477453"/>
                  <a:pt x="1928862" y="2503170"/>
                </a:cubicBezTo>
                <a:lnTo>
                  <a:pt x="2100312" y="2588895"/>
                </a:lnTo>
                <a:cubicBezTo>
                  <a:pt x="2143174" y="2606040"/>
                  <a:pt x="2160319" y="2657475"/>
                  <a:pt x="2134602" y="2700338"/>
                </a:cubicBezTo>
                <a:cubicBezTo>
                  <a:pt x="2117457" y="2726055"/>
                  <a:pt x="2091739" y="2743200"/>
                  <a:pt x="2057449" y="2743200"/>
                </a:cubicBezTo>
                <a:close/>
                <a:moveTo>
                  <a:pt x="2066022" y="3137535"/>
                </a:moveTo>
                <a:lnTo>
                  <a:pt x="2151747" y="2966085"/>
                </a:lnTo>
                <a:cubicBezTo>
                  <a:pt x="2168892" y="2923223"/>
                  <a:pt x="2220327" y="2906078"/>
                  <a:pt x="2263189" y="2931795"/>
                </a:cubicBezTo>
                <a:cubicBezTo>
                  <a:pt x="2306052" y="2948940"/>
                  <a:pt x="2323197" y="3000375"/>
                  <a:pt x="2297479" y="3043238"/>
                </a:cubicBezTo>
                <a:lnTo>
                  <a:pt x="2211754" y="3214688"/>
                </a:lnTo>
                <a:cubicBezTo>
                  <a:pt x="2203182" y="3240405"/>
                  <a:pt x="2177464" y="3257550"/>
                  <a:pt x="2143174" y="3257550"/>
                </a:cubicBezTo>
                <a:cubicBezTo>
                  <a:pt x="2126029" y="3257550"/>
                  <a:pt x="2117457" y="3257550"/>
                  <a:pt x="2108884" y="3248978"/>
                </a:cubicBezTo>
                <a:cubicBezTo>
                  <a:pt x="2066022" y="3223260"/>
                  <a:pt x="2048877" y="3171825"/>
                  <a:pt x="2066022" y="3137535"/>
                </a:cubicBezTo>
                <a:close/>
                <a:moveTo>
                  <a:pt x="1577389" y="3780473"/>
                </a:moveTo>
                <a:cubicBezTo>
                  <a:pt x="1620252" y="3797618"/>
                  <a:pt x="1637397" y="3849053"/>
                  <a:pt x="1611679" y="3891915"/>
                </a:cubicBezTo>
                <a:cubicBezTo>
                  <a:pt x="1603107" y="3926205"/>
                  <a:pt x="1577389" y="3943350"/>
                  <a:pt x="1543099" y="3943350"/>
                </a:cubicBezTo>
                <a:cubicBezTo>
                  <a:pt x="1525954" y="3943350"/>
                  <a:pt x="1517382" y="3943350"/>
                  <a:pt x="1508809" y="3934778"/>
                </a:cubicBezTo>
                <a:lnTo>
                  <a:pt x="1337359" y="3849053"/>
                </a:lnTo>
                <a:cubicBezTo>
                  <a:pt x="1294497" y="3831908"/>
                  <a:pt x="1277352" y="3780473"/>
                  <a:pt x="1303069" y="3737610"/>
                </a:cubicBezTo>
                <a:cubicBezTo>
                  <a:pt x="1320214" y="3694748"/>
                  <a:pt x="1371649" y="3677603"/>
                  <a:pt x="1414512" y="3703320"/>
                </a:cubicBezTo>
                <a:close/>
                <a:moveTo>
                  <a:pt x="1020176" y="2434541"/>
                </a:moveTo>
                <a:lnTo>
                  <a:pt x="934451" y="2605991"/>
                </a:lnTo>
                <a:cubicBezTo>
                  <a:pt x="917306" y="2640281"/>
                  <a:pt x="891589" y="2657426"/>
                  <a:pt x="857299" y="2657426"/>
                </a:cubicBezTo>
                <a:cubicBezTo>
                  <a:pt x="840154" y="2657426"/>
                  <a:pt x="831581" y="2657426"/>
                  <a:pt x="823009" y="2648854"/>
                </a:cubicBezTo>
                <a:cubicBezTo>
                  <a:pt x="780146" y="2631709"/>
                  <a:pt x="763001" y="2580274"/>
                  <a:pt x="788719" y="2537411"/>
                </a:cubicBezTo>
                <a:lnTo>
                  <a:pt x="874444" y="2365961"/>
                </a:lnTo>
                <a:cubicBezTo>
                  <a:pt x="891589" y="2323099"/>
                  <a:pt x="943024" y="2305954"/>
                  <a:pt x="985886" y="2331671"/>
                </a:cubicBezTo>
                <a:cubicBezTo>
                  <a:pt x="1020176" y="2348816"/>
                  <a:pt x="1037321" y="2400251"/>
                  <a:pt x="1020176" y="2434541"/>
                </a:cubicBezTo>
                <a:close/>
                <a:moveTo>
                  <a:pt x="1380222" y="1405841"/>
                </a:moveTo>
                <a:lnTo>
                  <a:pt x="1294497" y="1234391"/>
                </a:lnTo>
                <a:cubicBezTo>
                  <a:pt x="1277352" y="1191529"/>
                  <a:pt x="1294497" y="1140094"/>
                  <a:pt x="1328787" y="1122949"/>
                </a:cubicBezTo>
                <a:cubicBezTo>
                  <a:pt x="1371649" y="1105804"/>
                  <a:pt x="1423084" y="1122949"/>
                  <a:pt x="1440229" y="1157239"/>
                </a:cubicBezTo>
                <a:lnTo>
                  <a:pt x="1525954" y="1328689"/>
                </a:lnTo>
                <a:cubicBezTo>
                  <a:pt x="1543099" y="1371551"/>
                  <a:pt x="1525954" y="1422986"/>
                  <a:pt x="1491664" y="1440131"/>
                </a:cubicBezTo>
                <a:cubicBezTo>
                  <a:pt x="1483092" y="1457276"/>
                  <a:pt x="1474519" y="1457276"/>
                  <a:pt x="1457374" y="1457276"/>
                </a:cubicBezTo>
                <a:cubicBezTo>
                  <a:pt x="1423084" y="1457276"/>
                  <a:pt x="1397367" y="1440131"/>
                  <a:pt x="1380222" y="1405841"/>
                </a:cubicBezTo>
                <a:close/>
                <a:moveTo>
                  <a:pt x="2348914" y="1963054"/>
                </a:moveTo>
                <a:lnTo>
                  <a:pt x="2177464" y="2048779"/>
                </a:lnTo>
                <a:cubicBezTo>
                  <a:pt x="2168892" y="2057351"/>
                  <a:pt x="2160319" y="2057351"/>
                  <a:pt x="2143174" y="2057351"/>
                </a:cubicBezTo>
                <a:cubicBezTo>
                  <a:pt x="2108884" y="2057351"/>
                  <a:pt x="2083167" y="2040206"/>
                  <a:pt x="2066022" y="2005916"/>
                </a:cubicBezTo>
                <a:cubicBezTo>
                  <a:pt x="2048877" y="1963054"/>
                  <a:pt x="2066022" y="1911619"/>
                  <a:pt x="2100312" y="1894474"/>
                </a:cubicBezTo>
                <a:lnTo>
                  <a:pt x="2271762" y="1808749"/>
                </a:lnTo>
                <a:cubicBezTo>
                  <a:pt x="2314624" y="1791604"/>
                  <a:pt x="2366059" y="1808749"/>
                  <a:pt x="2383204" y="1843039"/>
                </a:cubicBezTo>
                <a:cubicBezTo>
                  <a:pt x="2400349" y="1877329"/>
                  <a:pt x="2391777" y="1937336"/>
                  <a:pt x="2348914" y="1963054"/>
                </a:cubicBezTo>
                <a:close/>
                <a:moveTo>
                  <a:pt x="2820402" y="891442"/>
                </a:moveTo>
                <a:cubicBezTo>
                  <a:pt x="2803257" y="925732"/>
                  <a:pt x="2777539" y="942877"/>
                  <a:pt x="2743249" y="942877"/>
                </a:cubicBezTo>
                <a:cubicBezTo>
                  <a:pt x="2726104" y="942877"/>
                  <a:pt x="2717532" y="942877"/>
                  <a:pt x="2708959" y="934305"/>
                </a:cubicBezTo>
                <a:lnTo>
                  <a:pt x="2537509" y="848580"/>
                </a:lnTo>
                <a:cubicBezTo>
                  <a:pt x="2494647" y="831435"/>
                  <a:pt x="2477502" y="780000"/>
                  <a:pt x="2503219" y="737137"/>
                </a:cubicBezTo>
                <a:cubicBezTo>
                  <a:pt x="2528937" y="694275"/>
                  <a:pt x="2571799" y="677130"/>
                  <a:pt x="2614662" y="702847"/>
                </a:cubicBezTo>
                <a:lnTo>
                  <a:pt x="2786112" y="788572"/>
                </a:lnTo>
                <a:cubicBezTo>
                  <a:pt x="2820402" y="805717"/>
                  <a:pt x="2837547" y="857152"/>
                  <a:pt x="2820402" y="891442"/>
                </a:cubicBezTo>
                <a:close/>
                <a:moveTo>
                  <a:pt x="3249027" y="2108737"/>
                </a:moveTo>
                <a:lnTo>
                  <a:pt x="3334752" y="2280187"/>
                </a:lnTo>
                <a:cubicBezTo>
                  <a:pt x="3351897" y="2323050"/>
                  <a:pt x="3334752" y="2374485"/>
                  <a:pt x="3300462" y="2391630"/>
                </a:cubicBezTo>
                <a:cubicBezTo>
                  <a:pt x="3283317" y="2400202"/>
                  <a:pt x="3274744" y="2400202"/>
                  <a:pt x="3257599" y="2400202"/>
                </a:cubicBezTo>
                <a:cubicBezTo>
                  <a:pt x="3223309" y="2400202"/>
                  <a:pt x="3197592" y="2383057"/>
                  <a:pt x="3180447" y="2348767"/>
                </a:cubicBezTo>
                <a:lnTo>
                  <a:pt x="3094722" y="2177317"/>
                </a:lnTo>
                <a:cubicBezTo>
                  <a:pt x="3077577" y="2134455"/>
                  <a:pt x="3094722" y="2083020"/>
                  <a:pt x="3129012" y="2065875"/>
                </a:cubicBezTo>
                <a:cubicBezTo>
                  <a:pt x="3171874" y="2048730"/>
                  <a:pt x="3223309" y="2065875"/>
                  <a:pt x="3249027" y="2108737"/>
                </a:cubicBezTo>
                <a:close/>
              </a:path>
            </a:pathLst>
          </a:custGeom>
          <a:solidFill>
            <a:schemeClr val="bg1"/>
          </a:solidFill>
          <a:ln w="9797" cap="flat">
            <a:noFill/>
            <a:prstDash val="solid"/>
            <a:miter/>
          </a:ln>
        </p:spPr>
        <p:txBody>
          <a:bodyPr rtlCol="0" anchor="ctr"/>
          <a:lstStyle/>
          <a:p>
            <a:endParaRPr lang="en-US"/>
          </a:p>
        </p:txBody>
      </p:sp>
      <p:sp>
        <p:nvSpPr>
          <p:cNvPr id="149" name="Freeform 148">
            <a:extLst>
              <a:ext uri="{FF2B5EF4-FFF2-40B4-BE49-F238E27FC236}">
                <a16:creationId xmlns:a16="http://schemas.microsoft.com/office/drawing/2014/main" id="{620A8C3C-6749-89D0-2227-7717E489F59E}"/>
              </a:ext>
            </a:extLst>
          </p:cNvPr>
          <p:cNvSpPr/>
          <p:nvPr/>
        </p:nvSpPr>
        <p:spPr>
          <a:xfrm>
            <a:off x="6405946" y="2720471"/>
            <a:ext cx="550469" cy="556855"/>
          </a:xfrm>
          <a:custGeom>
            <a:avLst/>
            <a:gdLst>
              <a:gd name="connsiteX0" fmla="*/ 1516137 w 5153189"/>
              <a:gd name="connsiteY0" fmla="*/ 2300879 h 5212971"/>
              <a:gd name="connsiteX1" fmla="*/ 3637023 w 5153189"/>
              <a:gd name="connsiteY1" fmla="*/ 2300879 h 5212971"/>
              <a:gd name="connsiteX2" fmla="*/ 3721102 w 5153189"/>
              <a:gd name="connsiteY2" fmla="*/ 2216800 h 5212971"/>
              <a:gd name="connsiteX3" fmla="*/ 2931246 w 5153189"/>
              <a:gd name="connsiteY3" fmla="*/ 1128631 h 5212971"/>
              <a:gd name="connsiteX4" fmla="*/ 3196837 w 5153189"/>
              <a:gd name="connsiteY4" fmla="*/ 620208 h 5212971"/>
              <a:gd name="connsiteX5" fmla="*/ 2576560 w 5153189"/>
              <a:gd name="connsiteY5" fmla="*/ 0 h 5212971"/>
              <a:gd name="connsiteX6" fmla="*/ 1956313 w 5153189"/>
              <a:gd name="connsiteY6" fmla="*/ 620247 h 5212971"/>
              <a:gd name="connsiteX7" fmla="*/ 2221904 w 5153189"/>
              <a:gd name="connsiteY7" fmla="*/ 1128670 h 5212971"/>
              <a:gd name="connsiteX8" fmla="*/ 1432009 w 5153189"/>
              <a:gd name="connsiteY8" fmla="*/ 2216839 h 5212971"/>
              <a:gd name="connsiteX9" fmla="*/ 1516128 w 5153189"/>
              <a:gd name="connsiteY9" fmla="*/ 2300918 h 5212971"/>
              <a:gd name="connsiteX10" fmla="*/ 2124520 w 5153189"/>
              <a:gd name="connsiteY10" fmla="*/ 620179 h 5212971"/>
              <a:gd name="connsiteX11" fmla="*/ 2576570 w 5153189"/>
              <a:gd name="connsiteY11" fmla="*/ 168129 h 5212971"/>
              <a:gd name="connsiteX12" fmla="*/ 3028620 w 5153189"/>
              <a:gd name="connsiteY12" fmla="*/ 620179 h 5212971"/>
              <a:gd name="connsiteX13" fmla="*/ 2576845 w 5153189"/>
              <a:gd name="connsiteY13" fmla="*/ 1072229 h 5212971"/>
              <a:gd name="connsiteX14" fmla="*/ 2576580 w 5153189"/>
              <a:gd name="connsiteY14" fmla="*/ 1072229 h 5212971"/>
              <a:gd name="connsiteX15" fmla="*/ 2576306 w 5153189"/>
              <a:gd name="connsiteY15" fmla="*/ 1072229 h 5212971"/>
              <a:gd name="connsiteX16" fmla="*/ 2124530 w 5153189"/>
              <a:gd name="connsiteY16" fmla="*/ 620179 h 5212971"/>
              <a:gd name="connsiteX17" fmla="*/ 2576335 w 5153189"/>
              <a:gd name="connsiteY17" fmla="*/ 1240426 h 5212971"/>
              <a:gd name="connsiteX18" fmla="*/ 2576560 w 5153189"/>
              <a:gd name="connsiteY18" fmla="*/ 1240426 h 5212971"/>
              <a:gd name="connsiteX19" fmla="*/ 2576796 w 5153189"/>
              <a:gd name="connsiteY19" fmla="*/ 1240426 h 5212971"/>
              <a:gd name="connsiteX20" fmla="*/ 3549388 w 5153189"/>
              <a:gd name="connsiteY20" fmla="*/ 2132691 h 5212971"/>
              <a:gd name="connsiteX21" fmla="*/ 1603773 w 5153189"/>
              <a:gd name="connsiteY21" fmla="*/ 2132730 h 5212971"/>
              <a:gd name="connsiteX22" fmla="*/ 2576296 w 5153189"/>
              <a:gd name="connsiteY22" fmla="*/ 1240426 h 5212971"/>
              <a:gd name="connsiteX23" fmla="*/ 5069120 w 5153189"/>
              <a:gd name="connsiteY23" fmla="*/ 3052800 h 5212971"/>
              <a:gd name="connsiteX24" fmla="*/ 3868676 w 5153189"/>
              <a:gd name="connsiteY24" fmla="*/ 3052800 h 5212971"/>
              <a:gd name="connsiteX25" fmla="*/ 3784597 w 5153189"/>
              <a:gd name="connsiteY25" fmla="*/ 3136879 h 5212971"/>
              <a:gd name="connsiteX26" fmla="*/ 3784597 w 5153189"/>
              <a:gd name="connsiteY26" fmla="*/ 4808761 h 5212971"/>
              <a:gd name="connsiteX27" fmla="*/ 3772233 w 5153189"/>
              <a:gd name="connsiteY27" fmla="*/ 4804019 h 5212971"/>
              <a:gd name="connsiteX28" fmla="*/ 3656353 w 5153189"/>
              <a:gd name="connsiteY28" fmla="*/ 4524380 h 5212971"/>
              <a:gd name="connsiteX29" fmla="*/ 3736033 w 5153189"/>
              <a:gd name="connsiteY29" fmla="*/ 4345043 h 5212971"/>
              <a:gd name="connsiteX30" fmla="*/ 3718662 w 5153189"/>
              <a:gd name="connsiteY30" fmla="*/ 4251431 h 5212971"/>
              <a:gd name="connsiteX31" fmla="*/ 3460567 w 5153189"/>
              <a:gd name="connsiteY31" fmla="*/ 3993335 h 5212971"/>
              <a:gd name="connsiteX32" fmla="*/ 3366994 w 5153189"/>
              <a:gd name="connsiteY32" fmla="*/ 3975965 h 5212971"/>
              <a:gd name="connsiteX33" fmla="*/ 3260989 w 5153189"/>
              <a:gd name="connsiteY33" fmla="*/ 4023069 h 5212971"/>
              <a:gd name="connsiteX34" fmla="*/ 3260989 w 5153189"/>
              <a:gd name="connsiteY34" fmla="*/ 2611791 h 5212971"/>
              <a:gd name="connsiteX35" fmla="*/ 3176910 w 5153189"/>
              <a:gd name="connsiteY35" fmla="*/ 2527712 h 5212971"/>
              <a:gd name="connsiteX36" fmla="*/ 1976368 w 5153189"/>
              <a:gd name="connsiteY36" fmla="*/ 2527712 h 5212971"/>
              <a:gd name="connsiteX37" fmla="*/ 1892289 w 5153189"/>
              <a:gd name="connsiteY37" fmla="*/ 2611791 h 5212971"/>
              <a:gd name="connsiteX38" fmla="*/ 1892289 w 5153189"/>
              <a:gd name="connsiteY38" fmla="*/ 4023069 h 5212971"/>
              <a:gd name="connsiteX39" fmla="*/ 1786284 w 5153189"/>
              <a:gd name="connsiteY39" fmla="*/ 3975965 h 5212971"/>
              <a:gd name="connsiteX40" fmla="*/ 1692672 w 5153189"/>
              <a:gd name="connsiteY40" fmla="*/ 3993335 h 5212971"/>
              <a:gd name="connsiteX41" fmla="*/ 1434576 w 5153189"/>
              <a:gd name="connsiteY41" fmla="*/ 4251431 h 5212971"/>
              <a:gd name="connsiteX42" fmla="*/ 1417206 w 5153189"/>
              <a:gd name="connsiteY42" fmla="*/ 4345043 h 5212971"/>
              <a:gd name="connsiteX43" fmla="*/ 1496886 w 5153189"/>
              <a:gd name="connsiteY43" fmla="*/ 4524380 h 5212971"/>
              <a:gd name="connsiteX44" fmla="*/ 1381005 w 5153189"/>
              <a:gd name="connsiteY44" fmla="*/ 4803941 h 5212971"/>
              <a:gd name="connsiteX45" fmla="*/ 1368602 w 5153189"/>
              <a:gd name="connsiteY45" fmla="*/ 4808683 h 5212971"/>
              <a:gd name="connsiteX46" fmla="*/ 1368602 w 5153189"/>
              <a:gd name="connsiteY46" fmla="*/ 3705133 h 5212971"/>
              <a:gd name="connsiteX47" fmla="*/ 1284523 w 5153189"/>
              <a:gd name="connsiteY47" fmla="*/ 3621053 h 5212971"/>
              <a:gd name="connsiteX48" fmla="*/ 84079 w 5153189"/>
              <a:gd name="connsiteY48" fmla="*/ 3621093 h 5212971"/>
              <a:gd name="connsiteX49" fmla="*/ 0 w 5153189"/>
              <a:gd name="connsiteY49" fmla="*/ 3705172 h 5212971"/>
              <a:gd name="connsiteX50" fmla="*/ 0 w 5153189"/>
              <a:gd name="connsiteY50" fmla="*/ 5128892 h 5212971"/>
              <a:gd name="connsiteX51" fmla="*/ 84079 w 5153189"/>
              <a:gd name="connsiteY51" fmla="*/ 5212972 h 5212971"/>
              <a:gd name="connsiteX52" fmla="*/ 1884500 w 5153189"/>
              <a:gd name="connsiteY52" fmla="*/ 5212932 h 5212971"/>
              <a:gd name="connsiteX53" fmla="*/ 1968579 w 5153189"/>
              <a:gd name="connsiteY53" fmla="*/ 5129618 h 5212971"/>
              <a:gd name="connsiteX54" fmla="*/ 2576580 w 5153189"/>
              <a:gd name="connsiteY54" fmla="*/ 4527250 h 5212971"/>
              <a:gd name="connsiteX55" fmla="*/ 3184610 w 5153189"/>
              <a:gd name="connsiteY55" fmla="*/ 5129657 h 5212971"/>
              <a:gd name="connsiteX56" fmla="*/ 3268690 w 5153189"/>
              <a:gd name="connsiteY56" fmla="*/ 5212972 h 5212971"/>
              <a:gd name="connsiteX57" fmla="*/ 5069111 w 5153189"/>
              <a:gd name="connsiteY57" fmla="*/ 5212972 h 5212971"/>
              <a:gd name="connsiteX58" fmla="*/ 5153189 w 5153189"/>
              <a:gd name="connsiteY58" fmla="*/ 5128892 h 5212971"/>
              <a:gd name="connsiteX59" fmla="*/ 5153150 w 5153189"/>
              <a:gd name="connsiteY59" fmla="*/ 3136742 h 5212971"/>
              <a:gd name="connsiteX60" fmla="*/ 5069071 w 5153189"/>
              <a:gd name="connsiteY60" fmla="*/ 3052663 h 5212971"/>
              <a:gd name="connsiteX61" fmla="*/ 3092743 w 5153189"/>
              <a:gd name="connsiteY61" fmla="*/ 2695929 h 5212971"/>
              <a:gd name="connsiteX62" fmla="*/ 3092743 w 5153189"/>
              <a:gd name="connsiteY62" fmla="*/ 4007374 h 5212971"/>
              <a:gd name="connsiteX63" fmla="*/ 2908047 w 5153189"/>
              <a:gd name="connsiteY63" fmla="*/ 3939862 h 5212971"/>
              <a:gd name="connsiteX64" fmla="*/ 2837596 w 5153189"/>
              <a:gd name="connsiteY64" fmla="*/ 3756812 h 5212971"/>
              <a:gd name="connsiteX65" fmla="*/ 2759140 w 5153189"/>
              <a:gd name="connsiteY65" fmla="*/ 3702928 h 5212971"/>
              <a:gd name="connsiteX66" fmla="*/ 2394196 w 5153189"/>
              <a:gd name="connsiteY66" fmla="*/ 3702928 h 5212971"/>
              <a:gd name="connsiteX67" fmla="*/ 2315741 w 5153189"/>
              <a:gd name="connsiteY67" fmla="*/ 3756812 h 5212971"/>
              <a:gd name="connsiteX68" fmla="*/ 2245290 w 5153189"/>
              <a:gd name="connsiteY68" fmla="*/ 3939862 h 5212971"/>
              <a:gd name="connsiteX69" fmla="*/ 2060594 w 5153189"/>
              <a:gd name="connsiteY69" fmla="*/ 4007374 h 5212971"/>
              <a:gd name="connsiteX70" fmla="*/ 2060516 w 5153189"/>
              <a:gd name="connsiteY70" fmla="*/ 2695929 h 5212971"/>
              <a:gd name="connsiteX71" fmla="*/ 168099 w 5153189"/>
              <a:gd name="connsiteY71" fmla="*/ 3789388 h 5212971"/>
              <a:gd name="connsiteX72" fmla="*/ 1200326 w 5153189"/>
              <a:gd name="connsiteY72" fmla="*/ 3789388 h 5212971"/>
              <a:gd name="connsiteX73" fmla="*/ 1200326 w 5153189"/>
              <a:gd name="connsiteY73" fmla="*/ 4873540 h 5212971"/>
              <a:gd name="connsiteX74" fmla="*/ 1197877 w 5153189"/>
              <a:gd name="connsiteY74" fmla="*/ 4874500 h 5212971"/>
              <a:gd name="connsiteX75" fmla="*/ 1143993 w 5153189"/>
              <a:gd name="connsiteY75" fmla="*/ 4952946 h 5212971"/>
              <a:gd name="connsiteX76" fmla="*/ 1143993 w 5153189"/>
              <a:gd name="connsiteY76" fmla="*/ 5044951 h 5212971"/>
              <a:gd name="connsiteX77" fmla="*/ 168070 w 5153189"/>
              <a:gd name="connsiteY77" fmla="*/ 5044990 h 5212971"/>
              <a:gd name="connsiteX78" fmla="*/ 3840950 w 5153189"/>
              <a:gd name="connsiteY78" fmla="*/ 5044990 h 5212971"/>
              <a:gd name="connsiteX79" fmla="*/ 3347498 w 5153189"/>
              <a:gd name="connsiteY79" fmla="*/ 5044990 h 5212971"/>
              <a:gd name="connsiteX80" fmla="*/ 2576551 w 5153189"/>
              <a:gd name="connsiteY80" fmla="*/ 4359268 h 5212971"/>
              <a:gd name="connsiteX81" fmla="*/ 1805633 w 5153189"/>
              <a:gd name="connsiteY81" fmla="*/ 5044990 h 5212971"/>
              <a:gd name="connsiteX82" fmla="*/ 1312220 w 5153189"/>
              <a:gd name="connsiteY82" fmla="*/ 5044990 h 5212971"/>
              <a:gd name="connsiteX83" fmla="*/ 1312220 w 5153189"/>
              <a:gd name="connsiteY83" fmla="*/ 5010739 h 5212971"/>
              <a:gd name="connsiteX84" fmla="*/ 1481798 w 5153189"/>
              <a:gd name="connsiteY84" fmla="*/ 4945490 h 5212971"/>
              <a:gd name="connsiteX85" fmla="*/ 1533390 w 5153189"/>
              <a:gd name="connsiteY85" fmla="*/ 4886433 h 5212971"/>
              <a:gd name="connsiteX86" fmla="*/ 1662898 w 5153189"/>
              <a:gd name="connsiteY86" fmla="*/ 4574031 h 5212971"/>
              <a:gd name="connsiteX87" fmla="*/ 1668140 w 5153189"/>
              <a:gd name="connsiteY87" fmla="*/ 4495811 h 5212971"/>
              <a:gd name="connsiteX88" fmla="*/ 1594319 w 5153189"/>
              <a:gd name="connsiteY88" fmla="*/ 4329602 h 5212971"/>
              <a:gd name="connsiteX89" fmla="*/ 1770745 w 5153189"/>
              <a:gd name="connsiteY89" fmla="*/ 4153175 h 5212971"/>
              <a:gd name="connsiteX90" fmla="*/ 1936954 w 5153189"/>
              <a:gd name="connsiteY90" fmla="*/ 4226997 h 5212971"/>
              <a:gd name="connsiteX91" fmla="*/ 2015174 w 5153189"/>
              <a:gd name="connsiteY91" fmla="*/ 4221756 h 5212971"/>
              <a:gd name="connsiteX92" fmla="*/ 2327576 w 5153189"/>
              <a:gd name="connsiteY92" fmla="*/ 4092247 h 5212971"/>
              <a:gd name="connsiteX93" fmla="*/ 2386545 w 5153189"/>
              <a:gd name="connsiteY93" fmla="*/ 4040655 h 5212971"/>
              <a:gd name="connsiteX94" fmla="*/ 2451804 w 5153189"/>
              <a:gd name="connsiteY94" fmla="*/ 3871077 h 5212971"/>
              <a:gd name="connsiteX95" fmla="*/ 2701327 w 5153189"/>
              <a:gd name="connsiteY95" fmla="*/ 3871077 h 5212971"/>
              <a:gd name="connsiteX96" fmla="*/ 2766576 w 5153189"/>
              <a:gd name="connsiteY96" fmla="*/ 4040655 h 5212971"/>
              <a:gd name="connsiteX97" fmla="*/ 2825545 w 5153189"/>
              <a:gd name="connsiteY97" fmla="*/ 4092247 h 5212971"/>
              <a:gd name="connsiteX98" fmla="*/ 3137947 w 5153189"/>
              <a:gd name="connsiteY98" fmla="*/ 4221756 h 5212971"/>
              <a:gd name="connsiteX99" fmla="*/ 3216177 w 5153189"/>
              <a:gd name="connsiteY99" fmla="*/ 4226997 h 5212971"/>
              <a:gd name="connsiteX100" fmla="*/ 3382385 w 5153189"/>
              <a:gd name="connsiteY100" fmla="*/ 4153175 h 5212971"/>
              <a:gd name="connsiteX101" fmla="*/ 3558812 w 5153189"/>
              <a:gd name="connsiteY101" fmla="*/ 4329602 h 5212971"/>
              <a:gd name="connsiteX102" fmla="*/ 3485030 w 5153189"/>
              <a:gd name="connsiteY102" fmla="*/ 4495733 h 5212971"/>
              <a:gd name="connsiteX103" fmla="*/ 3490271 w 5153189"/>
              <a:gd name="connsiteY103" fmla="*/ 4573953 h 5212971"/>
              <a:gd name="connsiteX104" fmla="*/ 3619819 w 5153189"/>
              <a:gd name="connsiteY104" fmla="*/ 4886394 h 5212971"/>
              <a:gd name="connsiteX105" fmla="*/ 3671401 w 5153189"/>
              <a:gd name="connsiteY105" fmla="*/ 4945372 h 5212971"/>
              <a:gd name="connsiteX106" fmla="*/ 3840901 w 5153189"/>
              <a:gd name="connsiteY106" fmla="*/ 5010622 h 5212971"/>
              <a:gd name="connsiteX107" fmla="*/ 4985061 w 5153189"/>
              <a:gd name="connsiteY107" fmla="*/ 5044990 h 5212971"/>
              <a:gd name="connsiteX108" fmla="*/ 4009138 w 5153189"/>
              <a:gd name="connsiteY108" fmla="*/ 5044990 h 5212971"/>
              <a:gd name="connsiteX109" fmla="*/ 4009138 w 5153189"/>
              <a:gd name="connsiteY109" fmla="*/ 4952985 h 5212971"/>
              <a:gd name="connsiteX110" fmla="*/ 3955253 w 5153189"/>
              <a:gd name="connsiteY110" fmla="*/ 4874539 h 5212971"/>
              <a:gd name="connsiteX111" fmla="*/ 3952804 w 5153189"/>
              <a:gd name="connsiteY111" fmla="*/ 4873579 h 5212971"/>
              <a:gd name="connsiteX112" fmla="*/ 3952804 w 5153189"/>
              <a:gd name="connsiteY112" fmla="*/ 3220997 h 5212971"/>
              <a:gd name="connsiteX113" fmla="*/ 4985031 w 5153189"/>
              <a:gd name="connsiteY113" fmla="*/ 3220997 h 5212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5153189" h="5212971">
                <a:moveTo>
                  <a:pt x="1516137" y="2300879"/>
                </a:moveTo>
                <a:lnTo>
                  <a:pt x="3637023" y="2300879"/>
                </a:lnTo>
                <a:cubicBezTo>
                  <a:pt x="3683481" y="2300879"/>
                  <a:pt x="3721102" y="2263218"/>
                  <a:pt x="3721102" y="2216800"/>
                </a:cubicBezTo>
                <a:cubicBezTo>
                  <a:pt x="3721102" y="1709494"/>
                  <a:pt x="3389302" y="1278224"/>
                  <a:pt x="2931246" y="1128631"/>
                </a:cubicBezTo>
                <a:cubicBezTo>
                  <a:pt x="3091675" y="1016385"/>
                  <a:pt x="3196837" y="830425"/>
                  <a:pt x="3196837" y="620208"/>
                </a:cubicBezTo>
                <a:cubicBezTo>
                  <a:pt x="3196798" y="278229"/>
                  <a:pt x="2918539" y="0"/>
                  <a:pt x="2576560" y="0"/>
                </a:cubicBezTo>
                <a:cubicBezTo>
                  <a:pt x="2234582" y="0"/>
                  <a:pt x="1956313" y="278219"/>
                  <a:pt x="1956313" y="620247"/>
                </a:cubicBezTo>
                <a:cubicBezTo>
                  <a:pt x="1956313" y="830425"/>
                  <a:pt x="2061476" y="1016424"/>
                  <a:pt x="2221904" y="1128670"/>
                </a:cubicBezTo>
                <a:cubicBezTo>
                  <a:pt x="1763887" y="1278272"/>
                  <a:pt x="1432009" y="1709494"/>
                  <a:pt x="1432009" y="2216839"/>
                </a:cubicBezTo>
                <a:cubicBezTo>
                  <a:pt x="1432009" y="2263258"/>
                  <a:pt x="1469669" y="2300918"/>
                  <a:pt x="1516128" y="2300918"/>
                </a:cubicBezTo>
                <a:close/>
                <a:moveTo>
                  <a:pt x="2124520" y="620179"/>
                </a:moveTo>
                <a:cubicBezTo>
                  <a:pt x="2124520" y="370890"/>
                  <a:pt x="2327351" y="168129"/>
                  <a:pt x="2576570" y="168129"/>
                </a:cubicBezTo>
                <a:cubicBezTo>
                  <a:pt x="2825790" y="168129"/>
                  <a:pt x="3028620" y="370959"/>
                  <a:pt x="3028620" y="620179"/>
                </a:cubicBezTo>
                <a:cubicBezTo>
                  <a:pt x="3028620" y="869359"/>
                  <a:pt x="2825976" y="1072111"/>
                  <a:pt x="2576845" y="1072229"/>
                </a:cubicBezTo>
                <a:lnTo>
                  <a:pt x="2576580" y="1072229"/>
                </a:lnTo>
                <a:lnTo>
                  <a:pt x="2576306" y="1072229"/>
                </a:lnTo>
                <a:cubicBezTo>
                  <a:pt x="2327164" y="1072072"/>
                  <a:pt x="2124530" y="869359"/>
                  <a:pt x="2124530" y="620179"/>
                </a:cubicBezTo>
                <a:close/>
                <a:moveTo>
                  <a:pt x="2576335" y="1240426"/>
                </a:moveTo>
                <a:lnTo>
                  <a:pt x="2576560" y="1240426"/>
                </a:lnTo>
                <a:lnTo>
                  <a:pt x="2576796" y="1240426"/>
                </a:lnTo>
                <a:cubicBezTo>
                  <a:pt x="3086747" y="1240544"/>
                  <a:pt x="3506564" y="1633615"/>
                  <a:pt x="3549388" y="2132691"/>
                </a:cubicBezTo>
                <a:lnTo>
                  <a:pt x="1603773" y="2132730"/>
                </a:lnTo>
                <a:cubicBezTo>
                  <a:pt x="1646518" y="1633576"/>
                  <a:pt x="2066345" y="1240505"/>
                  <a:pt x="2576296" y="1240426"/>
                </a:cubicBezTo>
                <a:close/>
                <a:moveTo>
                  <a:pt x="5069120" y="3052800"/>
                </a:moveTo>
                <a:lnTo>
                  <a:pt x="3868676" y="3052800"/>
                </a:lnTo>
                <a:cubicBezTo>
                  <a:pt x="3822218" y="3052800"/>
                  <a:pt x="3784597" y="3090460"/>
                  <a:pt x="3784597" y="3136879"/>
                </a:cubicBezTo>
                <a:lnTo>
                  <a:pt x="3784597" y="4808761"/>
                </a:lnTo>
                <a:lnTo>
                  <a:pt x="3772233" y="4804019"/>
                </a:lnTo>
                <a:cubicBezTo>
                  <a:pt x="3745222" y="4706391"/>
                  <a:pt x="3706416" y="4612671"/>
                  <a:pt x="3656353" y="4524380"/>
                </a:cubicBezTo>
                <a:lnTo>
                  <a:pt x="3736033" y="4345043"/>
                </a:lnTo>
                <a:cubicBezTo>
                  <a:pt x="3750160" y="4313271"/>
                  <a:pt x="3743224" y="4276081"/>
                  <a:pt x="3718662" y="4251431"/>
                </a:cubicBezTo>
                <a:lnTo>
                  <a:pt x="3460567" y="3993335"/>
                </a:lnTo>
                <a:cubicBezTo>
                  <a:pt x="3435995" y="3968764"/>
                  <a:pt x="3398796" y="3961837"/>
                  <a:pt x="3366994" y="3975965"/>
                </a:cubicBezTo>
                <a:lnTo>
                  <a:pt x="3260989" y="4023069"/>
                </a:lnTo>
                <a:lnTo>
                  <a:pt x="3260989" y="2611791"/>
                </a:lnTo>
                <a:cubicBezTo>
                  <a:pt x="3260989" y="2565333"/>
                  <a:pt x="3223329" y="2527712"/>
                  <a:pt x="3176910" y="2527712"/>
                </a:cubicBezTo>
                <a:lnTo>
                  <a:pt x="1976368" y="2527712"/>
                </a:lnTo>
                <a:cubicBezTo>
                  <a:pt x="1929910" y="2527712"/>
                  <a:pt x="1892289" y="2565372"/>
                  <a:pt x="1892289" y="2611791"/>
                </a:cubicBezTo>
                <a:lnTo>
                  <a:pt x="1892289" y="4023069"/>
                </a:lnTo>
                <a:lnTo>
                  <a:pt x="1786284" y="3975965"/>
                </a:lnTo>
                <a:cubicBezTo>
                  <a:pt x="1754443" y="3961837"/>
                  <a:pt x="1717322" y="3968764"/>
                  <a:pt x="1692672" y="3993335"/>
                </a:cubicBezTo>
                <a:lnTo>
                  <a:pt x="1434576" y="4251431"/>
                </a:lnTo>
                <a:cubicBezTo>
                  <a:pt x="1410005" y="4276003"/>
                  <a:pt x="1403078" y="4313202"/>
                  <a:pt x="1417206" y="4345043"/>
                </a:cubicBezTo>
                <a:lnTo>
                  <a:pt x="1496886" y="4524380"/>
                </a:lnTo>
                <a:cubicBezTo>
                  <a:pt x="1446822" y="4612622"/>
                  <a:pt x="1407947" y="4706352"/>
                  <a:pt x="1381005" y="4803941"/>
                </a:cubicBezTo>
                <a:lnTo>
                  <a:pt x="1368602" y="4808683"/>
                </a:lnTo>
                <a:lnTo>
                  <a:pt x="1368602" y="3705133"/>
                </a:lnTo>
                <a:cubicBezTo>
                  <a:pt x="1368602" y="3658674"/>
                  <a:pt x="1330942" y="3621053"/>
                  <a:pt x="1284523" y="3621053"/>
                </a:cubicBezTo>
                <a:lnTo>
                  <a:pt x="84079" y="3621093"/>
                </a:lnTo>
                <a:cubicBezTo>
                  <a:pt x="37619" y="3621093"/>
                  <a:pt x="0" y="3658753"/>
                  <a:pt x="0" y="3705172"/>
                </a:cubicBezTo>
                <a:lnTo>
                  <a:pt x="0" y="5128892"/>
                </a:lnTo>
                <a:cubicBezTo>
                  <a:pt x="0" y="5175351"/>
                  <a:pt x="37658" y="5212972"/>
                  <a:pt x="84079" y="5212972"/>
                </a:cubicBezTo>
                <a:lnTo>
                  <a:pt x="1884500" y="5212932"/>
                </a:lnTo>
                <a:cubicBezTo>
                  <a:pt x="1930615" y="5212932"/>
                  <a:pt x="1968158" y="5175733"/>
                  <a:pt x="1968579" y="5129618"/>
                </a:cubicBezTo>
                <a:cubicBezTo>
                  <a:pt x="1971606" y="4797514"/>
                  <a:pt x="2244349" y="4527250"/>
                  <a:pt x="2576580" y="4527250"/>
                </a:cubicBezTo>
                <a:cubicBezTo>
                  <a:pt x="2908811" y="4527250"/>
                  <a:pt x="3181554" y="4797514"/>
                  <a:pt x="3184610" y="5129657"/>
                </a:cubicBezTo>
                <a:cubicBezTo>
                  <a:pt x="3184993" y="5175772"/>
                  <a:pt x="3222574" y="5212972"/>
                  <a:pt x="3268690" y="5212972"/>
                </a:cubicBezTo>
                <a:lnTo>
                  <a:pt x="5069111" y="5212972"/>
                </a:lnTo>
                <a:cubicBezTo>
                  <a:pt x="5115569" y="5212972"/>
                  <a:pt x="5153189" y="5175312"/>
                  <a:pt x="5153189" y="5128892"/>
                </a:cubicBezTo>
                <a:lnTo>
                  <a:pt x="5153150" y="3136742"/>
                </a:lnTo>
                <a:cubicBezTo>
                  <a:pt x="5153189" y="3090362"/>
                  <a:pt x="5115529" y="3052663"/>
                  <a:pt x="5069071" y="3052663"/>
                </a:cubicBezTo>
                <a:close/>
                <a:moveTo>
                  <a:pt x="3092743" y="2695929"/>
                </a:moveTo>
                <a:lnTo>
                  <a:pt x="3092743" y="4007374"/>
                </a:lnTo>
                <a:cubicBezTo>
                  <a:pt x="3033078" y="3980011"/>
                  <a:pt x="2971425" y="3957429"/>
                  <a:pt x="2908047" y="3939862"/>
                </a:cubicBezTo>
                <a:lnTo>
                  <a:pt x="2837596" y="3756812"/>
                </a:lnTo>
                <a:cubicBezTo>
                  <a:pt x="2825075" y="3724364"/>
                  <a:pt x="2793930" y="3702928"/>
                  <a:pt x="2759140" y="3702928"/>
                </a:cubicBezTo>
                <a:lnTo>
                  <a:pt x="2394196" y="3702928"/>
                </a:lnTo>
                <a:cubicBezTo>
                  <a:pt x="2359407" y="3702928"/>
                  <a:pt x="2328252" y="3724364"/>
                  <a:pt x="2315741" y="3756812"/>
                </a:cubicBezTo>
                <a:lnTo>
                  <a:pt x="2245290" y="3939862"/>
                </a:lnTo>
                <a:cubicBezTo>
                  <a:pt x="2181912" y="3957399"/>
                  <a:pt x="2120259" y="3979972"/>
                  <a:pt x="2060594" y="4007374"/>
                </a:cubicBezTo>
                <a:lnTo>
                  <a:pt x="2060516" y="2695929"/>
                </a:lnTo>
                <a:close/>
                <a:moveTo>
                  <a:pt x="168099" y="3789388"/>
                </a:moveTo>
                <a:lnTo>
                  <a:pt x="1200326" y="3789388"/>
                </a:lnTo>
                <a:lnTo>
                  <a:pt x="1200326" y="4873540"/>
                </a:lnTo>
                <a:lnTo>
                  <a:pt x="1197877" y="4874500"/>
                </a:lnTo>
                <a:cubicBezTo>
                  <a:pt x="1165419" y="4887011"/>
                  <a:pt x="1143993" y="4918166"/>
                  <a:pt x="1143993" y="4952946"/>
                </a:cubicBezTo>
                <a:lnTo>
                  <a:pt x="1143993" y="5044951"/>
                </a:lnTo>
                <a:lnTo>
                  <a:pt x="168070" y="5044990"/>
                </a:lnTo>
                <a:close/>
                <a:moveTo>
                  <a:pt x="3840950" y="5044990"/>
                </a:moveTo>
                <a:lnTo>
                  <a:pt x="3347498" y="5044990"/>
                </a:lnTo>
                <a:cubicBezTo>
                  <a:pt x="3302304" y="4659953"/>
                  <a:pt x="2972532" y="4359268"/>
                  <a:pt x="2576551" y="4359268"/>
                </a:cubicBezTo>
                <a:cubicBezTo>
                  <a:pt x="2180570" y="4359268"/>
                  <a:pt x="1850798" y="4659953"/>
                  <a:pt x="1805633" y="5044990"/>
                </a:cubicBezTo>
                <a:lnTo>
                  <a:pt x="1312220" y="5044990"/>
                </a:lnTo>
                <a:lnTo>
                  <a:pt x="1312220" y="5010739"/>
                </a:lnTo>
                <a:lnTo>
                  <a:pt x="1481798" y="4945490"/>
                </a:lnTo>
                <a:cubicBezTo>
                  <a:pt x="1507673" y="4935536"/>
                  <a:pt x="1526953" y="4913414"/>
                  <a:pt x="1533390" y="4886433"/>
                </a:cubicBezTo>
                <a:cubicBezTo>
                  <a:pt x="1559597" y="4776058"/>
                  <a:pt x="1603234" y="4670974"/>
                  <a:pt x="1662898" y="4574031"/>
                </a:cubicBezTo>
                <a:cubicBezTo>
                  <a:pt x="1677398" y="4550420"/>
                  <a:pt x="1679426" y="4521186"/>
                  <a:pt x="1668140" y="4495811"/>
                </a:cubicBezTo>
                <a:lnTo>
                  <a:pt x="1594319" y="4329602"/>
                </a:lnTo>
                <a:lnTo>
                  <a:pt x="1770745" y="4153175"/>
                </a:lnTo>
                <a:lnTo>
                  <a:pt x="1936954" y="4226997"/>
                </a:lnTo>
                <a:cubicBezTo>
                  <a:pt x="1962280" y="4238254"/>
                  <a:pt x="1991524" y="4236295"/>
                  <a:pt x="2015174" y="4221756"/>
                </a:cubicBezTo>
                <a:cubicBezTo>
                  <a:pt x="2112107" y="4162091"/>
                  <a:pt x="2217201" y="4118503"/>
                  <a:pt x="2327576" y="4092247"/>
                </a:cubicBezTo>
                <a:cubicBezTo>
                  <a:pt x="2354557" y="4085859"/>
                  <a:pt x="2376601" y="4066530"/>
                  <a:pt x="2386545" y="4040655"/>
                </a:cubicBezTo>
                <a:lnTo>
                  <a:pt x="2451804" y="3871077"/>
                </a:lnTo>
                <a:lnTo>
                  <a:pt x="2701327" y="3871077"/>
                </a:lnTo>
                <a:lnTo>
                  <a:pt x="2766576" y="4040655"/>
                </a:lnTo>
                <a:cubicBezTo>
                  <a:pt x="2776520" y="4066530"/>
                  <a:pt x="2798642" y="4085859"/>
                  <a:pt x="2825545" y="4092247"/>
                </a:cubicBezTo>
                <a:cubicBezTo>
                  <a:pt x="2935920" y="4118543"/>
                  <a:pt x="3041004" y="4162091"/>
                  <a:pt x="3137947" y="4221756"/>
                </a:cubicBezTo>
                <a:cubicBezTo>
                  <a:pt x="3161567" y="4236265"/>
                  <a:pt x="3190802" y="4238293"/>
                  <a:pt x="3216177" y="4226997"/>
                </a:cubicBezTo>
                <a:lnTo>
                  <a:pt x="3382385" y="4153175"/>
                </a:lnTo>
                <a:lnTo>
                  <a:pt x="3558812" y="4329602"/>
                </a:lnTo>
                <a:lnTo>
                  <a:pt x="3485030" y="4495733"/>
                </a:lnTo>
                <a:cubicBezTo>
                  <a:pt x="3473773" y="4521068"/>
                  <a:pt x="3475723" y="4550303"/>
                  <a:pt x="3490271" y="4573953"/>
                </a:cubicBezTo>
                <a:cubicBezTo>
                  <a:pt x="3549936" y="4670896"/>
                  <a:pt x="3593523" y="4775980"/>
                  <a:pt x="3619819" y="4886394"/>
                </a:cubicBezTo>
                <a:cubicBezTo>
                  <a:pt x="3626207" y="4913375"/>
                  <a:pt x="3645537" y="4935419"/>
                  <a:pt x="3671401" y="4945372"/>
                </a:cubicBezTo>
                <a:lnTo>
                  <a:pt x="3840901" y="5010622"/>
                </a:lnTo>
                <a:close/>
                <a:moveTo>
                  <a:pt x="4985061" y="5044990"/>
                </a:moveTo>
                <a:lnTo>
                  <a:pt x="4009138" y="5044990"/>
                </a:lnTo>
                <a:lnTo>
                  <a:pt x="4009138" y="4952985"/>
                </a:lnTo>
                <a:cubicBezTo>
                  <a:pt x="4009138" y="4918205"/>
                  <a:pt x="3987702" y="4887050"/>
                  <a:pt x="3955253" y="4874539"/>
                </a:cubicBezTo>
                <a:lnTo>
                  <a:pt x="3952804" y="4873579"/>
                </a:lnTo>
                <a:lnTo>
                  <a:pt x="3952804" y="3220997"/>
                </a:lnTo>
                <a:lnTo>
                  <a:pt x="4985031" y="3220997"/>
                </a:lnTo>
                <a:close/>
              </a:path>
            </a:pathLst>
          </a:custGeom>
          <a:solidFill>
            <a:schemeClr val="bg1"/>
          </a:solidFill>
          <a:ln w="9797" cap="flat">
            <a:noFill/>
            <a:prstDash val="solid"/>
            <a:miter/>
          </a:ln>
        </p:spPr>
        <p:txBody>
          <a:bodyPr rtlCol="0" anchor="ctr"/>
          <a:lstStyle/>
          <a:p>
            <a:endParaRPr lang="en-US"/>
          </a:p>
        </p:txBody>
      </p:sp>
      <p:cxnSp>
        <p:nvCxnSpPr>
          <p:cNvPr id="5" name="Straight Connector 4">
            <a:extLst>
              <a:ext uri="{FF2B5EF4-FFF2-40B4-BE49-F238E27FC236}">
                <a16:creationId xmlns:a16="http://schemas.microsoft.com/office/drawing/2014/main" id="{8F9FDB9B-8DA2-78A4-1D30-9C431FD70439}"/>
              </a:ext>
            </a:extLst>
          </p:cNvPr>
          <p:cNvCxnSpPr/>
          <p:nvPr/>
        </p:nvCxnSpPr>
        <p:spPr>
          <a:xfrm>
            <a:off x="6096000" y="3584713"/>
            <a:ext cx="0" cy="3008244"/>
          </a:xfrm>
          <a:prstGeom prst="line">
            <a:avLst/>
          </a:prstGeom>
          <a:ln/>
          <a:effectLst>
            <a:innerShdw blurRad="63500" dist="50800" dir="13500000">
              <a:prstClr val="black">
                <a:alpha val="50000"/>
              </a:prstClr>
            </a:innerShdw>
          </a:effectLst>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8263812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FBA10037-EE69-B18C-1C08-7C8E742F5F3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6825" t="-1" r="13286" b="21375"/>
          <a:stretch/>
        </p:blipFill>
        <p:spPr bwMode="auto">
          <a:xfrm flipH="1">
            <a:off x="-5945" y="-14991"/>
            <a:ext cx="6536420" cy="686768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D0552824-A4B0-EC0F-AFB8-A5732AE40310}"/>
              </a:ext>
            </a:extLst>
          </p:cNvPr>
          <p:cNvSpPr/>
          <p:nvPr/>
        </p:nvSpPr>
        <p:spPr>
          <a:xfrm>
            <a:off x="9373477" y="0"/>
            <a:ext cx="2818523" cy="68526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a:extLst>
              <a:ext uri="{FF2B5EF4-FFF2-40B4-BE49-F238E27FC236}">
                <a16:creationId xmlns:a16="http://schemas.microsoft.com/office/drawing/2014/main" id="{BBC7E076-F921-5B14-D06C-F143CEA202F8}"/>
              </a:ext>
            </a:extLst>
          </p:cNvPr>
          <p:cNvSpPr/>
          <p:nvPr/>
        </p:nvSpPr>
        <p:spPr>
          <a:xfrm>
            <a:off x="3835180" y="-14990"/>
            <a:ext cx="6536418" cy="6872990"/>
          </a:xfrm>
          <a:custGeom>
            <a:avLst/>
            <a:gdLst>
              <a:gd name="connsiteX0" fmla="*/ 0 w 6536418"/>
              <a:gd name="connsiteY0" fmla="*/ 0 h 6872990"/>
              <a:gd name="connsiteX1" fmla="*/ 6536418 w 6536418"/>
              <a:gd name="connsiteY1" fmla="*/ 0 h 6872990"/>
              <a:gd name="connsiteX2" fmla="*/ 6536418 w 6536418"/>
              <a:gd name="connsiteY2" fmla="*/ 6872990 h 6872990"/>
              <a:gd name="connsiteX3" fmla="*/ 2385672 w 6536418"/>
              <a:gd name="connsiteY3" fmla="*/ 6872990 h 6872990"/>
              <a:gd name="connsiteX4" fmla="*/ 0 w 6536418"/>
              <a:gd name="connsiteY4" fmla="*/ 0 h 6872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36418" h="6872990">
                <a:moveTo>
                  <a:pt x="0" y="0"/>
                </a:moveTo>
                <a:lnTo>
                  <a:pt x="6536418" y="0"/>
                </a:lnTo>
                <a:lnTo>
                  <a:pt x="6536418" y="6872990"/>
                </a:lnTo>
                <a:lnTo>
                  <a:pt x="2385672" y="6872990"/>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338" name="Picture 337">
            <a:extLst>
              <a:ext uri="{FF2B5EF4-FFF2-40B4-BE49-F238E27FC236}">
                <a16:creationId xmlns:a16="http://schemas.microsoft.com/office/drawing/2014/main" id="{07AA7D1A-6A5F-358F-5F6B-8ACC32A4999F}"/>
              </a:ext>
            </a:extLst>
          </p:cNvPr>
          <p:cNvPicPr>
            <a:picLocks noChangeAspect="1"/>
          </p:cNvPicPr>
          <p:nvPr/>
        </p:nvPicPr>
        <p:blipFill>
          <a:blip r:embed="rId3"/>
          <a:stretch>
            <a:fillRect/>
          </a:stretch>
        </p:blipFill>
        <p:spPr>
          <a:xfrm>
            <a:off x="11127142" y="146433"/>
            <a:ext cx="931862" cy="714179"/>
          </a:xfrm>
          <a:prstGeom prst="rect">
            <a:avLst/>
          </a:prstGeom>
        </p:spPr>
      </p:pic>
      <p:sp>
        <p:nvSpPr>
          <p:cNvPr id="341" name="Title 10">
            <a:extLst>
              <a:ext uri="{FF2B5EF4-FFF2-40B4-BE49-F238E27FC236}">
                <a16:creationId xmlns:a16="http://schemas.microsoft.com/office/drawing/2014/main" id="{08A60692-7446-7A5F-E320-0992513C4D96}"/>
              </a:ext>
            </a:extLst>
          </p:cNvPr>
          <p:cNvSpPr>
            <a:spLocks noGrp="1"/>
          </p:cNvSpPr>
          <p:nvPr>
            <p:ph type="title"/>
          </p:nvPr>
        </p:nvSpPr>
        <p:spPr>
          <a:xfrm>
            <a:off x="5858667" y="432637"/>
            <a:ext cx="4017551" cy="883527"/>
          </a:xfrm>
        </p:spPr>
        <p:txBody>
          <a:bodyPr/>
          <a:lstStyle/>
          <a:p>
            <a:r>
              <a:rPr lang="en-US" dirty="0">
                <a:solidFill>
                  <a:schemeClr val="tx1"/>
                </a:solidFill>
              </a:rPr>
              <a:t>Business Model</a:t>
            </a:r>
            <a:r>
              <a:rPr lang="en-ID" dirty="0">
                <a:solidFill>
                  <a:schemeClr val="tx1"/>
                </a:solidFill>
              </a:rPr>
              <a:t> </a:t>
            </a:r>
            <a:endParaRPr lang="en-ID" sz="3600" b="0" dirty="0">
              <a:solidFill>
                <a:schemeClr val="tx1"/>
              </a:solidFill>
              <a:latin typeface="DM Serif Display" pitchFamily="2" charset="0"/>
            </a:endParaRPr>
          </a:p>
        </p:txBody>
      </p:sp>
      <p:sp>
        <p:nvSpPr>
          <p:cNvPr id="26" name="TextBox 25">
            <a:extLst>
              <a:ext uri="{FF2B5EF4-FFF2-40B4-BE49-F238E27FC236}">
                <a16:creationId xmlns:a16="http://schemas.microsoft.com/office/drawing/2014/main" id="{65735E76-1627-B6F2-C404-FAFFC52D74A7}"/>
              </a:ext>
            </a:extLst>
          </p:cNvPr>
          <p:cNvSpPr txBox="1"/>
          <p:nvPr/>
        </p:nvSpPr>
        <p:spPr>
          <a:xfrm>
            <a:off x="5833965" y="1622778"/>
            <a:ext cx="5637917" cy="1056342"/>
          </a:xfrm>
          <a:prstGeom prst="rect">
            <a:avLst/>
          </a:prstGeom>
          <a:noFill/>
        </p:spPr>
        <p:txBody>
          <a:bodyPr wrap="square" lIns="0" tIns="0" rIns="0" bIns="0">
            <a:noAutofit/>
          </a:bodyPr>
          <a:lstStyle>
            <a:defPPr>
              <a:defRPr lang="en-US"/>
            </a:defPPr>
            <a:lvl1pPr marR="0">
              <a:lnSpc>
                <a:spcPct val="107000"/>
              </a:lnSpc>
              <a:spcBef>
                <a:spcPts val="0"/>
              </a:spcBef>
              <a:spcAft>
                <a:spcPts val="800"/>
              </a:spcAft>
              <a:defRPr sz="1600">
                <a:solidFill>
                  <a:schemeClr val="bg1"/>
                </a:solidFill>
                <a:effectLst/>
                <a:latin typeface="DM Sans" pitchFamily="2" charset="77"/>
                <a:ea typeface="Calibri" panose="020F0502020204030204" pitchFamily="34" charset="0"/>
                <a:cs typeface="Times New Roman" panose="02020603050405020304" pitchFamily="18" charset="0"/>
              </a:defRPr>
            </a:lvl1pPr>
          </a:lstStyle>
          <a:p>
            <a:r>
              <a:rPr lang="en-US" dirty="0">
                <a:solidFill>
                  <a:schemeClr val="tx1"/>
                </a:solidFill>
                <a:latin typeface="Arial" panose="020B0604020202020204" pitchFamily="34" charset="0"/>
                <a:cs typeface="Arial" panose="020B0604020202020204" pitchFamily="34" charset="0"/>
              </a:rPr>
              <a:t>Our revenue streams include take-out, dine-in, delivery, </a:t>
            </a:r>
            <a:br>
              <a:rPr lang="en-US" dirty="0">
                <a:solidFill>
                  <a:schemeClr val="tx1"/>
                </a:solidFill>
                <a:latin typeface="Arial" panose="020B0604020202020204" pitchFamily="34" charset="0"/>
                <a:cs typeface="Arial" panose="020B0604020202020204" pitchFamily="34" charset="0"/>
              </a:rPr>
            </a:br>
            <a:r>
              <a:rPr lang="en-US" dirty="0">
                <a:solidFill>
                  <a:schemeClr val="tx1"/>
                </a:solidFill>
                <a:latin typeface="Arial" panose="020B0604020202020204" pitchFamily="34" charset="0"/>
                <a:cs typeface="Arial" panose="020B0604020202020204" pitchFamily="34" charset="0"/>
              </a:rPr>
              <a:t>and catering services. By offering multiple avenues for customers to enjoy our pizzas, we maximize revenue opportunities and cater to various preferences.</a:t>
            </a:r>
            <a:endParaRPr lang="en-ID" dirty="0">
              <a:solidFill>
                <a:schemeClr val="tx1"/>
              </a:solidFill>
              <a:latin typeface="Arial" panose="020B0604020202020204" pitchFamily="34" charset="0"/>
              <a:cs typeface="Arial" panose="020B0604020202020204" pitchFamily="34" charset="0"/>
            </a:endParaRPr>
          </a:p>
        </p:txBody>
      </p:sp>
      <p:sp>
        <p:nvSpPr>
          <p:cNvPr id="27" name="TextBox 26">
            <a:extLst>
              <a:ext uri="{FF2B5EF4-FFF2-40B4-BE49-F238E27FC236}">
                <a16:creationId xmlns:a16="http://schemas.microsoft.com/office/drawing/2014/main" id="{B299B0E1-7A17-EF65-031F-D6611E6D09A5}"/>
              </a:ext>
            </a:extLst>
          </p:cNvPr>
          <p:cNvSpPr txBox="1"/>
          <p:nvPr/>
        </p:nvSpPr>
        <p:spPr>
          <a:xfrm>
            <a:off x="6805215" y="4744298"/>
            <a:ext cx="5073459" cy="1318315"/>
          </a:xfrm>
          <a:prstGeom prst="rect">
            <a:avLst/>
          </a:prstGeom>
          <a:noFill/>
        </p:spPr>
        <p:txBody>
          <a:bodyPr wrap="square" lIns="0" tIns="0" rIns="0" bIns="0">
            <a:noAutofit/>
          </a:bodyPr>
          <a:lstStyle>
            <a:defPPr>
              <a:defRPr lang="en-US"/>
            </a:defPPr>
            <a:lvl1pPr marR="0">
              <a:lnSpc>
                <a:spcPct val="107000"/>
              </a:lnSpc>
              <a:spcBef>
                <a:spcPts val="0"/>
              </a:spcBef>
              <a:spcAft>
                <a:spcPts val="800"/>
              </a:spcAft>
              <a:defRPr sz="1600">
                <a:effectLst/>
                <a:latin typeface="DM Sans" pitchFamily="2" charset="77"/>
                <a:ea typeface="Calibri" panose="020F0502020204030204" pitchFamily="34" charset="0"/>
                <a:cs typeface="Times New Roman" panose="02020603050405020304" pitchFamily="18" charset="0"/>
              </a:defRPr>
            </a:lvl1pPr>
          </a:lstStyle>
          <a:p>
            <a:r>
              <a:rPr lang="en-US" dirty="0">
                <a:latin typeface="Arial" panose="020B0604020202020204" pitchFamily="34" charset="0"/>
                <a:cs typeface="Arial" panose="020B0604020202020204" pitchFamily="34" charset="0"/>
              </a:rPr>
              <a:t>Our pizzeria operates from 11 am to 9 pm, allowing us to cater to lunch and dinner crowds. Our flagship location is situated at 50 N. DuPont Highway, Building 1, Unit 11, Dover, DE 19901, providing a convenient and accessible location for customers.</a:t>
            </a:r>
            <a:endParaRPr lang="en-ID" dirty="0">
              <a:latin typeface="Arial" panose="020B0604020202020204" pitchFamily="34" charset="0"/>
              <a:cs typeface="Arial" panose="020B0604020202020204" pitchFamily="34" charset="0"/>
            </a:endParaRPr>
          </a:p>
        </p:txBody>
      </p:sp>
      <p:sp>
        <p:nvSpPr>
          <p:cNvPr id="28" name="TextBox 27">
            <a:extLst>
              <a:ext uri="{FF2B5EF4-FFF2-40B4-BE49-F238E27FC236}">
                <a16:creationId xmlns:a16="http://schemas.microsoft.com/office/drawing/2014/main" id="{CDADD279-3B6F-1617-AEB5-A2203C5FB36F}"/>
              </a:ext>
            </a:extLst>
          </p:cNvPr>
          <p:cNvSpPr txBox="1"/>
          <p:nvPr/>
        </p:nvSpPr>
        <p:spPr>
          <a:xfrm>
            <a:off x="6319587" y="3096609"/>
            <a:ext cx="5637917" cy="1322328"/>
          </a:xfrm>
          <a:prstGeom prst="rect">
            <a:avLst/>
          </a:prstGeom>
          <a:noFill/>
        </p:spPr>
        <p:txBody>
          <a:bodyPr wrap="square" lIns="0" tIns="0" rIns="0" bIns="0">
            <a:noAutofit/>
          </a:bodyPr>
          <a:lstStyle>
            <a:defPPr>
              <a:defRPr lang="en-US"/>
            </a:defPPr>
            <a:lvl1pPr marR="0">
              <a:lnSpc>
                <a:spcPct val="107000"/>
              </a:lnSpc>
              <a:spcBef>
                <a:spcPts val="0"/>
              </a:spcBef>
              <a:spcAft>
                <a:spcPts val="800"/>
              </a:spcAft>
              <a:defRPr sz="1600">
                <a:effectLst/>
                <a:latin typeface="DM Sans" pitchFamily="2" charset="77"/>
                <a:ea typeface="Calibri" panose="020F0502020204030204" pitchFamily="34" charset="0"/>
                <a:cs typeface="Times New Roman" panose="02020603050405020304" pitchFamily="18" charset="0"/>
              </a:defRPr>
            </a:lvl1pPr>
          </a:lstStyle>
          <a:p>
            <a:r>
              <a:rPr lang="en-US" dirty="0">
                <a:latin typeface="Arial" panose="020B0604020202020204" pitchFamily="34" charset="0"/>
                <a:cs typeface="Arial" panose="020B0604020202020204" pitchFamily="34" charset="0"/>
              </a:rPr>
              <a:t>We have meticulously priced our menu to ensure maximum profitability while delivering value to our customers. Our menu offers a carefully selected range of signature pies, including the Margy, Bart, and Classic pies, ensuring that each pizza is a delightful experience for our customers.</a:t>
            </a:r>
            <a:endParaRPr lang="en-ID" dirty="0">
              <a:latin typeface="Arial" panose="020B0604020202020204" pitchFamily="34" charset="0"/>
              <a:cs typeface="Arial" panose="020B0604020202020204" pitchFamily="34" charset="0"/>
            </a:endParaRPr>
          </a:p>
        </p:txBody>
      </p:sp>
      <p:grpSp>
        <p:nvGrpSpPr>
          <p:cNvPr id="45" name="Group 44">
            <a:extLst>
              <a:ext uri="{FF2B5EF4-FFF2-40B4-BE49-F238E27FC236}">
                <a16:creationId xmlns:a16="http://schemas.microsoft.com/office/drawing/2014/main" id="{4458075E-D101-E903-3632-9B6CAEB1A615}"/>
              </a:ext>
            </a:extLst>
          </p:cNvPr>
          <p:cNvGrpSpPr/>
          <p:nvPr/>
        </p:nvGrpSpPr>
        <p:grpSpPr>
          <a:xfrm>
            <a:off x="3106625" y="1479528"/>
            <a:ext cx="2615998" cy="1334908"/>
            <a:chOff x="3106625" y="1479528"/>
            <a:chExt cx="2615998" cy="1334908"/>
          </a:xfrm>
        </p:grpSpPr>
        <p:sp>
          <p:nvSpPr>
            <p:cNvPr id="31" name="Rounded Rectangle 30">
              <a:extLst>
                <a:ext uri="{FF2B5EF4-FFF2-40B4-BE49-F238E27FC236}">
                  <a16:creationId xmlns:a16="http://schemas.microsoft.com/office/drawing/2014/main" id="{27E3C2A3-3426-C7E4-0887-CD1E4777B524}"/>
                </a:ext>
              </a:extLst>
            </p:cNvPr>
            <p:cNvSpPr/>
            <p:nvPr/>
          </p:nvSpPr>
          <p:spPr>
            <a:xfrm>
              <a:off x="3106625" y="1479528"/>
              <a:ext cx="2491056" cy="1334908"/>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2" name="Rectangle 31">
              <a:extLst>
                <a:ext uri="{FF2B5EF4-FFF2-40B4-BE49-F238E27FC236}">
                  <a16:creationId xmlns:a16="http://schemas.microsoft.com/office/drawing/2014/main" id="{B9E99AAD-4BA1-DD69-31EB-7B7765E29DB5}"/>
                </a:ext>
              </a:extLst>
            </p:cNvPr>
            <p:cNvSpPr/>
            <p:nvPr/>
          </p:nvSpPr>
          <p:spPr>
            <a:xfrm>
              <a:off x="3798488" y="1591246"/>
              <a:ext cx="1706231" cy="1131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dirty="0">
                  <a:solidFill>
                    <a:schemeClr val="bg1"/>
                  </a:solidFill>
                  <a:latin typeface="DM Serif Display" pitchFamily="2" charset="0"/>
                </a:rPr>
                <a:t>Revenue Streams</a:t>
              </a:r>
              <a:r>
                <a:rPr lang="en-ID" dirty="0">
                  <a:solidFill>
                    <a:schemeClr val="bg1"/>
                  </a:solidFill>
                  <a:latin typeface="DM Serif Display" pitchFamily="2" charset="0"/>
                </a:rPr>
                <a:t> </a:t>
              </a:r>
              <a:endParaRPr lang="en-US" dirty="0">
                <a:solidFill>
                  <a:schemeClr val="bg1"/>
                </a:solidFill>
                <a:latin typeface="DM Serif Display" pitchFamily="2" charset="0"/>
              </a:endParaRPr>
            </a:p>
          </p:txBody>
        </p:sp>
        <p:sp>
          <p:nvSpPr>
            <p:cNvPr id="37" name="Triangle 36">
              <a:extLst>
                <a:ext uri="{FF2B5EF4-FFF2-40B4-BE49-F238E27FC236}">
                  <a16:creationId xmlns:a16="http://schemas.microsoft.com/office/drawing/2014/main" id="{4F7F0159-FEA3-9A18-59E7-913B840F590C}"/>
                </a:ext>
              </a:extLst>
            </p:cNvPr>
            <p:cNvSpPr/>
            <p:nvPr/>
          </p:nvSpPr>
          <p:spPr>
            <a:xfrm rot="5400000">
              <a:off x="5430360" y="2032097"/>
              <a:ext cx="354756" cy="229770"/>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44" name="Group 43">
            <a:extLst>
              <a:ext uri="{FF2B5EF4-FFF2-40B4-BE49-F238E27FC236}">
                <a16:creationId xmlns:a16="http://schemas.microsoft.com/office/drawing/2014/main" id="{56E0579A-BE1A-D387-413B-032D4C2C26E4}"/>
              </a:ext>
            </a:extLst>
          </p:cNvPr>
          <p:cNvGrpSpPr/>
          <p:nvPr/>
        </p:nvGrpSpPr>
        <p:grpSpPr>
          <a:xfrm>
            <a:off x="3580053" y="3102520"/>
            <a:ext cx="2615998" cy="1334908"/>
            <a:chOff x="3514778" y="3023690"/>
            <a:chExt cx="2615998" cy="1334908"/>
          </a:xfrm>
        </p:grpSpPr>
        <p:sp>
          <p:nvSpPr>
            <p:cNvPr id="33" name="Rounded Rectangle 32">
              <a:extLst>
                <a:ext uri="{FF2B5EF4-FFF2-40B4-BE49-F238E27FC236}">
                  <a16:creationId xmlns:a16="http://schemas.microsoft.com/office/drawing/2014/main" id="{1E87680B-C40F-ADFD-B748-E2C2428CE4CE}"/>
                </a:ext>
              </a:extLst>
            </p:cNvPr>
            <p:cNvSpPr/>
            <p:nvPr/>
          </p:nvSpPr>
          <p:spPr>
            <a:xfrm>
              <a:off x="3514778" y="3023690"/>
              <a:ext cx="2491056" cy="1334908"/>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4" name="Rectangle 33">
              <a:extLst>
                <a:ext uri="{FF2B5EF4-FFF2-40B4-BE49-F238E27FC236}">
                  <a16:creationId xmlns:a16="http://schemas.microsoft.com/office/drawing/2014/main" id="{53A46DB5-B801-39CD-DA99-3F9B396063D2}"/>
                </a:ext>
              </a:extLst>
            </p:cNvPr>
            <p:cNvSpPr/>
            <p:nvPr/>
          </p:nvSpPr>
          <p:spPr>
            <a:xfrm>
              <a:off x="4206641" y="3135408"/>
              <a:ext cx="1706231" cy="1131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dirty="0">
                  <a:solidFill>
                    <a:schemeClr val="bg1"/>
                  </a:solidFill>
                  <a:latin typeface="DM Serif Display" pitchFamily="2" charset="0"/>
                </a:rPr>
                <a:t>Pricing </a:t>
              </a:r>
              <a:br>
                <a:rPr lang="en-US" dirty="0">
                  <a:solidFill>
                    <a:schemeClr val="bg1"/>
                  </a:solidFill>
                  <a:latin typeface="DM Serif Display" pitchFamily="2" charset="0"/>
                </a:rPr>
              </a:br>
              <a:r>
                <a:rPr lang="en-US" dirty="0">
                  <a:solidFill>
                    <a:schemeClr val="bg1"/>
                  </a:solidFill>
                  <a:latin typeface="DM Serif Display" pitchFamily="2" charset="0"/>
                </a:rPr>
                <a:t>Strategy and Menu Overview </a:t>
              </a:r>
            </a:p>
          </p:txBody>
        </p:sp>
        <p:sp>
          <p:nvSpPr>
            <p:cNvPr id="38" name="Triangle 37">
              <a:extLst>
                <a:ext uri="{FF2B5EF4-FFF2-40B4-BE49-F238E27FC236}">
                  <a16:creationId xmlns:a16="http://schemas.microsoft.com/office/drawing/2014/main" id="{C62F500B-8770-0640-F2CA-3B79C156D34A}"/>
                </a:ext>
              </a:extLst>
            </p:cNvPr>
            <p:cNvSpPr/>
            <p:nvPr/>
          </p:nvSpPr>
          <p:spPr>
            <a:xfrm rot="5400000">
              <a:off x="5838513" y="3576259"/>
              <a:ext cx="354756" cy="229770"/>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43" name="Group 42">
            <a:extLst>
              <a:ext uri="{FF2B5EF4-FFF2-40B4-BE49-F238E27FC236}">
                <a16:creationId xmlns:a16="http://schemas.microsoft.com/office/drawing/2014/main" id="{036D271C-EE4F-6E5D-FC7F-96EA1BE37A08}"/>
              </a:ext>
            </a:extLst>
          </p:cNvPr>
          <p:cNvGrpSpPr/>
          <p:nvPr/>
        </p:nvGrpSpPr>
        <p:grpSpPr>
          <a:xfrm>
            <a:off x="4053481" y="4725511"/>
            <a:ext cx="2615998" cy="1334908"/>
            <a:chOff x="2870136" y="4693979"/>
            <a:chExt cx="2615998" cy="1334908"/>
          </a:xfrm>
        </p:grpSpPr>
        <p:sp>
          <p:nvSpPr>
            <p:cNvPr id="35" name="Rounded Rectangle 34">
              <a:extLst>
                <a:ext uri="{FF2B5EF4-FFF2-40B4-BE49-F238E27FC236}">
                  <a16:creationId xmlns:a16="http://schemas.microsoft.com/office/drawing/2014/main" id="{367896B6-ED53-B399-CA85-5008CC6E4C59}"/>
                </a:ext>
              </a:extLst>
            </p:cNvPr>
            <p:cNvSpPr/>
            <p:nvPr/>
          </p:nvSpPr>
          <p:spPr>
            <a:xfrm>
              <a:off x="2870136" y="4693979"/>
              <a:ext cx="2491056" cy="1334908"/>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6" name="Rectangle 35">
              <a:extLst>
                <a:ext uri="{FF2B5EF4-FFF2-40B4-BE49-F238E27FC236}">
                  <a16:creationId xmlns:a16="http://schemas.microsoft.com/office/drawing/2014/main" id="{C2E21175-A776-ADE9-3145-9E848CEFA110}"/>
                </a:ext>
              </a:extLst>
            </p:cNvPr>
            <p:cNvSpPr/>
            <p:nvPr/>
          </p:nvSpPr>
          <p:spPr>
            <a:xfrm>
              <a:off x="3514701" y="4805697"/>
              <a:ext cx="1936001" cy="1131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dirty="0">
                  <a:solidFill>
                    <a:schemeClr val="bg1"/>
                  </a:solidFill>
                  <a:latin typeface="DM Serif Display" pitchFamily="2" charset="0"/>
                </a:rPr>
                <a:t>Operating Hours and Location(s)</a:t>
              </a:r>
            </a:p>
          </p:txBody>
        </p:sp>
        <p:sp>
          <p:nvSpPr>
            <p:cNvPr id="39" name="Triangle 38">
              <a:extLst>
                <a:ext uri="{FF2B5EF4-FFF2-40B4-BE49-F238E27FC236}">
                  <a16:creationId xmlns:a16="http://schemas.microsoft.com/office/drawing/2014/main" id="{9706A9CA-8C62-BCA9-A247-BEEC03843C4C}"/>
                </a:ext>
              </a:extLst>
            </p:cNvPr>
            <p:cNvSpPr/>
            <p:nvPr/>
          </p:nvSpPr>
          <p:spPr>
            <a:xfrm rot="5400000">
              <a:off x="5193871" y="5246548"/>
              <a:ext cx="354756" cy="229770"/>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46" name="Freeform 45">
            <a:extLst>
              <a:ext uri="{FF2B5EF4-FFF2-40B4-BE49-F238E27FC236}">
                <a16:creationId xmlns:a16="http://schemas.microsoft.com/office/drawing/2014/main" id="{86ECA0F8-D535-9C47-0673-82E0C2830ADB}"/>
              </a:ext>
            </a:extLst>
          </p:cNvPr>
          <p:cNvSpPr/>
          <p:nvPr/>
        </p:nvSpPr>
        <p:spPr>
          <a:xfrm>
            <a:off x="4172385" y="5219379"/>
            <a:ext cx="391079" cy="391155"/>
          </a:xfrm>
          <a:custGeom>
            <a:avLst/>
            <a:gdLst>
              <a:gd name="connsiteX0" fmla="*/ 4293261 w 5315175"/>
              <a:gd name="connsiteY0" fmla="*/ 4028943 h 5316221"/>
              <a:gd name="connsiteX1" fmla="*/ 4224498 w 5315175"/>
              <a:gd name="connsiteY1" fmla="*/ 4053652 h 5316221"/>
              <a:gd name="connsiteX2" fmla="*/ 4205942 w 5315175"/>
              <a:gd name="connsiteY2" fmla="*/ 4147078 h 5316221"/>
              <a:gd name="connsiteX3" fmla="*/ 4285123 w 5315175"/>
              <a:gd name="connsiteY3" fmla="*/ 4200002 h 5316221"/>
              <a:gd name="connsiteX4" fmla="*/ 4345748 w 5315175"/>
              <a:gd name="connsiteY4" fmla="*/ 4174902 h 5316221"/>
              <a:gd name="connsiteX5" fmla="*/ 4370848 w 5315175"/>
              <a:gd name="connsiteY5" fmla="*/ 4114277 h 5316221"/>
              <a:gd name="connsiteX6" fmla="*/ 4317924 w 5315175"/>
              <a:gd name="connsiteY6" fmla="*/ 4035096 h 5316221"/>
              <a:gd name="connsiteX7" fmla="*/ 4293261 w 5315175"/>
              <a:gd name="connsiteY7" fmla="*/ 4028943 h 5316221"/>
              <a:gd name="connsiteX8" fmla="*/ 4285123 w 5315175"/>
              <a:gd name="connsiteY8" fmla="*/ 3857102 h 5316221"/>
              <a:gd name="connsiteX9" fmla="*/ 4466978 w 5315175"/>
              <a:gd name="connsiteY9" fmla="*/ 3932422 h 5316221"/>
              <a:gd name="connsiteX10" fmla="*/ 4542298 w 5315175"/>
              <a:gd name="connsiteY10" fmla="*/ 4114277 h 5316221"/>
              <a:gd name="connsiteX11" fmla="*/ 4466978 w 5315175"/>
              <a:gd name="connsiteY11" fmla="*/ 4296122 h 5316221"/>
              <a:gd name="connsiteX12" fmla="*/ 4285123 w 5315175"/>
              <a:gd name="connsiteY12" fmla="*/ 4371442 h 5316221"/>
              <a:gd name="connsiteX13" fmla="*/ 4103268 w 5315175"/>
              <a:gd name="connsiteY13" fmla="*/ 4296122 h 5316221"/>
              <a:gd name="connsiteX14" fmla="*/ 4027948 w 5315175"/>
              <a:gd name="connsiteY14" fmla="*/ 4114277 h 5316221"/>
              <a:gd name="connsiteX15" fmla="*/ 4103268 w 5315175"/>
              <a:gd name="connsiteY15" fmla="*/ 3932422 h 5316221"/>
              <a:gd name="connsiteX16" fmla="*/ 4285123 w 5315175"/>
              <a:gd name="connsiteY16" fmla="*/ 3857102 h 5316221"/>
              <a:gd name="connsiteX17" fmla="*/ 4243945 w 5315175"/>
              <a:gd name="connsiteY17" fmla="*/ 3771376 h 5316221"/>
              <a:gd name="connsiteX18" fmla="*/ 3973926 w 5315175"/>
              <a:gd name="connsiteY18" fmla="*/ 3951399 h 5316221"/>
              <a:gd name="connsiteX19" fmla="*/ 3986780 w 5315175"/>
              <a:gd name="connsiteY19" fmla="*/ 4236858 h 5316221"/>
              <a:gd name="connsiteX20" fmla="*/ 3986780 w 5315175"/>
              <a:gd name="connsiteY20" fmla="*/ 4236897 h 5316221"/>
              <a:gd name="connsiteX21" fmla="*/ 4285093 w 5315175"/>
              <a:gd name="connsiteY21" fmla="*/ 4722081 h 5316221"/>
              <a:gd name="connsiteX22" fmla="*/ 4583406 w 5315175"/>
              <a:gd name="connsiteY22" fmla="*/ 4234291 h 5316221"/>
              <a:gd name="connsiteX23" fmla="*/ 4583396 w 5315175"/>
              <a:gd name="connsiteY23" fmla="*/ 4236848 h 5316221"/>
              <a:gd name="connsiteX24" fmla="*/ 4596260 w 5315175"/>
              <a:gd name="connsiteY24" fmla="*/ 3949675 h 5316221"/>
              <a:gd name="connsiteX25" fmla="*/ 4326231 w 5315175"/>
              <a:gd name="connsiteY25" fmla="*/ 3771376 h 5316221"/>
              <a:gd name="connsiteX26" fmla="*/ 4228524 w 5315175"/>
              <a:gd name="connsiteY26" fmla="*/ 3599926 h 5316221"/>
              <a:gd name="connsiteX27" fmla="*/ 4341652 w 5315175"/>
              <a:gd name="connsiteY27" fmla="*/ 3599926 h 5316221"/>
              <a:gd name="connsiteX28" fmla="*/ 4341661 w 5315175"/>
              <a:gd name="connsiteY28" fmla="*/ 3599926 h 5316221"/>
              <a:gd name="connsiteX29" fmla="*/ 4749732 w 5315175"/>
              <a:gd name="connsiteY29" fmla="*/ 3871680 h 5316221"/>
              <a:gd name="connsiteX30" fmla="*/ 4730030 w 5315175"/>
              <a:gd name="connsiteY30" fmla="*/ 4324298 h 5316221"/>
              <a:gd name="connsiteX31" fmla="*/ 4357964 w 5315175"/>
              <a:gd name="connsiteY31" fmla="*/ 4924373 h 5316221"/>
              <a:gd name="connsiteX32" fmla="*/ 4285093 w 5315175"/>
              <a:gd name="connsiteY32" fmla="*/ 4964943 h 5316221"/>
              <a:gd name="connsiteX33" fmla="*/ 4212231 w 5315175"/>
              <a:gd name="connsiteY33" fmla="*/ 4924373 h 5316221"/>
              <a:gd name="connsiteX34" fmla="*/ 3840165 w 5315175"/>
              <a:gd name="connsiteY34" fmla="*/ 4324298 h 5316221"/>
              <a:gd name="connsiteX35" fmla="*/ 3820454 w 5315175"/>
              <a:gd name="connsiteY35" fmla="*/ 3871680 h 5316221"/>
              <a:gd name="connsiteX36" fmla="*/ 4228524 w 5315175"/>
              <a:gd name="connsiteY36" fmla="*/ 3599926 h 5316221"/>
              <a:gd name="connsiteX37" fmla="*/ 4267179 w 5315175"/>
              <a:gd name="connsiteY37" fmla="*/ 3428640 h 5316221"/>
              <a:gd name="connsiteX38" fmla="*/ 3797323 w 5315175"/>
              <a:gd name="connsiteY38" fmla="*/ 3580215 h 5316221"/>
              <a:gd name="connsiteX39" fmla="*/ 3711598 w 5315175"/>
              <a:gd name="connsiteY39" fmla="*/ 3588787 h 5316221"/>
              <a:gd name="connsiteX40" fmla="*/ 3711637 w 5315175"/>
              <a:gd name="connsiteY40" fmla="*/ 3588748 h 5316221"/>
              <a:gd name="connsiteX41" fmla="*/ 3506740 w 5315175"/>
              <a:gd name="connsiteY41" fmla="*/ 3503023 h 5316221"/>
              <a:gd name="connsiteX42" fmla="*/ 3592465 w 5315175"/>
              <a:gd name="connsiteY42" fmla="*/ 3707920 h 5316221"/>
              <a:gd name="connsiteX43" fmla="*/ 3583892 w 5315175"/>
              <a:gd name="connsiteY43" fmla="*/ 3793645 h 5316221"/>
              <a:gd name="connsiteX44" fmla="*/ 3434329 w 5315175"/>
              <a:gd name="connsiteY44" fmla="*/ 4384688 h 5316221"/>
              <a:gd name="connsiteX45" fmla="*/ 3715458 w 5315175"/>
              <a:gd name="connsiteY45" fmla="*/ 4925676 h 5316221"/>
              <a:gd name="connsiteX46" fmla="*/ 4285114 w 5315175"/>
              <a:gd name="connsiteY46" fmla="*/ 5142977 h 5316221"/>
              <a:gd name="connsiteX47" fmla="*/ 4285103 w 5315175"/>
              <a:gd name="connsiteY47" fmla="*/ 5142967 h 5316221"/>
              <a:gd name="connsiteX48" fmla="*/ 4975116 w 5315175"/>
              <a:gd name="connsiteY48" fmla="*/ 4793297 h 5316221"/>
              <a:gd name="connsiteX49" fmla="*/ 5102597 w 5315175"/>
              <a:gd name="connsiteY49" fmla="*/ 4030305 h 5316221"/>
              <a:gd name="connsiteX50" fmla="*/ 4563754 w 5315175"/>
              <a:gd name="connsiteY50" fmla="*/ 3475317 h 5316221"/>
              <a:gd name="connsiteX51" fmla="*/ 4267179 w 5315175"/>
              <a:gd name="connsiteY51" fmla="*/ 3428640 h 5316221"/>
              <a:gd name="connsiteX52" fmla="*/ 2493045 w 5315175"/>
              <a:gd name="connsiteY52" fmla="*/ 2400181 h 5316221"/>
              <a:gd name="connsiteX53" fmla="*/ 2424292 w 5315175"/>
              <a:gd name="connsiteY53" fmla="*/ 2424897 h 5316221"/>
              <a:gd name="connsiteX54" fmla="*/ 2405727 w 5315175"/>
              <a:gd name="connsiteY54" fmla="*/ 2518313 h 5316221"/>
              <a:gd name="connsiteX55" fmla="*/ 2484907 w 5315175"/>
              <a:gd name="connsiteY55" fmla="*/ 2571237 h 5316221"/>
              <a:gd name="connsiteX56" fmla="*/ 2545532 w 5315175"/>
              <a:gd name="connsiteY56" fmla="*/ 2546136 h 5316221"/>
              <a:gd name="connsiteX57" fmla="*/ 2570632 w 5315175"/>
              <a:gd name="connsiteY57" fmla="*/ 2485512 h 5316221"/>
              <a:gd name="connsiteX58" fmla="*/ 2517708 w 5315175"/>
              <a:gd name="connsiteY58" fmla="*/ 2406331 h 5316221"/>
              <a:gd name="connsiteX59" fmla="*/ 2493045 w 5315175"/>
              <a:gd name="connsiteY59" fmla="*/ 2400181 h 5316221"/>
              <a:gd name="connsiteX60" fmla="*/ 2484907 w 5315175"/>
              <a:gd name="connsiteY60" fmla="*/ 1370587 h 5316221"/>
              <a:gd name="connsiteX61" fmla="*/ 2545757 w 5315175"/>
              <a:gd name="connsiteY61" fmla="*/ 1395962 h 5316221"/>
              <a:gd name="connsiteX62" fmla="*/ 2545796 w 5315175"/>
              <a:gd name="connsiteY62" fmla="*/ 1395922 h 5316221"/>
              <a:gd name="connsiteX63" fmla="*/ 2802971 w 5315175"/>
              <a:gd name="connsiteY63" fmla="*/ 1653097 h 5316221"/>
              <a:gd name="connsiteX64" fmla="*/ 2681232 w 5315175"/>
              <a:gd name="connsiteY64" fmla="*/ 1774837 h 5316221"/>
              <a:gd name="connsiteX65" fmla="*/ 2570632 w 5315175"/>
              <a:gd name="connsiteY65" fmla="*/ 1663394 h 5316221"/>
              <a:gd name="connsiteX66" fmla="*/ 2570632 w 5315175"/>
              <a:gd name="connsiteY66" fmla="*/ 2243757 h 5316221"/>
              <a:gd name="connsiteX67" fmla="*/ 2726661 w 5315175"/>
              <a:gd name="connsiteY67" fmla="*/ 2399787 h 5316221"/>
              <a:gd name="connsiteX68" fmla="*/ 3478475 w 5315175"/>
              <a:gd name="connsiteY68" fmla="*/ 2399787 h 5316221"/>
              <a:gd name="connsiteX69" fmla="*/ 3366993 w 5315175"/>
              <a:gd name="connsiteY69" fmla="*/ 2289226 h 5316221"/>
              <a:gd name="connsiteX70" fmla="*/ 3488732 w 5315175"/>
              <a:gd name="connsiteY70" fmla="*/ 2167487 h 5316221"/>
              <a:gd name="connsiteX71" fmla="*/ 3745907 w 5315175"/>
              <a:gd name="connsiteY71" fmla="*/ 2424662 h 5316221"/>
              <a:gd name="connsiteX72" fmla="*/ 3771282 w 5315175"/>
              <a:gd name="connsiteY72" fmla="*/ 2485512 h 5316221"/>
              <a:gd name="connsiteX73" fmla="*/ 3745907 w 5315175"/>
              <a:gd name="connsiteY73" fmla="*/ 2546362 h 5316221"/>
              <a:gd name="connsiteX74" fmla="*/ 3745946 w 5315175"/>
              <a:gd name="connsiteY74" fmla="*/ 2546401 h 5316221"/>
              <a:gd name="connsiteX75" fmla="*/ 3488771 w 5315175"/>
              <a:gd name="connsiteY75" fmla="*/ 2803576 h 5316221"/>
              <a:gd name="connsiteX76" fmla="*/ 3367032 w 5315175"/>
              <a:gd name="connsiteY76" fmla="*/ 2681837 h 5316221"/>
              <a:gd name="connsiteX77" fmla="*/ 3478484 w 5315175"/>
              <a:gd name="connsiteY77" fmla="*/ 2571237 h 5316221"/>
              <a:gd name="connsiteX78" fmla="*/ 2726671 w 5315175"/>
              <a:gd name="connsiteY78" fmla="*/ 2571237 h 5316221"/>
              <a:gd name="connsiteX79" fmla="*/ 2541211 w 5315175"/>
              <a:gd name="connsiteY79" fmla="*/ 2737328 h 5316221"/>
              <a:gd name="connsiteX80" fmla="*/ 2301945 w 5315175"/>
              <a:gd name="connsiteY80" fmla="*/ 2668483 h 5316221"/>
              <a:gd name="connsiteX81" fmla="*/ 2233091 w 5315175"/>
              <a:gd name="connsiteY81" fmla="*/ 2429217 h 5316221"/>
              <a:gd name="connsiteX82" fmla="*/ 2399182 w 5315175"/>
              <a:gd name="connsiteY82" fmla="*/ 2243757 h 5316221"/>
              <a:gd name="connsiteX83" fmla="*/ 2399182 w 5315175"/>
              <a:gd name="connsiteY83" fmla="*/ 1663394 h 5316221"/>
              <a:gd name="connsiteX84" fmla="*/ 2288621 w 5315175"/>
              <a:gd name="connsiteY84" fmla="*/ 1774876 h 5316221"/>
              <a:gd name="connsiteX85" fmla="*/ 2166882 w 5315175"/>
              <a:gd name="connsiteY85" fmla="*/ 1653137 h 5316221"/>
              <a:gd name="connsiteX86" fmla="*/ 2424057 w 5315175"/>
              <a:gd name="connsiteY86" fmla="*/ 1395962 h 5316221"/>
              <a:gd name="connsiteX87" fmla="*/ 2484907 w 5315175"/>
              <a:gd name="connsiteY87" fmla="*/ 1370587 h 5316221"/>
              <a:gd name="connsiteX88" fmla="*/ 2399095 w 5315175"/>
              <a:gd name="connsiteY88" fmla="*/ 513791 h 5316221"/>
              <a:gd name="connsiteX89" fmla="*/ 1149273 w 5315175"/>
              <a:gd name="connsiteY89" fmla="*/ 1032428 h 5316221"/>
              <a:gd name="connsiteX90" fmla="*/ 1427042 w 5315175"/>
              <a:gd name="connsiteY90" fmla="*/ 1310197 h 5316221"/>
              <a:gd name="connsiteX91" fmla="*/ 1305302 w 5315175"/>
              <a:gd name="connsiteY91" fmla="*/ 1431936 h 5316221"/>
              <a:gd name="connsiteX92" fmla="*/ 1027534 w 5315175"/>
              <a:gd name="connsiteY92" fmla="*/ 1154168 h 5316221"/>
              <a:gd name="connsiteX93" fmla="*/ 513184 w 5315175"/>
              <a:gd name="connsiteY93" fmla="*/ 2399776 h 5316221"/>
              <a:gd name="connsiteX94" fmla="*/ 856084 w 5315175"/>
              <a:gd name="connsiteY94" fmla="*/ 2399776 h 5316221"/>
              <a:gd name="connsiteX95" fmla="*/ 856084 w 5315175"/>
              <a:gd name="connsiteY95" fmla="*/ 2571226 h 5316221"/>
              <a:gd name="connsiteX96" fmla="*/ 513184 w 5315175"/>
              <a:gd name="connsiteY96" fmla="*/ 2571226 h 5316221"/>
              <a:gd name="connsiteX97" fmla="*/ 1031825 w 5315175"/>
              <a:gd name="connsiteY97" fmla="*/ 3821048 h 5316221"/>
              <a:gd name="connsiteX98" fmla="*/ 1309593 w 5315175"/>
              <a:gd name="connsiteY98" fmla="*/ 3543279 h 5316221"/>
              <a:gd name="connsiteX99" fmla="*/ 1431333 w 5315175"/>
              <a:gd name="connsiteY99" fmla="*/ 3665019 h 5316221"/>
              <a:gd name="connsiteX100" fmla="*/ 1153564 w 5315175"/>
              <a:gd name="connsiteY100" fmla="*/ 3942787 h 5316221"/>
              <a:gd name="connsiteX101" fmla="*/ 2399173 w 5315175"/>
              <a:gd name="connsiteY101" fmla="*/ 4457137 h 5316221"/>
              <a:gd name="connsiteX102" fmla="*/ 2399173 w 5315175"/>
              <a:gd name="connsiteY102" fmla="*/ 4114237 h 5316221"/>
              <a:gd name="connsiteX103" fmla="*/ 2570623 w 5315175"/>
              <a:gd name="connsiteY103" fmla="*/ 4114237 h 5316221"/>
              <a:gd name="connsiteX104" fmla="*/ 2570623 w 5315175"/>
              <a:gd name="connsiteY104" fmla="*/ 4457137 h 5316221"/>
              <a:gd name="connsiteX105" fmla="*/ 3256423 w 5315175"/>
              <a:gd name="connsiteY105" fmla="*/ 4299384 h 5316221"/>
              <a:gd name="connsiteX106" fmla="*/ 3256423 w 5315175"/>
              <a:gd name="connsiteY106" fmla="*/ 4285687 h 5316221"/>
              <a:gd name="connsiteX107" fmla="*/ 3416734 w 5315175"/>
              <a:gd name="connsiteY107" fmla="*/ 3734480 h 5316221"/>
              <a:gd name="connsiteX108" fmla="*/ 3263271 w 5315175"/>
              <a:gd name="connsiteY108" fmla="*/ 3376160 h 5316221"/>
              <a:gd name="connsiteX109" fmla="*/ 3263222 w 5315175"/>
              <a:gd name="connsiteY109" fmla="*/ 3376199 h 5316221"/>
              <a:gd name="connsiteX110" fmla="*/ 3281592 w 5315175"/>
              <a:gd name="connsiteY110" fmla="*/ 3282244 h 5316221"/>
              <a:gd name="connsiteX111" fmla="*/ 3375546 w 5315175"/>
              <a:gd name="connsiteY111" fmla="*/ 3263875 h 5316221"/>
              <a:gd name="connsiteX112" fmla="*/ 3733867 w 5315175"/>
              <a:gd name="connsiteY112" fmla="*/ 3417337 h 5316221"/>
              <a:gd name="connsiteX113" fmla="*/ 4285074 w 5315175"/>
              <a:gd name="connsiteY113" fmla="*/ 3257026 h 5316221"/>
              <a:gd name="connsiteX114" fmla="*/ 4301377 w 5315175"/>
              <a:gd name="connsiteY114" fmla="*/ 3257026 h 5316221"/>
              <a:gd name="connsiteX115" fmla="*/ 4456524 w 5315175"/>
              <a:gd name="connsiteY115" fmla="*/ 2571226 h 5316221"/>
              <a:gd name="connsiteX116" fmla="*/ 4113624 w 5315175"/>
              <a:gd name="connsiteY116" fmla="*/ 2571226 h 5316221"/>
              <a:gd name="connsiteX117" fmla="*/ 4113624 w 5315175"/>
              <a:gd name="connsiteY117" fmla="*/ 2399776 h 5316221"/>
              <a:gd name="connsiteX118" fmla="*/ 4456524 w 5315175"/>
              <a:gd name="connsiteY118" fmla="*/ 2399776 h 5316221"/>
              <a:gd name="connsiteX119" fmla="*/ 3942174 w 5315175"/>
              <a:gd name="connsiteY119" fmla="*/ 1154168 h 5316221"/>
              <a:gd name="connsiteX120" fmla="*/ 3660124 w 5315175"/>
              <a:gd name="connsiteY120" fmla="*/ 1427645 h 5316221"/>
              <a:gd name="connsiteX121" fmla="*/ 3538385 w 5315175"/>
              <a:gd name="connsiteY121" fmla="*/ 1305906 h 5316221"/>
              <a:gd name="connsiteX122" fmla="*/ 3816153 w 5315175"/>
              <a:gd name="connsiteY122" fmla="*/ 1028137 h 5316221"/>
              <a:gd name="connsiteX123" fmla="*/ 2570545 w 5315175"/>
              <a:gd name="connsiteY123" fmla="*/ 513791 h 5316221"/>
              <a:gd name="connsiteX124" fmla="*/ 2570545 w 5315175"/>
              <a:gd name="connsiteY124" fmla="*/ 856691 h 5316221"/>
              <a:gd name="connsiteX125" fmla="*/ 2399095 w 5315175"/>
              <a:gd name="connsiteY125" fmla="*/ 856691 h 5316221"/>
              <a:gd name="connsiteX126" fmla="*/ 2564980 w 5315175"/>
              <a:gd name="connsiteY126" fmla="*/ 172386 h 5316221"/>
              <a:gd name="connsiteX127" fmla="*/ 1176627 w 5315175"/>
              <a:gd name="connsiteY127" fmla="*/ 575940 h 5316221"/>
              <a:gd name="connsiteX128" fmla="*/ 298636 w 5315175"/>
              <a:gd name="connsiteY128" fmla="*/ 1724655 h 5316221"/>
              <a:gd name="connsiteX129" fmla="*/ 273604 w 5315175"/>
              <a:gd name="connsiteY129" fmla="*/ 3170224 h 5316221"/>
              <a:gd name="connsiteX130" fmla="*/ 1111339 w 5315175"/>
              <a:gd name="connsiteY130" fmla="*/ 4348722 h 5316221"/>
              <a:gd name="connsiteX131" fmla="*/ 2484898 w 5315175"/>
              <a:gd name="connsiteY131" fmla="*/ 4800077 h 5316221"/>
              <a:gd name="connsiteX132" fmla="*/ 2485045 w 5315175"/>
              <a:gd name="connsiteY132" fmla="*/ 4800204 h 5316221"/>
              <a:gd name="connsiteX133" fmla="*/ 3324307 w 5315175"/>
              <a:gd name="connsiteY133" fmla="*/ 4640775 h 5316221"/>
              <a:gd name="connsiteX134" fmla="*/ 3277996 w 5315175"/>
              <a:gd name="connsiteY134" fmla="*/ 4476173 h 5316221"/>
              <a:gd name="connsiteX135" fmla="*/ 1842225 w 5315175"/>
              <a:gd name="connsiteY135" fmla="*/ 4528519 h 5316221"/>
              <a:gd name="connsiteX136" fmla="*/ 695959 w 5315175"/>
              <a:gd name="connsiteY136" fmla="*/ 3662315 h 5316221"/>
              <a:gd name="connsiteX137" fmla="*/ 354441 w 5315175"/>
              <a:gd name="connsiteY137" fmla="*/ 2266810 h 5316221"/>
              <a:gd name="connsiteX138" fmla="*/ 971053 w 5315175"/>
              <a:gd name="connsiteY138" fmla="*/ 969178 h 5316221"/>
              <a:gd name="connsiteX139" fmla="*/ 2268685 w 5315175"/>
              <a:gd name="connsiteY139" fmla="*/ 352539 h 5316221"/>
              <a:gd name="connsiteX140" fmla="*/ 3664190 w 5315175"/>
              <a:gd name="connsiteY140" fmla="*/ 694097 h 5316221"/>
              <a:gd name="connsiteX141" fmla="*/ 4530394 w 5315175"/>
              <a:gd name="connsiteY141" fmla="*/ 1840262 h 5316221"/>
              <a:gd name="connsiteX142" fmla="*/ 4478049 w 5315175"/>
              <a:gd name="connsiteY142" fmla="*/ 3276033 h 5316221"/>
              <a:gd name="connsiteX143" fmla="*/ 4642641 w 5315175"/>
              <a:gd name="connsiteY143" fmla="*/ 3322305 h 5316221"/>
              <a:gd name="connsiteX144" fmla="*/ 4718079 w 5315175"/>
              <a:gd name="connsiteY144" fmla="*/ 1878402 h 5316221"/>
              <a:gd name="connsiteX145" fmla="*/ 3921982 w 5315175"/>
              <a:gd name="connsiteY145" fmla="*/ 671394 h 5316221"/>
              <a:gd name="connsiteX146" fmla="*/ 2564980 w 5315175"/>
              <a:gd name="connsiteY146" fmla="*/ 172386 h 5316221"/>
              <a:gd name="connsiteX147" fmla="*/ 2444790 w 5315175"/>
              <a:gd name="connsiteY147" fmla="*/ 342 h 5316221"/>
              <a:gd name="connsiteX148" fmla="*/ 3848778 w 5315175"/>
              <a:gd name="connsiteY148" fmla="*/ 406842 h 5316221"/>
              <a:gd name="connsiteX149" fmla="*/ 4855043 w 5315175"/>
              <a:gd name="connsiteY149" fmla="*/ 1732493 h 5316221"/>
              <a:gd name="connsiteX150" fmla="*/ 4799473 w 5315175"/>
              <a:gd name="connsiteY150" fmla="*/ 3395950 h 5316221"/>
              <a:gd name="connsiteX151" fmla="*/ 4799601 w 5315175"/>
              <a:gd name="connsiteY151" fmla="*/ 3395950 h 5316221"/>
              <a:gd name="connsiteX152" fmla="*/ 5306299 w 5315175"/>
              <a:gd name="connsiteY152" fmla="*/ 4152701 h 5316221"/>
              <a:gd name="connsiteX153" fmla="*/ 5013649 w 5315175"/>
              <a:gd name="connsiteY153" fmla="*/ 5015153 h 5316221"/>
              <a:gd name="connsiteX154" fmla="*/ 4151039 w 5315175"/>
              <a:gd name="connsiteY154" fmla="*/ 5307265 h 5316221"/>
              <a:gd name="connsiteX155" fmla="*/ 3394553 w 5315175"/>
              <a:gd name="connsiteY155" fmla="*/ 4800106 h 5316221"/>
              <a:gd name="connsiteX156" fmla="*/ 1731096 w 5315175"/>
              <a:gd name="connsiteY156" fmla="*/ 4854637 h 5316221"/>
              <a:gd name="connsiteX157" fmla="*/ 406032 w 5315175"/>
              <a:gd name="connsiteY157" fmla="*/ 3847588 h 5316221"/>
              <a:gd name="connsiteX158" fmla="*/ 13186 w 5315175"/>
              <a:gd name="connsiteY158" fmla="*/ 2230276 h 5316221"/>
              <a:gd name="connsiteX159" fmla="*/ 728682 w 5315175"/>
              <a:gd name="connsiteY159" fmla="*/ 727590 h 5316221"/>
              <a:gd name="connsiteX160" fmla="*/ 2231759 w 5315175"/>
              <a:gd name="connsiteY160" fmla="*/ 13045 h 5316221"/>
              <a:gd name="connsiteX161" fmla="*/ 2444790 w 5315175"/>
              <a:gd name="connsiteY161" fmla="*/ 342 h 5316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Lst>
            <a:rect l="l" t="t" r="r" b="b"/>
            <a:pathLst>
              <a:path w="5315175" h="5316221">
                <a:moveTo>
                  <a:pt x="4293261" y="4028943"/>
                </a:moveTo>
                <a:cubicBezTo>
                  <a:pt x="4268229" y="4026547"/>
                  <a:pt x="4242897" y="4035261"/>
                  <a:pt x="4224498" y="4053652"/>
                </a:cubicBezTo>
                <a:cubicBezTo>
                  <a:pt x="4199976" y="4078184"/>
                  <a:pt x="4192658" y="4115041"/>
                  <a:pt x="4205942" y="4147078"/>
                </a:cubicBezTo>
                <a:cubicBezTo>
                  <a:pt x="4219188" y="4179105"/>
                  <a:pt x="4250451" y="4200002"/>
                  <a:pt x="4285123" y="4200002"/>
                </a:cubicBezTo>
                <a:cubicBezTo>
                  <a:pt x="4307852" y="4200002"/>
                  <a:pt x="4329671" y="4190969"/>
                  <a:pt x="4345748" y="4174902"/>
                </a:cubicBezTo>
                <a:cubicBezTo>
                  <a:pt x="4361815" y="4158825"/>
                  <a:pt x="4370848" y="4137006"/>
                  <a:pt x="4370848" y="4114277"/>
                </a:cubicBezTo>
                <a:cubicBezTo>
                  <a:pt x="4370848" y="4079605"/>
                  <a:pt x="4349951" y="4048342"/>
                  <a:pt x="4317924" y="4035096"/>
                </a:cubicBezTo>
                <a:cubicBezTo>
                  <a:pt x="4309915" y="4031775"/>
                  <a:pt x="4301605" y="4029742"/>
                  <a:pt x="4293261" y="4028943"/>
                </a:cubicBezTo>
                <a:close/>
                <a:moveTo>
                  <a:pt x="4285123" y="3857102"/>
                </a:moveTo>
                <a:cubicBezTo>
                  <a:pt x="4353311" y="3857102"/>
                  <a:pt x="4418756" y="3884211"/>
                  <a:pt x="4466978" y="3932422"/>
                </a:cubicBezTo>
                <a:cubicBezTo>
                  <a:pt x="4515199" y="3980624"/>
                  <a:pt x="4542298" y="4046079"/>
                  <a:pt x="4542298" y="4114277"/>
                </a:cubicBezTo>
                <a:cubicBezTo>
                  <a:pt x="4542298" y="4182465"/>
                  <a:pt x="4515189" y="4247910"/>
                  <a:pt x="4466978" y="4296122"/>
                </a:cubicBezTo>
                <a:cubicBezTo>
                  <a:pt x="4418766" y="4344343"/>
                  <a:pt x="4353311" y="4371442"/>
                  <a:pt x="4285123" y="4371442"/>
                </a:cubicBezTo>
                <a:cubicBezTo>
                  <a:pt x="4216935" y="4371442"/>
                  <a:pt x="4151490" y="4344343"/>
                  <a:pt x="4103268" y="4296122"/>
                </a:cubicBezTo>
                <a:cubicBezTo>
                  <a:pt x="4055047" y="4247920"/>
                  <a:pt x="4027948" y="4182465"/>
                  <a:pt x="4027948" y="4114277"/>
                </a:cubicBezTo>
                <a:cubicBezTo>
                  <a:pt x="4027948" y="4046079"/>
                  <a:pt x="4055057" y="3980634"/>
                  <a:pt x="4103268" y="3932422"/>
                </a:cubicBezTo>
                <a:cubicBezTo>
                  <a:pt x="4151480" y="3884201"/>
                  <a:pt x="4216925" y="3857102"/>
                  <a:pt x="4285123" y="3857102"/>
                </a:cubicBezTo>
                <a:close/>
                <a:moveTo>
                  <a:pt x="4243945" y="3771376"/>
                </a:moveTo>
                <a:cubicBezTo>
                  <a:pt x="4128721" y="3780253"/>
                  <a:pt x="4026429" y="3848451"/>
                  <a:pt x="3973926" y="3951399"/>
                </a:cubicBezTo>
                <a:cubicBezTo>
                  <a:pt x="3927389" y="4042140"/>
                  <a:pt x="3932249" y="4150712"/>
                  <a:pt x="3986780" y="4236858"/>
                </a:cubicBezTo>
                <a:lnTo>
                  <a:pt x="3986780" y="4236897"/>
                </a:lnTo>
                <a:lnTo>
                  <a:pt x="4285093" y="4722081"/>
                </a:lnTo>
                <a:lnTo>
                  <a:pt x="4583406" y="4234291"/>
                </a:lnTo>
                <a:lnTo>
                  <a:pt x="4583396" y="4236848"/>
                </a:lnTo>
                <a:cubicBezTo>
                  <a:pt x="4638583" y="4150291"/>
                  <a:pt x="4643482" y="4040876"/>
                  <a:pt x="4596260" y="3949675"/>
                </a:cubicBezTo>
                <a:cubicBezTo>
                  <a:pt x="4543296" y="3847422"/>
                  <a:pt x="4441122" y="3779910"/>
                  <a:pt x="4326231" y="3771376"/>
                </a:cubicBezTo>
                <a:close/>
                <a:moveTo>
                  <a:pt x="4228524" y="3599926"/>
                </a:moveTo>
                <a:cubicBezTo>
                  <a:pt x="4266145" y="3596478"/>
                  <a:pt x="4304031" y="3596478"/>
                  <a:pt x="4341652" y="3599926"/>
                </a:cubicBezTo>
                <a:lnTo>
                  <a:pt x="4341661" y="3599926"/>
                </a:lnTo>
                <a:cubicBezTo>
                  <a:pt x="4515668" y="3613476"/>
                  <a:pt x="4670130" y="3716375"/>
                  <a:pt x="4749732" y="3871680"/>
                </a:cubicBezTo>
                <a:cubicBezTo>
                  <a:pt x="4822486" y="4015688"/>
                  <a:pt x="4815030" y="4187177"/>
                  <a:pt x="4730030" y="4324298"/>
                </a:cubicBezTo>
                <a:lnTo>
                  <a:pt x="4357964" y="4924373"/>
                </a:lnTo>
                <a:cubicBezTo>
                  <a:pt x="4342347" y="4949590"/>
                  <a:pt x="4314749" y="4964943"/>
                  <a:pt x="4285093" y="4964943"/>
                </a:cubicBezTo>
                <a:cubicBezTo>
                  <a:pt x="4255436" y="4964943"/>
                  <a:pt x="4227848" y="4949590"/>
                  <a:pt x="4212231" y="4924373"/>
                </a:cubicBezTo>
                <a:lnTo>
                  <a:pt x="3840165" y="4324298"/>
                </a:lnTo>
                <a:cubicBezTo>
                  <a:pt x="3755165" y="4187177"/>
                  <a:pt x="3747700" y="4015688"/>
                  <a:pt x="3820454" y="3871680"/>
                </a:cubicBezTo>
                <a:cubicBezTo>
                  <a:pt x="3900055" y="3716385"/>
                  <a:pt x="4054507" y="3613476"/>
                  <a:pt x="4228524" y="3599926"/>
                </a:cubicBezTo>
                <a:close/>
                <a:moveTo>
                  <a:pt x="4267179" y="3428640"/>
                </a:moveTo>
                <a:cubicBezTo>
                  <a:pt x="4101219" y="3431963"/>
                  <a:pt x="3937514" y="3483462"/>
                  <a:pt x="3797323" y="3580215"/>
                </a:cubicBezTo>
                <a:cubicBezTo>
                  <a:pt x="3772370" y="3598241"/>
                  <a:pt x="3739648" y="3601533"/>
                  <a:pt x="3711598" y="3588787"/>
                </a:cubicBezTo>
                <a:lnTo>
                  <a:pt x="3711637" y="3588748"/>
                </a:lnTo>
                <a:lnTo>
                  <a:pt x="3506740" y="3503023"/>
                </a:lnTo>
                <a:lnTo>
                  <a:pt x="3592465" y="3707920"/>
                </a:lnTo>
                <a:cubicBezTo>
                  <a:pt x="3605211" y="3735969"/>
                  <a:pt x="3601919" y="3768692"/>
                  <a:pt x="3583892" y="3793645"/>
                </a:cubicBezTo>
                <a:cubicBezTo>
                  <a:pt x="3463299" y="3965703"/>
                  <a:pt x="3410062" y="4176037"/>
                  <a:pt x="3434329" y="4384688"/>
                </a:cubicBezTo>
                <a:cubicBezTo>
                  <a:pt x="3458587" y="4593377"/>
                  <a:pt x="3558626" y="4785910"/>
                  <a:pt x="3715458" y="4925676"/>
                </a:cubicBezTo>
                <a:cubicBezTo>
                  <a:pt x="3872330" y="5065481"/>
                  <a:pt x="4075013" y="5142780"/>
                  <a:pt x="4285114" y="5142977"/>
                </a:cubicBezTo>
                <a:lnTo>
                  <a:pt x="4285103" y="5142967"/>
                </a:lnTo>
                <a:cubicBezTo>
                  <a:pt x="4557631" y="5142702"/>
                  <a:pt x="4813767" y="5012890"/>
                  <a:pt x="4975116" y="4793297"/>
                </a:cubicBezTo>
                <a:cubicBezTo>
                  <a:pt x="5136465" y="4573665"/>
                  <a:pt x="5183805" y="4290429"/>
                  <a:pt x="5102597" y="4030305"/>
                </a:cubicBezTo>
                <a:cubicBezTo>
                  <a:pt x="5021428" y="3770191"/>
                  <a:pt x="4821389" y="3564137"/>
                  <a:pt x="4563754" y="3475317"/>
                </a:cubicBezTo>
                <a:cubicBezTo>
                  <a:pt x="4467145" y="3441994"/>
                  <a:pt x="4366756" y="3426645"/>
                  <a:pt x="4267179" y="3428640"/>
                </a:cubicBezTo>
                <a:close/>
                <a:moveTo>
                  <a:pt x="2493045" y="2400181"/>
                </a:moveTo>
                <a:cubicBezTo>
                  <a:pt x="2468014" y="2397783"/>
                  <a:pt x="2442684" y="2406491"/>
                  <a:pt x="2424292" y="2424897"/>
                </a:cubicBezTo>
                <a:cubicBezTo>
                  <a:pt x="2399760" y="2449429"/>
                  <a:pt x="2392451" y="2486276"/>
                  <a:pt x="2405727" y="2518313"/>
                </a:cubicBezTo>
                <a:cubicBezTo>
                  <a:pt x="2418972" y="2550340"/>
                  <a:pt x="2450235" y="2571237"/>
                  <a:pt x="2484907" y="2571237"/>
                </a:cubicBezTo>
                <a:cubicBezTo>
                  <a:pt x="2507636" y="2571237"/>
                  <a:pt x="2529455" y="2562204"/>
                  <a:pt x="2545532" y="2546136"/>
                </a:cubicBezTo>
                <a:cubicBezTo>
                  <a:pt x="2561599" y="2530059"/>
                  <a:pt x="2570632" y="2508241"/>
                  <a:pt x="2570632" y="2485512"/>
                </a:cubicBezTo>
                <a:cubicBezTo>
                  <a:pt x="2570632" y="2450840"/>
                  <a:pt x="2549735" y="2419577"/>
                  <a:pt x="2517708" y="2406331"/>
                </a:cubicBezTo>
                <a:cubicBezTo>
                  <a:pt x="2509699" y="2403013"/>
                  <a:pt x="2501389" y="2400980"/>
                  <a:pt x="2493045" y="2400181"/>
                </a:cubicBezTo>
                <a:close/>
                <a:moveTo>
                  <a:pt x="2484907" y="1370587"/>
                </a:moveTo>
                <a:cubicBezTo>
                  <a:pt x="2507754" y="1370587"/>
                  <a:pt x="2529690" y="1379738"/>
                  <a:pt x="2545757" y="1395962"/>
                </a:cubicBezTo>
                <a:lnTo>
                  <a:pt x="2545796" y="1395922"/>
                </a:lnTo>
                <a:lnTo>
                  <a:pt x="2802971" y="1653097"/>
                </a:lnTo>
                <a:lnTo>
                  <a:pt x="2681232" y="1774837"/>
                </a:lnTo>
                <a:lnTo>
                  <a:pt x="2570632" y="1663394"/>
                </a:lnTo>
                <a:lnTo>
                  <a:pt x="2570632" y="2243757"/>
                </a:lnTo>
                <a:cubicBezTo>
                  <a:pt x="2643425" y="2269710"/>
                  <a:pt x="2700718" y="2327004"/>
                  <a:pt x="2726661" y="2399787"/>
                </a:cubicBezTo>
                <a:lnTo>
                  <a:pt x="3478475" y="2399787"/>
                </a:lnTo>
                <a:lnTo>
                  <a:pt x="3366993" y="2289226"/>
                </a:lnTo>
                <a:lnTo>
                  <a:pt x="3488732" y="2167487"/>
                </a:lnTo>
                <a:lnTo>
                  <a:pt x="3745907" y="2424662"/>
                </a:lnTo>
                <a:cubicBezTo>
                  <a:pt x="3762131" y="2440739"/>
                  <a:pt x="3771282" y="2462665"/>
                  <a:pt x="3771282" y="2485512"/>
                </a:cubicBezTo>
                <a:cubicBezTo>
                  <a:pt x="3771282" y="2508359"/>
                  <a:pt x="3762131" y="2530294"/>
                  <a:pt x="3745907" y="2546362"/>
                </a:cubicBezTo>
                <a:lnTo>
                  <a:pt x="3745946" y="2546401"/>
                </a:lnTo>
                <a:lnTo>
                  <a:pt x="3488771" y="2803576"/>
                </a:lnTo>
                <a:lnTo>
                  <a:pt x="3367032" y="2681837"/>
                </a:lnTo>
                <a:lnTo>
                  <a:pt x="3478484" y="2571237"/>
                </a:lnTo>
                <a:lnTo>
                  <a:pt x="2726671" y="2571237"/>
                </a:lnTo>
                <a:cubicBezTo>
                  <a:pt x="2697544" y="2654826"/>
                  <a:pt x="2627465" y="2717547"/>
                  <a:pt x="2541211" y="2737328"/>
                </a:cubicBezTo>
                <a:cubicBezTo>
                  <a:pt x="2454908" y="2757079"/>
                  <a:pt x="2364549" y="2731057"/>
                  <a:pt x="2301945" y="2668483"/>
                </a:cubicBezTo>
                <a:cubicBezTo>
                  <a:pt x="2239371" y="2605870"/>
                  <a:pt x="2213350" y="2515520"/>
                  <a:pt x="2233091" y="2429217"/>
                </a:cubicBezTo>
                <a:cubicBezTo>
                  <a:pt x="2252871" y="2342953"/>
                  <a:pt x="2315603" y="2272884"/>
                  <a:pt x="2399182" y="2243757"/>
                </a:cubicBezTo>
                <a:lnTo>
                  <a:pt x="2399182" y="1663394"/>
                </a:lnTo>
                <a:lnTo>
                  <a:pt x="2288621" y="1774876"/>
                </a:lnTo>
                <a:lnTo>
                  <a:pt x="2166882" y="1653137"/>
                </a:lnTo>
                <a:lnTo>
                  <a:pt x="2424057" y="1395962"/>
                </a:lnTo>
                <a:cubicBezTo>
                  <a:pt x="2440134" y="1379738"/>
                  <a:pt x="2462060" y="1370587"/>
                  <a:pt x="2484907" y="1370587"/>
                </a:cubicBezTo>
                <a:close/>
                <a:moveTo>
                  <a:pt x="2399095" y="513791"/>
                </a:moveTo>
                <a:cubicBezTo>
                  <a:pt x="1934230" y="533160"/>
                  <a:pt x="1491291" y="716935"/>
                  <a:pt x="1149273" y="1032428"/>
                </a:cubicBezTo>
                <a:lnTo>
                  <a:pt x="1427042" y="1310197"/>
                </a:lnTo>
                <a:lnTo>
                  <a:pt x="1305302" y="1431936"/>
                </a:lnTo>
                <a:lnTo>
                  <a:pt x="1027534" y="1154168"/>
                </a:lnTo>
                <a:cubicBezTo>
                  <a:pt x="714564" y="1495726"/>
                  <a:pt x="532357" y="1936901"/>
                  <a:pt x="513184" y="2399776"/>
                </a:cubicBezTo>
                <a:lnTo>
                  <a:pt x="856084" y="2399776"/>
                </a:lnTo>
                <a:lnTo>
                  <a:pt x="856084" y="2571226"/>
                </a:lnTo>
                <a:lnTo>
                  <a:pt x="513184" y="2571226"/>
                </a:lnTo>
                <a:cubicBezTo>
                  <a:pt x="532553" y="3036091"/>
                  <a:pt x="716328" y="3479030"/>
                  <a:pt x="1031825" y="3821048"/>
                </a:cubicBezTo>
                <a:lnTo>
                  <a:pt x="1309593" y="3543279"/>
                </a:lnTo>
                <a:lnTo>
                  <a:pt x="1431333" y="3665019"/>
                </a:lnTo>
                <a:lnTo>
                  <a:pt x="1153564" y="3942787"/>
                </a:lnTo>
                <a:cubicBezTo>
                  <a:pt x="1495122" y="4255757"/>
                  <a:pt x="1936297" y="4437964"/>
                  <a:pt x="2399173" y="4457137"/>
                </a:cubicBezTo>
                <a:lnTo>
                  <a:pt x="2399173" y="4114237"/>
                </a:lnTo>
                <a:lnTo>
                  <a:pt x="2570623" y="4114237"/>
                </a:lnTo>
                <a:lnTo>
                  <a:pt x="2570623" y="4457137"/>
                </a:lnTo>
                <a:cubicBezTo>
                  <a:pt x="2806940" y="4447027"/>
                  <a:pt x="3039436" y="4393573"/>
                  <a:pt x="3256423" y="4299384"/>
                </a:cubicBezTo>
                <a:lnTo>
                  <a:pt x="3256423" y="4285687"/>
                </a:lnTo>
                <a:cubicBezTo>
                  <a:pt x="3256462" y="4090469"/>
                  <a:pt x="3312061" y="3899268"/>
                  <a:pt x="3416734" y="3734480"/>
                </a:cubicBezTo>
                <a:lnTo>
                  <a:pt x="3263271" y="3376160"/>
                </a:lnTo>
                <a:lnTo>
                  <a:pt x="3263222" y="3376199"/>
                </a:lnTo>
                <a:cubicBezTo>
                  <a:pt x="3249673" y="3344054"/>
                  <a:pt x="3256942" y="3306933"/>
                  <a:pt x="3281592" y="3282244"/>
                </a:cubicBezTo>
                <a:cubicBezTo>
                  <a:pt x="3306281" y="3257604"/>
                  <a:pt x="3343402" y="3250335"/>
                  <a:pt x="3375546" y="3263875"/>
                </a:cubicBezTo>
                <a:lnTo>
                  <a:pt x="3733867" y="3417337"/>
                </a:lnTo>
                <a:cubicBezTo>
                  <a:pt x="3898665" y="3312674"/>
                  <a:pt x="4089856" y="3257066"/>
                  <a:pt x="4285074" y="3257026"/>
                </a:cubicBezTo>
                <a:lnTo>
                  <a:pt x="4301377" y="3257026"/>
                </a:lnTo>
                <a:cubicBezTo>
                  <a:pt x="4394646" y="3039843"/>
                  <a:pt x="4447227" y="2807387"/>
                  <a:pt x="4456524" y="2571226"/>
                </a:cubicBezTo>
                <a:lnTo>
                  <a:pt x="4113624" y="2571226"/>
                </a:lnTo>
                <a:lnTo>
                  <a:pt x="4113624" y="2399776"/>
                </a:lnTo>
                <a:lnTo>
                  <a:pt x="4456524" y="2399776"/>
                </a:lnTo>
                <a:cubicBezTo>
                  <a:pt x="4437351" y="1936871"/>
                  <a:pt x="4255144" y="1495686"/>
                  <a:pt x="3942174" y="1154168"/>
                </a:cubicBezTo>
                <a:lnTo>
                  <a:pt x="3660124" y="1427645"/>
                </a:lnTo>
                <a:lnTo>
                  <a:pt x="3538385" y="1305906"/>
                </a:lnTo>
                <a:lnTo>
                  <a:pt x="3816153" y="1028137"/>
                </a:lnTo>
                <a:cubicBezTo>
                  <a:pt x="3474596" y="715171"/>
                  <a:pt x="3033421" y="532964"/>
                  <a:pt x="2570545" y="513791"/>
                </a:cubicBezTo>
                <a:lnTo>
                  <a:pt x="2570545" y="856691"/>
                </a:lnTo>
                <a:lnTo>
                  <a:pt x="2399095" y="856691"/>
                </a:lnTo>
                <a:close/>
                <a:moveTo>
                  <a:pt x="2564980" y="172386"/>
                </a:moveTo>
                <a:cubicBezTo>
                  <a:pt x="2070959" y="155202"/>
                  <a:pt x="1584433" y="296604"/>
                  <a:pt x="1176627" y="575940"/>
                </a:cubicBezTo>
                <a:cubicBezTo>
                  <a:pt x="768781" y="855237"/>
                  <a:pt x="461092" y="1257802"/>
                  <a:pt x="298636" y="1724655"/>
                </a:cubicBezTo>
                <a:cubicBezTo>
                  <a:pt x="136141" y="2191470"/>
                  <a:pt x="127372" y="2698051"/>
                  <a:pt x="273604" y="3170224"/>
                </a:cubicBezTo>
                <a:cubicBezTo>
                  <a:pt x="419837" y="3642485"/>
                  <a:pt x="713447" y="4055415"/>
                  <a:pt x="1111339" y="4348722"/>
                </a:cubicBezTo>
                <a:cubicBezTo>
                  <a:pt x="1509240" y="4641980"/>
                  <a:pt x="1990603" y="4800155"/>
                  <a:pt x="2484898" y="4800077"/>
                </a:cubicBezTo>
                <a:lnTo>
                  <a:pt x="2485045" y="4800204"/>
                </a:lnTo>
                <a:cubicBezTo>
                  <a:pt x="2772297" y="4800165"/>
                  <a:pt x="3057032" y="4746055"/>
                  <a:pt x="3324307" y="4640775"/>
                </a:cubicBezTo>
                <a:cubicBezTo>
                  <a:pt x="3304057" y="4587342"/>
                  <a:pt x="3288597" y="4532272"/>
                  <a:pt x="3277996" y="4476173"/>
                </a:cubicBezTo>
                <a:cubicBezTo>
                  <a:pt x="2819647" y="4658292"/>
                  <a:pt x="2312566" y="4676780"/>
                  <a:pt x="1842225" y="4528519"/>
                </a:cubicBezTo>
                <a:cubicBezTo>
                  <a:pt x="1371805" y="4380259"/>
                  <a:pt x="966987" y="4074334"/>
                  <a:pt x="695959" y="3662315"/>
                </a:cubicBezTo>
                <a:cubicBezTo>
                  <a:pt x="424941" y="3250345"/>
                  <a:pt x="304309" y="2757392"/>
                  <a:pt x="354441" y="2266810"/>
                </a:cubicBezTo>
                <a:cubicBezTo>
                  <a:pt x="404543" y="1776218"/>
                  <a:pt x="622334" y="1317898"/>
                  <a:pt x="971053" y="969178"/>
                </a:cubicBezTo>
                <a:cubicBezTo>
                  <a:pt x="1319743" y="620432"/>
                  <a:pt x="1778063" y="402673"/>
                  <a:pt x="2268685" y="352539"/>
                </a:cubicBezTo>
                <a:cubicBezTo>
                  <a:pt x="2759296" y="302436"/>
                  <a:pt x="3252171" y="423069"/>
                  <a:pt x="3664190" y="694097"/>
                </a:cubicBezTo>
                <a:cubicBezTo>
                  <a:pt x="4076209" y="965102"/>
                  <a:pt x="4382134" y="1369920"/>
                  <a:pt x="4530394" y="1840262"/>
                </a:cubicBezTo>
                <a:cubicBezTo>
                  <a:pt x="4678665" y="2310632"/>
                  <a:pt x="4660168" y="2817713"/>
                  <a:pt x="4478049" y="3276033"/>
                </a:cubicBezTo>
                <a:cubicBezTo>
                  <a:pt x="4534157" y="3286594"/>
                  <a:pt x="4589217" y="3302093"/>
                  <a:pt x="4642641" y="3322305"/>
                </a:cubicBezTo>
                <a:cubicBezTo>
                  <a:pt x="4821331" y="2861349"/>
                  <a:pt x="4847773" y="2355405"/>
                  <a:pt x="4718079" y="1878402"/>
                </a:cubicBezTo>
                <a:cubicBezTo>
                  <a:pt x="4588413" y="1401359"/>
                  <a:pt x="4309430" y="978397"/>
                  <a:pt x="3921982" y="671394"/>
                </a:cubicBezTo>
                <a:cubicBezTo>
                  <a:pt x="3534515" y="364430"/>
                  <a:pt x="3059011" y="189531"/>
                  <a:pt x="2564980" y="172386"/>
                </a:cubicBezTo>
                <a:close/>
                <a:moveTo>
                  <a:pt x="2444790" y="342"/>
                </a:moveTo>
                <a:cubicBezTo>
                  <a:pt x="2941291" y="-7907"/>
                  <a:pt x="3430732" y="132822"/>
                  <a:pt x="3848778" y="406842"/>
                </a:cubicBezTo>
                <a:cubicBezTo>
                  <a:pt x="4326575" y="719958"/>
                  <a:pt x="4681907" y="1188066"/>
                  <a:pt x="4855043" y="1732493"/>
                </a:cubicBezTo>
                <a:cubicBezTo>
                  <a:pt x="5028178" y="2276920"/>
                  <a:pt x="5008544" y="2864337"/>
                  <a:pt x="4799473" y="3395950"/>
                </a:cubicBezTo>
                <a:lnTo>
                  <a:pt x="4799601" y="3395950"/>
                </a:lnTo>
                <a:cubicBezTo>
                  <a:pt x="5077065" y="3555614"/>
                  <a:pt x="5264357" y="3835362"/>
                  <a:pt x="5306299" y="4152701"/>
                </a:cubicBezTo>
                <a:cubicBezTo>
                  <a:pt x="5348241" y="4470070"/>
                  <a:pt x="5240050" y="4788859"/>
                  <a:pt x="5013649" y="5015153"/>
                </a:cubicBezTo>
                <a:cubicBezTo>
                  <a:pt x="4787207" y="5241399"/>
                  <a:pt x="4468339" y="5349392"/>
                  <a:pt x="4151039" y="5307265"/>
                </a:cubicBezTo>
                <a:cubicBezTo>
                  <a:pt x="3833700" y="5265128"/>
                  <a:pt x="3554060" y="5077639"/>
                  <a:pt x="3394553" y="4800106"/>
                </a:cubicBezTo>
                <a:cubicBezTo>
                  <a:pt x="2862764" y="5008863"/>
                  <a:pt x="2275376" y="5028115"/>
                  <a:pt x="1731096" y="4854637"/>
                </a:cubicBezTo>
                <a:cubicBezTo>
                  <a:pt x="1186816" y="4681149"/>
                  <a:pt x="718894" y="4325542"/>
                  <a:pt x="406032" y="3847588"/>
                </a:cubicBezTo>
                <a:cubicBezTo>
                  <a:pt x="93132" y="3369586"/>
                  <a:pt x="-45559" y="2798471"/>
                  <a:pt x="13186" y="2230276"/>
                </a:cubicBezTo>
                <a:cubicBezTo>
                  <a:pt x="71968" y="1662071"/>
                  <a:pt x="324628" y="1131419"/>
                  <a:pt x="728682" y="727590"/>
                </a:cubicBezTo>
                <a:cubicBezTo>
                  <a:pt x="1132716" y="323801"/>
                  <a:pt x="1663525" y="71445"/>
                  <a:pt x="2231759" y="13045"/>
                </a:cubicBezTo>
                <a:cubicBezTo>
                  <a:pt x="2302789" y="5740"/>
                  <a:pt x="2373862" y="1521"/>
                  <a:pt x="2444790" y="342"/>
                </a:cubicBezTo>
                <a:close/>
              </a:path>
            </a:pathLst>
          </a:custGeom>
          <a:solidFill>
            <a:schemeClr val="bg1"/>
          </a:solidFill>
          <a:ln w="9797"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31409513-9530-D5BD-21BA-0D80C6215BE7}"/>
              </a:ext>
            </a:extLst>
          </p:cNvPr>
          <p:cNvSpPr/>
          <p:nvPr/>
        </p:nvSpPr>
        <p:spPr>
          <a:xfrm>
            <a:off x="3708428" y="3592595"/>
            <a:ext cx="382995" cy="411675"/>
          </a:xfrm>
          <a:custGeom>
            <a:avLst/>
            <a:gdLst>
              <a:gd name="connsiteX0" fmla="*/ 601345 w 1057181"/>
              <a:gd name="connsiteY0" fmla="*/ 1061017 h 1136342"/>
              <a:gd name="connsiteX1" fmla="*/ 584914 w 1057181"/>
              <a:gd name="connsiteY1" fmla="*/ 1077448 h 1136342"/>
              <a:gd name="connsiteX2" fmla="*/ 584914 w 1057181"/>
              <a:gd name="connsiteY2" fmla="*/ 1105879 h 1136342"/>
              <a:gd name="connsiteX3" fmla="*/ 1027093 w 1057181"/>
              <a:gd name="connsiteY3" fmla="*/ 1105879 h 1136342"/>
              <a:gd name="connsiteX4" fmla="*/ 1027097 w 1057181"/>
              <a:gd name="connsiteY4" fmla="*/ 1077448 h 1136342"/>
              <a:gd name="connsiteX5" fmla="*/ 1010667 w 1057181"/>
              <a:gd name="connsiteY5" fmla="*/ 1061017 h 1136342"/>
              <a:gd name="connsiteX6" fmla="*/ 732421 w 1057181"/>
              <a:gd name="connsiteY6" fmla="*/ 745116 h 1136342"/>
              <a:gd name="connsiteX7" fmla="*/ 661158 w 1057181"/>
              <a:gd name="connsiteY7" fmla="*/ 1030734 h 1136342"/>
              <a:gd name="connsiteX8" fmla="*/ 950649 w 1057181"/>
              <a:gd name="connsiteY8" fmla="*/ 1030743 h 1136342"/>
              <a:gd name="connsiteX9" fmla="*/ 879386 w 1057181"/>
              <a:gd name="connsiteY9" fmla="*/ 745125 h 1136342"/>
              <a:gd name="connsiteX10" fmla="*/ 732423 w 1057181"/>
              <a:gd name="connsiteY10" fmla="*/ 745125 h 1136342"/>
              <a:gd name="connsiteX11" fmla="*/ 667255 w 1057181"/>
              <a:gd name="connsiteY11" fmla="*/ 600923 h 1136342"/>
              <a:gd name="connsiteX12" fmla="*/ 667259 w 1057181"/>
              <a:gd name="connsiteY12" fmla="*/ 714661 h 1136342"/>
              <a:gd name="connsiteX13" fmla="*/ 896193 w 1057181"/>
              <a:gd name="connsiteY13" fmla="*/ 714661 h 1136342"/>
              <a:gd name="connsiteX14" fmla="*/ 944737 w 1057181"/>
              <a:gd name="connsiteY14" fmla="*/ 714652 h 1136342"/>
              <a:gd name="connsiteX15" fmla="*/ 944737 w 1057181"/>
              <a:gd name="connsiteY15" fmla="*/ 600923 h 1136342"/>
              <a:gd name="connsiteX16" fmla="*/ 921846 w 1057181"/>
              <a:gd name="connsiteY16" fmla="*/ 600923 h 1136342"/>
              <a:gd name="connsiteX17" fmla="*/ 921846 w 1057181"/>
              <a:gd name="connsiteY17" fmla="*/ 653360 h 1136342"/>
              <a:gd name="connsiteX18" fmla="*/ 906708 w 1057181"/>
              <a:gd name="connsiteY18" fmla="*/ 668498 h 1136342"/>
              <a:gd name="connsiteX19" fmla="*/ 844122 w 1057181"/>
              <a:gd name="connsiteY19" fmla="*/ 668498 h 1136342"/>
              <a:gd name="connsiteX20" fmla="*/ 828984 w 1057181"/>
              <a:gd name="connsiteY20" fmla="*/ 653360 h 1136342"/>
              <a:gd name="connsiteX21" fmla="*/ 828984 w 1057181"/>
              <a:gd name="connsiteY21" fmla="*/ 600923 h 1136342"/>
              <a:gd name="connsiteX22" fmla="*/ 782829 w 1057181"/>
              <a:gd name="connsiteY22" fmla="*/ 600923 h 1136342"/>
              <a:gd name="connsiteX23" fmla="*/ 782829 w 1057181"/>
              <a:gd name="connsiteY23" fmla="*/ 653360 h 1136342"/>
              <a:gd name="connsiteX24" fmla="*/ 778401 w 1057181"/>
              <a:gd name="connsiteY24" fmla="*/ 664070 h 1136342"/>
              <a:gd name="connsiteX25" fmla="*/ 767691 w 1057181"/>
              <a:gd name="connsiteY25" fmla="*/ 668498 h 1136342"/>
              <a:gd name="connsiteX26" fmla="*/ 705284 w 1057181"/>
              <a:gd name="connsiteY26" fmla="*/ 668498 h 1136342"/>
              <a:gd name="connsiteX27" fmla="*/ 690146 w 1057181"/>
              <a:gd name="connsiteY27" fmla="*/ 653360 h 1136342"/>
              <a:gd name="connsiteX28" fmla="*/ 690146 w 1057181"/>
              <a:gd name="connsiteY28" fmla="*/ 600923 h 1136342"/>
              <a:gd name="connsiteX29" fmla="*/ 378301 w 1057181"/>
              <a:gd name="connsiteY29" fmla="*/ 582999 h 1136342"/>
              <a:gd name="connsiteX30" fmla="*/ 393440 w 1057181"/>
              <a:gd name="connsiteY30" fmla="*/ 598138 h 1136342"/>
              <a:gd name="connsiteX31" fmla="*/ 393440 w 1057181"/>
              <a:gd name="connsiteY31" fmla="*/ 615121 h 1136342"/>
              <a:gd name="connsiteX32" fmla="*/ 439228 w 1057181"/>
              <a:gd name="connsiteY32" fmla="*/ 674016 h 1136342"/>
              <a:gd name="connsiteX33" fmla="*/ 424090 w 1057181"/>
              <a:gd name="connsiteY33" fmla="*/ 689154 h 1136342"/>
              <a:gd name="connsiteX34" fmla="*/ 408952 w 1057181"/>
              <a:gd name="connsiteY34" fmla="*/ 674016 h 1136342"/>
              <a:gd name="connsiteX35" fmla="*/ 378301 w 1057181"/>
              <a:gd name="connsiteY35" fmla="*/ 643365 h 1136342"/>
              <a:gd name="connsiteX36" fmla="*/ 347651 w 1057181"/>
              <a:gd name="connsiteY36" fmla="*/ 674016 h 1136342"/>
              <a:gd name="connsiteX37" fmla="*/ 378301 w 1057181"/>
              <a:gd name="connsiteY37" fmla="*/ 704667 h 1136342"/>
              <a:gd name="connsiteX38" fmla="*/ 439228 w 1057181"/>
              <a:gd name="connsiteY38" fmla="*/ 765594 h 1136342"/>
              <a:gd name="connsiteX39" fmla="*/ 393440 w 1057181"/>
              <a:gd name="connsiteY39" fmla="*/ 824489 h 1136342"/>
              <a:gd name="connsiteX40" fmla="*/ 393440 w 1057181"/>
              <a:gd name="connsiteY40" fmla="*/ 841470 h 1136342"/>
              <a:gd name="connsiteX41" fmla="*/ 378301 w 1057181"/>
              <a:gd name="connsiteY41" fmla="*/ 856608 h 1136342"/>
              <a:gd name="connsiteX42" fmla="*/ 363163 w 1057181"/>
              <a:gd name="connsiteY42" fmla="*/ 841470 h 1136342"/>
              <a:gd name="connsiteX43" fmla="*/ 363163 w 1057181"/>
              <a:gd name="connsiteY43" fmla="*/ 824489 h 1136342"/>
              <a:gd name="connsiteX44" fmla="*/ 317374 w 1057181"/>
              <a:gd name="connsiteY44" fmla="*/ 765594 h 1136342"/>
              <a:gd name="connsiteX45" fmla="*/ 332513 w 1057181"/>
              <a:gd name="connsiteY45" fmla="*/ 750456 h 1136342"/>
              <a:gd name="connsiteX46" fmla="*/ 347651 w 1057181"/>
              <a:gd name="connsiteY46" fmla="*/ 765594 h 1136342"/>
              <a:gd name="connsiteX47" fmla="*/ 378301 w 1057181"/>
              <a:gd name="connsiteY47" fmla="*/ 796245 h 1136342"/>
              <a:gd name="connsiteX48" fmla="*/ 408952 w 1057181"/>
              <a:gd name="connsiteY48" fmla="*/ 765594 h 1136342"/>
              <a:gd name="connsiteX49" fmla="*/ 378301 w 1057181"/>
              <a:gd name="connsiteY49" fmla="*/ 734943 h 1136342"/>
              <a:gd name="connsiteX50" fmla="*/ 317374 w 1057181"/>
              <a:gd name="connsiteY50" fmla="*/ 674016 h 1136342"/>
              <a:gd name="connsiteX51" fmla="*/ 363163 w 1057181"/>
              <a:gd name="connsiteY51" fmla="*/ 615121 h 1136342"/>
              <a:gd name="connsiteX52" fmla="*/ 363163 w 1057181"/>
              <a:gd name="connsiteY52" fmla="*/ 598138 h 1136342"/>
              <a:gd name="connsiteX53" fmla="*/ 378301 w 1057181"/>
              <a:gd name="connsiteY53" fmla="*/ 582999 h 1136342"/>
              <a:gd name="connsiteX54" fmla="*/ 378313 w 1057181"/>
              <a:gd name="connsiteY54" fmla="*/ 554579 h 1136342"/>
              <a:gd name="connsiteX55" fmla="*/ 213074 w 1057181"/>
              <a:gd name="connsiteY55" fmla="*/ 719818 h 1136342"/>
              <a:gd name="connsiteX56" fmla="*/ 378313 w 1057181"/>
              <a:gd name="connsiteY56" fmla="*/ 885057 h 1136342"/>
              <a:gd name="connsiteX57" fmla="*/ 543552 w 1057181"/>
              <a:gd name="connsiteY57" fmla="*/ 719818 h 1136342"/>
              <a:gd name="connsiteX58" fmla="*/ 378313 w 1057181"/>
              <a:gd name="connsiteY58" fmla="*/ 554579 h 1136342"/>
              <a:gd name="connsiteX59" fmla="*/ 378123 w 1057181"/>
              <a:gd name="connsiteY59" fmla="*/ 524296 h 1136342"/>
              <a:gd name="connsiteX60" fmla="*/ 573645 w 1057181"/>
              <a:gd name="connsiteY60" fmla="*/ 719818 h 1136342"/>
              <a:gd name="connsiteX61" fmla="*/ 378123 w 1057181"/>
              <a:gd name="connsiteY61" fmla="*/ 915340 h 1136342"/>
              <a:gd name="connsiteX62" fmla="*/ 182601 w 1057181"/>
              <a:gd name="connsiteY62" fmla="*/ 719818 h 1136342"/>
              <a:gd name="connsiteX63" fmla="*/ 378123 w 1057181"/>
              <a:gd name="connsiteY63" fmla="*/ 524296 h 1136342"/>
              <a:gd name="connsiteX64" fmla="*/ 378301 w 1057181"/>
              <a:gd name="connsiteY64" fmla="*/ 184958 h 1136342"/>
              <a:gd name="connsiteX65" fmla="*/ 334732 w 1057181"/>
              <a:gd name="connsiteY65" fmla="*/ 228527 h 1136342"/>
              <a:gd name="connsiteX66" fmla="*/ 378301 w 1057181"/>
              <a:gd name="connsiteY66" fmla="*/ 272097 h 1136342"/>
              <a:gd name="connsiteX67" fmla="*/ 421871 w 1057181"/>
              <a:gd name="connsiteY67" fmla="*/ 228527 h 1136342"/>
              <a:gd name="connsiteX68" fmla="*/ 420213 w 1057181"/>
              <a:gd name="connsiteY68" fmla="*/ 217267 h 1136342"/>
              <a:gd name="connsiteX69" fmla="*/ 387347 w 1057181"/>
              <a:gd name="connsiteY69" fmla="*/ 240904 h 1136342"/>
              <a:gd name="connsiteX70" fmla="*/ 378480 w 1057181"/>
              <a:gd name="connsiteY70" fmla="*/ 243674 h 1136342"/>
              <a:gd name="connsiteX71" fmla="*/ 366114 w 1057181"/>
              <a:gd name="connsiteY71" fmla="*/ 237392 h 1136342"/>
              <a:gd name="connsiteX72" fmla="*/ 369624 w 1057181"/>
              <a:gd name="connsiteY72" fmla="*/ 216346 h 1136342"/>
              <a:gd name="connsiteX73" fmla="*/ 402857 w 1057181"/>
              <a:gd name="connsiteY73" fmla="*/ 192530 h 1136342"/>
              <a:gd name="connsiteX74" fmla="*/ 378301 w 1057181"/>
              <a:gd name="connsiteY74" fmla="*/ 184958 h 1136342"/>
              <a:gd name="connsiteX75" fmla="*/ 378301 w 1057181"/>
              <a:gd name="connsiteY75" fmla="*/ 0 h 1136342"/>
              <a:gd name="connsiteX76" fmla="*/ 413010 w 1057181"/>
              <a:gd name="connsiteY76" fmla="*/ 12885 h 1136342"/>
              <a:gd name="connsiteX77" fmla="*/ 521759 w 1057181"/>
              <a:gd name="connsiteY77" fmla="*/ 107599 h 1136342"/>
              <a:gd name="connsiteX78" fmla="*/ 606502 w 1057181"/>
              <a:gd name="connsiteY78" fmla="*/ 47037 h 1136342"/>
              <a:gd name="connsiteX79" fmla="*/ 627548 w 1057181"/>
              <a:gd name="connsiteY79" fmla="*/ 50547 h 1136342"/>
              <a:gd name="connsiteX80" fmla="*/ 624036 w 1057181"/>
              <a:gd name="connsiteY80" fmla="*/ 71593 h 1136342"/>
              <a:gd name="connsiteX81" fmla="*/ 545200 w 1057181"/>
              <a:gd name="connsiteY81" fmla="*/ 127905 h 1136342"/>
              <a:gd name="connsiteX82" fmla="*/ 738505 w 1057181"/>
              <a:gd name="connsiteY82" fmla="*/ 295728 h 1136342"/>
              <a:gd name="connsiteX83" fmla="*/ 756603 w 1057181"/>
              <a:gd name="connsiteY83" fmla="*/ 335609 h 1136342"/>
              <a:gd name="connsiteX84" fmla="*/ 756585 w 1057181"/>
              <a:gd name="connsiteY84" fmla="*/ 532423 h 1136342"/>
              <a:gd name="connsiteX85" fmla="*/ 741447 w 1057181"/>
              <a:gd name="connsiteY85" fmla="*/ 547562 h 1136342"/>
              <a:gd name="connsiteX86" fmla="*/ 726309 w 1057181"/>
              <a:gd name="connsiteY86" fmla="*/ 532423 h 1136342"/>
              <a:gd name="connsiteX87" fmla="*/ 726309 w 1057181"/>
              <a:gd name="connsiteY87" fmla="*/ 335422 h 1136342"/>
              <a:gd name="connsiteX88" fmla="*/ 718556 w 1057181"/>
              <a:gd name="connsiteY88" fmla="*/ 318438 h 1136342"/>
              <a:gd name="connsiteX89" fmla="*/ 520083 w 1057181"/>
              <a:gd name="connsiteY89" fmla="*/ 145814 h 1136342"/>
              <a:gd name="connsiteX90" fmla="*/ 446050 w 1057181"/>
              <a:gd name="connsiteY90" fmla="*/ 198616 h 1136342"/>
              <a:gd name="connsiteX91" fmla="*/ 452332 w 1057181"/>
              <a:gd name="connsiteY91" fmla="*/ 228340 h 1136342"/>
              <a:gd name="connsiteX92" fmla="*/ 378484 w 1057181"/>
              <a:gd name="connsiteY92" fmla="*/ 302188 h 1136342"/>
              <a:gd name="connsiteX93" fmla="*/ 304636 w 1057181"/>
              <a:gd name="connsiteY93" fmla="*/ 228340 h 1136342"/>
              <a:gd name="connsiteX94" fmla="*/ 378484 w 1057181"/>
              <a:gd name="connsiteY94" fmla="*/ 154492 h 1136342"/>
              <a:gd name="connsiteX95" fmla="*/ 428336 w 1057181"/>
              <a:gd name="connsiteY95" fmla="*/ 174245 h 1136342"/>
              <a:gd name="connsiteX96" fmla="*/ 496463 w 1057181"/>
              <a:gd name="connsiteY96" fmla="*/ 125686 h 1136342"/>
              <a:gd name="connsiteX97" fmla="*/ 393070 w 1057181"/>
              <a:gd name="connsiteY97" fmla="*/ 35775 h 1136342"/>
              <a:gd name="connsiteX98" fmla="*/ 363533 w 1057181"/>
              <a:gd name="connsiteY98" fmla="*/ 35775 h 1136342"/>
              <a:gd name="connsiteX99" fmla="*/ 38204 w 1057181"/>
              <a:gd name="connsiteY99" fmla="*/ 318630 h 1136342"/>
              <a:gd name="connsiteX100" fmla="*/ 30453 w 1057181"/>
              <a:gd name="connsiteY100" fmla="*/ 335613 h 1136342"/>
              <a:gd name="connsiteX101" fmla="*/ 30453 w 1057181"/>
              <a:gd name="connsiteY101" fmla="*/ 1083364 h 1136342"/>
              <a:gd name="connsiteX102" fmla="*/ 52976 w 1057181"/>
              <a:gd name="connsiteY102" fmla="*/ 1105890 h 1136342"/>
              <a:gd name="connsiteX103" fmla="*/ 554625 w 1057181"/>
              <a:gd name="connsiteY103" fmla="*/ 1105881 h 1136342"/>
              <a:gd name="connsiteX104" fmla="*/ 554625 w 1057181"/>
              <a:gd name="connsiteY104" fmla="*/ 1077450 h 1136342"/>
              <a:gd name="connsiteX105" fmla="*/ 557762 w 1057181"/>
              <a:gd name="connsiteY105" fmla="*/ 1061019 h 1136342"/>
              <a:gd name="connsiteX106" fmla="*/ 135885 w 1057181"/>
              <a:gd name="connsiteY106" fmla="*/ 1061019 h 1136342"/>
              <a:gd name="connsiteX107" fmla="*/ 83083 w 1057181"/>
              <a:gd name="connsiteY107" fmla="*/ 1008217 h 1136342"/>
              <a:gd name="connsiteX108" fmla="*/ 83083 w 1057181"/>
              <a:gd name="connsiteY108" fmla="*/ 431432 h 1136342"/>
              <a:gd name="connsiteX109" fmla="*/ 135885 w 1057181"/>
              <a:gd name="connsiteY109" fmla="*/ 378630 h 1136342"/>
              <a:gd name="connsiteX110" fmla="*/ 620713 w 1057181"/>
              <a:gd name="connsiteY110" fmla="*/ 378630 h 1136342"/>
              <a:gd name="connsiteX111" fmla="*/ 673515 w 1057181"/>
              <a:gd name="connsiteY111" fmla="*/ 431432 h 1136342"/>
              <a:gd name="connsiteX112" fmla="*/ 673515 w 1057181"/>
              <a:gd name="connsiteY112" fmla="*/ 513218 h 1136342"/>
              <a:gd name="connsiteX113" fmla="*/ 658377 w 1057181"/>
              <a:gd name="connsiteY113" fmla="*/ 528356 h 1136342"/>
              <a:gd name="connsiteX114" fmla="*/ 643239 w 1057181"/>
              <a:gd name="connsiteY114" fmla="*/ 513218 h 1136342"/>
              <a:gd name="connsiteX115" fmla="*/ 643239 w 1057181"/>
              <a:gd name="connsiteY115" fmla="*/ 431432 h 1136342"/>
              <a:gd name="connsiteX116" fmla="*/ 620713 w 1057181"/>
              <a:gd name="connsiteY116" fmla="*/ 408907 h 1136342"/>
              <a:gd name="connsiteX117" fmla="*/ 135885 w 1057181"/>
              <a:gd name="connsiteY117" fmla="*/ 408907 h 1136342"/>
              <a:gd name="connsiteX118" fmla="*/ 113360 w 1057181"/>
              <a:gd name="connsiteY118" fmla="*/ 431432 h 1136342"/>
              <a:gd name="connsiteX119" fmla="*/ 113360 w 1057181"/>
              <a:gd name="connsiteY119" fmla="*/ 1008021 h 1136342"/>
              <a:gd name="connsiteX120" fmla="*/ 135885 w 1057181"/>
              <a:gd name="connsiteY120" fmla="*/ 1030547 h 1136342"/>
              <a:gd name="connsiteX121" fmla="*/ 621083 w 1057181"/>
              <a:gd name="connsiteY121" fmla="*/ 1030547 h 1136342"/>
              <a:gd name="connsiteX122" fmla="*/ 702129 w 1057181"/>
              <a:gd name="connsiteY122" fmla="*/ 744929 h 1136342"/>
              <a:gd name="connsiteX123" fmla="*/ 652278 w 1057181"/>
              <a:gd name="connsiteY123" fmla="*/ 744929 h 1136342"/>
              <a:gd name="connsiteX124" fmla="*/ 637140 w 1057181"/>
              <a:gd name="connsiteY124" fmla="*/ 729790 h 1136342"/>
              <a:gd name="connsiteX125" fmla="*/ 637140 w 1057181"/>
              <a:gd name="connsiteY125" fmla="*/ 585598 h 1136342"/>
              <a:gd name="connsiteX126" fmla="*/ 652278 w 1057181"/>
              <a:gd name="connsiteY126" fmla="*/ 570459 h 1136342"/>
              <a:gd name="connsiteX127" fmla="*/ 705454 w 1057181"/>
              <a:gd name="connsiteY127" fmla="*/ 570459 h 1136342"/>
              <a:gd name="connsiteX128" fmla="*/ 720592 w 1057181"/>
              <a:gd name="connsiteY128" fmla="*/ 585598 h 1136342"/>
              <a:gd name="connsiteX129" fmla="*/ 720592 w 1057181"/>
              <a:gd name="connsiteY129" fmla="*/ 638034 h 1136342"/>
              <a:gd name="connsiteX130" fmla="*/ 752714 w 1057181"/>
              <a:gd name="connsiteY130" fmla="*/ 638034 h 1136342"/>
              <a:gd name="connsiteX131" fmla="*/ 752714 w 1057181"/>
              <a:gd name="connsiteY131" fmla="*/ 585598 h 1136342"/>
              <a:gd name="connsiteX132" fmla="*/ 767852 w 1057181"/>
              <a:gd name="connsiteY132" fmla="*/ 570459 h 1136342"/>
              <a:gd name="connsiteX133" fmla="*/ 844292 w 1057181"/>
              <a:gd name="connsiteY133" fmla="*/ 570459 h 1136342"/>
              <a:gd name="connsiteX134" fmla="*/ 859430 w 1057181"/>
              <a:gd name="connsiteY134" fmla="*/ 585598 h 1136342"/>
              <a:gd name="connsiteX135" fmla="*/ 859430 w 1057181"/>
              <a:gd name="connsiteY135" fmla="*/ 638034 h 1136342"/>
              <a:gd name="connsiteX136" fmla="*/ 891552 w 1057181"/>
              <a:gd name="connsiteY136" fmla="*/ 638034 h 1136342"/>
              <a:gd name="connsiteX137" fmla="*/ 891552 w 1057181"/>
              <a:gd name="connsiteY137" fmla="*/ 585598 h 1136342"/>
              <a:gd name="connsiteX138" fmla="*/ 906690 w 1057181"/>
              <a:gd name="connsiteY138" fmla="*/ 570459 h 1136342"/>
              <a:gd name="connsiteX139" fmla="*/ 959867 w 1057181"/>
              <a:gd name="connsiteY139" fmla="*/ 570459 h 1136342"/>
              <a:gd name="connsiteX140" fmla="*/ 975005 w 1057181"/>
              <a:gd name="connsiteY140" fmla="*/ 585598 h 1136342"/>
              <a:gd name="connsiteX141" fmla="*/ 975005 w 1057181"/>
              <a:gd name="connsiteY141" fmla="*/ 729790 h 1136342"/>
              <a:gd name="connsiteX142" fmla="*/ 959867 w 1057181"/>
              <a:gd name="connsiteY142" fmla="*/ 744929 h 1136342"/>
              <a:gd name="connsiteX143" fmla="*/ 909837 w 1057181"/>
              <a:gd name="connsiteY143" fmla="*/ 744929 h 1136342"/>
              <a:gd name="connsiteX144" fmla="*/ 990704 w 1057181"/>
              <a:gd name="connsiteY144" fmla="*/ 1030547 h 1136342"/>
              <a:gd name="connsiteX145" fmla="*/ 1010645 w 1057181"/>
              <a:gd name="connsiteY145" fmla="*/ 1030547 h 1136342"/>
              <a:gd name="connsiteX146" fmla="*/ 1010651 w 1057181"/>
              <a:gd name="connsiteY146" fmla="*/ 1030562 h 1136342"/>
              <a:gd name="connsiteX147" fmla="*/ 1057180 w 1057181"/>
              <a:gd name="connsiteY147" fmla="*/ 1077635 h 1136342"/>
              <a:gd name="connsiteX148" fmla="*/ 1057180 w 1057181"/>
              <a:gd name="connsiteY148" fmla="*/ 1121204 h 1136342"/>
              <a:gd name="connsiteX149" fmla="*/ 1042042 w 1057181"/>
              <a:gd name="connsiteY149" fmla="*/ 1136342 h 1136342"/>
              <a:gd name="connsiteX150" fmla="*/ 52802 w 1057181"/>
              <a:gd name="connsiteY150" fmla="*/ 1136342 h 1136342"/>
              <a:gd name="connsiteX151" fmla="*/ 0 w 1057181"/>
              <a:gd name="connsiteY151" fmla="*/ 1083540 h 1136342"/>
              <a:gd name="connsiteX152" fmla="*/ 0 w 1057181"/>
              <a:gd name="connsiteY152" fmla="*/ 335789 h 1136342"/>
              <a:gd name="connsiteX153" fmla="*/ 18096 w 1057181"/>
              <a:gd name="connsiteY153" fmla="*/ 295908 h 1136342"/>
              <a:gd name="connsiteX154" fmla="*/ 211953 w 1057181"/>
              <a:gd name="connsiteY154" fmla="*/ 127346 h 1136342"/>
              <a:gd name="connsiteX155" fmla="*/ 110405 w 1057181"/>
              <a:gd name="connsiteY155" fmla="*/ 54790 h 1136342"/>
              <a:gd name="connsiteX156" fmla="*/ 107082 w 1057181"/>
              <a:gd name="connsiteY156" fmla="*/ 33558 h 1136342"/>
              <a:gd name="connsiteX157" fmla="*/ 128128 w 1057181"/>
              <a:gd name="connsiteY157" fmla="*/ 30047 h 1136342"/>
              <a:gd name="connsiteX158" fmla="*/ 235584 w 1057181"/>
              <a:gd name="connsiteY158" fmla="*/ 106852 h 1136342"/>
              <a:gd name="connsiteX159" fmla="*/ 343592 w 1057181"/>
              <a:gd name="connsiteY159" fmla="*/ 12876 h 1136342"/>
              <a:gd name="connsiteX160" fmla="*/ 378301 w 1057181"/>
              <a:gd name="connsiteY160" fmla="*/ 0 h 1136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Lst>
            <a:rect l="l" t="t" r="r" b="b"/>
            <a:pathLst>
              <a:path w="1057181" h="1136342">
                <a:moveTo>
                  <a:pt x="601345" y="1061017"/>
                </a:moveTo>
                <a:cubicBezTo>
                  <a:pt x="592301" y="1061017"/>
                  <a:pt x="584914" y="1068404"/>
                  <a:pt x="584914" y="1077448"/>
                </a:cubicBezTo>
                <a:lnTo>
                  <a:pt x="584914" y="1105879"/>
                </a:lnTo>
                <a:lnTo>
                  <a:pt x="1027093" y="1105879"/>
                </a:lnTo>
                <a:lnTo>
                  <a:pt x="1027097" y="1077448"/>
                </a:lnTo>
                <a:cubicBezTo>
                  <a:pt x="1027097" y="1068404"/>
                  <a:pt x="1019710" y="1061017"/>
                  <a:pt x="1010667" y="1061017"/>
                </a:cubicBezTo>
                <a:close/>
                <a:moveTo>
                  <a:pt x="732421" y="745116"/>
                </a:moveTo>
                <a:cubicBezTo>
                  <a:pt x="736305" y="793118"/>
                  <a:pt x="738890" y="930300"/>
                  <a:pt x="661158" y="1030734"/>
                </a:cubicBezTo>
                <a:lnTo>
                  <a:pt x="950649" y="1030743"/>
                </a:lnTo>
                <a:cubicBezTo>
                  <a:pt x="872926" y="930304"/>
                  <a:pt x="875698" y="793311"/>
                  <a:pt x="879386" y="745125"/>
                </a:cubicBezTo>
                <a:lnTo>
                  <a:pt x="732423" y="745125"/>
                </a:lnTo>
                <a:close/>
                <a:moveTo>
                  <a:pt x="667255" y="600923"/>
                </a:moveTo>
                <a:lnTo>
                  <a:pt x="667259" y="714661"/>
                </a:lnTo>
                <a:lnTo>
                  <a:pt x="896193" y="714661"/>
                </a:lnTo>
                <a:lnTo>
                  <a:pt x="944737" y="714652"/>
                </a:lnTo>
                <a:lnTo>
                  <a:pt x="944737" y="600923"/>
                </a:lnTo>
                <a:lnTo>
                  <a:pt x="921846" y="600923"/>
                </a:lnTo>
                <a:lnTo>
                  <a:pt x="921846" y="653360"/>
                </a:lnTo>
                <a:cubicBezTo>
                  <a:pt x="921846" y="661663"/>
                  <a:pt x="915011" y="668498"/>
                  <a:pt x="906708" y="668498"/>
                </a:cubicBezTo>
                <a:lnTo>
                  <a:pt x="844122" y="668498"/>
                </a:lnTo>
                <a:cubicBezTo>
                  <a:pt x="835819" y="668498"/>
                  <a:pt x="828984" y="661663"/>
                  <a:pt x="828984" y="653360"/>
                </a:cubicBezTo>
                <a:lnTo>
                  <a:pt x="828984" y="600923"/>
                </a:lnTo>
                <a:lnTo>
                  <a:pt x="782829" y="600923"/>
                </a:lnTo>
                <a:lnTo>
                  <a:pt x="782829" y="653360"/>
                </a:lnTo>
                <a:cubicBezTo>
                  <a:pt x="782829" y="657422"/>
                  <a:pt x="781172" y="661298"/>
                  <a:pt x="778401" y="664070"/>
                </a:cubicBezTo>
                <a:cubicBezTo>
                  <a:pt x="775629" y="666840"/>
                  <a:pt x="771754" y="668498"/>
                  <a:pt x="767691" y="668498"/>
                </a:cubicBezTo>
                <a:lnTo>
                  <a:pt x="705284" y="668498"/>
                </a:lnTo>
                <a:cubicBezTo>
                  <a:pt x="696981" y="668498"/>
                  <a:pt x="690146" y="661663"/>
                  <a:pt x="690146" y="653360"/>
                </a:cubicBezTo>
                <a:lnTo>
                  <a:pt x="690146" y="600923"/>
                </a:lnTo>
                <a:close/>
                <a:moveTo>
                  <a:pt x="378301" y="582999"/>
                </a:moveTo>
                <a:cubicBezTo>
                  <a:pt x="386605" y="582999"/>
                  <a:pt x="393440" y="589834"/>
                  <a:pt x="393440" y="598138"/>
                </a:cubicBezTo>
                <a:lnTo>
                  <a:pt x="393440" y="615121"/>
                </a:lnTo>
                <a:cubicBezTo>
                  <a:pt x="419662" y="621954"/>
                  <a:pt x="439228" y="645585"/>
                  <a:pt x="439228" y="674016"/>
                </a:cubicBezTo>
                <a:cubicBezTo>
                  <a:pt x="439228" y="682319"/>
                  <a:pt x="432394" y="689154"/>
                  <a:pt x="424090" y="689154"/>
                </a:cubicBezTo>
                <a:cubicBezTo>
                  <a:pt x="415787" y="689154"/>
                  <a:pt x="408952" y="682319"/>
                  <a:pt x="408952" y="674016"/>
                </a:cubicBezTo>
                <a:cubicBezTo>
                  <a:pt x="408952" y="657211"/>
                  <a:pt x="395285" y="643365"/>
                  <a:pt x="378301" y="643365"/>
                </a:cubicBezTo>
                <a:cubicBezTo>
                  <a:pt x="361496" y="643365"/>
                  <a:pt x="347651" y="657032"/>
                  <a:pt x="347651" y="674016"/>
                </a:cubicBezTo>
                <a:cubicBezTo>
                  <a:pt x="347651" y="690819"/>
                  <a:pt x="361318" y="704667"/>
                  <a:pt x="378301" y="704667"/>
                </a:cubicBezTo>
                <a:cubicBezTo>
                  <a:pt x="411901" y="704667"/>
                  <a:pt x="439228" y="731995"/>
                  <a:pt x="439228" y="765594"/>
                </a:cubicBezTo>
                <a:cubicBezTo>
                  <a:pt x="439228" y="794025"/>
                  <a:pt x="419653" y="817654"/>
                  <a:pt x="393440" y="824489"/>
                </a:cubicBezTo>
                <a:lnTo>
                  <a:pt x="393440" y="841470"/>
                </a:lnTo>
                <a:cubicBezTo>
                  <a:pt x="393440" y="849776"/>
                  <a:pt x="386605" y="856608"/>
                  <a:pt x="378301" y="856608"/>
                </a:cubicBezTo>
                <a:cubicBezTo>
                  <a:pt x="369998" y="856608"/>
                  <a:pt x="363163" y="849776"/>
                  <a:pt x="363163" y="841470"/>
                </a:cubicBezTo>
                <a:lnTo>
                  <a:pt x="363163" y="824489"/>
                </a:lnTo>
                <a:cubicBezTo>
                  <a:pt x="336941" y="817656"/>
                  <a:pt x="317374" y="794025"/>
                  <a:pt x="317374" y="765594"/>
                </a:cubicBezTo>
                <a:cubicBezTo>
                  <a:pt x="317374" y="757288"/>
                  <a:pt x="324209" y="750456"/>
                  <a:pt x="332513" y="750456"/>
                </a:cubicBezTo>
                <a:cubicBezTo>
                  <a:pt x="340816" y="750456"/>
                  <a:pt x="347651" y="757288"/>
                  <a:pt x="347651" y="765594"/>
                </a:cubicBezTo>
                <a:cubicBezTo>
                  <a:pt x="347651" y="782397"/>
                  <a:pt x="361318" y="796245"/>
                  <a:pt x="378301" y="796245"/>
                </a:cubicBezTo>
                <a:cubicBezTo>
                  <a:pt x="395106" y="796245"/>
                  <a:pt x="408952" y="782397"/>
                  <a:pt x="408952" y="765594"/>
                </a:cubicBezTo>
                <a:cubicBezTo>
                  <a:pt x="408952" y="748789"/>
                  <a:pt x="395285" y="734943"/>
                  <a:pt x="378301" y="734943"/>
                </a:cubicBezTo>
                <a:cubicBezTo>
                  <a:pt x="344702" y="734943"/>
                  <a:pt x="317374" y="707615"/>
                  <a:pt x="317374" y="674016"/>
                </a:cubicBezTo>
                <a:cubicBezTo>
                  <a:pt x="317374" y="645585"/>
                  <a:pt x="336949" y="621954"/>
                  <a:pt x="363163" y="615121"/>
                </a:cubicBezTo>
                <a:lnTo>
                  <a:pt x="363163" y="598138"/>
                </a:lnTo>
                <a:cubicBezTo>
                  <a:pt x="363163" y="589825"/>
                  <a:pt x="369811" y="582991"/>
                  <a:pt x="378301" y="582999"/>
                </a:cubicBezTo>
                <a:close/>
                <a:moveTo>
                  <a:pt x="378313" y="554579"/>
                </a:moveTo>
                <a:cubicBezTo>
                  <a:pt x="287294" y="554579"/>
                  <a:pt x="213074" y="628793"/>
                  <a:pt x="213074" y="719818"/>
                </a:cubicBezTo>
                <a:cubicBezTo>
                  <a:pt x="213074" y="810837"/>
                  <a:pt x="287287" y="885057"/>
                  <a:pt x="378313" y="885057"/>
                </a:cubicBezTo>
                <a:cubicBezTo>
                  <a:pt x="469331" y="885057"/>
                  <a:pt x="543552" y="811022"/>
                  <a:pt x="543552" y="719818"/>
                </a:cubicBezTo>
                <a:cubicBezTo>
                  <a:pt x="543552" y="628612"/>
                  <a:pt x="469329" y="554571"/>
                  <a:pt x="378313" y="554579"/>
                </a:cubicBezTo>
                <a:close/>
                <a:moveTo>
                  <a:pt x="378123" y="524296"/>
                </a:moveTo>
                <a:cubicBezTo>
                  <a:pt x="485943" y="524296"/>
                  <a:pt x="573645" y="611997"/>
                  <a:pt x="573645" y="719818"/>
                </a:cubicBezTo>
                <a:cubicBezTo>
                  <a:pt x="573645" y="827638"/>
                  <a:pt x="485943" y="915340"/>
                  <a:pt x="378123" y="915340"/>
                </a:cubicBezTo>
                <a:cubicBezTo>
                  <a:pt x="270304" y="915340"/>
                  <a:pt x="182601" y="827640"/>
                  <a:pt x="182601" y="719818"/>
                </a:cubicBezTo>
                <a:cubicBezTo>
                  <a:pt x="182601" y="611999"/>
                  <a:pt x="270293" y="524296"/>
                  <a:pt x="378123" y="524296"/>
                </a:cubicBezTo>
                <a:close/>
                <a:moveTo>
                  <a:pt x="378301" y="184958"/>
                </a:moveTo>
                <a:cubicBezTo>
                  <a:pt x="354298" y="184958"/>
                  <a:pt x="334732" y="204524"/>
                  <a:pt x="334732" y="228527"/>
                </a:cubicBezTo>
                <a:cubicBezTo>
                  <a:pt x="334732" y="252530"/>
                  <a:pt x="354298" y="272097"/>
                  <a:pt x="378301" y="272097"/>
                </a:cubicBezTo>
                <a:cubicBezTo>
                  <a:pt x="402305" y="272097"/>
                  <a:pt x="421871" y="252530"/>
                  <a:pt x="421871" y="228527"/>
                </a:cubicBezTo>
                <a:cubicBezTo>
                  <a:pt x="421871" y="224652"/>
                  <a:pt x="421140" y="220768"/>
                  <a:pt x="420213" y="217267"/>
                </a:cubicBezTo>
                <a:lnTo>
                  <a:pt x="387347" y="240904"/>
                </a:lnTo>
                <a:cubicBezTo>
                  <a:pt x="384575" y="242747"/>
                  <a:pt x="381439" y="243674"/>
                  <a:pt x="378480" y="243674"/>
                </a:cubicBezTo>
                <a:cubicBezTo>
                  <a:pt x="373686" y="243674"/>
                  <a:pt x="369071" y="241457"/>
                  <a:pt x="366114" y="237392"/>
                </a:cubicBezTo>
                <a:cubicBezTo>
                  <a:pt x="361133" y="230747"/>
                  <a:pt x="362789" y="221149"/>
                  <a:pt x="369624" y="216346"/>
                </a:cubicBezTo>
                <a:lnTo>
                  <a:pt x="402857" y="192530"/>
                </a:lnTo>
                <a:cubicBezTo>
                  <a:pt x="395844" y="187728"/>
                  <a:pt x="387345" y="184958"/>
                  <a:pt x="378301" y="184958"/>
                </a:cubicBezTo>
                <a:close/>
                <a:moveTo>
                  <a:pt x="378301" y="0"/>
                </a:moveTo>
                <a:cubicBezTo>
                  <a:pt x="390718" y="1"/>
                  <a:pt x="403134" y="4296"/>
                  <a:pt x="413010" y="12885"/>
                </a:cubicBezTo>
                <a:lnTo>
                  <a:pt x="521759" y="107599"/>
                </a:lnTo>
                <a:lnTo>
                  <a:pt x="606502" y="47037"/>
                </a:lnTo>
                <a:cubicBezTo>
                  <a:pt x="613147" y="42056"/>
                  <a:pt x="622746" y="43713"/>
                  <a:pt x="627548" y="50547"/>
                </a:cubicBezTo>
                <a:cubicBezTo>
                  <a:pt x="632529" y="57194"/>
                  <a:pt x="630871" y="66791"/>
                  <a:pt x="624036" y="71593"/>
                </a:cubicBezTo>
                <a:lnTo>
                  <a:pt x="545200" y="127905"/>
                </a:lnTo>
                <a:lnTo>
                  <a:pt x="738505" y="295728"/>
                </a:lnTo>
                <a:cubicBezTo>
                  <a:pt x="749955" y="305885"/>
                  <a:pt x="756603" y="320284"/>
                  <a:pt x="756603" y="335609"/>
                </a:cubicBezTo>
                <a:lnTo>
                  <a:pt x="756585" y="532423"/>
                </a:lnTo>
                <a:cubicBezTo>
                  <a:pt x="756585" y="540727"/>
                  <a:pt x="749750" y="547562"/>
                  <a:pt x="741447" y="547562"/>
                </a:cubicBezTo>
                <a:cubicBezTo>
                  <a:pt x="733141" y="547562"/>
                  <a:pt x="726309" y="540727"/>
                  <a:pt x="726309" y="532423"/>
                </a:cubicBezTo>
                <a:lnTo>
                  <a:pt x="726309" y="335422"/>
                </a:lnTo>
                <a:cubicBezTo>
                  <a:pt x="726309" y="328961"/>
                  <a:pt x="723537" y="322688"/>
                  <a:pt x="718556" y="318438"/>
                </a:cubicBezTo>
                <a:lnTo>
                  <a:pt x="520083" y="145814"/>
                </a:lnTo>
                <a:lnTo>
                  <a:pt x="446050" y="198616"/>
                </a:lnTo>
                <a:cubicBezTo>
                  <a:pt x="450113" y="207847"/>
                  <a:pt x="452332" y="217817"/>
                  <a:pt x="452332" y="228340"/>
                </a:cubicBezTo>
                <a:cubicBezTo>
                  <a:pt x="452332" y="268955"/>
                  <a:pt x="419105" y="302188"/>
                  <a:pt x="378484" y="302188"/>
                </a:cubicBezTo>
                <a:cubicBezTo>
                  <a:pt x="337870" y="302188"/>
                  <a:pt x="304636" y="269140"/>
                  <a:pt x="304636" y="228340"/>
                </a:cubicBezTo>
                <a:cubicBezTo>
                  <a:pt x="304636" y="187726"/>
                  <a:pt x="337685" y="154492"/>
                  <a:pt x="378484" y="154492"/>
                </a:cubicBezTo>
                <a:cubicBezTo>
                  <a:pt x="397685" y="154492"/>
                  <a:pt x="415230" y="162057"/>
                  <a:pt x="428336" y="174245"/>
                </a:cubicBezTo>
                <a:lnTo>
                  <a:pt x="496463" y="125686"/>
                </a:lnTo>
                <a:lnTo>
                  <a:pt x="393070" y="35775"/>
                </a:lnTo>
                <a:cubicBezTo>
                  <a:pt x="384579" y="28389"/>
                  <a:pt x="371837" y="28389"/>
                  <a:pt x="363533" y="35775"/>
                </a:cubicBezTo>
                <a:lnTo>
                  <a:pt x="38204" y="318630"/>
                </a:lnTo>
                <a:cubicBezTo>
                  <a:pt x="33223" y="322871"/>
                  <a:pt x="30453" y="329153"/>
                  <a:pt x="30453" y="335613"/>
                </a:cubicBezTo>
                <a:lnTo>
                  <a:pt x="30453" y="1083364"/>
                </a:lnTo>
                <a:cubicBezTo>
                  <a:pt x="30453" y="1095732"/>
                  <a:pt x="40610" y="1105890"/>
                  <a:pt x="52976" y="1105890"/>
                </a:cubicBezTo>
                <a:lnTo>
                  <a:pt x="554625" y="1105881"/>
                </a:lnTo>
                <a:lnTo>
                  <a:pt x="554625" y="1077450"/>
                </a:lnTo>
                <a:cubicBezTo>
                  <a:pt x="554625" y="1071729"/>
                  <a:pt x="555917" y="1066187"/>
                  <a:pt x="557762" y="1061019"/>
                </a:cubicBezTo>
                <a:lnTo>
                  <a:pt x="135885" y="1061019"/>
                </a:lnTo>
                <a:cubicBezTo>
                  <a:pt x="106712" y="1061019"/>
                  <a:pt x="83083" y="1037388"/>
                  <a:pt x="83083" y="1008217"/>
                </a:cubicBezTo>
                <a:lnTo>
                  <a:pt x="83083" y="431432"/>
                </a:lnTo>
                <a:cubicBezTo>
                  <a:pt x="83083" y="402259"/>
                  <a:pt x="106714" y="378630"/>
                  <a:pt x="135885" y="378630"/>
                </a:cubicBezTo>
                <a:lnTo>
                  <a:pt x="620713" y="378630"/>
                </a:lnTo>
                <a:cubicBezTo>
                  <a:pt x="649886" y="378630"/>
                  <a:pt x="673515" y="402261"/>
                  <a:pt x="673515" y="431432"/>
                </a:cubicBezTo>
                <a:lnTo>
                  <a:pt x="673515" y="513218"/>
                </a:lnTo>
                <a:cubicBezTo>
                  <a:pt x="673515" y="521522"/>
                  <a:pt x="666681" y="528356"/>
                  <a:pt x="658377" y="528356"/>
                </a:cubicBezTo>
                <a:cubicBezTo>
                  <a:pt x="650071" y="528356"/>
                  <a:pt x="643239" y="521522"/>
                  <a:pt x="643239" y="513218"/>
                </a:cubicBezTo>
                <a:lnTo>
                  <a:pt x="643239" y="431432"/>
                </a:lnTo>
                <a:cubicBezTo>
                  <a:pt x="643239" y="419064"/>
                  <a:pt x="633081" y="408907"/>
                  <a:pt x="620713" y="408907"/>
                </a:cubicBezTo>
                <a:lnTo>
                  <a:pt x="135885" y="408907"/>
                </a:lnTo>
                <a:cubicBezTo>
                  <a:pt x="123517" y="408907"/>
                  <a:pt x="113360" y="419064"/>
                  <a:pt x="113360" y="431432"/>
                </a:cubicBezTo>
                <a:lnTo>
                  <a:pt x="113360" y="1008021"/>
                </a:lnTo>
                <a:cubicBezTo>
                  <a:pt x="113360" y="1020389"/>
                  <a:pt x="123517" y="1030547"/>
                  <a:pt x="135885" y="1030547"/>
                </a:cubicBezTo>
                <a:lnTo>
                  <a:pt x="621083" y="1030547"/>
                </a:lnTo>
                <a:cubicBezTo>
                  <a:pt x="709327" y="937681"/>
                  <a:pt x="705452" y="789604"/>
                  <a:pt x="702129" y="744929"/>
                </a:cubicBezTo>
                <a:lnTo>
                  <a:pt x="652278" y="744929"/>
                </a:lnTo>
                <a:cubicBezTo>
                  <a:pt x="643972" y="744929"/>
                  <a:pt x="637140" y="738094"/>
                  <a:pt x="637140" y="729790"/>
                </a:cubicBezTo>
                <a:lnTo>
                  <a:pt x="637140" y="585598"/>
                </a:lnTo>
                <a:cubicBezTo>
                  <a:pt x="637140" y="577294"/>
                  <a:pt x="643972" y="570459"/>
                  <a:pt x="652278" y="570459"/>
                </a:cubicBezTo>
                <a:lnTo>
                  <a:pt x="705454" y="570459"/>
                </a:lnTo>
                <a:cubicBezTo>
                  <a:pt x="713758" y="570459"/>
                  <a:pt x="720592" y="577294"/>
                  <a:pt x="720592" y="585598"/>
                </a:cubicBezTo>
                <a:lnTo>
                  <a:pt x="720592" y="638034"/>
                </a:lnTo>
                <a:lnTo>
                  <a:pt x="752714" y="638034"/>
                </a:lnTo>
                <a:lnTo>
                  <a:pt x="752714" y="585598"/>
                </a:lnTo>
                <a:cubicBezTo>
                  <a:pt x="752714" y="577294"/>
                  <a:pt x="759549" y="570459"/>
                  <a:pt x="767852" y="570459"/>
                </a:cubicBezTo>
                <a:lnTo>
                  <a:pt x="844292" y="570459"/>
                </a:lnTo>
                <a:cubicBezTo>
                  <a:pt x="852595" y="570459"/>
                  <a:pt x="859430" y="577294"/>
                  <a:pt x="859430" y="585598"/>
                </a:cubicBezTo>
                <a:lnTo>
                  <a:pt x="859430" y="638034"/>
                </a:lnTo>
                <a:lnTo>
                  <a:pt x="891552" y="638034"/>
                </a:lnTo>
                <a:lnTo>
                  <a:pt x="891552" y="585598"/>
                </a:lnTo>
                <a:cubicBezTo>
                  <a:pt x="891552" y="577294"/>
                  <a:pt x="898384" y="570459"/>
                  <a:pt x="906690" y="570459"/>
                </a:cubicBezTo>
                <a:lnTo>
                  <a:pt x="959867" y="570459"/>
                </a:lnTo>
                <a:cubicBezTo>
                  <a:pt x="968170" y="570459"/>
                  <a:pt x="975005" y="577294"/>
                  <a:pt x="975005" y="585598"/>
                </a:cubicBezTo>
                <a:lnTo>
                  <a:pt x="975005" y="729790"/>
                </a:lnTo>
                <a:cubicBezTo>
                  <a:pt x="975005" y="738094"/>
                  <a:pt x="968170" y="744929"/>
                  <a:pt x="959867" y="744929"/>
                </a:cubicBezTo>
                <a:lnTo>
                  <a:pt x="909837" y="744929"/>
                </a:lnTo>
                <a:cubicBezTo>
                  <a:pt x="906327" y="789427"/>
                  <a:pt x="902449" y="937676"/>
                  <a:pt x="990704" y="1030547"/>
                </a:cubicBezTo>
                <a:lnTo>
                  <a:pt x="1010645" y="1030547"/>
                </a:lnTo>
                <a:lnTo>
                  <a:pt x="1010651" y="1030562"/>
                </a:lnTo>
                <a:cubicBezTo>
                  <a:pt x="1036500" y="1030562"/>
                  <a:pt x="1057367" y="1051608"/>
                  <a:pt x="1057180" y="1077635"/>
                </a:cubicBezTo>
                <a:lnTo>
                  <a:pt x="1057180" y="1121204"/>
                </a:lnTo>
                <a:cubicBezTo>
                  <a:pt x="1057180" y="1129508"/>
                  <a:pt x="1050346" y="1136342"/>
                  <a:pt x="1042042" y="1136342"/>
                </a:cubicBezTo>
                <a:lnTo>
                  <a:pt x="52802" y="1136342"/>
                </a:lnTo>
                <a:cubicBezTo>
                  <a:pt x="23629" y="1136342"/>
                  <a:pt x="0" y="1112711"/>
                  <a:pt x="0" y="1083540"/>
                </a:cubicBezTo>
                <a:lnTo>
                  <a:pt x="0" y="335789"/>
                </a:lnTo>
                <a:cubicBezTo>
                  <a:pt x="0" y="320464"/>
                  <a:pt x="6646" y="305879"/>
                  <a:pt x="18096" y="295908"/>
                </a:cubicBezTo>
                <a:lnTo>
                  <a:pt x="211953" y="127346"/>
                </a:lnTo>
                <a:lnTo>
                  <a:pt x="110405" y="54790"/>
                </a:lnTo>
                <a:cubicBezTo>
                  <a:pt x="103570" y="49988"/>
                  <a:pt x="102092" y="40391"/>
                  <a:pt x="107082" y="33558"/>
                </a:cubicBezTo>
                <a:cubicBezTo>
                  <a:pt x="111884" y="26724"/>
                  <a:pt x="121293" y="25245"/>
                  <a:pt x="128128" y="30047"/>
                </a:cubicBezTo>
                <a:lnTo>
                  <a:pt x="235584" y="106852"/>
                </a:lnTo>
                <a:lnTo>
                  <a:pt x="343592" y="12876"/>
                </a:lnTo>
                <a:cubicBezTo>
                  <a:pt x="353469" y="4292"/>
                  <a:pt x="365885" y="-1"/>
                  <a:pt x="378301" y="0"/>
                </a:cubicBezTo>
                <a:close/>
              </a:path>
            </a:pathLst>
          </a:custGeom>
          <a:solidFill>
            <a:schemeClr val="bg1"/>
          </a:solidFill>
          <a:ln w="9797"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54821880-B23B-851E-C4BA-7E466E7322B8}"/>
              </a:ext>
            </a:extLst>
          </p:cNvPr>
          <p:cNvSpPr/>
          <p:nvPr/>
        </p:nvSpPr>
        <p:spPr>
          <a:xfrm>
            <a:off x="3255642" y="1955501"/>
            <a:ext cx="412350" cy="412733"/>
          </a:xfrm>
          <a:custGeom>
            <a:avLst/>
            <a:gdLst>
              <a:gd name="connsiteX0" fmla="*/ 3257590 w 5144379"/>
              <a:gd name="connsiteY0" fmla="*/ 2486302 h 5149162"/>
              <a:gd name="connsiteX1" fmla="*/ 3600490 w 5144379"/>
              <a:gd name="connsiteY1" fmla="*/ 2486302 h 5149162"/>
              <a:gd name="connsiteX2" fmla="*/ 3600490 w 5144379"/>
              <a:gd name="connsiteY2" fmla="*/ 2657752 h 5149162"/>
              <a:gd name="connsiteX3" fmla="*/ 3257590 w 5144379"/>
              <a:gd name="connsiteY3" fmla="*/ 2657752 h 5149162"/>
              <a:gd name="connsiteX4" fmla="*/ 1543090 w 5144379"/>
              <a:gd name="connsiteY4" fmla="*/ 2486302 h 5149162"/>
              <a:gd name="connsiteX5" fmla="*/ 1885990 w 5144379"/>
              <a:gd name="connsiteY5" fmla="*/ 2486302 h 5149162"/>
              <a:gd name="connsiteX6" fmla="*/ 1885990 w 5144379"/>
              <a:gd name="connsiteY6" fmla="*/ 2657752 h 5149162"/>
              <a:gd name="connsiteX7" fmla="*/ 1543090 w 5144379"/>
              <a:gd name="connsiteY7" fmla="*/ 2657752 h 5149162"/>
              <a:gd name="connsiteX8" fmla="*/ 3600490 w 5144379"/>
              <a:gd name="connsiteY8" fmla="*/ 1886276 h 5149162"/>
              <a:gd name="connsiteX9" fmla="*/ 4114840 w 5144379"/>
              <a:gd name="connsiteY9" fmla="*/ 1886276 h 5149162"/>
              <a:gd name="connsiteX10" fmla="*/ 4114840 w 5144379"/>
              <a:gd name="connsiteY10" fmla="*/ 1982719 h 5149162"/>
              <a:gd name="connsiteX11" fmla="*/ 4275572 w 5144379"/>
              <a:gd name="connsiteY11" fmla="*/ 2143452 h 5149162"/>
              <a:gd name="connsiteX12" fmla="*/ 4372015 w 5144379"/>
              <a:gd name="connsiteY12" fmla="*/ 2143452 h 5149162"/>
              <a:gd name="connsiteX13" fmla="*/ 4372015 w 5144379"/>
              <a:gd name="connsiteY13" fmla="*/ 3000701 h 5149162"/>
              <a:gd name="connsiteX14" fmla="*/ 4286290 w 5144379"/>
              <a:gd name="connsiteY14" fmla="*/ 3000701 h 5149162"/>
              <a:gd name="connsiteX15" fmla="*/ 4114840 w 5144379"/>
              <a:gd name="connsiteY15" fmla="*/ 3172151 h 5149162"/>
              <a:gd name="connsiteX16" fmla="*/ 4114840 w 5144379"/>
              <a:gd name="connsiteY16" fmla="*/ 3257876 h 5149162"/>
              <a:gd name="connsiteX17" fmla="*/ 3086140 w 5144379"/>
              <a:gd name="connsiteY17" fmla="*/ 3257876 h 5149162"/>
              <a:gd name="connsiteX18" fmla="*/ 3086140 w 5144379"/>
              <a:gd name="connsiteY18" fmla="*/ 3086426 h 5149162"/>
              <a:gd name="connsiteX19" fmla="*/ 3954108 w 5144379"/>
              <a:gd name="connsiteY19" fmla="*/ 3086426 h 5149162"/>
              <a:gd name="connsiteX20" fmla="*/ 4200565 w 5144379"/>
              <a:gd name="connsiteY20" fmla="*/ 2839969 h 5149162"/>
              <a:gd name="connsiteX21" fmla="*/ 4200565 w 5144379"/>
              <a:gd name="connsiteY21" fmla="*/ 2306330 h 5149162"/>
              <a:gd name="connsiteX22" fmla="*/ 3951963 w 5144379"/>
              <a:gd name="connsiteY22" fmla="*/ 2057727 h 5149162"/>
              <a:gd name="connsiteX23" fmla="*/ 3600490 w 5144379"/>
              <a:gd name="connsiteY23" fmla="*/ 2057727 h 5149162"/>
              <a:gd name="connsiteX24" fmla="*/ 2486064 w 5144379"/>
              <a:gd name="connsiteY24" fmla="*/ 1714767 h 5149162"/>
              <a:gd name="connsiteX25" fmla="*/ 2657514 w 5144379"/>
              <a:gd name="connsiteY25" fmla="*/ 1714767 h 5149162"/>
              <a:gd name="connsiteX26" fmla="*/ 2657514 w 5144379"/>
              <a:gd name="connsiteY26" fmla="*/ 2622384 h 5149162"/>
              <a:gd name="connsiteX27" fmla="*/ 2853594 w 5144379"/>
              <a:gd name="connsiteY27" fmla="*/ 2425217 h 5149162"/>
              <a:gd name="connsiteX28" fmla="*/ 2975755 w 5144379"/>
              <a:gd name="connsiteY28" fmla="*/ 2547377 h 5149162"/>
              <a:gd name="connsiteX29" fmla="*/ 2571779 w 5144379"/>
              <a:gd name="connsiteY29" fmla="*/ 2950285 h 5149162"/>
              <a:gd name="connsiteX30" fmla="*/ 2167804 w 5144379"/>
              <a:gd name="connsiteY30" fmla="*/ 2547377 h 5149162"/>
              <a:gd name="connsiteX31" fmla="*/ 2289965 w 5144379"/>
              <a:gd name="connsiteY31" fmla="*/ 2425217 h 5149162"/>
              <a:gd name="connsiteX32" fmla="*/ 2486064 w 5144379"/>
              <a:gd name="connsiteY32" fmla="*/ 2622384 h 5149162"/>
              <a:gd name="connsiteX33" fmla="*/ 3672283 w 5144379"/>
              <a:gd name="connsiteY33" fmla="*/ 1286151 h 5149162"/>
              <a:gd name="connsiteX34" fmla="*/ 3600489 w 5144379"/>
              <a:gd name="connsiteY34" fmla="*/ 1543327 h 5149162"/>
              <a:gd name="connsiteX35" fmla="*/ 4543463 w 5144379"/>
              <a:gd name="connsiteY35" fmla="*/ 1543327 h 5149162"/>
              <a:gd name="connsiteX36" fmla="*/ 4543463 w 5144379"/>
              <a:gd name="connsiteY36" fmla="*/ 1286151 h 5149162"/>
              <a:gd name="connsiteX37" fmla="*/ 600114 w 5144379"/>
              <a:gd name="connsiteY37" fmla="*/ 1286151 h 5149162"/>
              <a:gd name="connsiteX38" fmla="*/ 600104 w 5144379"/>
              <a:gd name="connsiteY38" fmla="*/ 1543327 h 5149162"/>
              <a:gd name="connsiteX39" fmla="*/ 1542012 w 5144379"/>
              <a:gd name="connsiteY39" fmla="*/ 1543327 h 5149162"/>
              <a:gd name="connsiteX40" fmla="*/ 1470218 w 5144379"/>
              <a:gd name="connsiteY40" fmla="*/ 1286151 h 5149162"/>
              <a:gd name="connsiteX41" fmla="*/ 3656215 w 5144379"/>
              <a:gd name="connsiteY41" fmla="*/ 857526 h 5149162"/>
              <a:gd name="connsiteX42" fmla="*/ 3686214 w 5144379"/>
              <a:gd name="connsiteY42" fmla="*/ 1114701 h 5149162"/>
              <a:gd name="connsiteX43" fmla="*/ 4543463 w 5144379"/>
              <a:gd name="connsiteY43" fmla="*/ 1114701 h 5149162"/>
              <a:gd name="connsiteX44" fmla="*/ 4543463 w 5144379"/>
              <a:gd name="connsiteY44" fmla="*/ 943251 h 5149162"/>
              <a:gd name="connsiteX45" fmla="*/ 4457739 w 5144379"/>
              <a:gd name="connsiteY45" fmla="*/ 857526 h 5149162"/>
              <a:gd name="connsiteX46" fmla="*/ 685839 w 5144379"/>
              <a:gd name="connsiteY46" fmla="*/ 857526 h 5149162"/>
              <a:gd name="connsiteX47" fmla="*/ 600114 w 5144379"/>
              <a:gd name="connsiteY47" fmla="*/ 943251 h 5149162"/>
              <a:gd name="connsiteX48" fmla="*/ 600104 w 5144379"/>
              <a:gd name="connsiteY48" fmla="*/ 1114701 h 5149162"/>
              <a:gd name="connsiteX49" fmla="*/ 1457354 w 5144379"/>
              <a:gd name="connsiteY49" fmla="*/ 1114701 h 5149162"/>
              <a:gd name="connsiteX50" fmla="*/ 1487363 w 5144379"/>
              <a:gd name="connsiteY50" fmla="*/ 857526 h 5149162"/>
              <a:gd name="connsiteX51" fmla="*/ 2571780 w 5144379"/>
              <a:gd name="connsiteY51" fmla="*/ 514607 h 5149162"/>
              <a:gd name="connsiteX52" fmla="*/ 2486055 w 5144379"/>
              <a:gd name="connsiteY52" fmla="*/ 600332 h 5149162"/>
              <a:gd name="connsiteX53" fmla="*/ 2486055 w 5144379"/>
              <a:gd name="connsiteY53" fmla="*/ 743919 h 5149162"/>
              <a:gd name="connsiteX54" fmla="*/ 2537490 w 5144379"/>
              <a:gd name="connsiteY54" fmla="*/ 823217 h 5149162"/>
              <a:gd name="connsiteX55" fmla="*/ 2571780 w 5144379"/>
              <a:gd name="connsiteY55" fmla="*/ 838216 h 5149162"/>
              <a:gd name="connsiteX56" fmla="*/ 2606070 w 5144379"/>
              <a:gd name="connsiteY56" fmla="*/ 823217 h 5149162"/>
              <a:gd name="connsiteX57" fmla="*/ 2657505 w 5144379"/>
              <a:gd name="connsiteY57" fmla="*/ 743919 h 5149162"/>
              <a:gd name="connsiteX58" fmla="*/ 2657505 w 5144379"/>
              <a:gd name="connsiteY58" fmla="*/ 600332 h 5149162"/>
              <a:gd name="connsiteX59" fmla="*/ 2571780 w 5144379"/>
              <a:gd name="connsiteY59" fmla="*/ 514607 h 5149162"/>
              <a:gd name="connsiteX60" fmla="*/ 2571780 w 5144379"/>
              <a:gd name="connsiteY60" fmla="*/ 343157 h 5149162"/>
              <a:gd name="connsiteX61" fmla="*/ 2828955 w 5144379"/>
              <a:gd name="connsiteY61" fmla="*/ 600332 h 5149162"/>
              <a:gd name="connsiteX62" fmla="*/ 2828955 w 5144379"/>
              <a:gd name="connsiteY62" fmla="*/ 743919 h 5149162"/>
              <a:gd name="connsiteX63" fmla="*/ 2752880 w 5144379"/>
              <a:gd name="connsiteY63" fmla="*/ 927155 h 5149162"/>
              <a:gd name="connsiteX64" fmla="*/ 3086140 w 5144379"/>
              <a:gd name="connsiteY64" fmla="*/ 1543307 h 5149162"/>
              <a:gd name="connsiteX65" fmla="*/ 3086140 w 5144379"/>
              <a:gd name="connsiteY65" fmla="*/ 1714758 h 5149162"/>
              <a:gd name="connsiteX66" fmla="*/ 2914690 w 5144379"/>
              <a:gd name="connsiteY66" fmla="*/ 1714758 h 5149162"/>
              <a:gd name="connsiteX67" fmla="*/ 2914690 w 5144379"/>
              <a:gd name="connsiteY67" fmla="*/ 1543307 h 5149162"/>
              <a:gd name="connsiteX68" fmla="*/ 2572858 w 5144379"/>
              <a:gd name="connsiteY68" fmla="*/ 1024666 h 5149162"/>
              <a:gd name="connsiteX69" fmla="*/ 2570712 w 5144379"/>
              <a:gd name="connsiteY69" fmla="*/ 1024666 h 5149162"/>
              <a:gd name="connsiteX70" fmla="*/ 2228880 w 5144379"/>
              <a:gd name="connsiteY70" fmla="*/ 1543307 h 5149162"/>
              <a:gd name="connsiteX71" fmla="*/ 2228880 w 5144379"/>
              <a:gd name="connsiteY71" fmla="*/ 1714758 h 5149162"/>
              <a:gd name="connsiteX72" fmla="*/ 2057430 w 5144379"/>
              <a:gd name="connsiteY72" fmla="*/ 1714758 h 5149162"/>
              <a:gd name="connsiteX73" fmla="*/ 2057430 w 5144379"/>
              <a:gd name="connsiteY73" fmla="*/ 1543307 h 5149162"/>
              <a:gd name="connsiteX74" fmla="*/ 2390690 w 5144379"/>
              <a:gd name="connsiteY74" fmla="*/ 927155 h 5149162"/>
              <a:gd name="connsiteX75" fmla="*/ 2314605 w 5144379"/>
              <a:gd name="connsiteY75" fmla="*/ 743919 h 5149162"/>
              <a:gd name="connsiteX76" fmla="*/ 2314605 w 5144379"/>
              <a:gd name="connsiteY76" fmla="*/ 600332 h 5149162"/>
              <a:gd name="connsiteX77" fmla="*/ 2571780 w 5144379"/>
              <a:gd name="connsiteY77" fmla="*/ 343157 h 5149162"/>
              <a:gd name="connsiteX78" fmla="*/ 2525466 w 5144379"/>
              <a:gd name="connsiteY78" fmla="*/ 172924 h 5149162"/>
              <a:gd name="connsiteX79" fmla="*/ 1659950 w 5144379"/>
              <a:gd name="connsiteY79" fmla="*/ 878953 h 5149162"/>
              <a:gd name="connsiteX80" fmla="*/ 2337177 w 5144379"/>
              <a:gd name="connsiteY80" fmla="*/ 2027669 h 5149162"/>
              <a:gd name="connsiteX81" fmla="*/ 2294315 w 5144379"/>
              <a:gd name="connsiteY81" fmla="*/ 2193760 h 5149162"/>
              <a:gd name="connsiteX82" fmla="*/ 1633164 w 5144379"/>
              <a:gd name="connsiteY82" fmla="*/ 1714767 h 5149162"/>
              <a:gd name="connsiteX83" fmla="*/ 600153 w 5144379"/>
              <a:gd name="connsiteY83" fmla="*/ 1714767 h 5149162"/>
              <a:gd name="connsiteX84" fmla="*/ 600153 w 5144379"/>
              <a:gd name="connsiteY84" fmla="*/ 3514992 h 5149162"/>
              <a:gd name="connsiteX85" fmla="*/ 815534 w 5144379"/>
              <a:gd name="connsiteY85" fmla="*/ 3514992 h 5149162"/>
              <a:gd name="connsiteX86" fmla="*/ 1118785 w 5144379"/>
              <a:gd name="connsiteY86" fmla="*/ 3389618 h 5149162"/>
              <a:gd name="connsiteX87" fmla="*/ 1250586 w 5144379"/>
              <a:gd name="connsiteY87" fmla="*/ 3257817 h 5149162"/>
              <a:gd name="connsiteX88" fmla="*/ 1028769 w 5144379"/>
              <a:gd name="connsiteY88" fmla="*/ 3257817 h 5149162"/>
              <a:gd name="connsiteX89" fmla="*/ 1028769 w 5144379"/>
              <a:gd name="connsiteY89" fmla="*/ 3161383 h 5149162"/>
              <a:gd name="connsiteX90" fmla="*/ 868037 w 5144379"/>
              <a:gd name="connsiteY90" fmla="*/ 3000651 h 5149162"/>
              <a:gd name="connsiteX91" fmla="*/ 771594 w 5144379"/>
              <a:gd name="connsiteY91" fmla="*/ 3000651 h 5149162"/>
              <a:gd name="connsiteX92" fmla="*/ 771594 w 5144379"/>
              <a:gd name="connsiteY92" fmla="*/ 2143402 h 5149162"/>
              <a:gd name="connsiteX93" fmla="*/ 868037 w 5144379"/>
              <a:gd name="connsiteY93" fmla="*/ 2143402 h 5149162"/>
              <a:gd name="connsiteX94" fmla="*/ 1028769 w 5144379"/>
              <a:gd name="connsiteY94" fmla="*/ 1982670 h 5149162"/>
              <a:gd name="connsiteX95" fmla="*/ 1028769 w 5144379"/>
              <a:gd name="connsiteY95" fmla="*/ 1886227 h 5149162"/>
              <a:gd name="connsiteX96" fmla="*/ 1543119 w 5144379"/>
              <a:gd name="connsiteY96" fmla="*/ 1886227 h 5149162"/>
              <a:gd name="connsiteX97" fmla="*/ 1543119 w 5144379"/>
              <a:gd name="connsiteY97" fmla="*/ 2057677 h 5149162"/>
              <a:gd name="connsiteX98" fmla="*/ 1191646 w 5144379"/>
              <a:gd name="connsiteY98" fmla="*/ 2057677 h 5149162"/>
              <a:gd name="connsiteX99" fmla="*/ 943044 w 5144379"/>
              <a:gd name="connsiteY99" fmla="*/ 2306280 h 5149162"/>
              <a:gd name="connsiteX100" fmla="*/ 943044 w 5144379"/>
              <a:gd name="connsiteY100" fmla="*/ 2837774 h 5149162"/>
              <a:gd name="connsiteX101" fmla="*/ 1191646 w 5144379"/>
              <a:gd name="connsiteY101" fmla="*/ 3086376 h 5149162"/>
              <a:gd name="connsiteX102" fmla="*/ 2614681 w 5144379"/>
              <a:gd name="connsiteY102" fmla="*/ 3086376 h 5149162"/>
              <a:gd name="connsiteX103" fmla="*/ 3000444 w 5144379"/>
              <a:gd name="connsiteY103" fmla="*/ 3472139 h 5149162"/>
              <a:gd name="connsiteX104" fmla="*/ 2614681 w 5144379"/>
              <a:gd name="connsiteY104" fmla="*/ 3857901 h 5149162"/>
              <a:gd name="connsiteX105" fmla="*/ 2242850 w 5144379"/>
              <a:gd name="connsiteY105" fmla="*/ 3857901 h 5149162"/>
              <a:gd name="connsiteX106" fmla="*/ 2472162 w 5144379"/>
              <a:gd name="connsiteY106" fmla="*/ 4022924 h 5149162"/>
              <a:gd name="connsiteX107" fmla="*/ 2713260 w 5144379"/>
              <a:gd name="connsiteY107" fmla="*/ 4055069 h 5149162"/>
              <a:gd name="connsiteX108" fmla="*/ 4543463 w 5144379"/>
              <a:gd name="connsiteY108" fmla="*/ 3360696 h 5149162"/>
              <a:gd name="connsiteX109" fmla="*/ 4543533 w 5144379"/>
              <a:gd name="connsiteY109" fmla="*/ 1714767 h 5149162"/>
              <a:gd name="connsiteX110" fmla="*/ 3511600 w 5144379"/>
              <a:gd name="connsiteY110" fmla="*/ 1714767 h 5149162"/>
              <a:gd name="connsiteX111" fmla="*/ 2850449 w 5144379"/>
              <a:gd name="connsiteY111" fmla="*/ 2193760 h 5149162"/>
              <a:gd name="connsiteX112" fmla="*/ 2807587 w 5144379"/>
              <a:gd name="connsiteY112" fmla="*/ 2027669 h 5149162"/>
              <a:gd name="connsiteX113" fmla="*/ 3484814 w 5144379"/>
              <a:gd name="connsiteY113" fmla="*/ 1350441 h 5149162"/>
              <a:gd name="connsiteX114" fmla="*/ 2807587 w 5144379"/>
              <a:gd name="connsiteY114" fmla="*/ 201729 h 5149162"/>
              <a:gd name="connsiteX115" fmla="*/ 2525466 w 5144379"/>
              <a:gd name="connsiteY115" fmla="*/ 172924 h 5149162"/>
              <a:gd name="connsiteX116" fmla="*/ 2577126 w 5144379"/>
              <a:gd name="connsiteY116" fmla="*/ 16 h 5149162"/>
              <a:gd name="connsiteX117" fmla="*/ 3600450 w 5144379"/>
              <a:gd name="connsiteY117" fmla="*/ 686101 h 5149162"/>
              <a:gd name="connsiteX118" fmla="*/ 4457699 w 5144379"/>
              <a:gd name="connsiteY118" fmla="*/ 686101 h 5149162"/>
              <a:gd name="connsiteX119" fmla="*/ 4714875 w 5144379"/>
              <a:gd name="connsiteY119" fmla="*/ 943281 h 5149162"/>
              <a:gd name="connsiteX120" fmla="*/ 4714875 w 5144379"/>
              <a:gd name="connsiteY120" fmla="*/ 3319960 h 5149162"/>
              <a:gd name="connsiteX121" fmla="*/ 4964545 w 5144379"/>
              <a:gd name="connsiteY121" fmla="*/ 3392831 h 5149162"/>
              <a:gd name="connsiteX122" fmla="*/ 4964655 w 5144379"/>
              <a:gd name="connsiteY122" fmla="*/ 3392851 h 5149162"/>
              <a:gd name="connsiteX123" fmla="*/ 5105027 w 5144379"/>
              <a:gd name="connsiteY123" fmla="*/ 3557874 h 5149162"/>
              <a:gd name="connsiteX124" fmla="*/ 4904647 w 5144379"/>
              <a:gd name="connsiteY124" fmla="*/ 4108659 h 5149162"/>
              <a:gd name="connsiteX125" fmla="*/ 2926505 w 5144379"/>
              <a:gd name="connsiteY125" fmla="*/ 5029130 h 5149162"/>
              <a:gd name="connsiteX126" fmla="*/ 2033897 w 5144379"/>
              <a:gd name="connsiteY126" fmla="*/ 5100924 h 5149162"/>
              <a:gd name="connsiteX127" fmla="*/ 1274158 w 5144379"/>
              <a:gd name="connsiteY127" fmla="*/ 4886611 h 5149162"/>
              <a:gd name="connsiteX128" fmla="*/ 35 w 5144379"/>
              <a:gd name="connsiteY128" fmla="*/ 4886611 h 5149162"/>
              <a:gd name="connsiteX129" fmla="*/ 35 w 5144379"/>
              <a:gd name="connsiteY129" fmla="*/ 4715161 h 5149162"/>
              <a:gd name="connsiteX130" fmla="*/ 1297671 w 5144379"/>
              <a:gd name="connsiteY130" fmla="*/ 4715161 h 5149162"/>
              <a:gd name="connsiteX131" fmla="*/ 2080982 w 5144379"/>
              <a:gd name="connsiteY131" fmla="*/ 4936979 h 5149162"/>
              <a:gd name="connsiteX132" fmla="*/ 2854652 w 5144379"/>
              <a:gd name="connsiteY132" fmla="*/ 4874825 h 5149162"/>
              <a:gd name="connsiteX133" fmla="*/ 4832793 w 5144379"/>
              <a:gd name="connsiteY133" fmla="*/ 3954354 h 5149162"/>
              <a:gd name="connsiteX134" fmla="*/ 4973167 w 5144379"/>
              <a:gd name="connsiteY134" fmla="*/ 3733615 h 5149162"/>
              <a:gd name="connsiteX135" fmla="*/ 4957091 w 5144379"/>
              <a:gd name="connsiteY135" fmla="*/ 3647890 h 5149162"/>
              <a:gd name="connsiteX136" fmla="*/ 4644189 w 5144379"/>
              <a:gd name="connsiteY136" fmla="*/ 3506439 h 5149162"/>
              <a:gd name="connsiteX137" fmla="*/ 2775384 w 5144379"/>
              <a:gd name="connsiteY137" fmla="*/ 4214743 h 5149162"/>
              <a:gd name="connsiteX138" fmla="*/ 2372476 w 5144379"/>
              <a:gd name="connsiteY138" fmla="*/ 4162240 h 5149162"/>
              <a:gd name="connsiteX139" fmla="*/ 1949210 w 5144379"/>
              <a:gd name="connsiteY139" fmla="*/ 3857911 h 5149162"/>
              <a:gd name="connsiteX140" fmla="*/ 1457364 w 5144379"/>
              <a:gd name="connsiteY140" fmla="*/ 3857911 h 5149162"/>
              <a:gd name="connsiteX141" fmla="*/ 1457364 w 5144379"/>
              <a:gd name="connsiteY141" fmla="*/ 3686461 h 5149162"/>
              <a:gd name="connsiteX142" fmla="*/ 2614603 w 5144379"/>
              <a:gd name="connsiteY142" fmla="*/ 3686461 h 5149162"/>
              <a:gd name="connsiteX143" fmla="*/ 2828915 w 5144379"/>
              <a:gd name="connsiteY143" fmla="*/ 3472149 h 5149162"/>
              <a:gd name="connsiteX144" fmla="*/ 2614603 w 5144379"/>
              <a:gd name="connsiteY144" fmla="*/ 3257836 h 5149162"/>
              <a:gd name="connsiteX145" fmla="*/ 1670560 w 5144379"/>
              <a:gd name="connsiteY145" fmla="*/ 3257836 h 5149162"/>
              <a:gd name="connsiteX146" fmla="*/ 1367309 w 5144379"/>
              <a:gd name="connsiteY146" fmla="*/ 3383210 h 5149162"/>
              <a:gd name="connsiteX147" fmla="*/ 1239789 w 5144379"/>
              <a:gd name="connsiteY147" fmla="*/ 3510740 h 5149162"/>
              <a:gd name="connsiteX148" fmla="*/ 815455 w 5144379"/>
              <a:gd name="connsiteY148" fmla="*/ 3686481 h 5149162"/>
              <a:gd name="connsiteX149" fmla="*/ 0 w 5144379"/>
              <a:gd name="connsiteY149" fmla="*/ 3686481 h 5149162"/>
              <a:gd name="connsiteX150" fmla="*/ 0 w 5144379"/>
              <a:gd name="connsiteY150" fmla="*/ 3515031 h 5149162"/>
              <a:gd name="connsiteX151" fmla="*/ 428625 w 5144379"/>
              <a:gd name="connsiteY151" fmla="*/ 3515031 h 5149162"/>
              <a:gd name="connsiteX152" fmla="*/ 428625 w 5144379"/>
              <a:gd name="connsiteY152" fmla="*/ 943281 h 5149162"/>
              <a:gd name="connsiteX153" fmla="*/ 685800 w 5144379"/>
              <a:gd name="connsiteY153" fmla="*/ 686101 h 5149162"/>
              <a:gd name="connsiteX154" fmla="*/ 1543050 w 5144379"/>
              <a:gd name="connsiteY154" fmla="*/ 686101 h 5149162"/>
              <a:gd name="connsiteX155" fmla="*/ 2143125 w 5144379"/>
              <a:gd name="connsiteY155" fmla="*/ 86026 h 5149162"/>
              <a:gd name="connsiteX156" fmla="*/ 2577126 w 5144379"/>
              <a:gd name="connsiteY156" fmla="*/ 16 h 5149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5144379" h="5149162">
                <a:moveTo>
                  <a:pt x="3257590" y="2486302"/>
                </a:moveTo>
                <a:lnTo>
                  <a:pt x="3600490" y="2486302"/>
                </a:lnTo>
                <a:lnTo>
                  <a:pt x="3600490" y="2657752"/>
                </a:lnTo>
                <a:lnTo>
                  <a:pt x="3257590" y="2657752"/>
                </a:lnTo>
                <a:close/>
                <a:moveTo>
                  <a:pt x="1543090" y="2486302"/>
                </a:moveTo>
                <a:lnTo>
                  <a:pt x="1885990" y="2486302"/>
                </a:lnTo>
                <a:lnTo>
                  <a:pt x="1885990" y="2657752"/>
                </a:lnTo>
                <a:lnTo>
                  <a:pt x="1543090" y="2657752"/>
                </a:lnTo>
                <a:close/>
                <a:moveTo>
                  <a:pt x="3600490" y="1886276"/>
                </a:moveTo>
                <a:lnTo>
                  <a:pt x="4114840" y="1886276"/>
                </a:lnTo>
                <a:lnTo>
                  <a:pt x="4114840" y="1982719"/>
                </a:lnTo>
                <a:cubicBezTo>
                  <a:pt x="4114840" y="2071658"/>
                  <a:pt x="4186634" y="2143452"/>
                  <a:pt x="4275572" y="2143452"/>
                </a:cubicBezTo>
                <a:lnTo>
                  <a:pt x="4372015" y="2143452"/>
                </a:lnTo>
                <a:lnTo>
                  <a:pt x="4372015" y="3000701"/>
                </a:lnTo>
                <a:lnTo>
                  <a:pt x="4286290" y="3000701"/>
                </a:lnTo>
                <a:cubicBezTo>
                  <a:pt x="4191993" y="3000701"/>
                  <a:pt x="4114840" y="3077854"/>
                  <a:pt x="4114840" y="3172151"/>
                </a:cubicBezTo>
                <a:lnTo>
                  <a:pt x="4114840" y="3257876"/>
                </a:lnTo>
                <a:lnTo>
                  <a:pt x="3086140" y="3257876"/>
                </a:lnTo>
                <a:lnTo>
                  <a:pt x="3086140" y="3086426"/>
                </a:lnTo>
                <a:lnTo>
                  <a:pt x="3954108" y="3086426"/>
                </a:lnTo>
                <a:cubicBezTo>
                  <a:pt x="3985185" y="2965343"/>
                  <a:pt x="4079482" y="2871046"/>
                  <a:pt x="4200565" y="2839969"/>
                </a:cubicBezTo>
                <a:lnTo>
                  <a:pt x="4200565" y="2306330"/>
                </a:lnTo>
                <a:cubicBezTo>
                  <a:pt x="4077337" y="2277398"/>
                  <a:pt x="3980894" y="2180955"/>
                  <a:pt x="3951963" y="2057727"/>
                </a:cubicBezTo>
                <a:lnTo>
                  <a:pt x="3600490" y="2057727"/>
                </a:lnTo>
                <a:close/>
                <a:moveTo>
                  <a:pt x="2486064" y="1714767"/>
                </a:moveTo>
                <a:lnTo>
                  <a:pt x="2657514" y="1714767"/>
                </a:lnTo>
                <a:lnTo>
                  <a:pt x="2657514" y="2622384"/>
                </a:lnTo>
                <a:lnTo>
                  <a:pt x="2853594" y="2425217"/>
                </a:lnTo>
                <a:lnTo>
                  <a:pt x="2975755" y="2547377"/>
                </a:lnTo>
                <a:lnTo>
                  <a:pt x="2571779" y="2950285"/>
                </a:lnTo>
                <a:lnTo>
                  <a:pt x="2167804" y="2547377"/>
                </a:lnTo>
                <a:lnTo>
                  <a:pt x="2289965" y="2425217"/>
                </a:lnTo>
                <a:lnTo>
                  <a:pt x="2486064" y="2622384"/>
                </a:lnTo>
                <a:close/>
                <a:moveTo>
                  <a:pt x="3672283" y="1286151"/>
                </a:moveTo>
                <a:cubicBezTo>
                  <a:pt x="3659429" y="1374022"/>
                  <a:pt x="3634779" y="1460816"/>
                  <a:pt x="3600489" y="1543327"/>
                </a:cubicBezTo>
                <a:lnTo>
                  <a:pt x="4543463" y="1543327"/>
                </a:lnTo>
                <a:lnTo>
                  <a:pt x="4543463" y="1286151"/>
                </a:lnTo>
                <a:close/>
                <a:moveTo>
                  <a:pt x="600114" y="1286151"/>
                </a:moveTo>
                <a:lnTo>
                  <a:pt x="600104" y="1543327"/>
                </a:lnTo>
                <a:lnTo>
                  <a:pt x="1542012" y="1543327"/>
                </a:lnTo>
                <a:cubicBezTo>
                  <a:pt x="1507722" y="1460816"/>
                  <a:pt x="1484150" y="1374022"/>
                  <a:pt x="1470218" y="1286151"/>
                </a:cubicBezTo>
                <a:close/>
                <a:moveTo>
                  <a:pt x="3656215" y="857526"/>
                </a:moveTo>
                <a:cubicBezTo>
                  <a:pt x="3676574" y="942183"/>
                  <a:pt x="3686214" y="1027908"/>
                  <a:pt x="3686214" y="1114701"/>
                </a:cubicBezTo>
                <a:lnTo>
                  <a:pt x="4543463" y="1114701"/>
                </a:lnTo>
                <a:lnTo>
                  <a:pt x="4543463" y="943251"/>
                </a:lnTo>
                <a:cubicBezTo>
                  <a:pt x="4543463" y="896108"/>
                  <a:pt x="4504883" y="857526"/>
                  <a:pt x="4457739" y="857526"/>
                </a:cubicBezTo>
                <a:close/>
                <a:moveTo>
                  <a:pt x="685839" y="857526"/>
                </a:moveTo>
                <a:cubicBezTo>
                  <a:pt x="638695" y="857526"/>
                  <a:pt x="600114" y="896108"/>
                  <a:pt x="600114" y="943251"/>
                </a:cubicBezTo>
                <a:lnTo>
                  <a:pt x="600104" y="1114701"/>
                </a:lnTo>
                <a:lnTo>
                  <a:pt x="1457354" y="1114701"/>
                </a:lnTo>
                <a:cubicBezTo>
                  <a:pt x="1457354" y="1027908"/>
                  <a:pt x="1467005" y="942183"/>
                  <a:pt x="1487363" y="857526"/>
                </a:cubicBezTo>
                <a:close/>
                <a:moveTo>
                  <a:pt x="2571780" y="514607"/>
                </a:moveTo>
                <a:cubicBezTo>
                  <a:pt x="2524636" y="514607"/>
                  <a:pt x="2486055" y="553183"/>
                  <a:pt x="2486055" y="600332"/>
                </a:cubicBezTo>
                <a:lnTo>
                  <a:pt x="2486055" y="743919"/>
                </a:lnTo>
                <a:cubicBezTo>
                  <a:pt x="2484987" y="778209"/>
                  <a:pt x="2506423" y="809285"/>
                  <a:pt x="2537490" y="823217"/>
                </a:cubicBezTo>
                <a:lnTo>
                  <a:pt x="2571780" y="838216"/>
                </a:lnTo>
                <a:lnTo>
                  <a:pt x="2606070" y="823217"/>
                </a:lnTo>
                <a:cubicBezTo>
                  <a:pt x="2637147" y="809285"/>
                  <a:pt x="2657505" y="778209"/>
                  <a:pt x="2657505" y="743919"/>
                </a:cubicBezTo>
                <a:lnTo>
                  <a:pt x="2657505" y="600332"/>
                </a:lnTo>
                <a:cubicBezTo>
                  <a:pt x="2657505" y="553183"/>
                  <a:pt x="2618934" y="514607"/>
                  <a:pt x="2571780" y="514607"/>
                </a:cubicBezTo>
                <a:close/>
                <a:moveTo>
                  <a:pt x="2571780" y="343157"/>
                </a:moveTo>
                <a:cubicBezTo>
                  <a:pt x="2714299" y="343157"/>
                  <a:pt x="2828955" y="457813"/>
                  <a:pt x="2828955" y="600332"/>
                </a:cubicBezTo>
                <a:lnTo>
                  <a:pt x="2828955" y="743919"/>
                </a:lnTo>
                <a:cubicBezTo>
                  <a:pt x="2828955" y="812499"/>
                  <a:pt x="2802170" y="878933"/>
                  <a:pt x="2752880" y="927155"/>
                </a:cubicBezTo>
                <a:cubicBezTo>
                  <a:pt x="2960766" y="1063247"/>
                  <a:pt x="3086140" y="1294705"/>
                  <a:pt x="3086140" y="1543307"/>
                </a:cubicBezTo>
                <a:lnTo>
                  <a:pt x="3086140" y="1714758"/>
                </a:lnTo>
                <a:lnTo>
                  <a:pt x="2914690" y="1714758"/>
                </a:lnTo>
                <a:lnTo>
                  <a:pt x="2914690" y="1543307"/>
                </a:lnTo>
                <a:cubicBezTo>
                  <a:pt x="2914690" y="1317199"/>
                  <a:pt x="2780743" y="1113604"/>
                  <a:pt x="2572858" y="1024666"/>
                </a:cubicBezTo>
                <a:lnTo>
                  <a:pt x="2570712" y="1024666"/>
                </a:lnTo>
                <a:cubicBezTo>
                  <a:pt x="2362827" y="1113614"/>
                  <a:pt x="2228880" y="1317209"/>
                  <a:pt x="2228880" y="1543307"/>
                </a:cubicBezTo>
                <a:lnTo>
                  <a:pt x="2228880" y="1714758"/>
                </a:lnTo>
                <a:lnTo>
                  <a:pt x="2057430" y="1714758"/>
                </a:lnTo>
                <a:lnTo>
                  <a:pt x="2057430" y="1543307"/>
                </a:lnTo>
                <a:cubicBezTo>
                  <a:pt x="2057430" y="1294705"/>
                  <a:pt x="2182804" y="1063247"/>
                  <a:pt x="2390690" y="927155"/>
                </a:cubicBezTo>
                <a:cubicBezTo>
                  <a:pt x="2342468" y="878933"/>
                  <a:pt x="2314605" y="812499"/>
                  <a:pt x="2314605" y="743919"/>
                </a:cubicBezTo>
                <a:lnTo>
                  <a:pt x="2314605" y="600332"/>
                </a:lnTo>
                <a:cubicBezTo>
                  <a:pt x="2314605" y="457813"/>
                  <a:pt x="2429261" y="343157"/>
                  <a:pt x="2571780" y="343157"/>
                </a:cubicBezTo>
                <a:close/>
                <a:moveTo>
                  <a:pt x="2525466" y="172924"/>
                </a:moveTo>
                <a:cubicBezTo>
                  <a:pt x="2124222" y="192838"/>
                  <a:pt x="1766171" y="469756"/>
                  <a:pt x="1659950" y="878953"/>
                </a:cubicBezTo>
                <a:cubicBezTo>
                  <a:pt x="1529216" y="1382585"/>
                  <a:pt x="1832467" y="1896936"/>
                  <a:pt x="2337177" y="2027669"/>
                </a:cubicBezTo>
                <a:lnTo>
                  <a:pt x="2294315" y="2193760"/>
                </a:lnTo>
                <a:cubicBezTo>
                  <a:pt x="2021072" y="2124102"/>
                  <a:pt x="1784256" y="1952652"/>
                  <a:pt x="1633164" y="1714767"/>
                </a:cubicBezTo>
                <a:lnTo>
                  <a:pt x="600153" y="1714767"/>
                </a:lnTo>
                <a:lnTo>
                  <a:pt x="600153" y="3514992"/>
                </a:lnTo>
                <a:lnTo>
                  <a:pt x="815534" y="3514992"/>
                </a:lnTo>
                <a:cubicBezTo>
                  <a:pt x="929122" y="3514992"/>
                  <a:pt x="1038419" y="3469984"/>
                  <a:pt x="1118785" y="3389618"/>
                </a:cubicBezTo>
                <a:lnTo>
                  <a:pt x="1250586" y="3257817"/>
                </a:lnTo>
                <a:lnTo>
                  <a:pt x="1028769" y="3257817"/>
                </a:lnTo>
                <a:lnTo>
                  <a:pt x="1028769" y="3161383"/>
                </a:lnTo>
                <a:cubicBezTo>
                  <a:pt x="1028769" y="3072445"/>
                  <a:pt x="956975" y="3000651"/>
                  <a:pt x="868037" y="3000651"/>
                </a:cubicBezTo>
                <a:lnTo>
                  <a:pt x="771594" y="3000651"/>
                </a:lnTo>
                <a:lnTo>
                  <a:pt x="771594" y="2143402"/>
                </a:lnTo>
                <a:lnTo>
                  <a:pt x="868037" y="2143402"/>
                </a:lnTo>
                <a:cubicBezTo>
                  <a:pt x="956975" y="2143402"/>
                  <a:pt x="1028769" y="2071609"/>
                  <a:pt x="1028769" y="1982670"/>
                </a:cubicBezTo>
                <a:lnTo>
                  <a:pt x="1028769" y="1886227"/>
                </a:lnTo>
                <a:lnTo>
                  <a:pt x="1543119" y="1886227"/>
                </a:lnTo>
                <a:lnTo>
                  <a:pt x="1543119" y="2057677"/>
                </a:lnTo>
                <a:lnTo>
                  <a:pt x="1191646" y="2057677"/>
                </a:lnTo>
                <a:cubicBezTo>
                  <a:pt x="1162715" y="2180905"/>
                  <a:pt x="1066272" y="2277349"/>
                  <a:pt x="943044" y="2306280"/>
                </a:cubicBezTo>
                <a:lnTo>
                  <a:pt x="943044" y="2837774"/>
                </a:lnTo>
                <a:cubicBezTo>
                  <a:pt x="1066272" y="2866705"/>
                  <a:pt x="1162715" y="2963148"/>
                  <a:pt x="1191646" y="3086376"/>
                </a:cubicBezTo>
                <a:lnTo>
                  <a:pt x="2614681" y="3086376"/>
                </a:lnTo>
                <a:cubicBezTo>
                  <a:pt x="2827926" y="3086376"/>
                  <a:pt x="3000444" y="3258894"/>
                  <a:pt x="3000444" y="3472139"/>
                </a:cubicBezTo>
                <a:cubicBezTo>
                  <a:pt x="3000444" y="3685383"/>
                  <a:pt x="2827926" y="3857901"/>
                  <a:pt x="2614681" y="3857901"/>
                </a:cubicBezTo>
                <a:lnTo>
                  <a:pt x="2242850" y="3857901"/>
                </a:lnTo>
                <a:lnTo>
                  <a:pt x="2472162" y="4022924"/>
                </a:lnTo>
                <a:cubicBezTo>
                  <a:pt x="2541810" y="4074359"/>
                  <a:pt x="2632894" y="4086145"/>
                  <a:pt x="2713260" y="4055069"/>
                </a:cubicBezTo>
                <a:lnTo>
                  <a:pt x="4543463" y="3360696"/>
                </a:lnTo>
                <a:lnTo>
                  <a:pt x="4543533" y="1714767"/>
                </a:lnTo>
                <a:lnTo>
                  <a:pt x="3511600" y="1714767"/>
                </a:lnTo>
                <a:cubicBezTo>
                  <a:pt x="3359440" y="1952662"/>
                  <a:pt x="3123702" y="2123044"/>
                  <a:pt x="2850449" y="2193760"/>
                </a:cubicBezTo>
                <a:lnTo>
                  <a:pt x="2807587" y="2027669"/>
                </a:lnTo>
                <a:cubicBezTo>
                  <a:pt x="3139769" y="1941944"/>
                  <a:pt x="3399089" y="1682623"/>
                  <a:pt x="3484814" y="1350441"/>
                </a:cubicBezTo>
                <a:cubicBezTo>
                  <a:pt x="3615547" y="846808"/>
                  <a:pt x="3312287" y="331385"/>
                  <a:pt x="2807587" y="201729"/>
                </a:cubicBezTo>
                <a:cubicBezTo>
                  <a:pt x="2712956" y="177419"/>
                  <a:pt x="2618061" y="168328"/>
                  <a:pt x="2525466" y="172924"/>
                </a:cubicBezTo>
                <a:close/>
                <a:moveTo>
                  <a:pt x="2577126" y="16"/>
                </a:moveTo>
                <a:cubicBezTo>
                  <a:pt x="3011360" y="2376"/>
                  <a:pt x="3422838" y="260153"/>
                  <a:pt x="3600450" y="686101"/>
                </a:cubicBezTo>
                <a:lnTo>
                  <a:pt x="4457699" y="686101"/>
                </a:lnTo>
                <a:cubicBezTo>
                  <a:pt x="4599151" y="686101"/>
                  <a:pt x="4714875" y="801825"/>
                  <a:pt x="4714875" y="943281"/>
                </a:cubicBezTo>
                <a:lnTo>
                  <a:pt x="4714875" y="3319960"/>
                </a:lnTo>
                <a:cubicBezTo>
                  <a:pt x="4803813" y="3316747"/>
                  <a:pt x="4891675" y="3342464"/>
                  <a:pt x="4964545" y="3392831"/>
                </a:cubicBezTo>
                <a:lnTo>
                  <a:pt x="4964655" y="3392851"/>
                </a:lnTo>
                <a:cubicBezTo>
                  <a:pt x="5025729" y="3434645"/>
                  <a:pt x="5073951" y="3492507"/>
                  <a:pt x="5105027" y="3557874"/>
                </a:cubicBezTo>
                <a:cubicBezTo>
                  <a:pt x="5202539" y="3765759"/>
                  <a:pt x="5112531" y="4012216"/>
                  <a:pt x="4904647" y="4108659"/>
                </a:cubicBezTo>
                <a:lnTo>
                  <a:pt x="2926505" y="5029130"/>
                </a:lnTo>
                <a:cubicBezTo>
                  <a:pt x="2646826" y="5158786"/>
                  <a:pt x="2330721" y="5184503"/>
                  <a:pt x="2033897" y="5100924"/>
                </a:cubicBezTo>
                <a:lnTo>
                  <a:pt x="1274158" y="4886611"/>
                </a:lnTo>
                <a:lnTo>
                  <a:pt x="35" y="4886611"/>
                </a:lnTo>
                <a:lnTo>
                  <a:pt x="35" y="4715161"/>
                </a:lnTo>
                <a:lnTo>
                  <a:pt x="1297671" y="4715161"/>
                </a:lnTo>
                <a:lnTo>
                  <a:pt x="2080982" y="4936979"/>
                </a:lnTo>
                <a:cubicBezTo>
                  <a:pt x="2338157" y="5009840"/>
                  <a:pt x="2612477" y="4987336"/>
                  <a:pt x="2854652" y="4874825"/>
                </a:cubicBezTo>
                <a:lnTo>
                  <a:pt x="4832793" y="3954354"/>
                </a:lnTo>
                <a:cubicBezTo>
                  <a:pt x="4918509" y="3913637"/>
                  <a:pt x="4973167" y="3827912"/>
                  <a:pt x="4973167" y="3733615"/>
                </a:cubicBezTo>
                <a:cubicBezTo>
                  <a:pt x="4973167" y="3704684"/>
                  <a:pt x="4967807" y="3675753"/>
                  <a:pt x="4957091" y="3647890"/>
                </a:cubicBezTo>
                <a:cubicBezTo>
                  <a:pt x="4909935" y="3522516"/>
                  <a:pt x="4769563" y="3459285"/>
                  <a:pt x="4644189" y="3506439"/>
                </a:cubicBezTo>
                <a:lnTo>
                  <a:pt x="2775384" y="4214743"/>
                </a:lnTo>
                <a:cubicBezTo>
                  <a:pt x="2640369" y="4266168"/>
                  <a:pt x="2489278" y="4246887"/>
                  <a:pt x="2372476" y="4162240"/>
                </a:cubicBezTo>
                <a:lnTo>
                  <a:pt x="1949210" y="3857911"/>
                </a:lnTo>
                <a:lnTo>
                  <a:pt x="1457364" y="3857911"/>
                </a:lnTo>
                <a:lnTo>
                  <a:pt x="1457364" y="3686461"/>
                </a:lnTo>
                <a:lnTo>
                  <a:pt x="2614603" y="3686461"/>
                </a:lnTo>
                <a:cubicBezTo>
                  <a:pt x="2732472" y="3686461"/>
                  <a:pt x="2828915" y="3590028"/>
                  <a:pt x="2828915" y="3472149"/>
                </a:cubicBezTo>
                <a:cubicBezTo>
                  <a:pt x="2828915" y="3354279"/>
                  <a:pt x="2732472" y="3257836"/>
                  <a:pt x="2614603" y="3257836"/>
                </a:cubicBezTo>
                <a:lnTo>
                  <a:pt x="1670560" y="3257836"/>
                </a:lnTo>
                <a:cubicBezTo>
                  <a:pt x="1556972" y="3257836"/>
                  <a:pt x="1447675" y="3302844"/>
                  <a:pt x="1367309" y="3383210"/>
                </a:cubicBezTo>
                <a:lnTo>
                  <a:pt x="1239789" y="3510740"/>
                </a:lnTo>
                <a:cubicBezTo>
                  <a:pt x="1127279" y="3623250"/>
                  <a:pt x="975119" y="3686481"/>
                  <a:pt x="815455" y="3686481"/>
                </a:cubicBezTo>
                <a:lnTo>
                  <a:pt x="0" y="3686481"/>
                </a:lnTo>
                <a:lnTo>
                  <a:pt x="0" y="3515031"/>
                </a:lnTo>
                <a:lnTo>
                  <a:pt x="428625" y="3515031"/>
                </a:lnTo>
                <a:lnTo>
                  <a:pt x="428625" y="943281"/>
                </a:lnTo>
                <a:cubicBezTo>
                  <a:pt x="428625" y="801825"/>
                  <a:pt x="544349" y="686101"/>
                  <a:pt x="685800" y="686101"/>
                </a:cubicBezTo>
                <a:lnTo>
                  <a:pt x="1543050" y="686101"/>
                </a:lnTo>
                <a:cubicBezTo>
                  <a:pt x="1655561" y="414994"/>
                  <a:pt x="1872019" y="199614"/>
                  <a:pt x="2143125" y="86026"/>
                </a:cubicBezTo>
                <a:cubicBezTo>
                  <a:pt x="2285108" y="26822"/>
                  <a:pt x="2432381" y="-771"/>
                  <a:pt x="2577126" y="16"/>
                </a:cubicBezTo>
                <a:close/>
              </a:path>
            </a:pathLst>
          </a:custGeom>
          <a:solidFill>
            <a:schemeClr val="bg1"/>
          </a:solidFill>
          <a:ln w="9797" cap="flat">
            <a:noFill/>
            <a:prstDash val="solid"/>
            <a:miter/>
          </a:ln>
        </p:spPr>
        <p:txBody>
          <a:bodyPr rtlCol="0" anchor="ctr"/>
          <a:lstStyle/>
          <a:p>
            <a:endParaRPr lang="en-US"/>
          </a:p>
        </p:txBody>
      </p:sp>
      <p:grpSp>
        <p:nvGrpSpPr>
          <p:cNvPr id="49" name="Group 48">
            <a:extLst>
              <a:ext uri="{FF2B5EF4-FFF2-40B4-BE49-F238E27FC236}">
                <a16:creationId xmlns:a16="http://schemas.microsoft.com/office/drawing/2014/main" id="{CD8479EB-0E59-7DDE-F4BD-A4FDC41518F1}"/>
              </a:ext>
            </a:extLst>
          </p:cNvPr>
          <p:cNvGrpSpPr/>
          <p:nvPr/>
        </p:nvGrpSpPr>
        <p:grpSpPr>
          <a:xfrm>
            <a:off x="5890584" y="1298222"/>
            <a:ext cx="1922674" cy="77550"/>
            <a:chOff x="6245679" y="2701320"/>
            <a:chExt cx="1922674" cy="77550"/>
          </a:xfrm>
          <a:solidFill>
            <a:schemeClr val="tx1"/>
          </a:solidFill>
        </p:grpSpPr>
        <p:sp>
          <p:nvSpPr>
            <p:cNvPr id="50" name="Freeform 49">
              <a:extLst>
                <a:ext uri="{FF2B5EF4-FFF2-40B4-BE49-F238E27FC236}">
                  <a16:creationId xmlns:a16="http://schemas.microsoft.com/office/drawing/2014/main" id="{B49096D3-F826-3C78-5576-42F5731704AB}"/>
                </a:ext>
              </a:extLst>
            </p:cNvPr>
            <p:cNvSpPr/>
            <p:nvPr/>
          </p:nvSpPr>
          <p:spPr>
            <a:xfrm>
              <a:off x="7423276" y="2713689"/>
              <a:ext cx="471709" cy="28281"/>
            </a:xfrm>
            <a:custGeom>
              <a:avLst/>
              <a:gdLst>
                <a:gd name="connsiteX0" fmla="*/ 437610 w 471709"/>
                <a:gd name="connsiteY0" fmla="*/ 23033 h 28281"/>
                <a:gd name="connsiteX1" fmla="*/ 442468 w 471709"/>
                <a:gd name="connsiteY1" fmla="*/ 20747 h 28281"/>
                <a:gd name="connsiteX2" fmla="*/ 441135 w 471709"/>
                <a:gd name="connsiteY2" fmla="*/ 19128 h 28281"/>
                <a:gd name="connsiteX3" fmla="*/ 437229 w 471709"/>
                <a:gd name="connsiteY3" fmla="*/ 22747 h 28281"/>
                <a:gd name="connsiteX4" fmla="*/ 423228 w 471709"/>
                <a:gd name="connsiteY4" fmla="*/ 24271 h 28281"/>
                <a:gd name="connsiteX5" fmla="*/ 396558 w 471709"/>
                <a:gd name="connsiteY5" fmla="*/ 26176 h 28281"/>
                <a:gd name="connsiteX6" fmla="*/ 392557 w 471709"/>
                <a:gd name="connsiteY6" fmla="*/ 19604 h 28281"/>
                <a:gd name="connsiteX7" fmla="*/ 393224 w 471709"/>
                <a:gd name="connsiteY7" fmla="*/ 18556 h 28281"/>
                <a:gd name="connsiteX8" fmla="*/ 392271 w 471709"/>
                <a:gd name="connsiteY8" fmla="*/ 19318 h 28281"/>
                <a:gd name="connsiteX9" fmla="*/ 373221 w 471709"/>
                <a:gd name="connsiteY9" fmla="*/ 22461 h 28281"/>
                <a:gd name="connsiteX10" fmla="*/ 354171 w 471709"/>
                <a:gd name="connsiteY10" fmla="*/ 27034 h 28281"/>
                <a:gd name="connsiteX11" fmla="*/ 341503 w 471709"/>
                <a:gd name="connsiteY11" fmla="*/ 16842 h 28281"/>
                <a:gd name="connsiteX12" fmla="*/ 329121 w 471709"/>
                <a:gd name="connsiteY12" fmla="*/ 17413 h 28281"/>
                <a:gd name="connsiteX13" fmla="*/ 272542 w 471709"/>
                <a:gd name="connsiteY13" fmla="*/ 22843 h 28281"/>
                <a:gd name="connsiteX14" fmla="*/ 241491 w 471709"/>
                <a:gd name="connsiteY14" fmla="*/ 18271 h 28281"/>
                <a:gd name="connsiteX15" fmla="*/ 213392 w 471709"/>
                <a:gd name="connsiteY15" fmla="*/ 22747 h 28281"/>
                <a:gd name="connsiteX16" fmla="*/ 187960 w 471709"/>
                <a:gd name="connsiteY16" fmla="*/ 21890 h 28281"/>
                <a:gd name="connsiteX17" fmla="*/ 185579 w 471709"/>
                <a:gd name="connsiteY17" fmla="*/ 16175 h 28281"/>
                <a:gd name="connsiteX18" fmla="*/ 186246 w 471709"/>
                <a:gd name="connsiteY18" fmla="*/ 15032 h 28281"/>
                <a:gd name="connsiteX19" fmla="*/ 185293 w 471709"/>
                <a:gd name="connsiteY19" fmla="*/ 15889 h 28281"/>
                <a:gd name="connsiteX20" fmla="*/ 157956 w 471709"/>
                <a:gd name="connsiteY20" fmla="*/ 21604 h 28281"/>
                <a:gd name="connsiteX21" fmla="*/ 141859 w 471709"/>
                <a:gd name="connsiteY21" fmla="*/ 24938 h 28281"/>
                <a:gd name="connsiteX22" fmla="*/ 131667 w 471709"/>
                <a:gd name="connsiteY22" fmla="*/ 16651 h 28281"/>
                <a:gd name="connsiteX23" fmla="*/ 122142 w 471709"/>
                <a:gd name="connsiteY23" fmla="*/ 11889 h 28281"/>
                <a:gd name="connsiteX24" fmla="*/ 116904 w 471709"/>
                <a:gd name="connsiteY24" fmla="*/ 20461 h 28281"/>
                <a:gd name="connsiteX25" fmla="*/ 102807 w 471709"/>
                <a:gd name="connsiteY25" fmla="*/ 26081 h 28281"/>
                <a:gd name="connsiteX26" fmla="*/ 71946 w 471709"/>
                <a:gd name="connsiteY26" fmla="*/ 25128 h 28281"/>
                <a:gd name="connsiteX27" fmla="*/ 65659 w 471709"/>
                <a:gd name="connsiteY27" fmla="*/ 24081 h 28281"/>
                <a:gd name="connsiteX28" fmla="*/ 50419 w 471709"/>
                <a:gd name="connsiteY28" fmla="*/ 17604 h 28281"/>
                <a:gd name="connsiteX29" fmla="*/ 27273 w 471709"/>
                <a:gd name="connsiteY29" fmla="*/ 23319 h 28281"/>
                <a:gd name="connsiteX30" fmla="*/ 8223 w 471709"/>
                <a:gd name="connsiteY30" fmla="*/ 25986 h 28281"/>
                <a:gd name="connsiteX31" fmla="*/ 1079 w 471709"/>
                <a:gd name="connsiteY31" fmla="*/ 11698 h 28281"/>
                <a:gd name="connsiteX32" fmla="*/ 4128 w 471709"/>
                <a:gd name="connsiteY32" fmla="*/ 7412 h 28281"/>
                <a:gd name="connsiteX33" fmla="*/ 39846 w 471709"/>
                <a:gd name="connsiteY33" fmla="*/ 9127 h 28281"/>
                <a:gd name="connsiteX34" fmla="*/ 44990 w 471709"/>
                <a:gd name="connsiteY34" fmla="*/ 10079 h 28281"/>
                <a:gd name="connsiteX35" fmla="*/ 99568 w 471709"/>
                <a:gd name="connsiteY35" fmla="*/ 4745 h 28281"/>
                <a:gd name="connsiteX36" fmla="*/ 112236 w 471709"/>
                <a:gd name="connsiteY36" fmla="*/ 2364 h 28281"/>
                <a:gd name="connsiteX37" fmla="*/ 131286 w 471709"/>
                <a:gd name="connsiteY37" fmla="*/ 2935 h 28281"/>
                <a:gd name="connsiteX38" fmla="*/ 147574 w 471709"/>
                <a:gd name="connsiteY38" fmla="*/ 4364 h 28281"/>
                <a:gd name="connsiteX39" fmla="*/ 207677 w 471709"/>
                <a:gd name="connsiteY39" fmla="*/ 3602 h 28281"/>
                <a:gd name="connsiteX40" fmla="*/ 251396 w 471709"/>
                <a:gd name="connsiteY40" fmla="*/ 4840 h 28281"/>
                <a:gd name="connsiteX41" fmla="*/ 293688 w 471709"/>
                <a:gd name="connsiteY41" fmla="*/ 2649 h 28281"/>
                <a:gd name="connsiteX42" fmla="*/ 325120 w 471709"/>
                <a:gd name="connsiteY42" fmla="*/ 744 h 28281"/>
                <a:gd name="connsiteX43" fmla="*/ 344932 w 471709"/>
                <a:gd name="connsiteY43" fmla="*/ 4840 h 28281"/>
                <a:gd name="connsiteX44" fmla="*/ 356076 w 471709"/>
                <a:gd name="connsiteY44" fmla="*/ 3411 h 28281"/>
                <a:gd name="connsiteX45" fmla="*/ 370173 w 471709"/>
                <a:gd name="connsiteY45" fmla="*/ 2554 h 28281"/>
                <a:gd name="connsiteX46" fmla="*/ 384270 w 471709"/>
                <a:gd name="connsiteY46" fmla="*/ 4745 h 28281"/>
                <a:gd name="connsiteX47" fmla="*/ 419322 w 471709"/>
                <a:gd name="connsiteY47" fmla="*/ 4745 h 28281"/>
                <a:gd name="connsiteX48" fmla="*/ 463709 w 471709"/>
                <a:gd name="connsiteY48" fmla="*/ 2935 h 28281"/>
                <a:gd name="connsiteX49" fmla="*/ 470748 w 471709"/>
                <a:gd name="connsiteY49" fmla="*/ 6907 h 28281"/>
                <a:gd name="connsiteX50" fmla="*/ 470471 w 471709"/>
                <a:gd name="connsiteY50" fmla="*/ 10746 h 28281"/>
                <a:gd name="connsiteX51" fmla="*/ 471710 w 471709"/>
                <a:gd name="connsiteY51" fmla="*/ 26367 h 28281"/>
                <a:gd name="connsiteX52" fmla="*/ 437610 w 471709"/>
                <a:gd name="connsiteY52" fmla="*/ 23033 h 28281"/>
                <a:gd name="connsiteX53" fmla="*/ 106426 w 471709"/>
                <a:gd name="connsiteY53" fmla="*/ 16461 h 28281"/>
                <a:gd name="connsiteX54" fmla="*/ 105188 w 471709"/>
                <a:gd name="connsiteY54" fmla="*/ 15508 h 28281"/>
                <a:gd name="connsiteX55" fmla="*/ 104426 w 471709"/>
                <a:gd name="connsiteY55" fmla="*/ 17413 h 28281"/>
                <a:gd name="connsiteX56" fmla="*/ 105950 w 471709"/>
                <a:gd name="connsiteY56" fmla="*/ 17413 h 28281"/>
                <a:gd name="connsiteX57" fmla="*/ 106426 w 471709"/>
                <a:gd name="connsiteY57" fmla="*/ 16461 h 28281"/>
                <a:gd name="connsiteX58" fmla="*/ 208344 w 471709"/>
                <a:gd name="connsiteY58" fmla="*/ 13318 h 28281"/>
                <a:gd name="connsiteX59" fmla="*/ 207677 w 471709"/>
                <a:gd name="connsiteY59" fmla="*/ 12270 h 28281"/>
                <a:gd name="connsiteX60" fmla="*/ 206438 w 471709"/>
                <a:gd name="connsiteY60" fmla="*/ 11603 h 28281"/>
                <a:gd name="connsiteX61" fmla="*/ 207391 w 471709"/>
                <a:gd name="connsiteY61" fmla="*/ 12556 h 28281"/>
                <a:gd name="connsiteX62" fmla="*/ 290925 w 471709"/>
                <a:gd name="connsiteY62" fmla="*/ 14746 h 28281"/>
                <a:gd name="connsiteX63" fmla="*/ 287401 w 471709"/>
                <a:gd name="connsiteY63" fmla="*/ 13698 h 28281"/>
                <a:gd name="connsiteX64" fmla="*/ 283115 w 471709"/>
                <a:gd name="connsiteY64" fmla="*/ 15985 h 28281"/>
                <a:gd name="connsiteX65" fmla="*/ 284353 w 471709"/>
                <a:gd name="connsiteY65" fmla="*/ 17794 h 28281"/>
                <a:gd name="connsiteX66" fmla="*/ 290925 w 471709"/>
                <a:gd name="connsiteY66" fmla="*/ 14746 h 28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471709" h="28281">
                  <a:moveTo>
                    <a:pt x="437610" y="23033"/>
                  </a:moveTo>
                  <a:cubicBezTo>
                    <a:pt x="439344" y="22547"/>
                    <a:pt x="440982" y="21776"/>
                    <a:pt x="442468" y="20747"/>
                  </a:cubicBezTo>
                  <a:cubicBezTo>
                    <a:pt x="443516" y="19794"/>
                    <a:pt x="442468" y="18461"/>
                    <a:pt x="441135" y="19128"/>
                  </a:cubicBezTo>
                  <a:cubicBezTo>
                    <a:pt x="439677" y="20157"/>
                    <a:pt x="438363" y="21366"/>
                    <a:pt x="437229" y="22747"/>
                  </a:cubicBezTo>
                  <a:cubicBezTo>
                    <a:pt x="432657" y="23605"/>
                    <a:pt x="427704" y="21033"/>
                    <a:pt x="423228" y="24271"/>
                  </a:cubicBezTo>
                  <a:cubicBezTo>
                    <a:pt x="415131" y="29701"/>
                    <a:pt x="405511" y="26843"/>
                    <a:pt x="396558" y="26176"/>
                  </a:cubicBezTo>
                  <a:cubicBezTo>
                    <a:pt x="393033" y="26176"/>
                    <a:pt x="392271" y="22652"/>
                    <a:pt x="392557" y="19604"/>
                  </a:cubicBezTo>
                  <a:lnTo>
                    <a:pt x="393224" y="18556"/>
                  </a:lnTo>
                  <a:lnTo>
                    <a:pt x="392271" y="19318"/>
                  </a:lnTo>
                  <a:cubicBezTo>
                    <a:pt x="385889" y="16270"/>
                    <a:pt x="378279" y="17518"/>
                    <a:pt x="373221" y="22461"/>
                  </a:cubicBezTo>
                  <a:cubicBezTo>
                    <a:pt x="367611" y="26186"/>
                    <a:pt x="360858" y="27805"/>
                    <a:pt x="354171" y="27034"/>
                  </a:cubicBezTo>
                  <a:cubicBezTo>
                    <a:pt x="346170" y="27034"/>
                    <a:pt x="344646" y="22461"/>
                    <a:pt x="341503" y="16842"/>
                  </a:cubicBezTo>
                  <a:cubicBezTo>
                    <a:pt x="338360" y="11222"/>
                    <a:pt x="333312" y="14842"/>
                    <a:pt x="329121" y="17413"/>
                  </a:cubicBezTo>
                  <a:cubicBezTo>
                    <a:pt x="311309" y="28367"/>
                    <a:pt x="291497" y="22461"/>
                    <a:pt x="272542" y="22843"/>
                  </a:cubicBezTo>
                  <a:cubicBezTo>
                    <a:pt x="263779" y="12270"/>
                    <a:pt x="251301" y="22843"/>
                    <a:pt x="241491" y="18271"/>
                  </a:cubicBezTo>
                  <a:cubicBezTo>
                    <a:pt x="233489" y="26938"/>
                    <a:pt x="222441" y="21985"/>
                    <a:pt x="213392" y="22747"/>
                  </a:cubicBezTo>
                  <a:cubicBezTo>
                    <a:pt x="204343" y="23509"/>
                    <a:pt x="196628" y="19794"/>
                    <a:pt x="187960" y="21890"/>
                  </a:cubicBezTo>
                  <a:cubicBezTo>
                    <a:pt x="185864" y="22366"/>
                    <a:pt x="185293" y="18556"/>
                    <a:pt x="185579" y="16175"/>
                  </a:cubicBezTo>
                  <a:lnTo>
                    <a:pt x="186246" y="15032"/>
                  </a:lnTo>
                  <a:lnTo>
                    <a:pt x="185293" y="15889"/>
                  </a:lnTo>
                  <a:cubicBezTo>
                    <a:pt x="175768" y="15889"/>
                    <a:pt x="166243" y="12841"/>
                    <a:pt x="157956" y="21604"/>
                  </a:cubicBezTo>
                  <a:cubicBezTo>
                    <a:pt x="155004" y="24652"/>
                    <a:pt x="147384" y="24367"/>
                    <a:pt x="141859" y="24938"/>
                  </a:cubicBezTo>
                  <a:cubicBezTo>
                    <a:pt x="136335" y="25510"/>
                    <a:pt x="134620" y="20176"/>
                    <a:pt x="131667" y="16651"/>
                  </a:cubicBezTo>
                  <a:cubicBezTo>
                    <a:pt x="128714" y="13127"/>
                    <a:pt x="125286" y="13318"/>
                    <a:pt x="122142" y="11889"/>
                  </a:cubicBezTo>
                  <a:cubicBezTo>
                    <a:pt x="116332" y="13127"/>
                    <a:pt x="118618" y="17794"/>
                    <a:pt x="116904" y="20461"/>
                  </a:cubicBezTo>
                  <a:cubicBezTo>
                    <a:pt x="114275" y="25605"/>
                    <a:pt x="108245" y="28005"/>
                    <a:pt x="102807" y="26081"/>
                  </a:cubicBezTo>
                  <a:cubicBezTo>
                    <a:pt x="92786" y="23052"/>
                    <a:pt x="82137" y="22728"/>
                    <a:pt x="71946" y="25128"/>
                  </a:cubicBezTo>
                  <a:cubicBezTo>
                    <a:pt x="69374" y="25890"/>
                    <a:pt x="65469" y="26081"/>
                    <a:pt x="65659" y="24081"/>
                  </a:cubicBezTo>
                  <a:cubicBezTo>
                    <a:pt x="67088" y="8936"/>
                    <a:pt x="54896" y="16461"/>
                    <a:pt x="50419" y="17604"/>
                  </a:cubicBezTo>
                  <a:cubicBezTo>
                    <a:pt x="42704" y="19509"/>
                    <a:pt x="33846" y="17604"/>
                    <a:pt x="27273" y="23319"/>
                  </a:cubicBezTo>
                  <a:cubicBezTo>
                    <a:pt x="21777" y="27357"/>
                    <a:pt x="14615" y="28357"/>
                    <a:pt x="8223" y="25986"/>
                  </a:cubicBezTo>
                  <a:cubicBezTo>
                    <a:pt x="508" y="23986"/>
                    <a:pt x="9080" y="14746"/>
                    <a:pt x="1079" y="11698"/>
                  </a:cubicBezTo>
                  <a:cubicBezTo>
                    <a:pt x="-2159" y="10460"/>
                    <a:pt x="2794" y="7317"/>
                    <a:pt x="4128" y="7412"/>
                  </a:cubicBezTo>
                  <a:cubicBezTo>
                    <a:pt x="16034" y="8365"/>
                    <a:pt x="28512" y="-113"/>
                    <a:pt x="39846" y="9127"/>
                  </a:cubicBezTo>
                  <a:cubicBezTo>
                    <a:pt x="41189" y="10489"/>
                    <a:pt x="43247" y="10870"/>
                    <a:pt x="44990" y="10079"/>
                  </a:cubicBezTo>
                  <a:cubicBezTo>
                    <a:pt x="62421" y="1792"/>
                    <a:pt x="81375" y="6745"/>
                    <a:pt x="99568" y="4745"/>
                  </a:cubicBezTo>
                  <a:cubicBezTo>
                    <a:pt x="103835" y="4202"/>
                    <a:pt x="108064" y="3402"/>
                    <a:pt x="112236" y="2364"/>
                  </a:cubicBezTo>
                  <a:cubicBezTo>
                    <a:pt x="118523" y="744"/>
                    <a:pt x="124524" y="-2303"/>
                    <a:pt x="131286" y="2935"/>
                  </a:cubicBezTo>
                  <a:cubicBezTo>
                    <a:pt x="136344" y="5450"/>
                    <a:pt x="142154" y="5955"/>
                    <a:pt x="147574" y="4364"/>
                  </a:cubicBezTo>
                  <a:cubicBezTo>
                    <a:pt x="167767" y="-875"/>
                    <a:pt x="187865" y="5126"/>
                    <a:pt x="207677" y="3602"/>
                  </a:cubicBezTo>
                  <a:cubicBezTo>
                    <a:pt x="222726" y="2459"/>
                    <a:pt x="236919" y="4650"/>
                    <a:pt x="251396" y="4840"/>
                  </a:cubicBezTo>
                  <a:cubicBezTo>
                    <a:pt x="265522" y="6212"/>
                    <a:pt x="279781" y="5479"/>
                    <a:pt x="293688" y="2649"/>
                  </a:cubicBezTo>
                  <a:cubicBezTo>
                    <a:pt x="304451" y="-589"/>
                    <a:pt x="315309" y="8174"/>
                    <a:pt x="325120" y="744"/>
                  </a:cubicBezTo>
                  <a:cubicBezTo>
                    <a:pt x="330359" y="7984"/>
                    <a:pt x="338169" y="3888"/>
                    <a:pt x="344932" y="4840"/>
                  </a:cubicBezTo>
                  <a:cubicBezTo>
                    <a:pt x="349218" y="5507"/>
                    <a:pt x="350647" y="-4685"/>
                    <a:pt x="356076" y="3411"/>
                  </a:cubicBezTo>
                  <a:cubicBezTo>
                    <a:pt x="360077" y="9698"/>
                    <a:pt x="364363" y="-1351"/>
                    <a:pt x="370173" y="2554"/>
                  </a:cubicBezTo>
                  <a:cubicBezTo>
                    <a:pt x="374707" y="4116"/>
                    <a:pt x="379479" y="4859"/>
                    <a:pt x="384270" y="4745"/>
                  </a:cubicBezTo>
                  <a:cubicBezTo>
                    <a:pt x="395919" y="6078"/>
                    <a:pt x="407673" y="6078"/>
                    <a:pt x="419322" y="4745"/>
                  </a:cubicBezTo>
                  <a:cubicBezTo>
                    <a:pt x="434086" y="3411"/>
                    <a:pt x="448945" y="7603"/>
                    <a:pt x="463709" y="2935"/>
                  </a:cubicBezTo>
                  <a:cubicBezTo>
                    <a:pt x="466747" y="2088"/>
                    <a:pt x="469900" y="3869"/>
                    <a:pt x="470748" y="6907"/>
                  </a:cubicBezTo>
                  <a:cubicBezTo>
                    <a:pt x="471100" y="8184"/>
                    <a:pt x="471005" y="9536"/>
                    <a:pt x="470471" y="10746"/>
                  </a:cubicBezTo>
                  <a:cubicBezTo>
                    <a:pt x="468995" y="15937"/>
                    <a:pt x="469433" y="21480"/>
                    <a:pt x="471710" y="26367"/>
                  </a:cubicBezTo>
                  <a:cubicBezTo>
                    <a:pt x="459804" y="24938"/>
                    <a:pt x="447897" y="33415"/>
                    <a:pt x="437610" y="23033"/>
                  </a:cubicBezTo>
                  <a:close/>
                  <a:moveTo>
                    <a:pt x="106426" y="16461"/>
                  </a:moveTo>
                  <a:cubicBezTo>
                    <a:pt x="106426" y="16461"/>
                    <a:pt x="105569" y="15508"/>
                    <a:pt x="105188" y="15508"/>
                  </a:cubicBezTo>
                  <a:cubicBezTo>
                    <a:pt x="104807" y="15508"/>
                    <a:pt x="103283" y="16175"/>
                    <a:pt x="104426" y="17413"/>
                  </a:cubicBezTo>
                  <a:cubicBezTo>
                    <a:pt x="104912" y="17613"/>
                    <a:pt x="105464" y="17613"/>
                    <a:pt x="105950" y="17413"/>
                  </a:cubicBezTo>
                  <a:cubicBezTo>
                    <a:pt x="105950" y="17413"/>
                    <a:pt x="106236" y="16937"/>
                    <a:pt x="106426" y="16461"/>
                  </a:cubicBezTo>
                  <a:close/>
                  <a:moveTo>
                    <a:pt x="208344" y="13318"/>
                  </a:moveTo>
                  <a:lnTo>
                    <a:pt x="207677" y="12270"/>
                  </a:lnTo>
                  <a:lnTo>
                    <a:pt x="206438" y="11603"/>
                  </a:lnTo>
                  <a:lnTo>
                    <a:pt x="207391" y="12556"/>
                  </a:lnTo>
                  <a:close/>
                  <a:moveTo>
                    <a:pt x="290925" y="14746"/>
                  </a:moveTo>
                  <a:cubicBezTo>
                    <a:pt x="289211" y="14175"/>
                    <a:pt x="288068" y="13508"/>
                    <a:pt x="287401" y="13698"/>
                  </a:cubicBezTo>
                  <a:cubicBezTo>
                    <a:pt x="285820" y="14127"/>
                    <a:pt x="284353" y="14908"/>
                    <a:pt x="283115" y="15985"/>
                  </a:cubicBezTo>
                  <a:cubicBezTo>
                    <a:pt x="282162" y="16842"/>
                    <a:pt x="283115" y="18175"/>
                    <a:pt x="284353" y="17794"/>
                  </a:cubicBezTo>
                  <a:cubicBezTo>
                    <a:pt x="286630" y="16966"/>
                    <a:pt x="288820" y="15946"/>
                    <a:pt x="290925" y="14746"/>
                  </a:cubicBezTo>
                  <a:close/>
                </a:path>
              </a:pathLst>
            </a:custGeom>
            <a:grpFill/>
            <a:ln w="9525"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1658EE27-B010-FFAC-2064-332AB2933600}"/>
                </a:ext>
              </a:extLst>
            </p:cNvPr>
            <p:cNvSpPr/>
            <p:nvPr/>
          </p:nvSpPr>
          <p:spPr>
            <a:xfrm>
              <a:off x="7899476" y="2704854"/>
              <a:ext cx="265179" cy="45073"/>
            </a:xfrm>
            <a:custGeom>
              <a:avLst/>
              <a:gdLst>
                <a:gd name="connsiteX0" fmla="*/ 264973 w 265179"/>
                <a:gd name="connsiteY0" fmla="*/ 24248 h 45073"/>
                <a:gd name="connsiteX1" fmla="*/ 255448 w 265179"/>
                <a:gd name="connsiteY1" fmla="*/ 40155 h 45073"/>
                <a:gd name="connsiteX2" fmla="*/ 248590 w 265179"/>
                <a:gd name="connsiteY2" fmla="*/ 40155 h 45073"/>
                <a:gd name="connsiteX3" fmla="*/ 218967 w 265179"/>
                <a:gd name="connsiteY3" fmla="*/ 42441 h 45073"/>
                <a:gd name="connsiteX4" fmla="*/ 206584 w 265179"/>
                <a:gd name="connsiteY4" fmla="*/ 44441 h 45073"/>
                <a:gd name="connsiteX5" fmla="*/ 148672 w 265179"/>
                <a:gd name="connsiteY5" fmla="*/ 42917 h 45073"/>
                <a:gd name="connsiteX6" fmla="*/ 99142 w 265179"/>
                <a:gd name="connsiteY6" fmla="*/ 41965 h 45073"/>
                <a:gd name="connsiteX7" fmla="*/ 57614 w 265179"/>
                <a:gd name="connsiteY7" fmla="*/ 39679 h 45073"/>
                <a:gd name="connsiteX8" fmla="*/ 11131 w 265179"/>
                <a:gd name="connsiteY8" fmla="*/ 35488 h 45073"/>
                <a:gd name="connsiteX9" fmla="*/ 82 w 265179"/>
                <a:gd name="connsiteY9" fmla="*/ 21867 h 45073"/>
                <a:gd name="connsiteX10" fmla="*/ 10084 w 265179"/>
                <a:gd name="connsiteY10" fmla="*/ 13771 h 45073"/>
                <a:gd name="connsiteX11" fmla="*/ 44469 w 265179"/>
                <a:gd name="connsiteY11" fmla="*/ 15771 h 45073"/>
                <a:gd name="connsiteX12" fmla="*/ 70282 w 265179"/>
                <a:gd name="connsiteY12" fmla="*/ 15200 h 45073"/>
                <a:gd name="connsiteX13" fmla="*/ 75520 w 265179"/>
                <a:gd name="connsiteY13" fmla="*/ 14247 h 45073"/>
                <a:gd name="connsiteX14" fmla="*/ 95618 w 265179"/>
                <a:gd name="connsiteY14" fmla="*/ 13676 h 45073"/>
                <a:gd name="connsiteX15" fmla="*/ 86665 w 265179"/>
                <a:gd name="connsiteY15" fmla="*/ 8913 h 45073"/>
                <a:gd name="connsiteX16" fmla="*/ 21418 w 265179"/>
                <a:gd name="connsiteY16" fmla="*/ 7960 h 45073"/>
                <a:gd name="connsiteX17" fmla="*/ 6369 w 265179"/>
                <a:gd name="connsiteY17" fmla="*/ 7960 h 45073"/>
                <a:gd name="connsiteX18" fmla="*/ 749 w 265179"/>
                <a:gd name="connsiteY18" fmla="*/ 4627 h 45073"/>
                <a:gd name="connsiteX19" fmla="*/ 7131 w 265179"/>
                <a:gd name="connsiteY19" fmla="*/ 245 h 45073"/>
                <a:gd name="connsiteX20" fmla="*/ 12751 w 265179"/>
                <a:gd name="connsiteY20" fmla="*/ 245 h 45073"/>
                <a:gd name="connsiteX21" fmla="*/ 114573 w 265179"/>
                <a:gd name="connsiteY21" fmla="*/ 3484 h 45073"/>
                <a:gd name="connsiteX22" fmla="*/ 148196 w 265179"/>
                <a:gd name="connsiteY22" fmla="*/ 3484 h 45073"/>
                <a:gd name="connsiteX23" fmla="*/ 155149 w 265179"/>
                <a:gd name="connsiteY23" fmla="*/ 7484 h 45073"/>
                <a:gd name="connsiteX24" fmla="*/ 148101 w 265179"/>
                <a:gd name="connsiteY24" fmla="*/ 10818 h 45073"/>
                <a:gd name="connsiteX25" fmla="*/ 113430 w 265179"/>
                <a:gd name="connsiteY25" fmla="*/ 8627 h 45073"/>
                <a:gd name="connsiteX26" fmla="*/ 97333 w 265179"/>
                <a:gd name="connsiteY26" fmla="*/ 14818 h 45073"/>
                <a:gd name="connsiteX27" fmla="*/ 107334 w 265179"/>
                <a:gd name="connsiteY27" fmla="*/ 18628 h 45073"/>
                <a:gd name="connsiteX28" fmla="*/ 145434 w 265179"/>
                <a:gd name="connsiteY28" fmla="*/ 19676 h 45073"/>
                <a:gd name="connsiteX29" fmla="*/ 165341 w 265179"/>
                <a:gd name="connsiteY29" fmla="*/ 18724 h 45073"/>
                <a:gd name="connsiteX30" fmla="*/ 199917 w 265179"/>
                <a:gd name="connsiteY30" fmla="*/ 21772 h 45073"/>
                <a:gd name="connsiteX31" fmla="*/ 220491 w 265179"/>
                <a:gd name="connsiteY31" fmla="*/ 15390 h 45073"/>
                <a:gd name="connsiteX32" fmla="*/ 187249 w 265179"/>
                <a:gd name="connsiteY32" fmla="*/ 9961 h 45073"/>
                <a:gd name="connsiteX33" fmla="*/ 222015 w 265179"/>
                <a:gd name="connsiteY33" fmla="*/ 13676 h 45073"/>
                <a:gd name="connsiteX34" fmla="*/ 225063 w 265179"/>
                <a:gd name="connsiteY34" fmla="*/ 14342 h 45073"/>
                <a:gd name="connsiteX35" fmla="*/ 225825 w 265179"/>
                <a:gd name="connsiteY35" fmla="*/ 13199 h 45073"/>
                <a:gd name="connsiteX36" fmla="*/ 225253 w 265179"/>
                <a:gd name="connsiteY36" fmla="*/ 14533 h 45073"/>
                <a:gd name="connsiteX37" fmla="*/ 230206 w 265179"/>
                <a:gd name="connsiteY37" fmla="*/ 24058 h 45073"/>
                <a:gd name="connsiteX38" fmla="*/ 246589 w 265179"/>
                <a:gd name="connsiteY38" fmla="*/ 24820 h 45073"/>
                <a:gd name="connsiteX39" fmla="*/ 251542 w 265179"/>
                <a:gd name="connsiteY39" fmla="*/ 17676 h 45073"/>
                <a:gd name="connsiteX40" fmla="*/ 264973 w 265179"/>
                <a:gd name="connsiteY40" fmla="*/ 24248 h 45073"/>
                <a:gd name="connsiteX41" fmla="*/ 33610 w 265179"/>
                <a:gd name="connsiteY41" fmla="*/ 29201 h 45073"/>
                <a:gd name="connsiteX42" fmla="*/ 32944 w 265179"/>
                <a:gd name="connsiteY42" fmla="*/ 28058 h 45073"/>
                <a:gd name="connsiteX43" fmla="*/ 31801 w 265179"/>
                <a:gd name="connsiteY43" fmla="*/ 27487 h 45073"/>
                <a:gd name="connsiteX44" fmla="*/ 32658 w 265179"/>
                <a:gd name="connsiteY44" fmla="*/ 28344 h 45073"/>
                <a:gd name="connsiteX45" fmla="*/ 101333 w 265179"/>
                <a:gd name="connsiteY45" fmla="*/ 30249 h 45073"/>
                <a:gd name="connsiteX46" fmla="*/ 100285 w 265179"/>
                <a:gd name="connsiteY46" fmla="*/ 29677 h 45073"/>
                <a:gd name="connsiteX47" fmla="*/ 100285 w 265179"/>
                <a:gd name="connsiteY47" fmla="*/ 30439 h 45073"/>
                <a:gd name="connsiteX48" fmla="*/ 196583 w 265179"/>
                <a:gd name="connsiteY48" fmla="*/ 35869 h 45073"/>
                <a:gd name="connsiteX49" fmla="*/ 196583 w 265179"/>
                <a:gd name="connsiteY49" fmla="*/ 34726 h 45073"/>
                <a:gd name="connsiteX50" fmla="*/ 196012 w 265179"/>
                <a:gd name="connsiteY50" fmla="*/ 35678 h 45073"/>
                <a:gd name="connsiteX51" fmla="*/ 256305 w 265179"/>
                <a:gd name="connsiteY51" fmla="*/ 28344 h 45073"/>
                <a:gd name="connsiteX52" fmla="*/ 255257 w 265179"/>
                <a:gd name="connsiteY52" fmla="*/ 28820 h 45073"/>
                <a:gd name="connsiteX53" fmla="*/ 254495 w 265179"/>
                <a:gd name="connsiteY53" fmla="*/ 31868 h 45073"/>
                <a:gd name="connsiteX54" fmla="*/ 253543 w 265179"/>
                <a:gd name="connsiteY54" fmla="*/ 32726 h 45073"/>
                <a:gd name="connsiteX55" fmla="*/ 254686 w 265179"/>
                <a:gd name="connsiteY55" fmla="*/ 32059 h 45073"/>
                <a:gd name="connsiteX56" fmla="*/ 256781 w 265179"/>
                <a:gd name="connsiteY56" fmla="*/ 28820 h 45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65179" h="45073">
                  <a:moveTo>
                    <a:pt x="264973" y="24248"/>
                  </a:moveTo>
                  <a:cubicBezTo>
                    <a:pt x="266306" y="31106"/>
                    <a:pt x="260972" y="36059"/>
                    <a:pt x="255448" y="40155"/>
                  </a:cubicBezTo>
                  <a:cubicBezTo>
                    <a:pt x="253390" y="41593"/>
                    <a:pt x="250647" y="41593"/>
                    <a:pt x="248590" y="40155"/>
                  </a:cubicBezTo>
                  <a:cubicBezTo>
                    <a:pt x="238112" y="34440"/>
                    <a:pt x="228111" y="31964"/>
                    <a:pt x="218967" y="42441"/>
                  </a:cubicBezTo>
                  <a:cubicBezTo>
                    <a:pt x="215824" y="46060"/>
                    <a:pt x="210394" y="45108"/>
                    <a:pt x="206584" y="44441"/>
                  </a:cubicBezTo>
                  <a:cubicBezTo>
                    <a:pt x="187353" y="42365"/>
                    <a:pt x="167989" y="41850"/>
                    <a:pt x="148672" y="42917"/>
                  </a:cubicBezTo>
                  <a:cubicBezTo>
                    <a:pt x="132099" y="42917"/>
                    <a:pt x="115716" y="37964"/>
                    <a:pt x="99142" y="41965"/>
                  </a:cubicBezTo>
                  <a:cubicBezTo>
                    <a:pt x="86093" y="30821"/>
                    <a:pt x="71329" y="39584"/>
                    <a:pt x="57614" y="39679"/>
                  </a:cubicBezTo>
                  <a:cubicBezTo>
                    <a:pt x="41802" y="39679"/>
                    <a:pt x="26848" y="35583"/>
                    <a:pt x="11131" y="35488"/>
                  </a:cubicBezTo>
                  <a:cubicBezTo>
                    <a:pt x="1606" y="35488"/>
                    <a:pt x="940" y="27868"/>
                    <a:pt x="82" y="21867"/>
                  </a:cubicBezTo>
                  <a:cubicBezTo>
                    <a:pt x="-775" y="15866"/>
                    <a:pt x="5226" y="15104"/>
                    <a:pt x="10084" y="13771"/>
                  </a:cubicBezTo>
                  <a:cubicBezTo>
                    <a:pt x="21799" y="10723"/>
                    <a:pt x="32944" y="15581"/>
                    <a:pt x="44469" y="15771"/>
                  </a:cubicBezTo>
                  <a:cubicBezTo>
                    <a:pt x="53051" y="16962"/>
                    <a:pt x="61766" y="16771"/>
                    <a:pt x="70282" y="15200"/>
                  </a:cubicBezTo>
                  <a:cubicBezTo>
                    <a:pt x="71996" y="14723"/>
                    <a:pt x="75044" y="13676"/>
                    <a:pt x="75520" y="14247"/>
                  </a:cubicBezTo>
                  <a:cubicBezTo>
                    <a:pt x="82759" y="23201"/>
                    <a:pt x="89046" y="15009"/>
                    <a:pt x="95618" y="13676"/>
                  </a:cubicBezTo>
                  <a:cubicBezTo>
                    <a:pt x="93951" y="10351"/>
                    <a:pt x="90360" y="8437"/>
                    <a:pt x="86665" y="8913"/>
                  </a:cubicBezTo>
                  <a:cubicBezTo>
                    <a:pt x="64948" y="8913"/>
                    <a:pt x="43135" y="8246"/>
                    <a:pt x="21418" y="7960"/>
                  </a:cubicBezTo>
                  <a:cubicBezTo>
                    <a:pt x="16370" y="7960"/>
                    <a:pt x="11417" y="7960"/>
                    <a:pt x="6369" y="7960"/>
                  </a:cubicBezTo>
                  <a:cubicBezTo>
                    <a:pt x="3988" y="7960"/>
                    <a:pt x="1035" y="7389"/>
                    <a:pt x="749" y="4627"/>
                  </a:cubicBezTo>
                  <a:cubicBezTo>
                    <a:pt x="749" y="436"/>
                    <a:pt x="4273" y="722"/>
                    <a:pt x="7131" y="245"/>
                  </a:cubicBezTo>
                  <a:cubicBezTo>
                    <a:pt x="9989" y="-231"/>
                    <a:pt x="10846" y="245"/>
                    <a:pt x="12751" y="245"/>
                  </a:cubicBezTo>
                  <a:cubicBezTo>
                    <a:pt x="46726" y="-536"/>
                    <a:pt x="80721" y="550"/>
                    <a:pt x="114573" y="3484"/>
                  </a:cubicBezTo>
                  <a:cubicBezTo>
                    <a:pt x="125717" y="4341"/>
                    <a:pt x="136957" y="3484"/>
                    <a:pt x="148196" y="3484"/>
                  </a:cubicBezTo>
                  <a:cubicBezTo>
                    <a:pt x="151149" y="3484"/>
                    <a:pt x="155245" y="3484"/>
                    <a:pt x="155149" y="7484"/>
                  </a:cubicBezTo>
                  <a:cubicBezTo>
                    <a:pt x="155054" y="11485"/>
                    <a:pt x="151244" y="11009"/>
                    <a:pt x="148101" y="10818"/>
                  </a:cubicBezTo>
                  <a:cubicBezTo>
                    <a:pt x="136481" y="10151"/>
                    <a:pt x="124860" y="10151"/>
                    <a:pt x="113430" y="8627"/>
                  </a:cubicBezTo>
                  <a:cubicBezTo>
                    <a:pt x="107324" y="7513"/>
                    <a:pt x="101114" y="9904"/>
                    <a:pt x="97333" y="14818"/>
                  </a:cubicBezTo>
                  <a:cubicBezTo>
                    <a:pt x="98095" y="21772"/>
                    <a:pt x="103810" y="18914"/>
                    <a:pt x="107334" y="18628"/>
                  </a:cubicBezTo>
                  <a:cubicBezTo>
                    <a:pt x="120002" y="17771"/>
                    <a:pt x="132385" y="13009"/>
                    <a:pt x="145434" y="19676"/>
                  </a:cubicBezTo>
                  <a:cubicBezTo>
                    <a:pt x="151339" y="22629"/>
                    <a:pt x="158007" y="17485"/>
                    <a:pt x="165341" y="18724"/>
                  </a:cubicBezTo>
                  <a:cubicBezTo>
                    <a:pt x="176581" y="20629"/>
                    <a:pt x="188296" y="19200"/>
                    <a:pt x="199917" y="21772"/>
                  </a:cubicBezTo>
                  <a:cubicBezTo>
                    <a:pt x="207356" y="22553"/>
                    <a:pt x="214795" y="20248"/>
                    <a:pt x="220491" y="15390"/>
                  </a:cubicBezTo>
                  <a:cubicBezTo>
                    <a:pt x="209442" y="13580"/>
                    <a:pt x="196774" y="19867"/>
                    <a:pt x="187249" y="9961"/>
                  </a:cubicBezTo>
                  <a:cubicBezTo>
                    <a:pt x="203060" y="4817"/>
                    <a:pt x="206299" y="5198"/>
                    <a:pt x="222015" y="13676"/>
                  </a:cubicBezTo>
                  <a:lnTo>
                    <a:pt x="225063" y="14342"/>
                  </a:lnTo>
                  <a:cubicBezTo>
                    <a:pt x="225063" y="14342"/>
                    <a:pt x="225634" y="13199"/>
                    <a:pt x="225825" y="13199"/>
                  </a:cubicBezTo>
                  <a:cubicBezTo>
                    <a:pt x="226015" y="13199"/>
                    <a:pt x="226682" y="13866"/>
                    <a:pt x="225253" y="14533"/>
                  </a:cubicBezTo>
                  <a:cubicBezTo>
                    <a:pt x="225253" y="18343"/>
                    <a:pt x="221443" y="24058"/>
                    <a:pt x="230206" y="24058"/>
                  </a:cubicBezTo>
                  <a:cubicBezTo>
                    <a:pt x="235731" y="24058"/>
                    <a:pt x="241160" y="24058"/>
                    <a:pt x="246589" y="24820"/>
                  </a:cubicBezTo>
                  <a:cubicBezTo>
                    <a:pt x="252019" y="25582"/>
                    <a:pt x="250781" y="20629"/>
                    <a:pt x="251542" y="17676"/>
                  </a:cubicBezTo>
                  <a:cubicBezTo>
                    <a:pt x="257162" y="17676"/>
                    <a:pt x="263449" y="18057"/>
                    <a:pt x="264973" y="24248"/>
                  </a:cubicBezTo>
                  <a:close/>
                  <a:moveTo>
                    <a:pt x="33610" y="29201"/>
                  </a:moveTo>
                  <a:lnTo>
                    <a:pt x="32944" y="28058"/>
                  </a:lnTo>
                  <a:lnTo>
                    <a:pt x="31801" y="27487"/>
                  </a:lnTo>
                  <a:lnTo>
                    <a:pt x="32658" y="28344"/>
                  </a:lnTo>
                  <a:close/>
                  <a:moveTo>
                    <a:pt x="101333" y="30249"/>
                  </a:moveTo>
                  <a:lnTo>
                    <a:pt x="100285" y="29677"/>
                  </a:lnTo>
                  <a:lnTo>
                    <a:pt x="100285" y="30439"/>
                  </a:lnTo>
                  <a:close/>
                  <a:moveTo>
                    <a:pt x="196583" y="35869"/>
                  </a:moveTo>
                  <a:lnTo>
                    <a:pt x="196583" y="34726"/>
                  </a:lnTo>
                  <a:lnTo>
                    <a:pt x="196012" y="35678"/>
                  </a:lnTo>
                  <a:close/>
                  <a:moveTo>
                    <a:pt x="256305" y="28344"/>
                  </a:moveTo>
                  <a:cubicBezTo>
                    <a:pt x="256305" y="28344"/>
                    <a:pt x="255352" y="28344"/>
                    <a:pt x="255257" y="28820"/>
                  </a:cubicBezTo>
                  <a:cubicBezTo>
                    <a:pt x="255162" y="29297"/>
                    <a:pt x="254781" y="30821"/>
                    <a:pt x="254495" y="31868"/>
                  </a:cubicBezTo>
                  <a:lnTo>
                    <a:pt x="253543" y="32726"/>
                  </a:lnTo>
                  <a:lnTo>
                    <a:pt x="254686" y="32059"/>
                  </a:lnTo>
                  <a:cubicBezTo>
                    <a:pt x="256114" y="30916"/>
                    <a:pt x="257829" y="30154"/>
                    <a:pt x="256781" y="28820"/>
                  </a:cubicBezTo>
                  <a:close/>
                </a:path>
              </a:pathLst>
            </a:custGeom>
            <a:grpFill/>
            <a:ln w="9525"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D284F731-4F87-32E1-7868-F1A2BF3536D8}"/>
                </a:ext>
              </a:extLst>
            </p:cNvPr>
            <p:cNvSpPr/>
            <p:nvPr/>
          </p:nvSpPr>
          <p:spPr>
            <a:xfrm>
              <a:off x="6245679" y="2723828"/>
              <a:ext cx="262976" cy="23844"/>
            </a:xfrm>
            <a:custGeom>
              <a:avLst/>
              <a:gdLst>
                <a:gd name="connsiteX0" fmla="*/ 258467 w 262976"/>
                <a:gd name="connsiteY0" fmla="*/ 322 h 23844"/>
                <a:gd name="connsiteX1" fmla="*/ 246084 w 262976"/>
                <a:gd name="connsiteY1" fmla="*/ 5846 h 23844"/>
                <a:gd name="connsiteX2" fmla="*/ 225415 w 262976"/>
                <a:gd name="connsiteY2" fmla="*/ 7275 h 23844"/>
                <a:gd name="connsiteX3" fmla="*/ 202269 w 262976"/>
                <a:gd name="connsiteY3" fmla="*/ 5370 h 23844"/>
                <a:gd name="connsiteX4" fmla="*/ 194173 w 262976"/>
                <a:gd name="connsiteY4" fmla="*/ 5370 h 23844"/>
                <a:gd name="connsiteX5" fmla="*/ 150358 w 262976"/>
                <a:gd name="connsiteY5" fmla="*/ 6799 h 23844"/>
                <a:gd name="connsiteX6" fmla="*/ 154454 w 262976"/>
                <a:gd name="connsiteY6" fmla="*/ 4037 h 23844"/>
                <a:gd name="connsiteX7" fmla="*/ 148834 w 262976"/>
                <a:gd name="connsiteY7" fmla="*/ 5084 h 23844"/>
                <a:gd name="connsiteX8" fmla="*/ 130832 w 262976"/>
                <a:gd name="connsiteY8" fmla="*/ 4132 h 23844"/>
                <a:gd name="connsiteX9" fmla="*/ 116735 w 262976"/>
                <a:gd name="connsiteY9" fmla="*/ 893 h 23844"/>
                <a:gd name="connsiteX10" fmla="*/ 111782 w 262976"/>
                <a:gd name="connsiteY10" fmla="*/ 893 h 23844"/>
                <a:gd name="connsiteX11" fmla="*/ 106734 w 262976"/>
                <a:gd name="connsiteY11" fmla="*/ 7561 h 23844"/>
                <a:gd name="connsiteX12" fmla="*/ 99494 w 262976"/>
                <a:gd name="connsiteY12" fmla="*/ 2989 h 23844"/>
                <a:gd name="connsiteX13" fmla="*/ 73586 w 262976"/>
                <a:gd name="connsiteY13" fmla="*/ 1941 h 23844"/>
                <a:gd name="connsiteX14" fmla="*/ 30534 w 262976"/>
                <a:gd name="connsiteY14" fmla="*/ 1941 h 23844"/>
                <a:gd name="connsiteX15" fmla="*/ 3006 w 262976"/>
                <a:gd name="connsiteY15" fmla="*/ 5084 h 23844"/>
                <a:gd name="connsiteX16" fmla="*/ 1196 w 262976"/>
                <a:gd name="connsiteY16" fmla="*/ 5084 h 23844"/>
                <a:gd name="connsiteX17" fmla="*/ 1959 w 262976"/>
                <a:gd name="connsiteY17" fmla="*/ 6132 h 23844"/>
                <a:gd name="connsiteX18" fmla="*/ 9102 w 262976"/>
                <a:gd name="connsiteY18" fmla="*/ 22706 h 23844"/>
                <a:gd name="connsiteX19" fmla="*/ 24056 w 262976"/>
                <a:gd name="connsiteY19" fmla="*/ 23753 h 23844"/>
                <a:gd name="connsiteX20" fmla="*/ 105686 w 262976"/>
                <a:gd name="connsiteY20" fmla="*/ 21563 h 23844"/>
                <a:gd name="connsiteX21" fmla="*/ 194078 w 262976"/>
                <a:gd name="connsiteY21" fmla="*/ 22325 h 23844"/>
                <a:gd name="connsiteX22" fmla="*/ 253895 w 262976"/>
                <a:gd name="connsiteY22" fmla="*/ 19086 h 23844"/>
                <a:gd name="connsiteX23" fmla="*/ 262848 w 262976"/>
                <a:gd name="connsiteY23" fmla="*/ 9561 h 23844"/>
                <a:gd name="connsiteX24" fmla="*/ 258467 w 262976"/>
                <a:gd name="connsiteY24" fmla="*/ 322 h 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62976" h="23844">
                  <a:moveTo>
                    <a:pt x="258467" y="322"/>
                  </a:moveTo>
                  <a:cubicBezTo>
                    <a:pt x="255228" y="3179"/>
                    <a:pt x="255800" y="11847"/>
                    <a:pt x="246084" y="5846"/>
                  </a:cubicBezTo>
                  <a:cubicBezTo>
                    <a:pt x="239474" y="2398"/>
                    <a:pt x="231482" y="2951"/>
                    <a:pt x="225415" y="7275"/>
                  </a:cubicBezTo>
                  <a:cubicBezTo>
                    <a:pt x="220748" y="10228"/>
                    <a:pt x="209127" y="15467"/>
                    <a:pt x="202269" y="5370"/>
                  </a:cubicBezTo>
                  <a:cubicBezTo>
                    <a:pt x="200078" y="2132"/>
                    <a:pt x="197316" y="4132"/>
                    <a:pt x="194173" y="5370"/>
                  </a:cubicBezTo>
                  <a:cubicBezTo>
                    <a:pt x="180000" y="9980"/>
                    <a:pt x="164807" y="10475"/>
                    <a:pt x="150358" y="6799"/>
                  </a:cubicBezTo>
                  <a:lnTo>
                    <a:pt x="154454" y="4037"/>
                  </a:lnTo>
                  <a:cubicBezTo>
                    <a:pt x="151882" y="1465"/>
                    <a:pt x="150358" y="3275"/>
                    <a:pt x="148834" y="5084"/>
                  </a:cubicBezTo>
                  <a:cubicBezTo>
                    <a:pt x="142833" y="4037"/>
                    <a:pt x="137023" y="1179"/>
                    <a:pt x="130832" y="4132"/>
                  </a:cubicBezTo>
                  <a:cubicBezTo>
                    <a:pt x="124640" y="7085"/>
                    <a:pt x="119021" y="11657"/>
                    <a:pt x="116735" y="893"/>
                  </a:cubicBezTo>
                  <a:cubicBezTo>
                    <a:pt x="116735" y="-345"/>
                    <a:pt x="113592" y="-250"/>
                    <a:pt x="111782" y="893"/>
                  </a:cubicBezTo>
                  <a:cubicBezTo>
                    <a:pt x="109972" y="2036"/>
                    <a:pt x="108734" y="6608"/>
                    <a:pt x="106734" y="7561"/>
                  </a:cubicBezTo>
                  <a:cubicBezTo>
                    <a:pt x="103304" y="9180"/>
                    <a:pt x="104257" y="1941"/>
                    <a:pt x="99494" y="2989"/>
                  </a:cubicBezTo>
                  <a:cubicBezTo>
                    <a:pt x="90827" y="4894"/>
                    <a:pt x="81873" y="10037"/>
                    <a:pt x="73586" y="1941"/>
                  </a:cubicBezTo>
                  <a:cubicBezTo>
                    <a:pt x="59375" y="4799"/>
                    <a:pt x="44745" y="4799"/>
                    <a:pt x="30534" y="1941"/>
                  </a:cubicBezTo>
                  <a:cubicBezTo>
                    <a:pt x="21265" y="1836"/>
                    <a:pt x="12017" y="2894"/>
                    <a:pt x="3006" y="5084"/>
                  </a:cubicBezTo>
                  <a:cubicBezTo>
                    <a:pt x="2054" y="4132"/>
                    <a:pt x="1292" y="4132"/>
                    <a:pt x="1196" y="5084"/>
                  </a:cubicBezTo>
                  <a:cubicBezTo>
                    <a:pt x="1101" y="6037"/>
                    <a:pt x="1673" y="5751"/>
                    <a:pt x="1959" y="6132"/>
                  </a:cubicBezTo>
                  <a:cubicBezTo>
                    <a:pt x="-1756" y="17372"/>
                    <a:pt x="-613" y="20515"/>
                    <a:pt x="9102" y="22706"/>
                  </a:cubicBezTo>
                  <a:cubicBezTo>
                    <a:pt x="14027" y="23677"/>
                    <a:pt x="19046" y="24030"/>
                    <a:pt x="24056" y="23753"/>
                  </a:cubicBezTo>
                  <a:cubicBezTo>
                    <a:pt x="51203" y="23182"/>
                    <a:pt x="78444" y="22039"/>
                    <a:pt x="105686" y="21563"/>
                  </a:cubicBezTo>
                  <a:cubicBezTo>
                    <a:pt x="135118" y="21563"/>
                    <a:pt x="164550" y="22896"/>
                    <a:pt x="194078" y="22325"/>
                  </a:cubicBezTo>
                  <a:cubicBezTo>
                    <a:pt x="214176" y="22325"/>
                    <a:pt x="233987" y="19658"/>
                    <a:pt x="253895" y="19086"/>
                  </a:cubicBezTo>
                  <a:cubicBezTo>
                    <a:pt x="262372" y="19086"/>
                    <a:pt x="263420" y="15371"/>
                    <a:pt x="262848" y="9561"/>
                  </a:cubicBezTo>
                  <a:cubicBezTo>
                    <a:pt x="262467" y="6513"/>
                    <a:pt x="263229" y="2513"/>
                    <a:pt x="258467" y="322"/>
                  </a:cubicBezTo>
                  <a:close/>
                </a:path>
              </a:pathLst>
            </a:custGeom>
            <a:grpFill/>
            <a:ln w="9525"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F9262EAC-8F22-C94E-C6DA-AB4A40509A8D}"/>
                </a:ext>
              </a:extLst>
            </p:cNvPr>
            <p:cNvSpPr/>
            <p:nvPr/>
          </p:nvSpPr>
          <p:spPr>
            <a:xfrm>
              <a:off x="7269216" y="2716720"/>
              <a:ext cx="146373" cy="30121"/>
            </a:xfrm>
            <a:custGeom>
              <a:avLst/>
              <a:gdLst>
                <a:gd name="connsiteX0" fmla="*/ 131708 w 146373"/>
                <a:gd name="connsiteY0" fmla="*/ 16288 h 30121"/>
                <a:gd name="connsiteX1" fmla="*/ 137509 w 146373"/>
                <a:gd name="connsiteY1" fmla="*/ 23889 h 30121"/>
                <a:gd name="connsiteX2" fmla="*/ 141233 w 146373"/>
                <a:gd name="connsiteY2" fmla="*/ 23336 h 30121"/>
                <a:gd name="connsiteX3" fmla="*/ 145520 w 146373"/>
                <a:gd name="connsiteY3" fmla="*/ 8192 h 30121"/>
                <a:gd name="connsiteX4" fmla="*/ 139138 w 146373"/>
                <a:gd name="connsiteY4" fmla="*/ 2000 h 30121"/>
                <a:gd name="connsiteX5" fmla="*/ 101609 w 146373"/>
                <a:gd name="connsiteY5" fmla="*/ 0 h 30121"/>
                <a:gd name="connsiteX6" fmla="*/ 97037 w 146373"/>
                <a:gd name="connsiteY6" fmla="*/ 2286 h 30121"/>
                <a:gd name="connsiteX7" fmla="*/ 86655 w 146373"/>
                <a:gd name="connsiteY7" fmla="*/ 4763 h 30121"/>
                <a:gd name="connsiteX8" fmla="*/ 15694 w 146373"/>
                <a:gd name="connsiteY8" fmla="*/ 6191 h 30121"/>
                <a:gd name="connsiteX9" fmla="*/ 4740 w 146373"/>
                <a:gd name="connsiteY9" fmla="*/ 12192 h 30121"/>
                <a:gd name="connsiteX10" fmla="*/ 1787 w 146373"/>
                <a:gd name="connsiteY10" fmla="*/ 8192 h 30121"/>
                <a:gd name="connsiteX11" fmla="*/ 2835 w 146373"/>
                <a:gd name="connsiteY11" fmla="*/ 13525 h 30121"/>
                <a:gd name="connsiteX12" fmla="*/ 5026 w 146373"/>
                <a:gd name="connsiteY12" fmla="*/ 26289 h 30121"/>
                <a:gd name="connsiteX13" fmla="*/ 37220 w 146373"/>
                <a:gd name="connsiteY13" fmla="*/ 19907 h 30121"/>
                <a:gd name="connsiteX14" fmla="*/ 26933 w 146373"/>
                <a:gd name="connsiteY14" fmla="*/ 14383 h 30121"/>
                <a:gd name="connsiteX15" fmla="*/ 40554 w 146373"/>
                <a:gd name="connsiteY15" fmla="*/ 15812 h 30121"/>
                <a:gd name="connsiteX16" fmla="*/ 37792 w 146373"/>
                <a:gd name="connsiteY16" fmla="*/ 20193 h 30121"/>
                <a:gd name="connsiteX17" fmla="*/ 45983 w 146373"/>
                <a:gd name="connsiteY17" fmla="*/ 29242 h 30121"/>
                <a:gd name="connsiteX18" fmla="*/ 82655 w 146373"/>
                <a:gd name="connsiteY18" fmla="*/ 11811 h 30121"/>
                <a:gd name="connsiteX19" fmla="*/ 98371 w 146373"/>
                <a:gd name="connsiteY19" fmla="*/ 26765 h 30121"/>
                <a:gd name="connsiteX20" fmla="*/ 131137 w 146373"/>
                <a:gd name="connsiteY20" fmla="*/ 15907 h 30121"/>
                <a:gd name="connsiteX21" fmla="*/ 132851 w 146373"/>
                <a:gd name="connsiteY21" fmla="*/ 13049 h 30121"/>
                <a:gd name="connsiteX22" fmla="*/ 131708 w 146373"/>
                <a:gd name="connsiteY22" fmla="*/ 16288 h 30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6373" h="30121">
                  <a:moveTo>
                    <a:pt x="131708" y="16288"/>
                  </a:moveTo>
                  <a:cubicBezTo>
                    <a:pt x="131213" y="19993"/>
                    <a:pt x="133804" y="23393"/>
                    <a:pt x="137509" y="23889"/>
                  </a:cubicBezTo>
                  <a:cubicBezTo>
                    <a:pt x="138776" y="24060"/>
                    <a:pt x="140071" y="23870"/>
                    <a:pt x="141233" y="23336"/>
                  </a:cubicBezTo>
                  <a:cubicBezTo>
                    <a:pt x="150187" y="20669"/>
                    <a:pt x="142567" y="13145"/>
                    <a:pt x="145520" y="8192"/>
                  </a:cubicBezTo>
                  <a:cubicBezTo>
                    <a:pt x="148472" y="3238"/>
                    <a:pt x="143138" y="2667"/>
                    <a:pt x="139138" y="2000"/>
                  </a:cubicBezTo>
                  <a:cubicBezTo>
                    <a:pt x="126755" y="95"/>
                    <a:pt x="113706" y="8477"/>
                    <a:pt x="101609" y="0"/>
                  </a:cubicBezTo>
                  <a:cubicBezTo>
                    <a:pt x="101038" y="0"/>
                    <a:pt x="98275" y="1143"/>
                    <a:pt x="97037" y="2286"/>
                  </a:cubicBezTo>
                  <a:cubicBezTo>
                    <a:pt x="94189" y="4763"/>
                    <a:pt x="90312" y="5686"/>
                    <a:pt x="86655" y="4763"/>
                  </a:cubicBezTo>
                  <a:cubicBezTo>
                    <a:pt x="62842" y="667"/>
                    <a:pt x="39030" y="8192"/>
                    <a:pt x="15694" y="6191"/>
                  </a:cubicBezTo>
                  <a:cubicBezTo>
                    <a:pt x="10646" y="5715"/>
                    <a:pt x="8645" y="10573"/>
                    <a:pt x="4740" y="12192"/>
                  </a:cubicBezTo>
                  <a:lnTo>
                    <a:pt x="1787" y="8192"/>
                  </a:lnTo>
                  <a:cubicBezTo>
                    <a:pt x="-1070" y="10478"/>
                    <a:pt x="1121" y="12001"/>
                    <a:pt x="2835" y="13525"/>
                  </a:cubicBezTo>
                  <a:cubicBezTo>
                    <a:pt x="-404" y="18479"/>
                    <a:pt x="-2213" y="25051"/>
                    <a:pt x="5026" y="26289"/>
                  </a:cubicBezTo>
                  <a:cubicBezTo>
                    <a:pt x="16075" y="28194"/>
                    <a:pt x="28743" y="31528"/>
                    <a:pt x="37220" y="19907"/>
                  </a:cubicBezTo>
                  <a:cubicBezTo>
                    <a:pt x="35411" y="15621"/>
                    <a:pt x="30076" y="16954"/>
                    <a:pt x="26933" y="14383"/>
                  </a:cubicBezTo>
                  <a:cubicBezTo>
                    <a:pt x="31381" y="12249"/>
                    <a:pt x="36649" y="12802"/>
                    <a:pt x="40554" y="15812"/>
                  </a:cubicBezTo>
                  <a:cubicBezTo>
                    <a:pt x="43602" y="18669"/>
                    <a:pt x="39316" y="19050"/>
                    <a:pt x="37792" y="20193"/>
                  </a:cubicBezTo>
                  <a:cubicBezTo>
                    <a:pt x="36363" y="26575"/>
                    <a:pt x="39411" y="32385"/>
                    <a:pt x="45983" y="29242"/>
                  </a:cubicBezTo>
                  <a:cubicBezTo>
                    <a:pt x="58080" y="23431"/>
                    <a:pt x="75415" y="29813"/>
                    <a:pt x="82655" y="11811"/>
                  </a:cubicBezTo>
                  <a:cubicBezTo>
                    <a:pt x="85226" y="27718"/>
                    <a:pt x="85703" y="28480"/>
                    <a:pt x="98371" y="26765"/>
                  </a:cubicBezTo>
                  <a:cubicBezTo>
                    <a:pt x="110115" y="26413"/>
                    <a:pt x="121507" y="22641"/>
                    <a:pt x="131137" y="15907"/>
                  </a:cubicBezTo>
                  <a:lnTo>
                    <a:pt x="132851" y="13049"/>
                  </a:lnTo>
                  <a:cubicBezTo>
                    <a:pt x="135137" y="14954"/>
                    <a:pt x="132375" y="15240"/>
                    <a:pt x="131708" y="16288"/>
                  </a:cubicBezTo>
                  <a:close/>
                </a:path>
              </a:pathLst>
            </a:custGeom>
            <a:grpFill/>
            <a:ln w="9525"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AF0AE52F-1627-6200-2288-EF5382E4796E}"/>
                </a:ext>
              </a:extLst>
            </p:cNvPr>
            <p:cNvSpPr/>
            <p:nvPr/>
          </p:nvSpPr>
          <p:spPr>
            <a:xfrm>
              <a:off x="8022621" y="2757505"/>
              <a:ext cx="52693" cy="19190"/>
            </a:xfrm>
            <a:custGeom>
              <a:avLst/>
              <a:gdLst>
                <a:gd name="connsiteX0" fmla="*/ 43910 w 52693"/>
                <a:gd name="connsiteY0" fmla="*/ 5601 h 19190"/>
                <a:gd name="connsiteX1" fmla="*/ 27718 w 52693"/>
                <a:gd name="connsiteY1" fmla="*/ 3030 h 19190"/>
                <a:gd name="connsiteX2" fmla="*/ 0 w 52693"/>
                <a:gd name="connsiteY2" fmla="*/ 15031 h 19190"/>
                <a:gd name="connsiteX3" fmla="*/ 23051 w 52693"/>
                <a:gd name="connsiteY3" fmla="*/ 11888 h 19190"/>
                <a:gd name="connsiteX4" fmla="*/ 28194 w 52693"/>
                <a:gd name="connsiteY4" fmla="*/ 12840 h 19190"/>
                <a:gd name="connsiteX5" fmla="*/ 42101 w 52693"/>
                <a:gd name="connsiteY5" fmla="*/ 18270 h 19190"/>
                <a:gd name="connsiteX6" fmla="*/ 52483 w 52693"/>
                <a:gd name="connsiteY6" fmla="*/ 14555 h 19190"/>
                <a:gd name="connsiteX7" fmla="*/ 43910 w 52693"/>
                <a:gd name="connsiteY7" fmla="*/ 5601 h 19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693" h="19190">
                  <a:moveTo>
                    <a:pt x="43910" y="5601"/>
                  </a:moveTo>
                  <a:cubicBezTo>
                    <a:pt x="38671" y="3411"/>
                    <a:pt x="33242" y="4935"/>
                    <a:pt x="27718" y="3030"/>
                  </a:cubicBezTo>
                  <a:cubicBezTo>
                    <a:pt x="12097" y="-2495"/>
                    <a:pt x="10668" y="-1542"/>
                    <a:pt x="0" y="15031"/>
                  </a:cubicBezTo>
                  <a:cubicBezTo>
                    <a:pt x="8382" y="16174"/>
                    <a:pt x="16478" y="21413"/>
                    <a:pt x="23051" y="11888"/>
                  </a:cubicBezTo>
                  <a:cubicBezTo>
                    <a:pt x="25337" y="8554"/>
                    <a:pt x="27527" y="10554"/>
                    <a:pt x="28194" y="12840"/>
                  </a:cubicBezTo>
                  <a:cubicBezTo>
                    <a:pt x="30290" y="20651"/>
                    <a:pt x="37719" y="16555"/>
                    <a:pt x="42101" y="18270"/>
                  </a:cubicBezTo>
                  <a:cubicBezTo>
                    <a:pt x="46482" y="19984"/>
                    <a:pt x="51149" y="19603"/>
                    <a:pt x="52483" y="14555"/>
                  </a:cubicBezTo>
                  <a:cubicBezTo>
                    <a:pt x="53816" y="9507"/>
                    <a:pt x="48578" y="7602"/>
                    <a:pt x="43910" y="5601"/>
                  </a:cubicBezTo>
                  <a:close/>
                </a:path>
              </a:pathLst>
            </a:custGeom>
            <a:grpFill/>
            <a:ln w="9525"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DCF9C01E-6EB0-A34B-0D2F-7176000508B4}"/>
                </a:ext>
              </a:extLst>
            </p:cNvPr>
            <p:cNvSpPr/>
            <p:nvPr/>
          </p:nvSpPr>
          <p:spPr>
            <a:xfrm>
              <a:off x="7119643" y="2760952"/>
              <a:ext cx="60205" cy="13954"/>
            </a:xfrm>
            <a:custGeom>
              <a:avLst/>
              <a:gdLst>
                <a:gd name="connsiteX0" fmla="*/ 57062 w 60205"/>
                <a:gd name="connsiteY0" fmla="*/ 250 h 13954"/>
                <a:gd name="connsiteX1" fmla="*/ 44013 w 60205"/>
                <a:gd name="connsiteY1" fmla="*/ 250 h 13954"/>
                <a:gd name="connsiteX2" fmla="*/ 16391 w 60205"/>
                <a:gd name="connsiteY2" fmla="*/ 3203 h 13954"/>
                <a:gd name="connsiteX3" fmla="*/ 6866 w 60205"/>
                <a:gd name="connsiteY3" fmla="*/ 2250 h 13954"/>
                <a:gd name="connsiteX4" fmla="*/ 8 w 60205"/>
                <a:gd name="connsiteY4" fmla="*/ 6822 h 13954"/>
                <a:gd name="connsiteX5" fmla="*/ 7056 w 60205"/>
                <a:gd name="connsiteY5" fmla="*/ 13490 h 13954"/>
                <a:gd name="connsiteX6" fmla="*/ 18296 w 60205"/>
                <a:gd name="connsiteY6" fmla="*/ 13490 h 13954"/>
                <a:gd name="connsiteX7" fmla="*/ 55824 w 60205"/>
                <a:gd name="connsiteY7" fmla="*/ 7870 h 13954"/>
                <a:gd name="connsiteX8" fmla="*/ 57444 w 60205"/>
                <a:gd name="connsiteY8" fmla="*/ 7394 h 13954"/>
                <a:gd name="connsiteX9" fmla="*/ 60206 w 60205"/>
                <a:gd name="connsiteY9" fmla="*/ 3108 h 13954"/>
                <a:gd name="connsiteX10" fmla="*/ 57062 w 60205"/>
                <a:gd name="connsiteY10" fmla="*/ 250 h 13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205" h="13954">
                  <a:moveTo>
                    <a:pt x="57062" y="250"/>
                  </a:moveTo>
                  <a:cubicBezTo>
                    <a:pt x="52719" y="-83"/>
                    <a:pt x="48357" y="-83"/>
                    <a:pt x="44013" y="250"/>
                  </a:cubicBezTo>
                  <a:cubicBezTo>
                    <a:pt x="34488" y="1107"/>
                    <a:pt x="24963" y="2250"/>
                    <a:pt x="16391" y="3203"/>
                  </a:cubicBezTo>
                  <a:cubicBezTo>
                    <a:pt x="13571" y="1317"/>
                    <a:pt x="10000" y="964"/>
                    <a:pt x="6866" y="2250"/>
                  </a:cubicBezTo>
                  <a:cubicBezTo>
                    <a:pt x="4008" y="3108"/>
                    <a:pt x="198" y="3108"/>
                    <a:pt x="8" y="6822"/>
                  </a:cubicBezTo>
                  <a:cubicBezTo>
                    <a:pt x="-183" y="10537"/>
                    <a:pt x="3151" y="13014"/>
                    <a:pt x="7056" y="13490"/>
                  </a:cubicBezTo>
                  <a:cubicBezTo>
                    <a:pt x="10781" y="14109"/>
                    <a:pt x="14571" y="14109"/>
                    <a:pt x="18296" y="13490"/>
                  </a:cubicBezTo>
                  <a:cubicBezTo>
                    <a:pt x="30469" y="9804"/>
                    <a:pt x="43108" y="7918"/>
                    <a:pt x="55824" y="7870"/>
                  </a:cubicBezTo>
                  <a:cubicBezTo>
                    <a:pt x="56396" y="7870"/>
                    <a:pt x="57253" y="7870"/>
                    <a:pt x="57444" y="7394"/>
                  </a:cubicBezTo>
                  <a:cubicBezTo>
                    <a:pt x="58720" y="6222"/>
                    <a:pt x="59663" y="4746"/>
                    <a:pt x="60206" y="3108"/>
                  </a:cubicBezTo>
                  <a:cubicBezTo>
                    <a:pt x="60101" y="1460"/>
                    <a:pt x="58710" y="193"/>
                    <a:pt x="57062" y="250"/>
                  </a:cubicBezTo>
                  <a:close/>
                </a:path>
              </a:pathLst>
            </a:custGeom>
            <a:grpFill/>
            <a:ln w="9525" cap="flat">
              <a:noFill/>
              <a:prstDash val="solid"/>
              <a:miter/>
            </a:ln>
          </p:spPr>
          <p:txBody>
            <a:bodyPr rtlCol="0" anchor="ctr"/>
            <a:lstStyle/>
            <a:p>
              <a:endParaRPr lang="en-US"/>
            </a:p>
          </p:txBody>
        </p:sp>
        <p:sp>
          <p:nvSpPr>
            <p:cNvPr id="56" name="Freeform 55">
              <a:extLst>
                <a:ext uri="{FF2B5EF4-FFF2-40B4-BE49-F238E27FC236}">
                  <a16:creationId xmlns:a16="http://schemas.microsoft.com/office/drawing/2014/main" id="{272DC389-0F92-70BF-B57B-B17731A2A8FA}"/>
                </a:ext>
              </a:extLst>
            </p:cNvPr>
            <p:cNvSpPr/>
            <p:nvPr/>
          </p:nvSpPr>
          <p:spPr>
            <a:xfrm>
              <a:off x="6857904" y="2761350"/>
              <a:ext cx="70370" cy="10104"/>
            </a:xfrm>
            <a:custGeom>
              <a:avLst/>
              <a:gdLst>
                <a:gd name="connsiteX0" fmla="*/ 63341 w 70370"/>
                <a:gd name="connsiteY0" fmla="*/ 900 h 10104"/>
                <a:gd name="connsiteX1" fmla="*/ 45053 w 70370"/>
                <a:gd name="connsiteY1" fmla="*/ 423 h 10104"/>
                <a:gd name="connsiteX2" fmla="*/ 0 w 70370"/>
                <a:gd name="connsiteY2" fmla="*/ 423 h 10104"/>
                <a:gd name="connsiteX3" fmla="*/ 30671 w 70370"/>
                <a:gd name="connsiteY3" fmla="*/ 8520 h 10104"/>
                <a:gd name="connsiteX4" fmla="*/ 63818 w 70370"/>
                <a:gd name="connsiteY4" fmla="*/ 9377 h 10104"/>
                <a:gd name="connsiteX5" fmla="*/ 70295 w 70370"/>
                <a:gd name="connsiteY5" fmla="*/ 5376 h 10104"/>
                <a:gd name="connsiteX6" fmla="*/ 64189 w 70370"/>
                <a:gd name="connsiteY6" fmla="*/ 719 h 10104"/>
                <a:gd name="connsiteX7" fmla="*/ 63341 w 70370"/>
                <a:gd name="connsiteY7" fmla="*/ 900 h 10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370" h="10104">
                  <a:moveTo>
                    <a:pt x="63341" y="900"/>
                  </a:moveTo>
                  <a:cubicBezTo>
                    <a:pt x="57255" y="1690"/>
                    <a:pt x="51083" y="1538"/>
                    <a:pt x="45053" y="423"/>
                  </a:cubicBezTo>
                  <a:cubicBezTo>
                    <a:pt x="30099" y="-529"/>
                    <a:pt x="15050" y="423"/>
                    <a:pt x="0" y="423"/>
                  </a:cubicBezTo>
                  <a:cubicBezTo>
                    <a:pt x="8858" y="13663"/>
                    <a:pt x="20098" y="9948"/>
                    <a:pt x="30671" y="8520"/>
                  </a:cubicBezTo>
                  <a:cubicBezTo>
                    <a:pt x="41720" y="7615"/>
                    <a:pt x="52835" y="7900"/>
                    <a:pt x="63818" y="9377"/>
                  </a:cubicBezTo>
                  <a:cubicBezTo>
                    <a:pt x="65913" y="9377"/>
                    <a:pt x="71057" y="9377"/>
                    <a:pt x="70295" y="5376"/>
                  </a:cubicBezTo>
                  <a:cubicBezTo>
                    <a:pt x="69895" y="2405"/>
                    <a:pt x="67161" y="319"/>
                    <a:pt x="64189" y="719"/>
                  </a:cubicBezTo>
                  <a:cubicBezTo>
                    <a:pt x="63903" y="757"/>
                    <a:pt x="63618" y="814"/>
                    <a:pt x="63341" y="900"/>
                  </a:cubicBezTo>
                  <a:close/>
                </a:path>
              </a:pathLst>
            </a:custGeom>
            <a:grpFill/>
            <a:ln w="9525"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7D758E74-86C5-3448-1C30-534DD35BF4CD}"/>
                </a:ext>
              </a:extLst>
            </p:cNvPr>
            <p:cNvSpPr/>
            <p:nvPr/>
          </p:nvSpPr>
          <p:spPr>
            <a:xfrm>
              <a:off x="7962982" y="2754527"/>
              <a:ext cx="58686" cy="18035"/>
            </a:xfrm>
            <a:custGeom>
              <a:avLst/>
              <a:gdLst>
                <a:gd name="connsiteX0" fmla="*/ 54781 w 58686"/>
                <a:gd name="connsiteY0" fmla="*/ 3341 h 18035"/>
                <a:gd name="connsiteX1" fmla="*/ 32874 w 58686"/>
                <a:gd name="connsiteY1" fmla="*/ 3341 h 18035"/>
                <a:gd name="connsiteX2" fmla="*/ 10966 w 58686"/>
                <a:gd name="connsiteY2" fmla="*/ 2865 h 18035"/>
                <a:gd name="connsiteX3" fmla="*/ 4870 w 58686"/>
                <a:gd name="connsiteY3" fmla="*/ 7 h 18035"/>
                <a:gd name="connsiteX4" fmla="*/ 13 w 58686"/>
                <a:gd name="connsiteY4" fmla="*/ 4198 h 18035"/>
                <a:gd name="connsiteX5" fmla="*/ 1822 w 58686"/>
                <a:gd name="connsiteY5" fmla="*/ 8199 h 18035"/>
                <a:gd name="connsiteX6" fmla="*/ 7823 w 58686"/>
                <a:gd name="connsiteY6" fmla="*/ 5913 h 18035"/>
                <a:gd name="connsiteX7" fmla="*/ 10395 w 58686"/>
                <a:gd name="connsiteY7" fmla="*/ 3722 h 18035"/>
                <a:gd name="connsiteX8" fmla="*/ 20901 w 58686"/>
                <a:gd name="connsiteY8" fmla="*/ 17905 h 18035"/>
                <a:gd name="connsiteX9" fmla="*/ 25063 w 58686"/>
                <a:gd name="connsiteY9" fmla="*/ 17819 h 18035"/>
                <a:gd name="connsiteX10" fmla="*/ 56496 w 58686"/>
                <a:gd name="connsiteY10" fmla="*/ 10675 h 18035"/>
                <a:gd name="connsiteX11" fmla="*/ 58591 w 58686"/>
                <a:gd name="connsiteY11" fmla="*/ 7913 h 18035"/>
                <a:gd name="connsiteX12" fmla="*/ 54781 w 58686"/>
                <a:gd name="connsiteY12" fmla="*/ 3341 h 18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8686" h="18035">
                  <a:moveTo>
                    <a:pt x="54781" y="3341"/>
                  </a:moveTo>
                  <a:cubicBezTo>
                    <a:pt x="47990" y="7198"/>
                    <a:pt x="39665" y="7198"/>
                    <a:pt x="32874" y="3341"/>
                  </a:cubicBezTo>
                  <a:cubicBezTo>
                    <a:pt x="25349" y="11342"/>
                    <a:pt x="18205" y="4388"/>
                    <a:pt x="10966" y="2865"/>
                  </a:cubicBezTo>
                  <a:cubicBezTo>
                    <a:pt x="9528" y="969"/>
                    <a:pt x="7251" y="-98"/>
                    <a:pt x="4870" y="7"/>
                  </a:cubicBezTo>
                  <a:cubicBezTo>
                    <a:pt x="2489" y="131"/>
                    <a:pt x="489" y="1855"/>
                    <a:pt x="13" y="4198"/>
                  </a:cubicBezTo>
                  <a:cubicBezTo>
                    <a:pt x="-102" y="5751"/>
                    <a:pt x="574" y="7265"/>
                    <a:pt x="1822" y="8199"/>
                  </a:cubicBezTo>
                  <a:cubicBezTo>
                    <a:pt x="4299" y="9437"/>
                    <a:pt x="6108" y="7532"/>
                    <a:pt x="7823" y="5913"/>
                  </a:cubicBezTo>
                  <a:lnTo>
                    <a:pt x="10395" y="3722"/>
                  </a:lnTo>
                  <a:cubicBezTo>
                    <a:pt x="9376" y="10542"/>
                    <a:pt x="14081" y="16885"/>
                    <a:pt x="20901" y="17905"/>
                  </a:cubicBezTo>
                  <a:cubicBezTo>
                    <a:pt x="22282" y="18105"/>
                    <a:pt x="23692" y="18076"/>
                    <a:pt x="25063" y="17819"/>
                  </a:cubicBezTo>
                  <a:cubicBezTo>
                    <a:pt x="35446" y="15914"/>
                    <a:pt x="48780" y="22486"/>
                    <a:pt x="56496" y="10675"/>
                  </a:cubicBezTo>
                  <a:cubicBezTo>
                    <a:pt x="57067" y="9627"/>
                    <a:pt x="58305" y="8865"/>
                    <a:pt x="58591" y="7913"/>
                  </a:cubicBezTo>
                  <a:cubicBezTo>
                    <a:pt x="59163" y="5055"/>
                    <a:pt x="57067" y="2484"/>
                    <a:pt x="54781" y="3341"/>
                  </a:cubicBezTo>
                  <a:close/>
                </a:path>
              </a:pathLst>
            </a:custGeom>
            <a:grpFill/>
            <a:ln w="9525"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9E6C5CF0-9B79-959C-D0EB-AAEEFC7E6BB5}"/>
                </a:ext>
              </a:extLst>
            </p:cNvPr>
            <p:cNvSpPr/>
            <p:nvPr/>
          </p:nvSpPr>
          <p:spPr>
            <a:xfrm>
              <a:off x="6773608" y="2760787"/>
              <a:ext cx="77217" cy="9406"/>
            </a:xfrm>
            <a:custGeom>
              <a:avLst/>
              <a:gdLst>
                <a:gd name="connsiteX0" fmla="*/ 71914 w 77217"/>
                <a:gd name="connsiteY0" fmla="*/ 1462 h 9406"/>
                <a:gd name="connsiteX1" fmla="*/ 31718 w 77217"/>
                <a:gd name="connsiteY1" fmla="*/ 1462 h 9406"/>
                <a:gd name="connsiteX2" fmla="*/ 0 w 77217"/>
                <a:gd name="connsiteY2" fmla="*/ 2034 h 9406"/>
                <a:gd name="connsiteX3" fmla="*/ 4191 w 77217"/>
                <a:gd name="connsiteY3" fmla="*/ 7368 h 9406"/>
                <a:gd name="connsiteX4" fmla="*/ 72866 w 77217"/>
                <a:gd name="connsiteY4" fmla="*/ 9368 h 9406"/>
                <a:gd name="connsiteX5" fmla="*/ 77181 w 77217"/>
                <a:gd name="connsiteY5" fmla="*/ 6139 h 9406"/>
                <a:gd name="connsiteX6" fmla="*/ 77152 w 77217"/>
                <a:gd name="connsiteY6" fmla="*/ 4891 h 9406"/>
                <a:gd name="connsiteX7" fmla="*/ 71914 w 77217"/>
                <a:gd name="connsiteY7" fmla="*/ 1462 h 9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217" h="9406">
                  <a:moveTo>
                    <a:pt x="71914" y="1462"/>
                  </a:moveTo>
                  <a:cubicBezTo>
                    <a:pt x="58560" y="-109"/>
                    <a:pt x="45072" y="-109"/>
                    <a:pt x="31718" y="1462"/>
                  </a:cubicBezTo>
                  <a:cubicBezTo>
                    <a:pt x="21145" y="1938"/>
                    <a:pt x="10001" y="-2443"/>
                    <a:pt x="0" y="2034"/>
                  </a:cubicBezTo>
                  <a:cubicBezTo>
                    <a:pt x="0" y="5939"/>
                    <a:pt x="1524" y="6987"/>
                    <a:pt x="4191" y="7368"/>
                  </a:cubicBezTo>
                  <a:cubicBezTo>
                    <a:pt x="27051" y="10225"/>
                    <a:pt x="50101" y="6225"/>
                    <a:pt x="72866" y="9368"/>
                  </a:cubicBezTo>
                  <a:cubicBezTo>
                    <a:pt x="74952" y="9663"/>
                    <a:pt x="76876" y="8225"/>
                    <a:pt x="77181" y="6139"/>
                  </a:cubicBezTo>
                  <a:cubicBezTo>
                    <a:pt x="77238" y="5720"/>
                    <a:pt x="77228" y="5301"/>
                    <a:pt x="77152" y="4891"/>
                  </a:cubicBezTo>
                  <a:cubicBezTo>
                    <a:pt x="76962" y="1938"/>
                    <a:pt x="74866" y="1938"/>
                    <a:pt x="71914" y="1462"/>
                  </a:cubicBezTo>
                  <a:close/>
                </a:path>
              </a:pathLst>
            </a:custGeom>
            <a:grpFill/>
            <a:ln w="9525"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ED6580E9-8793-C48E-C4AF-296F0569B59E}"/>
                </a:ext>
              </a:extLst>
            </p:cNvPr>
            <p:cNvSpPr/>
            <p:nvPr/>
          </p:nvSpPr>
          <p:spPr>
            <a:xfrm>
              <a:off x="6998911" y="2762821"/>
              <a:ext cx="114930" cy="12382"/>
            </a:xfrm>
            <a:custGeom>
              <a:avLst/>
              <a:gdLst>
                <a:gd name="connsiteX0" fmla="*/ 71211 w 114930"/>
                <a:gd name="connsiteY0" fmla="*/ 4572 h 12382"/>
                <a:gd name="connsiteX1" fmla="*/ 60828 w 114930"/>
                <a:gd name="connsiteY1" fmla="*/ 1619 h 12382"/>
                <a:gd name="connsiteX2" fmla="*/ 28158 w 114930"/>
                <a:gd name="connsiteY2" fmla="*/ 95 h 12382"/>
                <a:gd name="connsiteX3" fmla="*/ 4345 w 114930"/>
                <a:gd name="connsiteY3" fmla="*/ 2667 h 12382"/>
                <a:gd name="connsiteX4" fmla="*/ 78 w 114930"/>
                <a:gd name="connsiteY4" fmla="*/ 8724 h 12382"/>
                <a:gd name="connsiteX5" fmla="*/ 250 w 114930"/>
                <a:gd name="connsiteY5" fmla="*/ 9429 h 12382"/>
                <a:gd name="connsiteX6" fmla="*/ 6631 w 114930"/>
                <a:gd name="connsiteY6" fmla="*/ 11239 h 12382"/>
                <a:gd name="connsiteX7" fmla="*/ 38159 w 114930"/>
                <a:gd name="connsiteY7" fmla="*/ 11239 h 12382"/>
                <a:gd name="connsiteX8" fmla="*/ 69973 w 114930"/>
                <a:gd name="connsiteY8" fmla="*/ 6000 h 12382"/>
                <a:gd name="connsiteX9" fmla="*/ 70830 w 114930"/>
                <a:gd name="connsiteY9" fmla="*/ 9144 h 12382"/>
                <a:gd name="connsiteX10" fmla="*/ 102738 w 114930"/>
                <a:gd name="connsiteY10" fmla="*/ 12382 h 12382"/>
                <a:gd name="connsiteX11" fmla="*/ 114930 w 114930"/>
                <a:gd name="connsiteY11" fmla="*/ 1047 h 12382"/>
                <a:gd name="connsiteX12" fmla="*/ 71211 w 114930"/>
                <a:gd name="connsiteY12" fmla="*/ 4572 h 12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930" h="12382">
                  <a:moveTo>
                    <a:pt x="71211" y="4572"/>
                  </a:moveTo>
                  <a:cubicBezTo>
                    <a:pt x="68439" y="1952"/>
                    <a:pt x="64562" y="857"/>
                    <a:pt x="60828" y="1619"/>
                  </a:cubicBezTo>
                  <a:cubicBezTo>
                    <a:pt x="49960" y="3543"/>
                    <a:pt x="38797" y="3029"/>
                    <a:pt x="28158" y="95"/>
                  </a:cubicBezTo>
                  <a:cubicBezTo>
                    <a:pt x="20138" y="-305"/>
                    <a:pt x="12099" y="562"/>
                    <a:pt x="4345" y="2667"/>
                  </a:cubicBezTo>
                  <a:cubicBezTo>
                    <a:pt x="1497" y="3162"/>
                    <a:pt x="-417" y="5867"/>
                    <a:pt x="78" y="8724"/>
                  </a:cubicBezTo>
                  <a:cubicBezTo>
                    <a:pt x="116" y="8963"/>
                    <a:pt x="173" y="9201"/>
                    <a:pt x="250" y="9429"/>
                  </a:cubicBezTo>
                  <a:cubicBezTo>
                    <a:pt x="1202" y="12001"/>
                    <a:pt x="4059" y="11715"/>
                    <a:pt x="6631" y="11239"/>
                  </a:cubicBezTo>
                  <a:cubicBezTo>
                    <a:pt x="17033" y="9144"/>
                    <a:pt x="27758" y="9144"/>
                    <a:pt x="38159" y="11239"/>
                  </a:cubicBezTo>
                  <a:cubicBezTo>
                    <a:pt x="49046" y="13649"/>
                    <a:pt x="60438" y="11773"/>
                    <a:pt x="69973" y="6000"/>
                  </a:cubicBezTo>
                  <a:cubicBezTo>
                    <a:pt x="69973" y="7048"/>
                    <a:pt x="70449" y="9048"/>
                    <a:pt x="70830" y="9144"/>
                  </a:cubicBezTo>
                  <a:cubicBezTo>
                    <a:pt x="81393" y="10830"/>
                    <a:pt x="92052" y="11915"/>
                    <a:pt x="102738" y="12382"/>
                  </a:cubicBezTo>
                  <a:cubicBezTo>
                    <a:pt x="109082" y="12220"/>
                    <a:pt x="114311" y="7362"/>
                    <a:pt x="114930" y="1047"/>
                  </a:cubicBezTo>
                  <a:cubicBezTo>
                    <a:pt x="99309" y="-1715"/>
                    <a:pt x="85593" y="5334"/>
                    <a:pt x="71211" y="4572"/>
                  </a:cubicBezTo>
                  <a:close/>
                </a:path>
              </a:pathLst>
            </a:custGeom>
            <a:grpFill/>
            <a:ln w="9525"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AE9D5317-93D6-7F98-7EC4-35558D93D259}"/>
                </a:ext>
              </a:extLst>
            </p:cNvPr>
            <p:cNvSpPr/>
            <p:nvPr/>
          </p:nvSpPr>
          <p:spPr>
            <a:xfrm>
              <a:off x="7922514" y="2756820"/>
              <a:ext cx="35433" cy="15467"/>
            </a:xfrm>
            <a:custGeom>
              <a:avLst/>
              <a:gdLst>
                <a:gd name="connsiteX0" fmla="*/ 0 w 35433"/>
                <a:gd name="connsiteY0" fmla="*/ 11335 h 15467"/>
                <a:gd name="connsiteX1" fmla="*/ 35433 w 35433"/>
                <a:gd name="connsiteY1" fmla="*/ 0 h 15467"/>
                <a:gd name="connsiteX2" fmla="*/ 0 w 35433"/>
                <a:gd name="connsiteY2" fmla="*/ 11335 h 15467"/>
              </a:gdLst>
              <a:ahLst/>
              <a:cxnLst>
                <a:cxn ang="0">
                  <a:pos x="connsiteX0" y="connsiteY0"/>
                </a:cxn>
                <a:cxn ang="0">
                  <a:pos x="connsiteX1" y="connsiteY1"/>
                </a:cxn>
                <a:cxn ang="0">
                  <a:pos x="connsiteX2" y="connsiteY2"/>
                </a:cxn>
              </a:cxnLst>
              <a:rect l="l" t="t" r="r" b="b"/>
              <a:pathLst>
                <a:path w="35433" h="15467">
                  <a:moveTo>
                    <a:pt x="0" y="11335"/>
                  </a:moveTo>
                  <a:cubicBezTo>
                    <a:pt x="25051" y="18764"/>
                    <a:pt x="33718" y="16859"/>
                    <a:pt x="35433" y="0"/>
                  </a:cubicBezTo>
                  <a:cubicBezTo>
                    <a:pt x="25051" y="12668"/>
                    <a:pt x="8954" y="-2000"/>
                    <a:pt x="0" y="11335"/>
                  </a:cubicBezTo>
                  <a:close/>
                </a:path>
              </a:pathLst>
            </a:custGeom>
            <a:grpFill/>
            <a:ln w="9525"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0EFDCA61-3C46-C949-7C3E-8C357A1770B6}"/>
                </a:ext>
              </a:extLst>
            </p:cNvPr>
            <p:cNvSpPr/>
            <p:nvPr/>
          </p:nvSpPr>
          <p:spPr>
            <a:xfrm>
              <a:off x="7281818" y="2758041"/>
              <a:ext cx="36715" cy="13508"/>
            </a:xfrm>
            <a:custGeom>
              <a:avLst/>
              <a:gdLst>
                <a:gd name="connsiteX0" fmla="*/ 8617 w 36715"/>
                <a:gd name="connsiteY0" fmla="*/ 4208 h 13508"/>
                <a:gd name="connsiteX1" fmla="*/ 140 w 36715"/>
                <a:gd name="connsiteY1" fmla="*/ 9828 h 13508"/>
                <a:gd name="connsiteX2" fmla="*/ 10808 w 36715"/>
                <a:gd name="connsiteY2" fmla="*/ 12400 h 13508"/>
                <a:gd name="connsiteX3" fmla="*/ 17475 w 36715"/>
                <a:gd name="connsiteY3" fmla="*/ 9542 h 13508"/>
                <a:gd name="connsiteX4" fmla="*/ 18523 w 36715"/>
                <a:gd name="connsiteY4" fmla="*/ 8780 h 13508"/>
                <a:gd name="connsiteX5" fmla="*/ 17666 w 36715"/>
                <a:gd name="connsiteY5" fmla="*/ 9638 h 13508"/>
                <a:gd name="connsiteX6" fmla="*/ 36716 w 36715"/>
                <a:gd name="connsiteY6" fmla="*/ 4208 h 13508"/>
                <a:gd name="connsiteX7" fmla="*/ 8617 w 36715"/>
                <a:gd name="connsiteY7" fmla="*/ 4208 h 13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715" h="13508">
                  <a:moveTo>
                    <a:pt x="8617" y="4208"/>
                  </a:moveTo>
                  <a:cubicBezTo>
                    <a:pt x="4140" y="5161"/>
                    <a:pt x="-908" y="4208"/>
                    <a:pt x="140" y="9828"/>
                  </a:cubicBezTo>
                  <a:cubicBezTo>
                    <a:pt x="1187" y="15448"/>
                    <a:pt x="6902" y="13162"/>
                    <a:pt x="10808" y="12400"/>
                  </a:cubicBezTo>
                  <a:cubicBezTo>
                    <a:pt x="13141" y="11724"/>
                    <a:pt x="15379" y="10771"/>
                    <a:pt x="17475" y="9542"/>
                  </a:cubicBezTo>
                  <a:lnTo>
                    <a:pt x="18523" y="8780"/>
                  </a:lnTo>
                  <a:lnTo>
                    <a:pt x="17666" y="9638"/>
                  </a:lnTo>
                  <a:cubicBezTo>
                    <a:pt x="26524" y="14305"/>
                    <a:pt x="30334" y="7256"/>
                    <a:pt x="36716" y="4208"/>
                  </a:cubicBezTo>
                  <a:cubicBezTo>
                    <a:pt x="26048" y="-4555"/>
                    <a:pt x="17666" y="2875"/>
                    <a:pt x="8617" y="4208"/>
                  </a:cubicBezTo>
                  <a:close/>
                </a:path>
              </a:pathLst>
            </a:custGeom>
            <a:grpFill/>
            <a:ln w="9525"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E8C17188-7E5E-F68F-51C5-A90A4C6A791C}"/>
                </a:ext>
              </a:extLst>
            </p:cNvPr>
            <p:cNvSpPr/>
            <p:nvPr/>
          </p:nvSpPr>
          <p:spPr>
            <a:xfrm>
              <a:off x="7882699" y="2753487"/>
              <a:ext cx="23907" cy="17907"/>
            </a:xfrm>
            <a:custGeom>
              <a:avLst/>
              <a:gdLst>
                <a:gd name="connsiteX0" fmla="*/ 20288 w 23907"/>
                <a:gd name="connsiteY0" fmla="*/ 0 h 17907"/>
                <a:gd name="connsiteX1" fmla="*/ 0 w 23907"/>
                <a:gd name="connsiteY1" fmla="*/ 12954 h 17907"/>
                <a:gd name="connsiteX2" fmla="*/ 23908 w 23907"/>
                <a:gd name="connsiteY2" fmla="*/ 17907 h 17907"/>
                <a:gd name="connsiteX3" fmla="*/ 20288 w 23907"/>
                <a:gd name="connsiteY3" fmla="*/ 0 h 17907"/>
              </a:gdLst>
              <a:ahLst/>
              <a:cxnLst>
                <a:cxn ang="0">
                  <a:pos x="connsiteX0" y="connsiteY0"/>
                </a:cxn>
                <a:cxn ang="0">
                  <a:pos x="connsiteX1" y="connsiteY1"/>
                </a:cxn>
                <a:cxn ang="0">
                  <a:pos x="connsiteX2" y="connsiteY2"/>
                </a:cxn>
                <a:cxn ang="0">
                  <a:pos x="connsiteX3" y="connsiteY3"/>
                </a:cxn>
              </a:cxnLst>
              <a:rect l="l" t="t" r="r" b="b"/>
              <a:pathLst>
                <a:path w="23907" h="17907">
                  <a:moveTo>
                    <a:pt x="20288" y="0"/>
                  </a:moveTo>
                  <a:cubicBezTo>
                    <a:pt x="12459" y="2372"/>
                    <a:pt x="5449" y="6858"/>
                    <a:pt x="0" y="12954"/>
                  </a:cubicBezTo>
                  <a:lnTo>
                    <a:pt x="23908" y="17907"/>
                  </a:lnTo>
                  <a:cubicBezTo>
                    <a:pt x="19517" y="13049"/>
                    <a:pt x="18126" y="6182"/>
                    <a:pt x="20288" y="0"/>
                  </a:cubicBezTo>
                  <a:close/>
                </a:path>
              </a:pathLst>
            </a:custGeom>
            <a:grpFill/>
            <a:ln w="9525"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id="{773C87CC-EFD0-811B-DECB-18FFF151E4FB}"/>
                </a:ext>
              </a:extLst>
            </p:cNvPr>
            <p:cNvSpPr/>
            <p:nvPr/>
          </p:nvSpPr>
          <p:spPr>
            <a:xfrm>
              <a:off x="6968680" y="2763391"/>
              <a:ext cx="24626" cy="10724"/>
            </a:xfrm>
            <a:custGeom>
              <a:avLst/>
              <a:gdLst>
                <a:gd name="connsiteX0" fmla="*/ 22670 w 24626"/>
                <a:gd name="connsiteY0" fmla="*/ 1145 h 10724"/>
                <a:gd name="connsiteX1" fmla="*/ 0 w 24626"/>
                <a:gd name="connsiteY1" fmla="*/ 8003 h 10724"/>
                <a:gd name="connsiteX2" fmla="*/ 24003 w 24626"/>
                <a:gd name="connsiteY2" fmla="*/ 5431 h 10724"/>
                <a:gd name="connsiteX3" fmla="*/ 23679 w 24626"/>
                <a:gd name="connsiteY3" fmla="*/ 1678 h 10724"/>
                <a:gd name="connsiteX4" fmla="*/ 22670 w 24626"/>
                <a:gd name="connsiteY4" fmla="*/ 1145 h 107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26" h="10724">
                  <a:moveTo>
                    <a:pt x="22670" y="1145"/>
                  </a:moveTo>
                  <a:cubicBezTo>
                    <a:pt x="14431" y="-1770"/>
                    <a:pt x="5248" y="1011"/>
                    <a:pt x="0" y="8003"/>
                  </a:cubicBezTo>
                  <a:cubicBezTo>
                    <a:pt x="7715" y="12422"/>
                    <a:pt x="17402" y="11384"/>
                    <a:pt x="24003" y="5431"/>
                  </a:cubicBezTo>
                  <a:cubicBezTo>
                    <a:pt x="24946" y="4307"/>
                    <a:pt x="24803" y="2621"/>
                    <a:pt x="23679" y="1678"/>
                  </a:cubicBezTo>
                  <a:cubicBezTo>
                    <a:pt x="23384" y="1431"/>
                    <a:pt x="23041" y="1250"/>
                    <a:pt x="22670" y="1145"/>
                  </a:cubicBezTo>
                  <a:close/>
                </a:path>
              </a:pathLst>
            </a:custGeom>
            <a:grpFill/>
            <a:ln w="9525" cap="flat">
              <a:noFill/>
              <a:prstDash val="solid"/>
              <a:miter/>
            </a:ln>
          </p:spPr>
          <p:txBody>
            <a:bodyPr rtlCol="0" anchor="ctr"/>
            <a:lstStyle/>
            <a:p>
              <a:endParaRPr lang="en-US"/>
            </a:p>
          </p:txBody>
        </p:sp>
        <p:sp>
          <p:nvSpPr>
            <p:cNvPr id="192" name="Freeform 191">
              <a:extLst>
                <a:ext uri="{FF2B5EF4-FFF2-40B4-BE49-F238E27FC236}">
                  <a16:creationId xmlns:a16="http://schemas.microsoft.com/office/drawing/2014/main" id="{71AB9142-0E5F-1151-A540-7C2C0C047489}"/>
                </a:ext>
              </a:extLst>
            </p:cNvPr>
            <p:cNvSpPr/>
            <p:nvPr/>
          </p:nvSpPr>
          <p:spPr>
            <a:xfrm>
              <a:off x="7786116" y="2703449"/>
              <a:ext cx="35814" cy="6210"/>
            </a:xfrm>
            <a:custGeom>
              <a:avLst/>
              <a:gdLst>
                <a:gd name="connsiteX0" fmla="*/ 35814 w 35814"/>
                <a:gd name="connsiteY0" fmla="*/ 1650 h 6210"/>
                <a:gd name="connsiteX1" fmla="*/ 0 w 35814"/>
                <a:gd name="connsiteY1" fmla="*/ 3555 h 6210"/>
                <a:gd name="connsiteX2" fmla="*/ 35814 w 35814"/>
                <a:gd name="connsiteY2" fmla="*/ 1650 h 6210"/>
              </a:gdLst>
              <a:ahLst/>
              <a:cxnLst>
                <a:cxn ang="0">
                  <a:pos x="connsiteX0" y="connsiteY0"/>
                </a:cxn>
                <a:cxn ang="0">
                  <a:pos x="connsiteX1" y="connsiteY1"/>
                </a:cxn>
                <a:cxn ang="0">
                  <a:pos x="connsiteX2" y="connsiteY2"/>
                </a:cxn>
              </a:cxnLst>
              <a:rect l="l" t="t" r="r" b="b"/>
              <a:pathLst>
                <a:path w="35814" h="6210">
                  <a:moveTo>
                    <a:pt x="35814" y="1650"/>
                  </a:moveTo>
                  <a:cubicBezTo>
                    <a:pt x="23936" y="-1074"/>
                    <a:pt x="11525" y="-417"/>
                    <a:pt x="0" y="3555"/>
                  </a:cubicBezTo>
                  <a:cubicBezTo>
                    <a:pt x="25241" y="7365"/>
                    <a:pt x="25241" y="7365"/>
                    <a:pt x="35814" y="1650"/>
                  </a:cubicBezTo>
                  <a:close/>
                </a:path>
              </a:pathLst>
            </a:custGeom>
            <a:grpFill/>
            <a:ln w="9525" cap="flat">
              <a:noFill/>
              <a:prstDash val="solid"/>
              <a:miter/>
            </a:ln>
          </p:spPr>
          <p:txBody>
            <a:bodyPr rtlCol="0" anchor="ctr"/>
            <a:lstStyle/>
            <a:p>
              <a:endParaRPr lang="en-US"/>
            </a:p>
          </p:txBody>
        </p:sp>
        <p:sp>
          <p:nvSpPr>
            <p:cNvPr id="193" name="Freeform 192">
              <a:extLst>
                <a:ext uri="{FF2B5EF4-FFF2-40B4-BE49-F238E27FC236}">
                  <a16:creationId xmlns:a16="http://schemas.microsoft.com/office/drawing/2014/main" id="{27DE7086-3712-00F0-66F3-994A6BD9E2D8}"/>
                </a:ext>
              </a:extLst>
            </p:cNvPr>
            <p:cNvSpPr/>
            <p:nvPr/>
          </p:nvSpPr>
          <p:spPr>
            <a:xfrm>
              <a:off x="7639518" y="2752535"/>
              <a:ext cx="15628" cy="16572"/>
            </a:xfrm>
            <a:custGeom>
              <a:avLst/>
              <a:gdLst>
                <a:gd name="connsiteX0" fmla="*/ 9056 w 15628"/>
                <a:gd name="connsiteY0" fmla="*/ 189 h 16572"/>
                <a:gd name="connsiteX1" fmla="*/ 198 w 15628"/>
                <a:gd name="connsiteY1" fmla="*/ 16572 h 16572"/>
                <a:gd name="connsiteX2" fmla="*/ 15629 w 15628"/>
                <a:gd name="connsiteY2" fmla="*/ 5047 h 16572"/>
                <a:gd name="connsiteX3" fmla="*/ 9056 w 15628"/>
                <a:gd name="connsiteY3" fmla="*/ 189 h 16572"/>
              </a:gdLst>
              <a:ahLst/>
              <a:cxnLst>
                <a:cxn ang="0">
                  <a:pos x="connsiteX0" y="connsiteY0"/>
                </a:cxn>
                <a:cxn ang="0">
                  <a:pos x="connsiteX1" y="connsiteY1"/>
                </a:cxn>
                <a:cxn ang="0">
                  <a:pos x="connsiteX2" y="connsiteY2"/>
                </a:cxn>
                <a:cxn ang="0">
                  <a:pos x="connsiteX3" y="connsiteY3"/>
                </a:cxn>
              </a:cxnLst>
              <a:rect l="l" t="t" r="r" b="b"/>
              <a:pathLst>
                <a:path w="15628" h="16572">
                  <a:moveTo>
                    <a:pt x="9056" y="189"/>
                  </a:moveTo>
                  <a:cubicBezTo>
                    <a:pt x="103" y="1237"/>
                    <a:pt x="-469" y="7047"/>
                    <a:pt x="198" y="16572"/>
                  </a:cubicBezTo>
                  <a:cubicBezTo>
                    <a:pt x="5913" y="11048"/>
                    <a:pt x="15533" y="14477"/>
                    <a:pt x="15629" y="5047"/>
                  </a:cubicBezTo>
                  <a:cubicBezTo>
                    <a:pt x="15247" y="951"/>
                    <a:pt x="11342" y="-573"/>
                    <a:pt x="9056" y="189"/>
                  </a:cubicBezTo>
                  <a:close/>
                </a:path>
              </a:pathLst>
            </a:custGeom>
            <a:grpFill/>
            <a:ln w="9525" cap="flat">
              <a:noFill/>
              <a:prstDash val="solid"/>
              <a:miter/>
            </a:ln>
          </p:spPr>
          <p:txBody>
            <a:bodyPr rtlCol="0" anchor="ctr"/>
            <a:lstStyle/>
            <a:p>
              <a:endParaRPr lang="en-US"/>
            </a:p>
          </p:txBody>
        </p:sp>
        <p:sp>
          <p:nvSpPr>
            <p:cNvPr id="194" name="Freeform 193">
              <a:extLst>
                <a:ext uri="{FF2B5EF4-FFF2-40B4-BE49-F238E27FC236}">
                  <a16:creationId xmlns:a16="http://schemas.microsoft.com/office/drawing/2014/main" id="{88C93192-B59D-4A98-A90D-64421CE0C190}"/>
                </a:ext>
              </a:extLst>
            </p:cNvPr>
            <p:cNvSpPr/>
            <p:nvPr/>
          </p:nvSpPr>
          <p:spPr>
            <a:xfrm>
              <a:off x="7337012" y="2757133"/>
              <a:ext cx="37403" cy="14677"/>
            </a:xfrm>
            <a:custGeom>
              <a:avLst/>
              <a:gdLst>
                <a:gd name="connsiteX0" fmla="*/ 31242 w 37403"/>
                <a:gd name="connsiteY0" fmla="*/ 354 h 14677"/>
                <a:gd name="connsiteX1" fmla="*/ 18193 w 37403"/>
                <a:gd name="connsiteY1" fmla="*/ 6641 h 14677"/>
                <a:gd name="connsiteX2" fmla="*/ 0 w 37403"/>
                <a:gd name="connsiteY2" fmla="*/ 14451 h 14677"/>
                <a:gd name="connsiteX3" fmla="*/ 19050 w 37403"/>
                <a:gd name="connsiteY3" fmla="*/ 8069 h 14677"/>
                <a:gd name="connsiteX4" fmla="*/ 27813 w 37403"/>
                <a:gd name="connsiteY4" fmla="*/ 9974 h 14677"/>
                <a:gd name="connsiteX5" fmla="*/ 35528 w 37403"/>
                <a:gd name="connsiteY5" fmla="*/ 12070 h 14677"/>
                <a:gd name="connsiteX6" fmla="*/ 37052 w 37403"/>
                <a:gd name="connsiteY6" fmla="*/ 5688 h 14677"/>
                <a:gd name="connsiteX7" fmla="*/ 31242 w 37403"/>
                <a:gd name="connsiteY7" fmla="*/ 354 h 1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403" h="14677">
                  <a:moveTo>
                    <a:pt x="31242" y="354"/>
                  </a:moveTo>
                  <a:cubicBezTo>
                    <a:pt x="25051" y="-694"/>
                    <a:pt x="20193" y="354"/>
                    <a:pt x="18193" y="6641"/>
                  </a:cubicBezTo>
                  <a:cubicBezTo>
                    <a:pt x="11811" y="8165"/>
                    <a:pt x="1714" y="1592"/>
                    <a:pt x="0" y="14451"/>
                  </a:cubicBezTo>
                  <a:cubicBezTo>
                    <a:pt x="7715" y="15022"/>
                    <a:pt x="14764" y="15022"/>
                    <a:pt x="19050" y="8069"/>
                  </a:cubicBezTo>
                  <a:cubicBezTo>
                    <a:pt x="22098" y="7774"/>
                    <a:pt x="25165" y="8441"/>
                    <a:pt x="27813" y="9974"/>
                  </a:cubicBezTo>
                  <a:cubicBezTo>
                    <a:pt x="30099" y="11689"/>
                    <a:pt x="32290" y="14451"/>
                    <a:pt x="35528" y="12070"/>
                  </a:cubicBezTo>
                  <a:cubicBezTo>
                    <a:pt x="37262" y="10431"/>
                    <a:pt x="37852" y="7926"/>
                    <a:pt x="37052" y="5688"/>
                  </a:cubicBezTo>
                  <a:cubicBezTo>
                    <a:pt x="36519" y="2811"/>
                    <a:pt x="34147" y="640"/>
                    <a:pt x="31242" y="354"/>
                  </a:cubicBezTo>
                  <a:close/>
                </a:path>
              </a:pathLst>
            </a:custGeom>
            <a:grpFill/>
            <a:ln w="9525" cap="flat">
              <a:noFill/>
              <a:prstDash val="solid"/>
              <a:miter/>
            </a:ln>
          </p:spPr>
          <p:txBody>
            <a:bodyPr rtlCol="0" anchor="ctr"/>
            <a:lstStyle/>
            <a:p>
              <a:endParaRPr lang="en-US"/>
            </a:p>
          </p:txBody>
        </p:sp>
        <p:sp>
          <p:nvSpPr>
            <p:cNvPr id="195" name="Freeform 194">
              <a:extLst>
                <a:ext uri="{FF2B5EF4-FFF2-40B4-BE49-F238E27FC236}">
                  <a16:creationId xmlns:a16="http://schemas.microsoft.com/office/drawing/2014/main" id="{4F17B9F2-5BFC-6C24-AE97-8E5E30B1613D}"/>
                </a:ext>
              </a:extLst>
            </p:cNvPr>
            <p:cNvSpPr/>
            <p:nvPr/>
          </p:nvSpPr>
          <p:spPr>
            <a:xfrm>
              <a:off x="7753895" y="2754677"/>
              <a:ext cx="17456" cy="10584"/>
            </a:xfrm>
            <a:custGeom>
              <a:avLst/>
              <a:gdLst>
                <a:gd name="connsiteX0" fmla="*/ 10313 w 17456"/>
                <a:gd name="connsiteY0" fmla="*/ 48 h 10584"/>
                <a:gd name="connsiteX1" fmla="*/ 26 w 17456"/>
                <a:gd name="connsiteY1" fmla="*/ 6906 h 10584"/>
                <a:gd name="connsiteX2" fmla="*/ 9075 w 17456"/>
                <a:gd name="connsiteY2" fmla="*/ 10240 h 10584"/>
                <a:gd name="connsiteX3" fmla="*/ 17457 w 17456"/>
                <a:gd name="connsiteY3" fmla="*/ 6334 h 10584"/>
                <a:gd name="connsiteX4" fmla="*/ 11027 w 17456"/>
                <a:gd name="connsiteY4" fmla="*/ 0 h 10584"/>
                <a:gd name="connsiteX5" fmla="*/ 10313 w 17456"/>
                <a:gd name="connsiteY5" fmla="*/ 48 h 10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456" h="10584">
                  <a:moveTo>
                    <a:pt x="10313" y="48"/>
                  </a:moveTo>
                  <a:cubicBezTo>
                    <a:pt x="5741" y="48"/>
                    <a:pt x="-450" y="1000"/>
                    <a:pt x="26" y="6906"/>
                  </a:cubicBezTo>
                  <a:cubicBezTo>
                    <a:pt x="26" y="11192"/>
                    <a:pt x="5836" y="9668"/>
                    <a:pt x="9075" y="10240"/>
                  </a:cubicBezTo>
                  <a:cubicBezTo>
                    <a:pt x="12313" y="10811"/>
                    <a:pt x="17361" y="11287"/>
                    <a:pt x="17457" y="6334"/>
                  </a:cubicBezTo>
                  <a:cubicBezTo>
                    <a:pt x="17428" y="2810"/>
                    <a:pt x="14551" y="-28"/>
                    <a:pt x="11027" y="0"/>
                  </a:cubicBezTo>
                  <a:cubicBezTo>
                    <a:pt x="10789" y="0"/>
                    <a:pt x="10551" y="19"/>
                    <a:pt x="10313" y="48"/>
                  </a:cubicBezTo>
                  <a:close/>
                </a:path>
              </a:pathLst>
            </a:custGeom>
            <a:grpFill/>
            <a:ln w="9525" cap="flat">
              <a:noFill/>
              <a:prstDash val="solid"/>
              <a:miter/>
            </a:ln>
          </p:spPr>
          <p:txBody>
            <a:bodyPr rtlCol="0" anchor="ctr"/>
            <a:lstStyle/>
            <a:p>
              <a:endParaRPr lang="en-US"/>
            </a:p>
          </p:txBody>
        </p:sp>
        <p:sp>
          <p:nvSpPr>
            <p:cNvPr id="196" name="Freeform 195">
              <a:extLst>
                <a:ext uri="{FF2B5EF4-FFF2-40B4-BE49-F238E27FC236}">
                  <a16:creationId xmlns:a16="http://schemas.microsoft.com/office/drawing/2014/main" id="{147D4E73-F64A-27E1-B0DA-0A8A812D83AE}"/>
                </a:ext>
              </a:extLst>
            </p:cNvPr>
            <p:cNvSpPr/>
            <p:nvPr/>
          </p:nvSpPr>
          <p:spPr>
            <a:xfrm>
              <a:off x="7606569" y="2751772"/>
              <a:ext cx="20764" cy="11491"/>
            </a:xfrm>
            <a:custGeom>
              <a:avLst/>
              <a:gdLst>
                <a:gd name="connsiteX0" fmla="*/ 0 w 20764"/>
                <a:gd name="connsiteY0" fmla="*/ 10954 h 11491"/>
                <a:gd name="connsiteX1" fmla="*/ 20764 w 20764"/>
                <a:gd name="connsiteY1" fmla="*/ 0 h 11491"/>
                <a:gd name="connsiteX2" fmla="*/ 0 w 20764"/>
                <a:gd name="connsiteY2" fmla="*/ 10954 h 11491"/>
              </a:gdLst>
              <a:ahLst/>
              <a:cxnLst>
                <a:cxn ang="0">
                  <a:pos x="connsiteX0" y="connsiteY0"/>
                </a:cxn>
                <a:cxn ang="0">
                  <a:pos x="connsiteX1" y="connsiteY1"/>
                </a:cxn>
                <a:cxn ang="0">
                  <a:pos x="connsiteX2" y="connsiteY2"/>
                </a:cxn>
              </a:cxnLst>
              <a:rect l="l" t="t" r="r" b="b"/>
              <a:pathLst>
                <a:path w="20764" h="11491">
                  <a:moveTo>
                    <a:pt x="0" y="10954"/>
                  </a:moveTo>
                  <a:cubicBezTo>
                    <a:pt x="9525" y="12859"/>
                    <a:pt x="15145" y="9811"/>
                    <a:pt x="20764" y="0"/>
                  </a:cubicBezTo>
                  <a:cubicBezTo>
                    <a:pt x="10478" y="953"/>
                    <a:pt x="2096" y="381"/>
                    <a:pt x="0" y="10954"/>
                  </a:cubicBezTo>
                  <a:close/>
                </a:path>
              </a:pathLst>
            </a:custGeom>
            <a:grpFill/>
            <a:ln w="9525" cap="flat">
              <a:noFill/>
              <a:prstDash val="solid"/>
              <a:miter/>
            </a:ln>
          </p:spPr>
          <p:txBody>
            <a:bodyPr rtlCol="0" anchor="ctr"/>
            <a:lstStyle/>
            <a:p>
              <a:endParaRPr lang="en-US"/>
            </a:p>
          </p:txBody>
        </p:sp>
        <p:sp>
          <p:nvSpPr>
            <p:cNvPr id="197" name="Freeform 196">
              <a:extLst>
                <a:ext uri="{FF2B5EF4-FFF2-40B4-BE49-F238E27FC236}">
                  <a16:creationId xmlns:a16="http://schemas.microsoft.com/office/drawing/2014/main" id="{68F64E9D-4A38-656D-17C3-3A8203511317}"/>
                </a:ext>
              </a:extLst>
            </p:cNvPr>
            <p:cNvSpPr/>
            <p:nvPr/>
          </p:nvSpPr>
          <p:spPr>
            <a:xfrm>
              <a:off x="7781075" y="2754982"/>
              <a:ext cx="19024" cy="10143"/>
            </a:xfrm>
            <a:custGeom>
              <a:avLst/>
              <a:gdLst>
                <a:gd name="connsiteX0" fmla="*/ 11042 w 19024"/>
                <a:gd name="connsiteY0" fmla="*/ 1933 h 10143"/>
                <a:gd name="connsiteX1" fmla="*/ 5898 w 19024"/>
                <a:gd name="connsiteY1" fmla="*/ 2790 h 10143"/>
                <a:gd name="connsiteX2" fmla="*/ 88 w 19024"/>
                <a:gd name="connsiteY2" fmla="*/ 7267 h 10143"/>
                <a:gd name="connsiteX3" fmla="*/ 6946 w 19024"/>
                <a:gd name="connsiteY3" fmla="*/ 10029 h 10143"/>
                <a:gd name="connsiteX4" fmla="*/ 13232 w 19024"/>
                <a:gd name="connsiteY4" fmla="*/ 9363 h 10143"/>
                <a:gd name="connsiteX5" fmla="*/ 18471 w 19024"/>
                <a:gd name="connsiteY5" fmla="*/ 2409 h 10143"/>
                <a:gd name="connsiteX6" fmla="*/ 11042 w 19024"/>
                <a:gd name="connsiteY6" fmla="*/ 1933 h 10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24" h="10143">
                  <a:moveTo>
                    <a:pt x="11042" y="1933"/>
                  </a:moveTo>
                  <a:cubicBezTo>
                    <a:pt x="9441" y="2695"/>
                    <a:pt x="7660" y="2990"/>
                    <a:pt x="5898" y="2790"/>
                  </a:cubicBezTo>
                  <a:cubicBezTo>
                    <a:pt x="2660" y="2790"/>
                    <a:pt x="-579" y="3362"/>
                    <a:pt x="88" y="7267"/>
                  </a:cubicBezTo>
                  <a:cubicBezTo>
                    <a:pt x="755" y="11172"/>
                    <a:pt x="3517" y="9934"/>
                    <a:pt x="6946" y="10029"/>
                  </a:cubicBezTo>
                  <a:cubicBezTo>
                    <a:pt x="9051" y="9944"/>
                    <a:pt x="11156" y="9724"/>
                    <a:pt x="13232" y="9363"/>
                  </a:cubicBezTo>
                  <a:cubicBezTo>
                    <a:pt x="17423" y="8696"/>
                    <a:pt x="20281" y="6410"/>
                    <a:pt x="18471" y="2409"/>
                  </a:cubicBezTo>
                  <a:cubicBezTo>
                    <a:pt x="16661" y="-1591"/>
                    <a:pt x="13804" y="219"/>
                    <a:pt x="11042" y="1933"/>
                  </a:cubicBezTo>
                  <a:close/>
                </a:path>
              </a:pathLst>
            </a:custGeom>
            <a:grpFill/>
            <a:ln w="9525" cap="flat">
              <a:noFill/>
              <a:prstDash val="solid"/>
              <a:miter/>
            </a:ln>
          </p:spPr>
          <p:txBody>
            <a:bodyPr rtlCol="0" anchor="ctr"/>
            <a:lstStyle/>
            <a:p>
              <a:endParaRPr lang="en-US"/>
            </a:p>
          </p:txBody>
        </p:sp>
        <p:sp>
          <p:nvSpPr>
            <p:cNvPr id="198" name="Freeform 197">
              <a:extLst>
                <a:ext uri="{FF2B5EF4-FFF2-40B4-BE49-F238E27FC236}">
                  <a16:creationId xmlns:a16="http://schemas.microsoft.com/office/drawing/2014/main" id="{552DF09D-C039-002E-B836-AC9D91A1E915}"/>
                </a:ext>
              </a:extLst>
            </p:cNvPr>
            <p:cNvSpPr/>
            <p:nvPr/>
          </p:nvSpPr>
          <p:spPr>
            <a:xfrm>
              <a:off x="7533036" y="2754638"/>
              <a:ext cx="20823" cy="11318"/>
            </a:xfrm>
            <a:custGeom>
              <a:avLst/>
              <a:gdLst>
                <a:gd name="connsiteX0" fmla="*/ 9525 w 20823"/>
                <a:gd name="connsiteY0" fmla="*/ 3896 h 11318"/>
                <a:gd name="connsiteX1" fmla="*/ 0 w 20823"/>
                <a:gd name="connsiteY1" fmla="*/ 9516 h 11318"/>
                <a:gd name="connsiteX2" fmla="*/ 11525 w 20823"/>
                <a:gd name="connsiteY2" fmla="*/ 10183 h 11318"/>
                <a:gd name="connsiteX3" fmla="*/ 20193 w 20823"/>
                <a:gd name="connsiteY3" fmla="*/ 1991 h 11318"/>
                <a:gd name="connsiteX4" fmla="*/ 9525 w 20823"/>
                <a:gd name="connsiteY4" fmla="*/ 3896 h 113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23" h="11318">
                  <a:moveTo>
                    <a:pt x="9525" y="3896"/>
                  </a:moveTo>
                  <a:cubicBezTo>
                    <a:pt x="5620" y="3896"/>
                    <a:pt x="2000" y="3896"/>
                    <a:pt x="0" y="9516"/>
                  </a:cubicBezTo>
                  <a:cubicBezTo>
                    <a:pt x="4381" y="12755"/>
                    <a:pt x="8096" y="10754"/>
                    <a:pt x="11525" y="10183"/>
                  </a:cubicBezTo>
                  <a:cubicBezTo>
                    <a:pt x="14954" y="9611"/>
                    <a:pt x="23146" y="7325"/>
                    <a:pt x="20193" y="1991"/>
                  </a:cubicBezTo>
                  <a:cubicBezTo>
                    <a:pt x="17240" y="-3343"/>
                    <a:pt x="13335" y="3706"/>
                    <a:pt x="9525" y="3896"/>
                  </a:cubicBezTo>
                  <a:close/>
                </a:path>
              </a:pathLst>
            </a:custGeom>
            <a:grpFill/>
            <a:ln w="9525" cap="flat">
              <a:noFill/>
              <a:prstDash val="solid"/>
              <a:miter/>
            </a:ln>
          </p:spPr>
          <p:txBody>
            <a:bodyPr rtlCol="0" anchor="ctr"/>
            <a:lstStyle/>
            <a:p>
              <a:endParaRPr lang="en-US"/>
            </a:p>
          </p:txBody>
        </p:sp>
        <p:sp>
          <p:nvSpPr>
            <p:cNvPr id="199" name="Freeform 198">
              <a:extLst>
                <a:ext uri="{FF2B5EF4-FFF2-40B4-BE49-F238E27FC236}">
                  <a16:creationId xmlns:a16="http://schemas.microsoft.com/office/drawing/2014/main" id="{85A6AB7D-60D6-D4CC-2886-36F175D237A7}"/>
                </a:ext>
              </a:extLst>
            </p:cNvPr>
            <p:cNvSpPr/>
            <p:nvPr/>
          </p:nvSpPr>
          <p:spPr>
            <a:xfrm>
              <a:off x="7401164" y="2762029"/>
              <a:ext cx="17191" cy="9347"/>
            </a:xfrm>
            <a:custGeom>
              <a:avLst/>
              <a:gdLst>
                <a:gd name="connsiteX0" fmla="*/ 6143 w 17191"/>
                <a:gd name="connsiteY0" fmla="*/ 1173 h 9347"/>
                <a:gd name="connsiteX1" fmla="*/ 1447 w 17191"/>
                <a:gd name="connsiteY1" fmla="*/ 792 h 9347"/>
                <a:gd name="connsiteX2" fmla="*/ 427 w 17191"/>
                <a:gd name="connsiteY2" fmla="*/ 2316 h 9347"/>
                <a:gd name="connsiteX3" fmla="*/ 2647 w 17191"/>
                <a:gd name="connsiteY3" fmla="*/ 8393 h 9347"/>
                <a:gd name="connsiteX4" fmla="*/ 4142 w 17191"/>
                <a:gd name="connsiteY4" fmla="*/ 8793 h 9347"/>
                <a:gd name="connsiteX5" fmla="*/ 17191 w 17191"/>
                <a:gd name="connsiteY5" fmla="*/ 4316 h 9347"/>
                <a:gd name="connsiteX6" fmla="*/ 6143 w 17191"/>
                <a:gd name="connsiteY6" fmla="*/ 1173 h 9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91" h="9347">
                  <a:moveTo>
                    <a:pt x="6143" y="1173"/>
                  </a:moveTo>
                  <a:cubicBezTo>
                    <a:pt x="4952" y="-227"/>
                    <a:pt x="2847" y="-399"/>
                    <a:pt x="1447" y="792"/>
                  </a:cubicBezTo>
                  <a:cubicBezTo>
                    <a:pt x="970" y="1192"/>
                    <a:pt x="618" y="1726"/>
                    <a:pt x="427" y="2316"/>
                  </a:cubicBezTo>
                  <a:cubicBezTo>
                    <a:pt x="-639" y="4602"/>
                    <a:pt x="361" y="7326"/>
                    <a:pt x="2647" y="8393"/>
                  </a:cubicBezTo>
                  <a:cubicBezTo>
                    <a:pt x="3123" y="8603"/>
                    <a:pt x="3628" y="8745"/>
                    <a:pt x="4142" y="8793"/>
                  </a:cubicBezTo>
                  <a:cubicBezTo>
                    <a:pt x="9476" y="9746"/>
                    <a:pt x="14905" y="10127"/>
                    <a:pt x="17191" y="4316"/>
                  </a:cubicBezTo>
                  <a:cubicBezTo>
                    <a:pt x="14715" y="-1684"/>
                    <a:pt x="9286" y="4983"/>
                    <a:pt x="6143" y="1173"/>
                  </a:cubicBezTo>
                  <a:close/>
                </a:path>
              </a:pathLst>
            </a:custGeom>
            <a:grpFill/>
            <a:ln w="9525" cap="flat">
              <a:noFill/>
              <a:prstDash val="solid"/>
              <a:miter/>
            </a:ln>
          </p:spPr>
          <p:txBody>
            <a:bodyPr rtlCol="0" anchor="ctr"/>
            <a:lstStyle/>
            <a:p>
              <a:endParaRPr lang="en-US"/>
            </a:p>
          </p:txBody>
        </p:sp>
        <p:sp>
          <p:nvSpPr>
            <p:cNvPr id="200" name="Freeform 199">
              <a:extLst>
                <a:ext uri="{FF2B5EF4-FFF2-40B4-BE49-F238E27FC236}">
                  <a16:creationId xmlns:a16="http://schemas.microsoft.com/office/drawing/2014/main" id="{85C76991-4683-A1FE-AA77-964E6E763E5E}"/>
                </a:ext>
              </a:extLst>
            </p:cNvPr>
            <p:cNvSpPr/>
            <p:nvPr/>
          </p:nvSpPr>
          <p:spPr>
            <a:xfrm>
              <a:off x="7834693" y="2703825"/>
              <a:ext cx="23771" cy="7739"/>
            </a:xfrm>
            <a:custGeom>
              <a:avLst/>
              <a:gdLst>
                <a:gd name="connsiteX0" fmla="*/ 18193 w 23771"/>
                <a:gd name="connsiteY0" fmla="*/ 7466 h 7739"/>
                <a:gd name="connsiteX1" fmla="*/ 23489 w 23771"/>
                <a:gd name="connsiteY1" fmla="*/ 5113 h 7739"/>
                <a:gd name="connsiteX2" fmla="*/ 23717 w 23771"/>
                <a:gd name="connsiteY2" fmla="*/ 4227 h 7739"/>
                <a:gd name="connsiteX3" fmla="*/ 19050 w 23771"/>
                <a:gd name="connsiteY3" fmla="*/ 322 h 7739"/>
                <a:gd name="connsiteX4" fmla="*/ 0 w 23771"/>
                <a:gd name="connsiteY4" fmla="*/ 3751 h 7739"/>
                <a:gd name="connsiteX5" fmla="*/ 18193 w 23771"/>
                <a:gd name="connsiteY5" fmla="*/ 7466 h 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771" h="7739">
                  <a:moveTo>
                    <a:pt x="18193" y="7466"/>
                  </a:moveTo>
                  <a:cubicBezTo>
                    <a:pt x="20307" y="8275"/>
                    <a:pt x="22670" y="7228"/>
                    <a:pt x="23489" y="5113"/>
                  </a:cubicBezTo>
                  <a:cubicBezTo>
                    <a:pt x="23593" y="4827"/>
                    <a:pt x="23669" y="4532"/>
                    <a:pt x="23717" y="4227"/>
                  </a:cubicBezTo>
                  <a:cubicBezTo>
                    <a:pt x="24193" y="1370"/>
                    <a:pt x="21431" y="417"/>
                    <a:pt x="19050" y="322"/>
                  </a:cubicBezTo>
                  <a:cubicBezTo>
                    <a:pt x="12497" y="-640"/>
                    <a:pt x="5810" y="569"/>
                    <a:pt x="0" y="3751"/>
                  </a:cubicBezTo>
                  <a:cubicBezTo>
                    <a:pt x="7144" y="8704"/>
                    <a:pt x="13049" y="5180"/>
                    <a:pt x="18193" y="7466"/>
                  </a:cubicBezTo>
                  <a:close/>
                </a:path>
              </a:pathLst>
            </a:custGeom>
            <a:grpFill/>
            <a:ln w="9525" cap="flat">
              <a:noFill/>
              <a:prstDash val="solid"/>
              <a:miter/>
            </a:ln>
          </p:spPr>
          <p:txBody>
            <a:bodyPr rtlCol="0" anchor="ctr"/>
            <a:lstStyle/>
            <a:p>
              <a:endParaRPr lang="en-US"/>
            </a:p>
          </p:txBody>
        </p:sp>
        <p:sp>
          <p:nvSpPr>
            <p:cNvPr id="201" name="Freeform 200">
              <a:extLst>
                <a:ext uri="{FF2B5EF4-FFF2-40B4-BE49-F238E27FC236}">
                  <a16:creationId xmlns:a16="http://schemas.microsoft.com/office/drawing/2014/main" id="{E8C53B1A-2615-F38D-D6AD-6AF15DA3F563}"/>
                </a:ext>
              </a:extLst>
            </p:cNvPr>
            <p:cNvSpPr/>
            <p:nvPr/>
          </p:nvSpPr>
          <p:spPr>
            <a:xfrm>
              <a:off x="7108888" y="2714625"/>
              <a:ext cx="28575" cy="6154"/>
            </a:xfrm>
            <a:custGeom>
              <a:avLst/>
              <a:gdLst>
                <a:gd name="connsiteX0" fmla="*/ 28575 w 28575"/>
                <a:gd name="connsiteY0" fmla="*/ 0 h 6154"/>
                <a:gd name="connsiteX1" fmla="*/ 0 w 28575"/>
                <a:gd name="connsiteY1" fmla="*/ 4763 h 6154"/>
                <a:gd name="connsiteX2" fmla="*/ 28575 w 28575"/>
                <a:gd name="connsiteY2" fmla="*/ 0 h 6154"/>
              </a:gdLst>
              <a:ahLst/>
              <a:cxnLst>
                <a:cxn ang="0">
                  <a:pos x="connsiteX0" y="connsiteY0"/>
                </a:cxn>
                <a:cxn ang="0">
                  <a:pos x="connsiteX1" y="connsiteY1"/>
                </a:cxn>
                <a:cxn ang="0">
                  <a:pos x="connsiteX2" y="connsiteY2"/>
                </a:cxn>
              </a:cxnLst>
              <a:rect l="l" t="t" r="r" b="b"/>
              <a:pathLst>
                <a:path w="28575" h="6154">
                  <a:moveTo>
                    <a:pt x="28575" y="0"/>
                  </a:moveTo>
                  <a:cubicBezTo>
                    <a:pt x="16764" y="1429"/>
                    <a:pt x="7906" y="-1905"/>
                    <a:pt x="0" y="4763"/>
                  </a:cubicBezTo>
                  <a:cubicBezTo>
                    <a:pt x="8572" y="4191"/>
                    <a:pt x="17717" y="10573"/>
                    <a:pt x="28575" y="0"/>
                  </a:cubicBezTo>
                  <a:close/>
                </a:path>
              </a:pathLst>
            </a:custGeom>
            <a:grpFill/>
            <a:ln w="9525" cap="flat">
              <a:noFill/>
              <a:prstDash val="solid"/>
              <a:miter/>
            </a:ln>
          </p:spPr>
          <p:txBody>
            <a:bodyPr rtlCol="0" anchor="ctr"/>
            <a:lstStyle/>
            <a:p>
              <a:endParaRPr lang="en-US"/>
            </a:p>
          </p:txBody>
        </p:sp>
        <p:sp>
          <p:nvSpPr>
            <p:cNvPr id="202" name="Freeform 201">
              <a:extLst>
                <a:ext uri="{FF2B5EF4-FFF2-40B4-BE49-F238E27FC236}">
                  <a16:creationId xmlns:a16="http://schemas.microsoft.com/office/drawing/2014/main" id="{55225CAA-00E9-54D4-234D-B10C82AEAA47}"/>
                </a:ext>
              </a:extLst>
            </p:cNvPr>
            <p:cNvSpPr/>
            <p:nvPr/>
          </p:nvSpPr>
          <p:spPr>
            <a:xfrm>
              <a:off x="7381948" y="2758124"/>
              <a:ext cx="9098" cy="11716"/>
            </a:xfrm>
            <a:custGeom>
              <a:avLst/>
              <a:gdLst>
                <a:gd name="connsiteX0" fmla="*/ 5260 w 9098"/>
                <a:gd name="connsiteY0" fmla="*/ 29 h 11716"/>
                <a:gd name="connsiteX1" fmla="*/ 12 w 9098"/>
                <a:gd name="connsiteY1" fmla="*/ 6002 h 11716"/>
                <a:gd name="connsiteX2" fmla="*/ 21 w 9098"/>
                <a:gd name="connsiteY2" fmla="*/ 6125 h 11716"/>
                <a:gd name="connsiteX3" fmla="*/ 2974 w 9098"/>
                <a:gd name="connsiteY3" fmla="*/ 11650 h 11716"/>
                <a:gd name="connsiteX4" fmla="*/ 8880 w 9098"/>
                <a:gd name="connsiteY4" fmla="*/ 4697 h 11716"/>
                <a:gd name="connsiteX5" fmla="*/ 5260 w 9098"/>
                <a:gd name="connsiteY5" fmla="*/ 29 h 11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98" h="11716">
                  <a:moveTo>
                    <a:pt x="5260" y="29"/>
                  </a:moveTo>
                  <a:cubicBezTo>
                    <a:pt x="2164" y="229"/>
                    <a:pt x="-188" y="2896"/>
                    <a:pt x="12" y="6002"/>
                  </a:cubicBezTo>
                  <a:cubicBezTo>
                    <a:pt x="12" y="6040"/>
                    <a:pt x="21" y="6087"/>
                    <a:pt x="21" y="6125"/>
                  </a:cubicBezTo>
                  <a:cubicBezTo>
                    <a:pt x="21" y="8411"/>
                    <a:pt x="21" y="11269"/>
                    <a:pt x="2974" y="11650"/>
                  </a:cubicBezTo>
                  <a:cubicBezTo>
                    <a:pt x="8404" y="12317"/>
                    <a:pt x="8213" y="7840"/>
                    <a:pt x="8880" y="4697"/>
                  </a:cubicBezTo>
                  <a:cubicBezTo>
                    <a:pt x="9546" y="1553"/>
                    <a:pt x="8784" y="-256"/>
                    <a:pt x="5260" y="29"/>
                  </a:cubicBezTo>
                  <a:close/>
                </a:path>
              </a:pathLst>
            </a:custGeom>
            <a:grpFill/>
            <a:ln w="9525" cap="flat">
              <a:noFill/>
              <a:prstDash val="solid"/>
              <a:miter/>
            </a:ln>
          </p:spPr>
          <p:txBody>
            <a:bodyPr rtlCol="0" anchor="ctr"/>
            <a:lstStyle/>
            <a:p>
              <a:endParaRPr lang="en-US"/>
            </a:p>
          </p:txBody>
        </p:sp>
        <p:sp>
          <p:nvSpPr>
            <p:cNvPr id="203" name="Freeform 202">
              <a:extLst>
                <a:ext uri="{FF2B5EF4-FFF2-40B4-BE49-F238E27FC236}">
                  <a16:creationId xmlns:a16="http://schemas.microsoft.com/office/drawing/2014/main" id="{9A42FD1D-6934-5E47-4D41-81EEE8D566F1}"/>
                </a:ext>
              </a:extLst>
            </p:cNvPr>
            <p:cNvSpPr/>
            <p:nvPr/>
          </p:nvSpPr>
          <p:spPr>
            <a:xfrm>
              <a:off x="7220902" y="2758741"/>
              <a:ext cx="23980" cy="12681"/>
            </a:xfrm>
            <a:custGeom>
              <a:avLst/>
              <a:gdLst>
                <a:gd name="connsiteX0" fmla="*/ 15716 w 23980"/>
                <a:gd name="connsiteY0" fmla="*/ 555 h 12681"/>
                <a:gd name="connsiteX1" fmla="*/ 9906 w 23980"/>
                <a:gd name="connsiteY1" fmla="*/ 4746 h 12681"/>
                <a:gd name="connsiteX2" fmla="*/ 6287 w 23980"/>
                <a:gd name="connsiteY2" fmla="*/ 4746 h 12681"/>
                <a:gd name="connsiteX3" fmla="*/ 0 w 23980"/>
                <a:gd name="connsiteY3" fmla="*/ 9223 h 12681"/>
                <a:gd name="connsiteX4" fmla="*/ 1429 w 23980"/>
                <a:gd name="connsiteY4" fmla="*/ 11985 h 12681"/>
                <a:gd name="connsiteX5" fmla="*/ 9144 w 23980"/>
                <a:gd name="connsiteY5" fmla="*/ 9699 h 12681"/>
                <a:gd name="connsiteX6" fmla="*/ 11335 w 23980"/>
                <a:gd name="connsiteY6" fmla="*/ 7032 h 12681"/>
                <a:gd name="connsiteX7" fmla="*/ 14478 w 23980"/>
                <a:gd name="connsiteY7" fmla="*/ 8842 h 12681"/>
                <a:gd name="connsiteX8" fmla="*/ 22098 w 23980"/>
                <a:gd name="connsiteY8" fmla="*/ 9795 h 12681"/>
                <a:gd name="connsiteX9" fmla="*/ 23527 w 23980"/>
                <a:gd name="connsiteY9" fmla="*/ 3508 h 12681"/>
                <a:gd name="connsiteX10" fmla="*/ 15888 w 23980"/>
                <a:gd name="connsiteY10" fmla="*/ 479 h 12681"/>
                <a:gd name="connsiteX11" fmla="*/ 15716 w 23980"/>
                <a:gd name="connsiteY11" fmla="*/ 555 h 12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980" h="12681">
                  <a:moveTo>
                    <a:pt x="15716" y="555"/>
                  </a:moveTo>
                  <a:cubicBezTo>
                    <a:pt x="13649" y="1756"/>
                    <a:pt x="11697" y="3156"/>
                    <a:pt x="9906" y="4746"/>
                  </a:cubicBezTo>
                  <a:cubicBezTo>
                    <a:pt x="8706" y="4651"/>
                    <a:pt x="7496" y="4651"/>
                    <a:pt x="6287" y="4746"/>
                  </a:cubicBezTo>
                  <a:cubicBezTo>
                    <a:pt x="2953" y="4746"/>
                    <a:pt x="476" y="5889"/>
                    <a:pt x="0" y="9223"/>
                  </a:cubicBezTo>
                  <a:cubicBezTo>
                    <a:pt x="38" y="10309"/>
                    <a:pt x="562" y="11328"/>
                    <a:pt x="1429" y="11985"/>
                  </a:cubicBezTo>
                  <a:cubicBezTo>
                    <a:pt x="4763" y="13700"/>
                    <a:pt x="7144" y="11985"/>
                    <a:pt x="9144" y="9699"/>
                  </a:cubicBezTo>
                  <a:cubicBezTo>
                    <a:pt x="11144" y="7413"/>
                    <a:pt x="10573" y="7890"/>
                    <a:pt x="11335" y="7032"/>
                  </a:cubicBezTo>
                  <a:lnTo>
                    <a:pt x="14478" y="8842"/>
                  </a:lnTo>
                  <a:cubicBezTo>
                    <a:pt x="16859" y="10176"/>
                    <a:pt x="19145" y="13319"/>
                    <a:pt x="22098" y="9795"/>
                  </a:cubicBezTo>
                  <a:cubicBezTo>
                    <a:pt x="23898" y="8242"/>
                    <a:pt x="24479" y="5689"/>
                    <a:pt x="23527" y="3508"/>
                  </a:cubicBezTo>
                  <a:cubicBezTo>
                    <a:pt x="22250" y="565"/>
                    <a:pt x="18831" y="-797"/>
                    <a:pt x="15888" y="479"/>
                  </a:cubicBezTo>
                  <a:cubicBezTo>
                    <a:pt x="15830" y="498"/>
                    <a:pt x="15773" y="527"/>
                    <a:pt x="15716" y="555"/>
                  </a:cubicBezTo>
                  <a:close/>
                </a:path>
              </a:pathLst>
            </a:custGeom>
            <a:grpFill/>
            <a:ln w="9525" cap="flat">
              <a:noFill/>
              <a:prstDash val="solid"/>
              <a:miter/>
            </a:ln>
          </p:spPr>
          <p:txBody>
            <a:bodyPr rtlCol="0" anchor="ctr"/>
            <a:lstStyle/>
            <a:p>
              <a:endParaRPr lang="en-US"/>
            </a:p>
          </p:txBody>
        </p:sp>
        <p:sp>
          <p:nvSpPr>
            <p:cNvPr id="204" name="Freeform 203">
              <a:extLst>
                <a:ext uri="{FF2B5EF4-FFF2-40B4-BE49-F238E27FC236}">
                  <a16:creationId xmlns:a16="http://schemas.microsoft.com/office/drawing/2014/main" id="{9F7C3636-8E0C-1558-CACF-24387F954A57}"/>
                </a:ext>
              </a:extLst>
            </p:cNvPr>
            <p:cNvSpPr/>
            <p:nvPr/>
          </p:nvSpPr>
          <p:spPr>
            <a:xfrm>
              <a:off x="7679142" y="2701320"/>
              <a:ext cx="13913" cy="8143"/>
            </a:xfrm>
            <a:custGeom>
              <a:avLst/>
              <a:gdLst>
                <a:gd name="connsiteX0" fmla="*/ 9818 w 13913"/>
                <a:gd name="connsiteY0" fmla="*/ 7685 h 8143"/>
                <a:gd name="connsiteX1" fmla="*/ 13819 w 13913"/>
                <a:gd name="connsiteY1" fmla="*/ 3113 h 8143"/>
                <a:gd name="connsiteX2" fmla="*/ 4294 w 13913"/>
                <a:gd name="connsiteY2" fmla="*/ 636 h 8143"/>
                <a:gd name="connsiteX3" fmla="*/ 198 w 13913"/>
                <a:gd name="connsiteY3" fmla="*/ 5208 h 8143"/>
                <a:gd name="connsiteX4" fmla="*/ 9818 w 13913"/>
                <a:gd name="connsiteY4" fmla="*/ 7685 h 81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13" h="8143">
                  <a:moveTo>
                    <a:pt x="9818" y="7685"/>
                  </a:moveTo>
                  <a:cubicBezTo>
                    <a:pt x="12295" y="7685"/>
                    <a:pt x="14390" y="6352"/>
                    <a:pt x="13819" y="3113"/>
                  </a:cubicBezTo>
                  <a:cubicBezTo>
                    <a:pt x="11571" y="227"/>
                    <a:pt x="7666" y="-783"/>
                    <a:pt x="4294" y="636"/>
                  </a:cubicBezTo>
                  <a:cubicBezTo>
                    <a:pt x="1912" y="1113"/>
                    <a:pt x="-755" y="2923"/>
                    <a:pt x="198" y="5208"/>
                  </a:cubicBezTo>
                  <a:cubicBezTo>
                    <a:pt x="2008" y="9114"/>
                    <a:pt x="6294" y="8161"/>
                    <a:pt x="9818" y="7685"/>
                  </a:cubicBezTo>
                  <a:close/>
                </a:path>
              </a:pathLst>
            </a:custGeom>
            <a:grpFill/>
            <a:ln w="9525" cap="flat">
              <a:noFill/>
              <a:prstDash val="solid"/>
              <a:miter/>
            </a:ln>
          </p:spPr>
          <p:txBody>
            <a:bodyPr rtlCol="0" anchor="ctr"/>
            <a:lstStyle/>
            <a:p>
              <a:endParaRPr lang="en-US"/>
            </a:p>
          </p:txBody>
        </p:sp>
        <p:sp>
          <p:nvSpPr>
            <p:cNvPr id="205" name="Freeform 204">
              <a:extLst>
                <a:ext uri="{FF2B5EF4-FFF2-40B4-BE49-F238E27FC236}">
                  <a16:creationId xmlns:a16="http://schemas.microsoft.com/office/drawing/2014/main" id="{294E44D1-328A-C222-AF10-545644536268}"/>
                </a:ext>
              </a:extLst>
            </p:cNvPr>
            <p:cNvSpPr/>
            <p:nvPr/>
          </p:nvSpPr>
          <p:spPr>
            <a:xfrm>
              <a:off x="7813721" y="2756505"/>
              <a:ext cx="28496" cy="11414"/>
            </a:xfrm>
            <a:custGeom>
              <a:avLst/>
              <a:gdLst>
                <a:gd name="connsiteX0" fmla="*/ 494 w 28496"/>
                <a:gd name="connsiteY0" fmla="*/ 7078 h 11414"/>
                <a:gd name="connsiteX1" fmla="*/ 5828 w 28496"/>
                <a:gd name="connsiteY1" fmla="*/ 11079 h 11414"/>
                <a:gd name="connsiteX2" fmla="*/ 12209 w 28496"/>
                <a:gd name="connsiteY2" fmla="*/ 5268 h 11414"/>
                <a:gd name="connsiteX3" fmla="*/ 28497 w 28496"/>
                <a:gd name="connsiteY3" fmla="*/ 1077 h 11414"/>
                <a:gd name="connsiteX4" fmla="*/ 13829 w 28496"/>
                <a:gd name="connsiteY4" fmla="*/ 3554 h 11414"/>
                <a:gd name="connsiteX5" fmla="*/ 494 w 28496"/>
                <a:gd name="connsiteY5" fmla="*/ 7078 h 11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496" h="11414">
                  <a:moveTo>
                    <a:pt x="494" y="7078"/>
                  </a:moveTo>
                  <a:cubicBezTo>
                    <a:pt x="-1411" y="9936"/>
                    <a:pt x="2589" y="12317"/>
                    <a:pt x="5828" y="11079"/>
                  </a:cubicBezTo>
                  <a:cubicBezTo>
                    <a:pt x="9066" y="9840"/>
                    <a:pt x="10114" y="7269"/>
                    <a:pt x="12209" y="5268"/>
                  </a:cubicBezTo>
                  <a:cubicBezTo>
                    <a:pt x="19924" y="12698"/>
                    <a:pt x="19924" y="12698"/>
                    <a:pt x="28497" y="1077"/>
                  </a:cubicBezTo>
                  <a:lnTo>
                    <a:pt x="13829" y="3554"/>
                  </a:lnTo>
                  <a:cubicBezTo>
                    <a:pt x="6780" y="-4352"/>
                    <a:pt x="3065" y="2792"/>
                    <a:pt x="494" y="7078"/>
                  </a:cubicBezTo>
                  <a:close/>
                </a:path>
              </a:pathLst>
            </a:custGeom>
            <a:grpFill/>
            <a:ln w="9525" cap="flat">
              <a:noFill/>
              <a:prstDash val="solid"/>
              <a:miter/>
            </a:ln>
          </p:spPr>
          <p:txBody>
            <a:bodyPr rtlCol="0" anchor="ctr"/>
            <a:lstStyle/>
            <a:p>
              <a:endParaRPr lang="en-US"/>
            </a:p>
          </p:txBody>
        </p:sp>
        <p:sp>
          <p:nvSpPr>
            <p:cNvPr id="206" name="Freeform 205">
              <a:extLst>
                <a:ext uri="{FF2B5EF4-FFF2-40B4-BE49-F238E27FC236}">
                  <a16:creationId xmlns:a16="http://schemas.microsoft.com/office/drawing/2014/main" id="{1AF3FEBF-D0F6-5B97-5F51-D11EDF59A592}"/>
                </a:ext>
              </a:extLst>
            </p:cNvPr>
            <p:cNvSpPr/>
            <p:nvPr/>
          </p:nvSpPr>
          <p:spPr>
            <a:xfrm>
              <a:off x="7507834" y="2704625"/>
              <a:ext cx="24725" cy="5784"/>
            </a:xfrm>
            <a:custGeom>
              <a:avLst/>
              <a:gdLst>
                <a:gd name="connsiteX0" fmla="*/ 1294 w 24725"/>
                <a:gd name="connsiteY0" fmla="*/ 4284 h 5784"/>
                <a:gd name="connsiteX1" fmla="*/ 20344 w 24725"/>
                <a:gd name="connsiteY1" fmla="*/ 3617 h 5784"/>
                <a:gd name="connsiteX2" fmla="*/ 24726 w 24725"/>
                <a:gd name="connsiteY2" fmla="*/ 665 h 5784"/>
                <a:gd name="connsiteX3" fmla="*/ 19201 w 24725"/>
                <a:gd name="connsiteY3" fmla="*/ 665 h 5784"/>
                <a:gd name="connsiteX4" fmla="*/ 11962 w 24725"/>
                <a:gd name="connsiteY4" fmla="*/ 188 h 5784"/>
                <a:gd name="connsiteX5" fmla="*/ 1294 w 24725"/>
                <a:gd name="connsiteY5" fmla="*/ 4284 h 5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725" h="5784">
                  <a:moveTo>
                    <a:pt x="1294" y="4284"/>
                  </a:moveTo>
                  <a:cubicBezTo>
                    <a:pt x="7676" y="7713"/>
                    <a:pt x="14248" y="4284"/>
                    <a:pt x="20344" y="3617"/>
                  </a:cubicBezTo>
                  <a:cubicBezTo>
                    <a:pt x="21963" y="3617"/>
                    <a:pt x="23297" y="1713"/>
                    <a:pt x="24726" y="665"/>
                  </a:cubicBezTo>
                  <a:lnTo>
                    <a:pt x="19201" y="665"/>
                  </a:lnTo>
                  <a:lnTo>
                    <a:pt x="11962" y="188"/>
                  </a:lnTo>
                  <a:cubicBezTo>
                    <a:pt x="3389" y="-764"/>
                    <a:pt x="-2802" y="2093"/>
                    <a:pt x="1294" y="4284"/>
                  </a:cubicBezTo>
                  <a:close/>
                </a:path>
              </a:pathLst>
            </a:custGeom>
            <a:grpFill/>
            <a:ln w="9525" cap="flat">
              <a:noFill/>
              <a:prstDash val="solid"/>
              <a:miter/>
            </a:ln>
          </p:spPr>
          <p:txBody>
            <a:bodyPr rtlCol="0" anchor="ctr"/>
            <a:lstStyle/>
            <a:p>
              <a:endParaRPr lang="en-US"/>
            </a:p>
          </p:txBody>
        </p:sp>
        <p:sp>
          <p:nvSpPr>
            <p:cNvPr id="207" name="Freeform 206">
              <a:extLst>
                <a:ext uri="{FF2B5EF4-FFF2-40B4-BE49-F238E27FC236}">
                  <a16:creationId xmlns:a16="http://schemas.microsoft.com/office/drawing/2014/main" id="{D2E33C54-068D-9866-C149-E040877F7AEA}"/>
                </a:ext>
              </a:extLst>
            </p:cNvPr>
            <p:cNvSpPr/>
            <p:nvPr/>
          </p:nvSpPr>
          <p:spPr>
            <a:xfrm>
              <a:off x="7200328" y="2761311"/>
              <a:ext cx="13900" cy="9633"/>
            </a:xfrm>
            <a:custGeom>
              <a:avLst/>
              <a:gdLst>
                <a:gd name="connsiteX0" fmla="*/ 571 w 13900"/>
                <a:gd name="connsiteY0" fmla="*/ 6558 h 9633"/>
                <a:gd name="connsiteX1" fmla="*/ 0 w 13900"/>
                <a:gd name="connsiteY1" fmla="*/ 8844 h 9633"/>
                <a:gd name="connsiteX2" fmla="*/ 13335 w 13900"/>
                <a:gd name="connsiteY2" fmla="*/ 4177 h 9633"/>
                <a:gd name="connsiteX3" fmla="*/ 13059 w 13900"/>
                <a:gd name="connsiteY3" fmla="*/ 824 h 9633"/>
                <a:gd name="connsiteX4" fmla="*/ 11811 w 13900"/>
                <a:gd name="connsiteY4" fmla="*/ 272 h 9633"/>
                <a:gd name="connsiteX5" fmla="*/ 571 w 13900"/>
                <a:gd name="connsiteY5" fmla="*/ 6558 h 9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00" h="9633">
                  <a:moveTo>
                    <a:pt x="571" y="6558"/>
                  </a:moveTo>
                  <a:cubicBezTo>
                    <a:pt x="286" y="7292"/>
                    <a:pt x="95" y="8063"/>
                    <a:pt x="0" y="8844"/>
                  </a:cubicBezTo>
                  <a:cubicBezTo>
                    <a:pt x="4982" y="10873"/>
                    <a:pt x="10706" y="8873"/>
                    <a:pt x="13335" y="4177"/>
                  </a:cubicBezTo>
                  <a:cubicBezTo>
                    <a:pt x="14183" y="3177"/>
                    <a:pt x="14068" y="1672"/>
                    <a:pt x="13059" y="824"/>
                  </a:cubicBezTo>
                  <a:cubicBezTo>
                    <a:pt x="12706" y="519"/>
                    <a:pt x="12268" y="329"/>
                    <a:pt x="11811" y="272"/>
                  </a:cubicBezTo>
                  <a:cubicBezTo>
                    <a:pt x="5524" y="-1062"/>
                    <a:pt x="2762" y="2748"/>
                    <a:pt x="571" y="6558"/>
                  </a:cubicBezTo>
                  <a:close/>
                </a:path>
              </a:pathLst>
            </a:custGeom>
            <a:grpFill/>
            <a:ln w="9525" cap="flat">
              <a:noFill/>
              <a:prstDash val="solid"/>
              <a:miter/>
            </a:ln>
          </p:spPr>
          <p:txBody>
            <a:bodyPr rtlCol="0" anchor="ctr"/>
            <a:lstStyle/>
            <a:p>
              <a:endParaRPr lang="en-US"/>
            </a:p>
          </p:txBody>
        </p:sp>
        <p:sp>
          <p:nvSpPr>
            <p:cNvPr id="208" name="Freeform 207">
              <a:extLst>
                <a:ext uri="{FF2B5EF4-FFF2-40B4-BE49-F238E27FC236}">
                  <a16:creationId xmlns:a16="http://schemas.microsoft.com/office/drawing/2014/main" id="{00F5E858-BD98-576E-20F5-9FB51B5053A8}"/>
                </a:ext>
              </a:extLst>
            </p:cNvPr>
            <p:cNvSpPr/>
            <p:nvPr/>
          </p:nvSpPr>
          <p:spPr>
            <a:xfrm>
              <a:off x="6939089" y="2763994"/>
              <a:ext cx="14731" cy="7803"/>
            </a:xfrm>
            <a:custGeom>
              <a:avLst/>
              <a:gdLst>
                <a:gd name="connsiteX0" fmla="*/ 5873 w 14731"/>
                <a:gd name="connsiteY0" fmla="*/ 256 h 7803"/>
                <a:gd name="connsiteX1" fmla="*/ 158 w 14731"/>
                <a:gd name="connsiteY1" fmla="*/ 5209 h 7803"/>
                <a:gd name="connsiteX2" fmla="*/ 6540 w 14731"/>
                <a:gd name="connsiteY2" fmla="*/ 7780 h 7803"/>
                <a:gd name="connsiteX3" fmla="*/ 14732 w 14731"/>
                <a:gd name="connsiteY3" fmla="*/ 2732 h 7803"/>
                <a:gd name="connsiteX4" fmla="*/ 5873 w 14731"/>
                <a:gd name="connsiteY4" fmla="*/ 256 h 78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31" h="7803">
                  <a:moveTo>
                    <a:pt x="5873" y="256"/>
                  </a:moveTo>
                  <a:cubicBezTo>
                    <a:pt x="2730" y="256"/>
                    <a:pt x="-794" y="1399"/>
                    <a:pt x="158" y="5209"/>
                  </a:cubicBezTo>
                  <a:cubicBezTo>
                    <a:pt x="730" y="7304"/>
                    <a:pt x="3968" y="7876"/>
                    <a:pt x="6540" y="7780"/>
                  </a:cubicBezTo>
                  <a:cubicBezTo>
                    <a:pt x="10074" y="8047"/>
                    <a:pt x="13379" y="6009"/>
                    <a:pt x="14732" y="2732"/>
                  </a:cubicBezTo>
                  <a:cubicBezTo>
                    <a:pt x="12398" y="437"/>
                    <a:pt x="9055" y="-497"/>
                    <a:pt x="5873" y="256"/>
                  </a:cubicBezTo>
                  <a:close/>
                </a:path>
              </a:pathLst>
            </a:custGeom>
            <a:grpFill/>
            <a:ln w="9525" cap="flat">
              <a:noFill/>
              <a:prstDash val="solid"/>
              <a:miter/>
            </a:ln>
          </p:spPr>
          <p:txBody>
            <a:bodyPr rtlCol="0" anchor="ctr"/>
            <a:lstStyle/>
            <a:p>
              <a:endParaRPr lang="en-US"/>
            </a:p>
          </p:txBody>
        </p:sp>
        <p:sp>
          <p:nvSpPr>
            <p:cNvPr id="209" name="Freeform 208">
              <a:extLst>
                <a:ext uri="{FF2B5EF4-FFF2-40B4-BE49-F238E27FC236}">
                  <a16:creationId xmlns:a16="http://schemas.microsoft.com/office/drawing/2014/main" id="{D8C23A84-7061-F9B2-67D6-3C45ED523DA1}"/>
                </a:ext>
              </a:extLst>
            </p:cNvPr>
            <p:cNvSpPr/>
            <p:nvPr/>
          </p:nvSpPr>
          <p:spPr>
            <a:xfrm>
              <a:off x="7716678" y="2703076"/>
              <a:ext cx="19812" cy="6149"/>
            </a:xfrm>
            <a:custGeom>
              <a:avLst/>
              <a:gdLst>
                <a:gd name="connsiteX0" fmla="*/ 19812 w 19812"/>
                <a:gd name="connsiteY0" fmla="*/ 3834 h 6149"/>
                <a:gd name="connsiteX1" fmla="*/ 0 w 19812"/>
                <a:gd name="connsiteY1" fmla="*/ 1929 h 6149"/>
                <a:gd name="connsiteX2" fmla="*/ 19812 w 19812"/>
                <a:gd name="connsiteY2" fmla="*/ 3834 h 6149"/>
              </a:gdLst>
              <a:ahLst/>
              <a:cxnLst>
                <a:cxn ang="0">
                  <a:pos x="connsiteX0" y="connsiteY0"/>
                </a:cxn>
                <a:cxn ang="0">
                  <a:pos x="connsiteX1" y="connsiteY1"/>
                </a:cxn>
                <a:cxn ang="0">
                  <a:pos x="connsiteX2" y="connsiteY2"/>
                </a:cxn>
              </a:cxnLst>
              <a:rect l="l" t="t" r="r" b="b"/>
              <a:pathLst>
                <a:path w="19812" h="6149">
                  <a:moveTo>
                    <a:pt x="19812" y="3834"/>
                  </a:moveTo>
                  <a:cubicBezTo>
                    <a:pt x="14088" y="-472"/>
                    <a:pt x="6439" y="-1215"/>
                    <a:pt x="0" y="1929"/>
                  </a:cubicBezTo>
                  <a:cubicBezTo>
                    <a:pt x="5505" y="6748"/>
                    <a:pt x="13488" y="7520"/>
                    <a:pt x="19812" y="3834"/>
                  </a:cubicBezTo>
                  <a:close/>
                </a:path>
              </a:pathLst>
            </a:custGeom>
            <a:grpFill/>
            <a:ln w="9525" cap="flat">
              <a:noFill/>
              <a:prstDash val="solid"/>
              <a:miter/>
            </a:ln>
          </p:spPr>
          <p:txBody>
            <a:bodyPr rtlCol="0" anchor="ctr"/>
            <a:lstStyle/>
            <a:p>
              <a:endParaRPr lang="en-US"/>
            </a:p>
          </p:txBody>
        </p:sp>
        <p:sp>
          <p:nvSpPr>
            <p:cNvPr id="210" name="Freeform 209">
              <a:extLst>
                <a:ext uri="{FF2B5EF4-FFF2-40B4-BE49-F238E27FC236}">
                  <a16:creationId xmlns:a16="http://schemas.microsoft.com/office/drawing/2014/main" id="{05BDD6CA-2B1F-2A61-C738-CB931C2577EF}"/>
                </a:ext>
              </a:extLst>
            </p:cNvPr>
            <p:cNvSpPr/>
            <p:nvPr/>
          </p:nvSpPr>
          <p:spPr>
            <a:xfrm>
              <a:off x="7606600" y="2701740"/>
              <a:ext cx="10646" cy="7204"/>
            </a:xfrm>
            <a:custGeom>
              <a:avLst/>
              <a:gdLst>
                <a:gd name="connsiteX0" fmla="*/ 5875 w 10646"/>
                <a:gd name="connsiteY0" fmla="*/ 7169 h 7204"/>
                <a:gd name="connsiteX1" fmla="*/ 10637 w 10646"/>
                <a:gd name="connsiteY1" fmla="*/ 3550 h 7204"/>
                <a:gd name="connsiteX2" fmla="*/ 5875 w 10646"/>
                <a:gd name="connsiteY2" fmla="*/ 26 h 7204"/>
                <a:gd name="connsiteX3" fmla="*/ 64 w 10646"/>
                <a:gd name="connsiteY3" fmla="*/ 2979 h 7204"/>
                <a:gd name="connsiteX4" fmla="*/ 5875 w 10646"/>
                <a:gd name="connsiteY4" fmla="*/ 7169 h 7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46" h="7204">
                  <a:moveTo>
                    <a:pt x="5875" y="7169"/>
                  </a:moveTo>
                  <a:cubicBezTo>
                    <a:pt x="8161" y="7169"/>
                    <a:pt x="10828" y="6598"/>
                    <a:pt x="10637" y="3550"/>
                  </a:cubicBezTo>
                  <a:cubicBezTo>
                    <a:pt x="10447" y="502"/>
                    <a:pt x="8065" y="216"/>
                    <a:pt x="5875" y="26"/>
                  </a:cubicBezTo>
                  <a:cubicBezTo>
                    <a:pt x="3684" y="-165"/>
                    <a:pt x="446" y="692"/>
                    <a:pt x="64" y="2979"/>
                  </a:cubicBezTo>
                  <a:cubicBezTo>
                    <a:pt x="-507" y="6884"/>
                    <a:pt x="2827" y="7360"/>
                    <a:pt x="5875" y="7169"/>
                  </a:cubicBezTo>
                  <a:close/>
                </a:path>
              </a:pathLst>
            </a:custGeom>
            <a:grpFill/>
            <a:ln w="9525" cap="flat">
              <a:noFill/>
              <a:prstDash val="solid"/>
              <a:miter/>
            </a:ln>
          </p:spPr>
          <p:txBody>
            <a:bodyPr rtlCol="0" anchor="ctr"/>
            <a:lstStyle/>
            <a:p>
              <a:endParaRPr lang="en-US"/>
            </a:p>
          </p:txBody>
        </p:sp>
        <p:sp>
          <p:nvSpPr>
            <p:cNvPr id="211" name="Freeform 210">
              <a:extLst>
                <a:ext uri="{FF2B5EF4-FFF2-40B4-BE49-F238E27FC236}">
                  <a16:creationId xmlns:a16="http://schemas.microsoft.com/office/drawing/2014/main" id="{D9DD4BD3-3FC0-F1DC-DBC4-222C54EBDBA5}"/>
                </a:ext>
              </a:extLst>
            </p:cNvPr>
            <p:cNvSpPr/>
            <p:nvPr/>
          </p:nvSpPr>
          <p:spPr>
            <a:xfrm>
              <a:off x="7588376" y="2701956"/>
              <a:ext cx="10287" cy="7048"/>
            </a:xfrm>
            <a:custGeom>
              <a:avLst/>
              <a:gdLst>
                <a:gd name="connsiteX0" fmla="*/ 5048 w 10287"/>
                <a:gd name="connsiteY0" fmla="*/ 7049 h 7048"/>
                <a:gd name="connsiteX1" fmla="*/ 10287 w 10287"/>
                <a:gd name="connsiteY1" fmla="*/ 3620 h 7048"/>
                <a:gd name="connsiteX2" fmla="*/ 5144 w 10287"/>
                <a:gd name="connsiteY2" fmla="*/ 0 h 7048"/>
                <a:gd name="connsiteX3" fmla="*/ 0 w 10287"/>
                <a:gd name="connsiteY3" fmla="*/ 3429 h 7048"/>
                <a:gd name="connsiteX4" fmla="*/ 5048 w 10287"/>
                <a:gd name="connsiteY4" fmla="*/ 7049 h 7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87" h="7048">
                  <a:moveTo>
                    <a:pt x="5048" y="7049"/>
                  </a:moveTo>
                  <a:cubicBezTo>
                    <a:pt x="7525" y="7049"/>
                    <a:pt x="10287" y="7049"/>
                    <a:pt x="10287" y="3620"/>
                  </a:cubicBezTo>
                  <a:cubicBezTo>
                    <a:pt x="10287" y="191"/>
                    <a:pt x="7715" y="0"/>
                    <a:pt x="5144" y="0"/>
                  </a:cubicBezTo>
                  <a:cubicBezTo>
                    <a:pt x="2572" y="0"/>
                    <a:pt x="0" y="476"/>
                    <a:pt x="0" y="3429"/>
                  </a:cubicBezTo>
                  <a:cubicBezTo>
                    <a:pt x="0" y="6382"/>
                    <a:pt x="3048" y="6763"/>
                    <a:pt x="5048" y="7049"/>
                  </a:cubicBezTo>
                  <a:close/>
                </a:path>
              </a:pathLst>
            </a:custGeom>
            <a:grpFill/>
            <a:ln w="9525" cap="flat">
              <a:noFill/>
              <a:prstDash val="solid"/>
              <a:miter/>
            </a:ln>
          </p:spPr>
          <p:txBody>
            <a:bodyPr rtlCol="0" anchor="ctr"/>
            <a:lstStyle/>
            <a:p>
              <a:endParaRPr lang="en-US"/>
            </a:p>
          </p:txBody>
        </p:sp>
        <p:sp>
          <p:nvSpPr>
            <p:cNvPr id="212" name="Freeform 211">
              <a:extLst>
                <a:ext uri="{FF2B5EF4-FFF2-40B4-BE49-F238E27FC236}">
                  <a16:creationId xmlns:a16="http://schemas.microsoft.com/office/drawing/2014/main" id="{77293B51-CC9D-E3AE-8B5A-40657D8909B4}"/>
                </a:ext>
              </a:extLst>
            </p:cNvPr>
            <p:cNvSpPr/>
            <p:nvPr/>
          </p:nvSpPr>
          <p:spPr>
            <a:xfrm>
              <a:off x="7566368" y="2701844"/>
              <a:ext cx="12599" cy="7506"/>
            </a:xfrm>
            <a:custGeom>
              <a:avLst/>
              <a:gdLst>
                <a:gd name="connsiteX0" fmla="*/ 7911 w 12599"/>
                <a:gd name="connsiteY0" fmla="*/ 7351 h 7506"/>
                <a:gd name="connsiteX1" fmla="*/ 12483 w 12599"/>
                <a:gd name="connsiteY1" fmla="*/ 3732 h 7506"/>
                <a:gd name="connsiteX2" fmla="*/ 5435 w 12599"/>
                <a:gd name="connsiteY2" fmla="*/ 17 h 7506"/>
                <a:gd name="connsiteX3" fmla="*/ 5 w 12599"/>
                <a:gd name="connsiteY3" fmla="*/ 3446 h 7506"/>
                <a:gd name="connsiteX4" fmla="*/ 7911 w 12599"/>
                <a:gd name="connsiteY4" fmla="*/ 7351 h 75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99" h="7506">
                  <a:moveTo>
                    <a:pt x="7911" y="7351"/>
                  </a:moveTo>
                  <a:cubicBezTo>
                    <a:pt x="10102" y="7351"/>
                    <a:pt x="13245" y="7351"/>
                    <a:pt x="12483" y="3732"/>
                  </a:cubicBezTo>
                  <a:cubicBezTo>
                    <a:pt x="11721" y="112"/>
                    <a:pt x="8673" y="-78"/>
                    <a:pt x="5435" y="17"/>
                  </a:cubicBezTo>
                  <a:cubicBezTo>
                    <a:pt x="2196" y="112"/>
                    <a:pt x="101" y="1160"/>
                    <a:pt x="5" y="3446"/>
                  </a:cubicBezTo>
                  <a:cubicBezTo>
                    <a:pt x="-185" y="8875"/>
                    <a:pt x="4673" y="7256"/>
                    <a:pt x="7911" y="7351"/>
                  </a:cubicBezTo>
                  <a:close/>
                </a:path>
              </a:pathLst>
            </a:custGeom>
            <a:grpFill/>
            <a:ln w="9525" cap="flat">
              <a:noFill/>
              <a:prstDash val="solid"/>
              <a:miter/>
            </a:ln>
          </p:spPr>
          <p:txBody>
            <a:bodyPr rtlCol="0" anchor="ctr"/>
            <a:lstStyle/>
            <a:p>
              <a:endParaRPr lang="en-US"/>
            </a:p>
          </p:txBody>
        </p:sp>
        <p:sp>
          <p:nvSpPr>
            <p:cNvPr id="213" name="Freeform 212">
              <a:extLst>
                <a:ext uri="{FF2B5EF4-FFF2-40B4-BE49-F238E27FC236}">
                  <a16:creationId xmlns:a16="http://schemas.microsoft.com/office/drawing/2014/main" id="{49CBF529-62A4-0EC4-C751-BF8615B71F70}"/>
                </a:ext>
              </a:extLst>
            </p:cNvPr>
            <p:cNvSpPr/>
            <p:nvPr/>
          </p:nvSpPr>
          <p:spPr>
            <a:xfrm>
              <a:off x="7851672" y="2755716"/>
              <a:ext cx="8391" cy="11439"/>
            </a:xfrm>
            <a:custGeom>
              <a:avLst/>
              <a:gdLst>
                <a:gd name="connsiteX0" fmla="*/ 5404 w 8391"/>
                <a:gd name="connsiteY0" fmla="*/ 56 h 11439"/>
                <a:gd name="connsiteX1" fmla="*/ 547 w 8391"/>
                <a:gd name="connsiteY1" fmla="*/ 5866 h 11439"/>
                <a:gd name="connsiteX2" fmla="*/ 2737 w 8391"/>
                <a:gd name="connsiteY2" fmla="*/ 11296 h 11439"/>
                <a:gd name="connsiteX3" fmla="*/ 8166 w 8391"/>
                <a:gd name="connsiteY3" fmla="*/ 5486 h 11439"/>
                <a:gd name="connsiteX4" fmla="*/ 5404 w 8391"/>
                <a:gd name="connsiteY4" fmla="*/ 56 h 11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91" h="11439">
                  <a:moveTo>
                    <a:pt x="5404" y="56"/>
                  </a:moveTo>
                  <a:cubicBezTo>
                    <a:pt x="1023" y="-515"/>
                    <a:pt x="1308" y="3390"/>
                    <a:pt x="547" y="5866"/>
                  </a:cubicBezTo>
                  <a:cubicBezTo>
                    <a:pt x="-216" y="8343"/>
                    <a:pt x="-692" y="10343"/>
                    <a:pt x="2737" y="11296"/>
                  </a:cubicBezTo>
                  <a:cubicBezTo>
                    <a:pt x="6166" y="12248"/>
                    <a:pt x="7595" y="8248"/>
                    <a:pt x="8166" y="5486"/>
                  </a:cubicBezTo>
                  <a:cubicBezTo>
                    <a:pt x="8738" y="2723"/>
                    <a:pt x="8357" y="437"/>
                    <a:pt x="5404" y="56"/>
                  </a:cubicBezTo>
                  <a:close/>
                </a:path>
              </a:pathLst>
            </a:custGeom>
            <a:grpFill/>
            <a:ln w="9525" cap="flat">
              <a:noFill/>
              <a:prstDash val="solid"/>
              <a:miter/>
            </a:ln>
          </p:spPr>
          <p:txBody>
            <a:bodyPr rtlCol="0" anchor="ctr"/>
            <a:lstStyle/>
            <a:p>
              <a:endParaRPr lang="en-US"/>
            </a:p>
          </p:txBody>
        </p:sp>
        <p:sp>
          <p:nvSpPr>
            <p:cNvPr id="214" name="Freeform 213">
              <a:extLst>
                <a:ext uri="{FF2B5EF4-FFF2-40B4-BE49-F238E27FC236}">
                  <a16:creationId xmlns:a16="http://schemas.microsoft.com/office/drawing/2014/main" id="{E34D2AAC-D563-5722-C6C2-E1DB57FE56CB}"/>
                </a:ext>
              </a:extLst>
            </p:cNvPr>
            <p:cNvSpPr/>
            <p:nvPr/>
          </p:nvSpPr>
          <p:spPr>
            <a:xfrm>
              <a:off x="7475886" y="2760659"/>
              <a:ext cx="10203" cy="7489"/>
            </a:xfrm>
            <a:custGeom>
              <a:avLst/>
              <a:gdLst>
                <a:gd name="connsiteX0" fmla="*/ 5810 w 10203"/>
                <a:gd name="connsiteY0" fmla="*/ 257 h 7489"/>
                <a:gd name="connsiteX1" fmla="*/ 0 w 10203"/>
                <a:gd name="connsiteY1" fmla="*/ 2829 h 7489"/>
                <a:gd name="connsiteX2" fmla="*/ 4477 w 10203"/>
                <a:gd name="connsiteY2" fmla="*/ 7210 h 7489"/>
                <a:gd name="connsiteX3" fmla="*/ 10001 w 10203"/>
                <a:gd name="connsiteY3" fmla="*/ 4724 h 7489"/>
                <a:gd name="connsiteX4" fmla="*/ 10096 w 10203"/>
                <a:gd name="connsiteY4" fmla="*/ 4448 h 7489"/>
                <a:gd name="connsiteX5" fmla="*/ 5810 w 10203"/>
                <a:gd name="connsiteY5" fmla="*/ 257 h 7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03" h="7489">
                  <a:moveTo>
                    <a:pt x="5810" y="257"/>
                  </a:moveTo>
                  <a:cubicBezTo>
                    <a:pt x="3496" y="-543"/>
                    <a:pt x="962" y="581"/>
                    <a:pt x="0" y="2829"/>
                  </a:cubicBezTo>
                  <a:cubicBezTo>
                    <a:pt x="0" y="5591"/>
                    <a:pt x="2096" y="6639"/>
                    <a:pt x="4477" y="7210"/>
                  </a:cubicBezTo>
                  <a:cubicBezTo>
                    <a:pt x="6687" y="8049"/>
                    <a:pt x="9163" y="6934"/>
                    <a:pt x="10001" y="4724"/>
                  </a:cubicBezTo>
                  <a:cubicBezTo>
                    <a:pt x="10040" y="4629"/>
                    <a:pt x="10068" y="4543"/>
                    <a:pt x="10096" y="4448"/>
                  </a:cubicBezTo>
                  <a:cubicBezTo>
                    <a:pt x="10763" y="1591"/>
                    <a:pt x="8192" y="638"/>
                    <a:pt x="5810" y="257"/>
                  </a:cubicBezTo>
                  <a:close/>
                </a:path>
              </a:pathLst>
            </a:custGeom>
            <a:grpFill/>
            <a:ln w="9525" cap="flat">
              <a:noFill/>
              <a:prstDash val="solid"/>
              <a:miter/>
            </a:ln>
          </p:spPr>
          <p:txBody>
            <a:bodyPr rtlCol="0" anchor="ctr"/>
            <a:lstStyle/>
            <a:p>
              <a:endParaRPr lang="en-US"/>
            </a:p>
          </p:txBody>
        </p:sp>
        <p:sp>
          <p:nvSpPr>
            <p:cNvPr id="215" name="Freeform 214">
              <a:extLst>
                <a:ext uri="{FF2B5EF4-FFF2-40B4-BE49-F238E27FC236}">
                  <a16:creationId xmlns:a16="http://schemas.microsoft.com/office/drawing/2014/main" id="{7D8D62E9-6902-D1CA-48B2-6951F3B2B20C}"/>
                </a:ext>
              </a:extLst>
            </p:cNvPr>
            <p:cNvSpPr/>
            <p:nvPr/>
          </p:nvSpPr>
          <p:spPr>
            <a:xfrm>
              <a:off x="7915177" y="2754449"/>
              <a:ext cx="10098" cy="6692"/>
            </a:xfrm>
            <a:custGeom>
              <a:avLst/>
              <a:gdLst>
                <a:gd name="connsiteX0" fmla="*/ 10099 w 10098"/>
                <a:gd name="connsiteY0" fmla="*/ 4086 h 6692"/>
                <a:gd name="connsiteX1" fmla="*/ 5051 w 10098"/>
                <a:gd name="connsiteY1" fmla="*/ 85 h 6692"/>
                <a:gd name="connsiteX2" fmla="*/ 2 w 10098"/>
                <a:gd name="connsiteY2" fmla="*/ 3229 h 6692"/>
                <a:gd name="connsiteX3" fmla="*/ 4956 w 10098"/>
                <a:gd name="connsiteY3" fmla="*/ 6658 h 6692"/>
                <a:gd name="connsiteX4" fmla="*/ 10099 w 10098"/>
                <a:gd name="connsiteY4" fmla="*/ 4086 h 6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98" h="6692">
                  <a:moveTo>
                    <a:pt x="10099" y="4086"/>
                  </a:moveTo>
                  <a:cubicBezTo>
                    <a:pt x="9623" y="1228"/>
                    <a:pt x="7432" y="371"/>
                    <a:pt x="5051" y="85"/>
                  </a:cubicBezTo>
                  <a:cubicBezTo>
                    <a:pt x="2669" y="-200"/>
                    <a:pt x="98" y="85"/>
                    <a:pt x="2" y="3229"/>
                  </a:cubicBezTo>
                  <a:cubicBezTo>
                    <a:pt x="-93" y="6372"/>
                    <a:pt x="2669" y="6562"/>
                    <a:pt x="4956" y="6658"/>
                  </a:cubicBezTo>
                  <a:cubicBezTo>
                    <a:pt x="7241" y="6753"/>
                    <a:pt x="9623" y="6848"/>
                    <a:pt x="10099" y="4086"/>
                  </a:cubicBezTo>
                  <a:close/>
                </a:path>
              </a:pathLst>
            </a:custGeom>
            <a:grpFill/>
            <a:ln w="9525" cap="flat">
              <a:noFill/>
              <a:prstDash val="solid"/>
              <a:miter/>
            </a:ln>
          </p:spPr>
          <p:txBody>
            <a:bodyPr rtlCol="0" anchor="ctr"/>
            <a:lstStyle/>
            <a:p>
              <a:endParaRPr lang="en-US"/>
            </a:p>
          </p:txBody>
        </p:sp>
        <p:sp>
          <p:nvSpPr>
            <p:cNvPr id="216" name="Freeform 215">
              <a:extLst>
                <a:ext uri="{FF2B5EF4-FFF2-40B4-BE49-F238E27FC236}">
                  <a16:creationId xmlns:a16="http://schemas.microsoft.com/office/drawing/2014/main" id="{9F968DAB-AD65-2F93-EC82-0B08E82D56D5}"/>
                </a:ext>
              </a:extLst>
            </p:cNvPr>
            <p:cNvSpPr/>
            <p:nvPr/>
          </p:nvSpPr>
          <p:spPr>
            <a:xfrm>
              <a:off x="8123205" y="2770329"/>
              <a:ext cx="9810" cy="8112"/>
            </a:xfrm>
            <a:custGeom>
              <a:avLst/>
              <a:gdLst>
                <a:gd name="connsiteX0" fmla="*/ 4763 w 9810"/>
                <a:gd name="connsiteY0" fmla="*/ 17 h 8112"/>
                <a:gd name="connsiteX1" fmla="*/ 19 w 9810"/>
                <a:gd name="connsiteY1" fmla="*/ 3998 h 8112"/>
                <a:gd name="connsiteX2" fmla="*/ 0 w 9810"/>
                <a:gd name="connsiteY2" fmla="*/ 4303 h 8112"/>
                <a:gd name="connsiteX3" fmla="*/ 4763 w 9810"/>
                <a:gd name="connsiteY3" fmla="*/ 8113 h 8112"/>
                <a:gd name="connsiteX4" fmla="*/ 9811 w 9810"/>
                <a:gd name="connsiteY4" fmla="*/ 3922 h 8112"/>
                <a:gd name="connsiteX5" fmla="*/ 4763 w 9810"/>
                <a:gd name="connsiteY5" fmla="*/ 17 h 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10" h="8112">
                  <a:moveTo>
                    <a:pt x="4763" y="17"/>
                  </a:moveTo>
                  <a:cubicBezTo>
                    <a:pt x="2353" y="-193"/>
                    <a:pt x="229" y="1588"/>
                    <a:pt x="19" y="3998"/>
                  </a:cubicBezTo>
                  <a:cubicBezTo>
                    <a:pt x="10" y="4103"/>
                    <a:pt x="0" y="4198"/>
                    <a:pt x="0" y="4303"/>
                  </a:cubicBezTo>
                  <a:cubicBezTo>
                    <a:pt x="0" y="7351"/>
                    <a:pt x="2000" y="8113"/>
                    <a:pt x="4763" y="8113"/>
                  </a:cubicBezTo>
                  <a:cubicBezTo>
                    <a:pt x="7525" y="8113"/>
                    <a:pt x="9811" y="6589"/>
                    <a:pt x="9811" y="3922"/>
                  </a:cubicBezTo>
                  <a:cubicBezTo>
                    <a:pt x="9811" y="1255"/>
                    <a:pt x="7334" y="112"/>
                    <a:pt x="4763" y="17"/>
                  </a:cubicBezTo>
                  <a:close/>
                </a:path>
              </a:pathLst>
            </a:custGeom>
            <a:grpFill/>
            <a:ln w="9525" cap="flat">
              <a:noFill/>
              <a:prstDash val="solid"/>
              <a:miter/>
            </a:ln>
          </p:spPr>
          <p:txBody>
            <a:bodyPr rtlCol="0" anchor="ctr"/>
            <a:lstStyle/>
            <a:p>
              <a:endParaRPr lang="en-US"/>
            </a:p>
          </p:txBody>
        </p:sp>
        <p:sp>
          <p:nvSpPr>
            <p:cNvPr id="217" name="Freeform 216">
              <a:extLst>
                <a:ext uri="{FF2B5EF4-FFF2-40B4-BE49-F238E27FC236}">
                  <a16:creationId xmlns:a16="http://schemas.microsoft.com/office/drawing/2014/main" id="{86C952A5-2BE8-7FB8-C88D-4D371EB92B5F}"/>
                </a:ext>
              </a:extLst>
            </p:cNvPr>
            <p:cNvSpPr/>
            <p:nvPr/>
          </p:nvSpPr>
          <p:spPr>
            <a:xfrm>
              <a:off x="7289534" y="2708439"/>
              <a:ext cx="10449" cy="7420"/>
            </a:xfrm>
            <a:custGeom>
              <a:avLst/>
              <a:gdLst>
                <a:gd name="connsiteX0" fmla="*/ 4044 w 10449"/>
                <a:gd name="connsiteY0" fmla="*/ 7328 h 7420"/>
                <a:gd name="connsiteX1" fmla="*/ 10140 w 10449"/>
                <a:gd name="connsiteY1" fmla="*/ 4471 h 7420"/>
                <a:gd name="connsiteX2" fmla="*/ 6425 w 10449"/>
                <a:gd name="connsiteY2" fmla="*/ 89 h 7420"/>
                <a:gd name="connsiteX3" fmla="*/ 234 w 10449"/>
                <a:gd name="connsiteY3" fmla="*/ 2661 h 7420"/>
                <a:gd name="connsiteX4" fmla="*/ 4044 w 10449"/>
                <a:gd name="connsiteY4" fmla="*/ 7328 h 7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9" h="7420">
                  <a:moveTo>
                    <a:pt x="4044" y="7328"/>
                  </a:moveTo>
                  <a:cubicBezTo>
                    <a:pt x="6472" y="7766"/>
                    <a:pt x="8921" y="6623"/>
                    <a:pt x="10140" y="4471"/>
                  </a:cubicBezTo>
                  <a:cubicBezTo>
                    <a:pt x="11283" y="1708"/>
                    <a:pt x="9092" y="375"/>
                    <a:pt x="6425" y="89"/>
                  </a:cubicBezTo>
                  <a:cubicBezTo>
                    <a:pt x="3758" y="-196"/>
                    <a:pt x="1186" y="89"/>
                    <a:pt x="234" y="2661"/>
                  </a:cubicBezTo>
                  <a:cubicBezTo>
                    <a:pt x="-719" y="5233"/>
                    <a:pt x="1377" y="6662"/>
                    <a:pt x="4044" y="7328"/>
                  </a:cubicBezTo>
                  <a:close/>
                </a:path>
              </a:pathLst>
            </a:custGeom>
            <a:grpFill/>
            <a:ln w="9525" cap="flat">
              <a:noFill/>
              <a:prstDash val="solid"/>
              <a:miter/>
            </a:ln>
          </p:spPr>
          <p:txBody>
            <a:bodyPr rtlCol="0" anchor="ctr"/>
            <a:lstStyle/>
            <a:p>
              <a:endParaRPr lang="en-US"/>
            </a:p>
          </p:txBody>
        </p:sp>
        <p:sp>
          <p:nvSpPr>
            <p:cNvPr id="218" name="Freeform 217">
              <a:extLst>
                <a:ext uri="{FF2B5EF4-FFF2-40B4-BE49-F238E27FC236}">
                  <a16:creationId xmlns:a16="http://schemas.microsoft.com/office/drawing/2014/main" id="{C4DFC7A9-04B0-9075-A483-0C7A496D9DFE}"/>
                </a:ext>
              </a:extLst>
            </p:cNvPr>
            <p:cNvSpPr/>
            <p:nvPr/>
          </p:nvSpPr>
          <p:spPr>
            <a:xfrm>
              <a:off x="7035069" y="2716321"/>
              <a:ext cx="12931" cy="7140"/>
            </a:xfrm>
            <a:custGeom>
              <a:avLst/>
              <a:gdLst>
                <a:gd name="connsiteX0" fmla="*/ 6858 w 12931"/>
                <a:gd name="connsiteY0" fmla="*/ 6971 h 7140"/>
                <a:gd name="connsiteX1" fmla="*/ 12763 w 12931"/>
                <a:gd name="connsiteY1" fmla="*/ 2780 h 7140"/>
                <a:gd name="connsiteX2" fmla="*/ 6668 w 12931"/>
                <a:gd name="connsiteY2" fmla="*/ 208 h 7140"/>
                <a:gd name="connsiteX3" fmla="*/ 0 w 12931"/>
                <a:gd name="connsiteY3" fmla="*/ 5161 h 7140"/>
                <a:gd name="connsiteX4" fmla="*/ 6858 w 12931"/>
                <a:gd name="connsiteY4" fmla="*/ 6971 h 71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31" h="7140">
                  <a:moveTo>
                    <a:pt x="6858" y="6971"/>
                  </a:moveTo>
                  <a:cubicBezTo>
                    <a:pt x="9715" y="6971"/>
                    <a:pt x="13811" y="6971"/>
                    <a:pt x="12763" y="2780"/>
                  </a:cubicBezTo>
                  <a:cubicBezTo>
                    <a:pt x="12287" y="494"/>
                    <a:pt x="9239" y="-458"/>
                    <a:pt x="6668" y="208"/>
                  </a:cubicBezTo>
                  <a:cubicBezTo>
                    <a:pt x="4096" y="875"/>
                    <a:pt x="667" y="1732"/>
                    <a:pt x="0" y="5161"/>
                  </a:cubicBezTo>
                  <a:cubicBezTo>
                    <a:pt x="1876" y="6809"/>
                    <a:pt x="4410" y="7486"/>
                    <a:pt x="6858" y="6971"/>
                  </a:cubicBezTo>
                  <a:close/>
                </a:path>
              </a:pathLst>
            </a:custGeom>
            <a:grpFill/>
            <a:ln w="9525" cap="flat">
              <a:noFill/>
              <a:prstDash val="solid"/>
              <a:miter/>
            </a:ln>
          </p:spPr>
          <p:txBody>
            <a:bodyPr rtlCol="0" anchor="ctr"/>
            <a:lstStyle/>
            <a:p>
              <a:endParaRPr lang="en-US"/>
            </a:p>
          </p:txBody>
        </p:sp>
        <p:sp>
          <p:nvSpPr>
            <p:cNvPr id="219" name="Freeform 218">
              <a:extLst>
                <a:ext uri="{FF2B5EF4-FFF2-40B4-BE49-F238E27FC236}">
                  <a16:creationId xmlns:a16="http://schemas.microsoft.com/office/drawing/2014/main" id="{0F5198CA-CAA1-3D00-114C-22B45635DB3F}"/>
                </a:ext>
              </a:extLst>
            </p:cNvPr>
            <p:cNvSpPr/>
            <p:nvPr/>
          </p:nvSpPr>
          <p:spPr>
            <a:xfrm>
              <a:off x="7188161" y="2760069"/>
              <a:ext cx="8642" cy="9642"/>
            </a:xfrm>
            <a:custGeom>
              <a:avLst/>
              <a:gdLst>
                <a:gd name="connsiteX0" fmla="*/ 5023 w 8642"/>
                <a:gd name="connsiteY0" fmla="*/ 466 h 9642"/>
                <a:gd name="connsiteX1" fmla="*/ 70 w 8642"/>
                <a:gd name="connsiteY1" fmla="*/ 6943 h 9642"/>
                <a:gd name="connsiteX2" fmla="*/ 3623 w 8642"/>
                <a:gd name="connsiteY2" fmla="*/ 9610 h 9642"/>
                <a:gd name="connsiteX3" fmla="*/ 4070 w 8642"/>
                <a:gd name="connsiteY3" fmla="*/ 9515 h 9642"/>
                <a:gd name="connsiteX4" fmla="*/ 8642 w 8642"/>
                <a:gd name="connsiteY4" fmla="*/ 2657 h 9642"/>
                <a:gd name="connsiteX5" fmla="*/ 5023 w 8642"/>
                <a:gd name="connsiteY5" fmla="*/ 466 h 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42" h="9642">
                  <a:moveTo>
                    <a:pt x="5023" y="466"/>
                  </a:moveTo>
                  <a:cubicBezTo>
                    <a:pt x="2546" y="1990"/>
                    <a:pt x="-502" y="3514"/>
                    <a:pt x="70" y="6943"/>
                  </a:cubicBezTo>
                  <a:cubicBezTo>
                    <a:pt x="318" y="8657"/>
                    <a:pt x="1908" y="9857"/>
                    <a:pt x="3623" y="9610"/>
                  </a:cubicBezTo>
                  <a:cubicBezTo>
                    <a:pt x="3775" y="9591"/>
                    <a:pt x="3928" y="9562"/>
                    <a:pt x="4070" y="9515"/>
                  </a:cubicBezTo>
                  <a:cubicBezTo>
                    <a:pt x="6556" y="8038"/>
                    <a:pt x="8233" y="5514"/>
                    <a:pt x="8642" y="2657"/>
                  </a:cubicBezTo>
                  <a:cubicBezTo>
                    <a:pt x="8357" y="371"/>
                    <a:pt x="6928" y="-677"/>
                    <a:pt x="5023" y="466"/>
                  </a:cubicBezTo>
                  <a:close/>
                </a:path>
              </a:pathLst>
            </a:custGeom>
            <a:grpFill/>
            <a:ln w="9525" cap="flat">
              <a:noFill/>
              <a:prstDash val="solid"/>
              <a:miter/>
            </a:ln>
          </p:spPr>
          <p:txBody>
            <a:bodyPr rtlCol="0" anchor="ctr"/>
            <a:lstStyle/>
            <a:p>
              <a:endParaRPr lang="en-US"/>
            </a:p>
          </p:txBody>
        </p:sp>
        <p:sp>
          <p:nvSpPr>
            <p:cNvPr id="220" name="Freeform 219">
              <a:extLst>
                <a:ext uri="{FF2B5EF4-FFF2-40B4-BE49-F238E27FC236}">
                  <a16:creationId xmlns:a16="http://schemas.microsoft.com/office/drawing/2014/main" id="{B2FEF5F9-9DD2-E57A-8FDD-5AC92F16D362}"/>
                </a:ext>
              </a:extLst>
            </p:cNvPr>
            <p:cNvSpPr/>
            <p:nvPr/>
          </p:nvSpPr>
          <p:spPr>
            <a:xfrm>
              <a:off x="7265749" y="2760345"/>
              <a:ext cx="7159" cy="8286"/>
            </a:xfrm>
            <a:custGeom>
              <a:avLst/>
              <a:gdLst>
                <a:gd name="connsiteX0" fmla="*/ 5255 w 7159"/>
                <a:gd name="connsiteY0" fmla="*/ 0 h 8286"/>
                <a:gd name="connsiteX1" fmla="*/ 16 w 7159"/>
                <a:gd name="connsiteY1" fmla="*/ 5239 h 8286"/>
                <a:gd name="connsiteX2" fmla="*/ 2464 w 7159"/>
                <a:gd name="connsiteY2" fmla="*/ 8287 h 8286"/>
                <a:gd name="connsiteX3" fmla="*/ 2492 w 7159"/>
                <a:gd name="connsiteY3" fmla="*/ 8287 h 8286"/>
                <a:gd name="connsiteX4" fmla="*/ 7160 w 7159"/>
                <a:gd name="connsiteY4" fmla="*/ 4000 h 8286"/>
                <a:gd name="connsiteX5" fmla="*/ 5255 w 7159"/>
                <a:gd name="connsiteY5" fmla="*/ 0 h 8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59" h="8286">
                  <a:moveTo>
                    <a:pt x="5255" y="0"/>
                  </a:moveTo>
                  <a:cubicBezTo>
                    <a:pt x="1635" y="0"/>
                    <a:pt x="302" y="2286"/>
                    <a:pt x="16" y="5239"/>
                  </a:cubicBezTo>
                  <a:cubicBezTo>
                    <a:pt x="-146" y="6753"/>
                    <a:pt x="949" y="8115"/>
                    <a:pt x="2464" y="8287"/>
                  </a:cubicBezTo>
                  <a:cubicBezTo>
                    <a:pt x="2473" y="8287"/>
                    <a:pt x="2483" y="8287"/>
                    <a:pt x="2492" y="8287"/>
                  </a:cubicBezTo>
                  <a:cubicBezTo>
                    <a:pt x="5826" y="8287"/>
                    <a:pt x="7160" y="6287"/>
                    <a:pt x="7160" y="4000"/>
                  </a:cubicBezTo>
                  <a:cubicBezTo>
                    <a:pt x="7160" y="1714"/>
                    <a:pt x="6017" y="95"/>
                    <a:pt x="5255" y="0"/>
                  </a:cubicBezTo>
                  <a:close/>
                </a:path>
              </a:pathLst>
            </a:custGeom>
            <a:grpFill/>
            <a:ln w="9525" cap="flat">
              <a:noFill/>
              <a:prstDash val="solid"/>
              <a:miter/>
            </a:ln>
          </p:spPr>
          <p:txBody>
            <a:bodyPr rtlCol="0" anchor="ctr"/>
            <a:lstStyle/>
            <a:p>
              <a:endParaRPr lang="en-US"/>
            </a:p>
          </p:txBody>
        </p:sp>
        <p:sp>
          <p:nvSpPr>
            <p:cNvPr id="221" name="Freeform 220">
              <a:extLst>
                <a:ext uri="{FF2B5EF4-FFF2-40B4-BE49-F238E27FC236}">
                  <a16:creationId xmlns:a16="http://schemas.microsoft.com/office/drawing/2014/main" id="{37F67F8D-396C-1316-0FEA-0562F83C56BD}"/>
                </a:ext>
              </a:extLst>
            </p:cNvPr>
            <p:cNvSpPr/>
            <p:nvPr/>
          </p:nvSpPr>
          <p:spPr>
            <a:xfrm>
              <a:off x="7341660" y="2706959"/>
              <a:ext cx="11649" cy="6260"/>
            </a:xfrm>
            <a:custGeom>
              <a:avLst/>
              <a:gdLst>
                <a:gd name="connsiteX0" fmla="*/ 8782 w 11649"/>
                <a:gd name="connsiteY0" fmla="*/ 5665 h 6260"/>
                <a:gd name="connsiteX1" fmla="*/ 11449 w 11649"/>
                <a:gd name="connsiteY1" fmla="*/ 1950 h 6260"/>
                <a:gd name="connsiteX2" fmla="*/ 3258 w 11649"/>
                <a:gd name="connsiteY2" fmla="*/ 1283 h 6260"/>
                <a:gd name="connsiteX3" fmla="*/ 495 w 11649"/>
                <a:gd name="connsiteY3" fmla="*/ 4998 h 6260"/>
                <a:gd name="connsiteX4" fmla="*/ 8782 w 11649"/>
                <a:gd name="connsiteY4" fmla="*/ 5665 h 6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49" h="6260">
                  <a:moveTo>
                    <a:pt x="8782" y="5665"/>
                  </a:moveTo>
                  <a:cubicBezTo>
                    <a:pt x="10687" y="5665"/>
                    <a:pt x="12211" y="4236"/>
                    <a:pt x="11449" y="1950"/>
                  </a:cubicBezTo>
                  <a:cubicBezTo>
                    <a:pt x="9068" y="-1193"/>
                    <a:pt x="6115" y="140"/>
                    <a:pt x="3258" y="1283"/>
                  </a:cubicBezTo>
                  <a:cubicBezTo>
                    <a:pt x="400" y="2426"/>
                    <a:pt x="-743" y="3093"/>
                    <a:pt x="495" y="4998"/>
                  </a:cubicBezTo>
                  <a:cubicBezTo>
                    <a:pt x="1733" y="6903"/>
                    <a:pt x="6020" y="6236"/>
                    <a:pt x="8782" y="5665"/>
                  </a:cubicBezTo>
                  <a:close/>
                </a:path>
              </a:pathLst>
            </a:custGeom>
            <a:grpFill/>
            <a:ln w="9525" cap="flat">
              <a:noFill/>
              <a:prstDash val="solid"/>
              <a:miter/>
            </a:ln>
          </p:spPr>
          <p:txBody>
            <a:bodyPr rtlCol="0" anchor="ctr"/>
            <a:lstStyle/>
            <a:p>
              <a:endParaRPr lang="en-US"/>
            </a:p>
          </p:txBody>
        </p:sp>
        <p:sp>
          <p:nvSpPr>
            <p:cNvPr id="222" name="Freeform 221">
              <a:extLst>
                <a:ext uri="{FF2B5EF4-FFF2-40B4-BE49-F238E27FC236}">
                  <a16:creationId xmlns:a16="http://schemas.microsoft.com/office/drawing/2014/main" id="{35BA6403-37CE-7F8F-A8ED-CF1B4CE4F604}"/>
                </a:ext>
              </a:extLst>
            </p:cNvPr>
            <p:cNvSpPr/>
            <p:nvPr/>
          </p:nvSpPr>
          <p:spPr>
            <a:xfrm>
              <a:off x="7388447" y="2706795"/>
              <a:ext cx="11008" cy="6599"/>
            </a:xfrm>
            <a:custGeom>
              <a:avLst/>
              <a:gdLst>
                <a:gd name="connsiteX0" fmla="*/ 9335 w 11008"/>
                <a:gd name="connsiteY0" fmla="*/ 6592 h 6599"/>
                <a:gd name="connsiteX1" fmla="*/ 11001 w 11008"/>
                <a:gd name="connsiteY1" fmla="*/ 5220 h 6599"/>
                <a:gd name="connsiteX2" fmla="*/ 10668 w 11008"/>
                <a:gd name="connsiteY2" fmla="*/ 4115 h 6599"/>
                <a:gd name="connsiteX3" fmla="*/ 1619 w 11008"/>
                <a:gd name="connsiteY3" fmla="*/ 400 h 6599"/>
                <a:gd name="connsiteX4" fmla="*/ 0 w 11008"/>
                <a:gd name="connsiteY4" fmla="*/ 3258 h 6599"/>
                <a:gd name="connsiteX5" fmla="*/ 9335 w 11008"/>
                <a:gd name="connsiteY5" fmla="*/ 6592 h 6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08" h="6599">
                  <a:moveTo>
                    <a:pt x="9335" y="6592"/>
                  </a:moveTo>
                  <a:cubicBezTo>
                    <a:pt x="10173" y="6677"/>
                    <a:pt x="10916" y="6058"/>
                    <a:pt x="11001" y="5220"/>
                  </a:cubicBezTo>
                  <a:cubicBezTo>
                    <a:pt x="11039" y="4829"/>
                    <a:pt x="10925" y="4429"/>
                    <a:pt x="10668" y="4115"/>
                  </a:cubicBezTo>
                  <a:cubicBezTo>
                    <a:pt x="8382" y="1639"/>
                    <a:pt x="5810" y="-1028"/>
                    <a:pt x="1619" y="400"/>
                  </a:cubicBezTo>
                  <a:cubicBezTo>
                    <a:pt x="857" y="400"/>
                    <a:pt x="571" y="2305"/>
                    <a:pt x="0" y="3258"/>
                  </a:cubicBezTo>
                  <a:cubicBezTo>
                    <a:pt x="1905" y="7163"/>
                    <a:pt x="6001" y="6211"/>
                    <a:pt x="9335" y="6592"/>
                  </a:cubicBezTo>
                  <a:close/>
                </a:path>
              </a:pathLst>
            </a:custGeom>
            <a:grpFill/>
            <a:ln w="9525" cap="flat">
              <a:noFill/>
              <a:prstDash val="solid"/>
              <a:miter/>
            </a:ln>
          </p:spPr>
          <p:txBody>
            <a:bodyPr rtlCol="0" anchor="ctr"/>
            <a:lstStyle/>
            <a:p>
              <a:endParaRPr lang="en-US"/>
            </a:p>
          </p:txBody>
        </p:sp>
        <p:sp>
          <p:nvSpPr>
            <p:cNvPr id="223" name="Freeform 222">
              <a:extLst>
                <a:ext uri="{FF2B5EF4-FFF2-40B4-BE49-F238E27FC236}">
                  <a16:creationId xmlns:a16="http://schemas.microsoft.com/office/drawing/2014/main" id="{3B4475E8-78B1-85E8-117F-98739040E859}"/>
                </a:ext>
              </a:extLst>
            </p:cNvPr>
            <p:cNvSpPr/>
            <p:nvPr/>
          </p:nvSpPr>
          <p:spPr>
            <a:xfrm>
              <a:off x="7199587" y="2712805"/>
              <a:ext cx="7356" cy="6119"/>
            </a:xfrm>
            <a:custGeom>
              <a:avLst/>
              <a:gdLst>
                <a:gd name="connsiteX0" fmla="*/ 3884 w 7356"/>
                <a:gd name="connsiteY0" fmla="*/ 6105 h 6119"/>
                <a:gd name="connsiteX1" fmla="*/ 7313 w 7356"/>
                <a:gd name="connsiteY1" fmla="*/ 3277 h 6119"/>
                <a:gd name="connsiteX2" fmla="*/ 7313 w 7356"/>
                <a:gd name="connsiteY2" fmla="*/ 3248 h 6119"/>
                <a:gd name="connsiteX3" fmla="*/ 5085 w 7356"/>
                <a:gd name="connsiteY3" fmla="*/ 38 h 6119"/>
                <a:gd name="connsiteX4" fmla="*/ 4361 w 7356"/>
                <a:gd name="connsiteY4" fmla="*/ 10 h 6119"/>
                <a:gd name="connsiteX5" fmla="*/ 170 w 7356"/>
                <a:gd name="connsiteY5" fmla="*/ 1819 h 6119"/>
                <a:gd name="connsiteX6" fmla="*/ 3884 w 7356"/>
                <a:gd name="connsiteY6" fmla="*/ 6105 h 6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6" h="6119">
                  <a:moveTo>
                    <a:pt x="3884" y="6105"/>
                  </a:moveTo>
                  <a:cubicBezTo>
                    <a:pt x="5608" y="6267"/>
                    <a:pt x="7142" y="5001"/>
                    <a:pt x="7313" y="3277"/>
                  </a:cubicBezTo>
                  <a:cubicBezTo>
                    <a:pt x="7313" y="3267"/>
                    <a:pt x="7313" y="3258"/>
                    <a:pt x="7313" y="3248"/>
                  </a:cubicBezTo>
                  <a:cubicBezTo>
                    <a:pt x="7580" y="1743"/>
                    <a:pt x="6580" y="314"/>
                    <a:pt x="5085" y="38"/>
                  </a:cubicBezTo>
                  <a:cubicBezTo>
                    <a:pt x="4846" y="0"/>
                    <a:pt x="4599" y="-10"/>
                    <a:pt x="4361" y="10"/>
                  </a:cubicBezTo>
                  <a:cubicBezTo>
                    <a:pt x="2837" y="10"/>
                    <a:pt x="360" y="867"/>
                    <a:pt x="170" y="1819"/>
                  </a:cubicBezTo>
                  <a:cubicBezTo>
                    <a:pt x="-592" y="4201"/>
                    <a:pt x="1313" y="5915"/>
                    <a:pt x="3884" y="6105"/>
                  </a:cubicBezTo>
                  <a:close/>
                </a:path>
              </a:pathLst>
            </a:custGeom>
            <a:grpFill/>
            <a:ln w="9525" cap="flat">
              <a:noFill/>
              <a:prstDash val="solid"/>
              <a:miter/>
            </a:ln>
          </p:spPr>
          <p:txBody>
            <a:bodyPr rtlCol="0" anchor="ctr"/>
            <a:lstStyle/>
            <a:p>
              <a:endParaRPr lang="en-US"/>
            </a:p>
          </p:txBody>
        </p:sp>
        <p:sp>
          <p:nvSpPr>
            <p:cNvPr id="224" name="Freeform 223">
              <a:extLst>
                <a:ext uri="{FF2B5EF4-FFF2-40B4-BE49-F238E27FC236}">
                  <a16:creationId xmlns:a16="http://schemas.microsoft.com/office/drawing/2014/main" id="{392A9D33-53CA-8134-FE6E-0B5A16811E00}"/>
                </a:ext>
              </a:extLst>
            </p:cNvPr>
            <p:cNvSpPr/>
            <p:nvPr/>
          </p:nvSpPr>
          <p:spPr>
            <a:xfrm>
              <a:off x="7320062" y="2762250"/>
              <a:ext cx="8640" cy="8486"/>
            </a:xfrm>
            <a:custGeom>
              <a:avLst/>
              <a:gdLst>
                <a:gd name="connsiteX0" fmla="*/ 5520 w 8640"/>
                <a:gd name="connsiteY0" fmla="*/ 0 h 8486"/>
                <a:gd name="connsiteX1" fmla="*/ 281 w 8640"/>
                <a:gd name="connsiteY1" fmla="*/ 5429 h 8486"/>
                <a:gd name="connsiteX2" fmla="*/ 2853 w 8640"/>
                <a:gd name="connsiteY2" fmla="*/ 8477 h 8486"/>
                <a:gd name="connsiteX3" fmla="*/ 8568 w 8640"/>
                <a:gd name="connsiteY3" fmla="*/ 3334 h 8486"/>
                <a:gd name="connsiteX4" fmla="*/ 5520 w 8640"/>
                <a:gd name="connsiteY4" fmla="*/ 0 h 8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 h="8486">
                  <a:moveTo>
                    <a:pt x="5520" y="0"/>
                  </a:moveTo>
                  <a:cubicBezTo>
                    <a:pt x="1996" y="0"/>
                    <a:pt x="1234" y="2858"/>
                    <a:pt x="281" y="5429"/>
                  </a:cubicBezTo>
                  <a:cubicBezTo>
                    <a:pt x="-671" y="8001"/>
                    <a:pt x="948" y="8572"/>
                    <a:pt x="2853" y="8477"/>
                  </a:cubicBezTo>
                  <a:cubicBezTo>
                    <a:pt x="5787" y="8449"/>
                    <a:pt x="8235" y="6248"/>
                    <a:pt x="8568" y="3334"/>
                  </a:cubicBezTo>
                  <a:cubicBezTo>
                    <a:pt x="8949" y="1429"/>
                    <a:pt x="7806" y="0"/>
                    <a:pt x="5520" y="0"/>
                  </a:cubicBezTo>
                  <a:close/>
                </a:path>
              </a:pathLst>
            </a:custGeom>
            <a:grpFill/>
            <a:ln w="9525" cap="flat">
              <a:noFill/>
              <a:prstDash val="solid"/>
              <a:miter/>
            </a:ln>
          </p:spPr>
          <p:txBody>
            <a:bodyPr rtlCol="0" anchor="ctr"/>
            <a:lstStyle/>
            <a:p>
              <a:endParaRPr lang="en-US"/>
            </a:p>
          </p:txBody>
        </p:sp>
        <p:sp>
          <p:nvSpPr>
            <p:cNvPr id="225" name="Freeform 224">
              <a:extLst>
                <a:ext uri="{FF2B5EF4-FFF2-40B4-BE49-F238E27FC236}">
                  <a16:creationId xmlns:a16="http://schemas.microsoft.com/office/drawing/2014/main" id="{83B22FF0-C1E6-7E9E-B428-EFD5C1257041}"/>
                </a:ext>
              </a:extLst>
            </p:cNvPr>
            <p:cNvSpPr/>
            <p:nvPr/>
          </p:nvSpPr>
          <p:spPr>
            <a:xfrm>
              <a:off x="7252811" y="2710614"/>
              <a:ext cx="8369" cy="6468"/>
            </a:xfrm>
            <a:custGeom>
              <a:avLst/>
              <a:gdLst>
                <a:gd name="connsiteX0" fmla="*/ 3715 w 8369"/>
                <a:gd name="connsiteY0" fmla="*/ 6392 h 6468"/>
                <a:gd name="connsiteX1" fmla="*/ 8001 w 8369"/>
                <a:gd name="connsiteY1" fmla="*/ 3535 h 6468"/>
                <a:gd name="connsiteX2" fmla="*/ 7325 w 8369"/>
                <a:gd name="connsiteY2" fmla="*/ 372 h 6468"/>
                <a:gd name="connsiteX3" fmla="*/ 5905 w 8369"/>
                <a:gd name="connsiteY3" fmla="*/ 10 h 6468"/>
                <a:gd name="connsiteX4" fmla="*/ 0 w 8369"/>
                <a:gd name="connsiteY4" fmla="*/ 3439 h 6468"/>
                <a:gd name="connsiteX5" fmla="*/ 3067 w 8369"/>
                <a:gd name="connsiteY5" fmla="*/ 6468 h 6468"/>
                <a:gd name="connsiteX6" fmla="*/ 3715 w 8369"/>
                <a:gd name="connsiteY6" fmla="*/ 6392 h 6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69" h="6468">
                  <a:moveTo>
                    <a:pt x="3715" y="6392"/>
                  </a:moveTo>
                  <a:cubicBezTo>
                    <a:pt x="5448" y="6011"/>
                    <a:pt x="6982" y="4992"/>
                    <a:pt x="8001" y="3535"/>
                  </a:cubicBezTo>
                  <a:cubicBezTo>
                    <a:pt x="8687" y="2477"/>
                    <a:pt x="8391" y="1058"/>
                    <a:pt x="7325" y="372"/>
                  </a:cubicBezTo>
                  <a:cubicBezTo>
                    <a:pt x="6905" y="96"/>
                    <a:pt x="6410" y="-28"/>
                    <a:pt x="5905" y="10"/>
                  </a:cubicBezTo>
                  <a:cubicBezTo>
                    <a:pt x="3429" y="-133"/>
                    <a:pt x="1105" y="1220"/>
                    <a:pt x="0" y="3439"/>
                  </a:cubicBezTo>
                  <a:cubicBezTo>
                    <a:pt x="9" y="5125"/>
                    <a:pt x="1391" y="6478"/>
                    <a:pt x="3067" y="6468"/>
                  </a:cubicBezTo>
                  <a:cubicBezTo>
                    <a:pt x="3286" y="6468"/>
                    <a:pt x="3505" y="6440"/>
                    <a:pt x="3715" y="6392"/>
                  </a:cubicBezTo>
                  <a:close/>
                </a:path>
              </a:pathLst>
            </a:custGeom>
            <a:grpFill/>
            <a:ln w="9525" cap="flat">
              <a:noFill/>
              <a:prstDash val="solid"/>
              <a:miter/>
            </a:ln>
          </p:spPr>
          <p:txBody>
            <a:bodyPr rtlCol="0" anchor="ctr"/>
            <a:lstStyle/>
            <a:p>
              <a:endParaRPr lang="en-US"/>
            </a:p>
          </p:txBody>
        </p:sp>
        <p:sp>
          <p:nvSpPr>
            <p:cNvPr id="226" name="Freeform 225">
              <a:extLst>
                <a:ext uri="{FF2B5EF4-FFF2-40B4-BE49-F238E27FC236}">
                  <a16:creationId xmlns:a16="http://schemas.microsoft.com/office/drawing/2014/main" id="{8B2AC819-34B6-3611-8AEF-BA333963FE8C}"/>
                </a:ext>
              </a:extLst>
            </p:cNvPr>
            <p:cNvSpPr/>
            <p:nvPr/>
          </p:nvSpPr>
          <p:spPr>
            <a:xfrm>
              <a:off x="8069320" y="2710053"/>
              <a:ext cx="7564" cy="5524"/>
            </a:xfrm>
            <a:custGeom>
              <a:avLst/>
              <a:gdLst>
                <a:gd name="connsiteX0" fmla="*/ 4736 w 7564"/>
                <a:gd name="connsiteY0" fmla="*/ 5525 h 5524"/>
                <a:gd name="connsiteX1" fmla="*/ 7117 w 7564"/>
                <a:gd name="connsiteY1" fmla="*/ 2286 h 5524"/>
                <a:gd name="connsiteX2" fmla="*/ 3307 w 7564"/>
                <a:gd name="connsiteY2" fmla="*/ 0 h 5524"/>
                <a:gd name="connsiteX3" fmla="*/ 259 w 7564"/>
                <a:gd name="connsiteY3" fmla="*/ 3715 h 5524"/>
                <a:gd name="connsiteX4" fmla="*/ 4736 w 7564"/>
                <a:gd name="connsiteY4" fmla="*/ 5525 h 5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64" h="5524">
                  <a:moveTo>
                    <a:pt x="4736" y="5525"/>
                  </a:moveTo>
                  <a:cubicBezTo>
                    <a:pt x="6546" y="5525"/>
                    <a:pt x="8451" y="4286"/>
                    <a:pt x="7117" y="2286"/>
                  </a:cubicBezTo>
                  <a:cubicBezTo>
                    <a:pt x="6012" y="1276"/>
                    <a:pt x="4717" y="505"/>
                    <a:pt x="3307" y="0"/>
                  </a:cubicBezTo>
                  <a:cubicBezTo>
                    <a:pt x="735" y="667"/>
                    <a:pt x="-598" y="2191"/>
                    <a:pt x="259" y="3715"/>
                  </a:cubicBezTo>
                  <a:cubicBezTo>
                    <a:pt x="1469" y="4858"/>
                    <a:pt x="3069" y="5505"/>
                    <a:pt x="4736" y="5525"/>
                  </a:cubicBezTo>
                  <a:close/>
                </a:path>
              </a:pathLst>
            </a:custGeom>
            <a:grpFill/>
            <a:ln w="9525" cap="flat">
              <a:noFill/>
              <a:prstDash val="solid"/>
              <a:miter/>
            </a:ln>
          </p:spPr>
          <p:txBody>
            <a:bodyPr rtlCol="0" anchor="ctr"/>
            <a:lstStyle/>
            <a:p>
              <a:endParaRPr lang="en-US"/>
            </a:p>
          </p:txBody>
        </p:sp>
        <p:sp>
          <p:nvSpPr>
            <p:cNvPr id="227" name="Freeform 226">
              <a:extLst>
                <a:ext uri="{FF2B5EF4-FFF2-40B4-BE49-F238E27FC236}">
                  <a16:creationId xmlns:a16="http://schemas.microsoft.com/office/drawing/2014/main" id="{63653907-D00A-31A4-0739-ED3586597BFA}"/>
                </a:ext>
              </a:extLst>
            </p:cNvPr>
            <p:cNvSpPr/>
            <p:nvPr/>
          </p:nvSpPr>
          <p:spPr>
            <a:xfrm>
              <a:off x="7648967" y="2702830"/>
              <a:ext cx="6527" cy="5698"/>
            </a:xfrm>
            <a:custGeom>
              <a:avLst/>
              <a:gdLst>
                <a:gd name="connsiteX0" fmla="*/ 3322 w 6527"/>
                <a:gd name="connsiteY0" fmla="*/ 5698 h 5698"/>
                <a:gd name="connsiteX1" fmla="*/ 6466 w 6527"/>
                <a:gd name="connsiteY1" fmla="*/ 2174 h 5698"/>
                <a:gd name="connsiteX2" fmla="*/ 3989 w 6527"/>
                <a:gd name="connsiteY2" fmla="*/ 79 h 5698"/>
                <a:gd name="connsiteX3" fmla="*/ 122 w 6527"/>
                <a:gd name="connsiteY3" fmla="*/ 2536 h 5698"/>
                <a:gd name="connsiteX4" fmla="*/ 84 w 6527"/>
                <a:gd name="connsiteY4" fmla="*/ 2746 h 5698"/>
                <a:gd name="connsiteX5" fmla="*/ 3322 w 6527"/>
                <a:gd name="connsiteY5" fmla="*/ 5698 h 5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27" h="5698">
                  <a:moveTo>
                    <a:pt x="3322" y="5698"/>
                  </a:moveTo>
                  <a:cubicBezTo>
                    <a:pt x="5418" y="5698"/>
                    <a:pt x="6847" y="4174"/>
                    <a:pt x="6466" y="2174"/>
                  </a:cubicBezTo>
                  <a:cubicBezTo>
                    <a:pt x="6008" y="1136"/>
                    <a:pt x="5094" y="364"/>
                    <a:pt x="3989" y="79"/>
                  </a:cubicBezTo>
                  <a:cubicBezTo>
                    <a:pt x="2246" y="-312"/>
                    <a:pt x="512" y="793"/>
                    <a:pt x="122" y="2536"/>
                  </a:cubicBezTo>
                  <a:cubicBezTo>
                    <a:pt x="112" y="2603"/>
                    <a:pt x="93" y="2679"/>
                    <a:pt x="84" y="2746"/>
                  </a:cubicBezTo>
                  <a:cubicBezTo>
                    <a:pt x="-392" y="4841"/>
                    <a:pt x="1227" y="5603"/>
                    <a:pt x="3322" y="5698"/>
                  </a:cubicBezTo>
                  <a:close/>
                </a:path>
              </a:pathLst>
            </a:custGeom>
            <a:grpFill/>
            <a:ln w="9525" cap="flat">
              <a:noFill/>
              <a:prstDash val="solid"/>
              <a:miter/>
            </a:ln>
          </p:spPr>
          <p:txBody>
            <a:bodyPr rtlCol="0" anchor="ctr"/>
            <a:lstStyle/>
            <a:p>
              <a:endParaRPr lang="en-US"/>
            </a:p>
          </p:txBody>
        </p:sp>
        <p:sp>
          <p:nvSpPr>
            <p:cNvPr id="228" name="Freeform 227">
              <a:extLst>
                <a:ext uri="{FF2B5EF4-FFF2-40B4-BE49-F238E27FC236}">
                  <a16:creationId xmlns:a16="http://schemas.microsoft.com/office/drawing/2014/main" id="{06F287D4-0AB0-F0D1-DD8A-62D310C2CE18}"/>
                </a:ext>
              </a:extLst>
            </p:cNvPr>
            <p:cNvSpPr/>
            <p:nvPr/>
          </p:nvSpPr>
          <p:spPr>
            <a:xfrm>
              <a:off x="7865327" y="2703827"/>
              <a:ext cx="8337" cy="6117"/>
            </a:xfrm>
            <a:custGeom>
              <a:avLst/>
              <a:gdLst>
                <a:gd name="connsiteX0" fmla="*/ 5085 w 8337"/>
                <a:gd name="connsiteY0" fmla="*/ 5750 h 6117"/>
                <a:gd name="connsiteX1" fmla="*/ 8323 w 8337"/>
                <a:gd name="connsiteY1" fmla="*/ 2416 h 6117"/>
                <a:gd name="connsiteX2" fmla="*/ 4037 w 8337"/>
                <a:gd name="connsiteY2" fmla="*/ 130 h 6117"/>
                <a:gd name="connsiteX3" fmla="*/ 36 w 8337"/>
                <a:gd name="connsiteY3" fmla="*/ 3083 h 6117"/>
                <a:gd name="connsiteX4" fmla="*/ 5085 w 8337"/>
                <a:gd name="connsiteY4" fmla="*/ 5750 h 61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37" h="6117">
                  <a:moveTo>
                    <a:pt x="5085" y="5750"/>
                  </a:moveTo>
                  <a:cubicBezTo>
                    <a:pt x="6799" y="5750"/>
                    <a:pt x="8514" y="4511"/>
                    <a:pt x="8323" y="2416"/>
                  </a:cubicBezTo>
                  <a:cubicBezTo>
                    <a:pt x="7733" y="635"/>
                    <a:pt x="5847" y="-375"/>
                    <a:pt x="4037" y="130"/>
                  </a:cubicBezTo>
                  <a:cubicBezTo>
                    <a:pt x="2513" y="606"/>
                    <a:pt x="132" y="1940"/>
                    <a:pt x="36" y="3083"/>
                  </a:cubicBezTo>
                  <a:cubicBezTo>
                    <a:pt x="-345" y="6512"/>
                    <a:pt x="2322" y="6416"/>
                    <a:pt x="5085" y="5750"/>
                  </a:cubicBezTo>
                  <a:close/>
                </a:path>
              </a:pathLst>
            </a:custGeom>
            <a:grpFill/>
            <a:ln w="9525" cap="flat">
              <a:noFill/>
              <a:prstDash val="solid"/>
              <a:miter/>
            </a:ln>
          </p:spPr>
          <p:txBody>
            <a:bodyPr rtlCol="0" anchor="ctr"/>
            <a:lstStyle/>
            <a:p>
              <a:endParaRPr lang="en-US"/>
            </a:p>
          </p:txBody>
        </p:sp>
        <p:sp>
          <p:nvSpPr>
            <p:cNvPr id="229" name="Freeform 228">
              <a:extLst>
                <a:ext uri="{FF2B5EF4-FFF2-40B4-BE49-F238E27FC236}">
                  <a16:creationId xmlns:a16="http://schemas.microsoft.com/office/drawing/2014/main" id="{F473F6A4-E618-E484-1AC8-AB65FB91DBF3}"/>
                </a:ext>
              </a:extLst>
            </p:cNvPr>
            <p:cNvSpPr/>
            <p:nvPr/>
          </p:nvSpPr>
          <p:spPr>
            <a:xfrm>
              <a:off x="7473886" y="2705708"/>
              <a:ext cx="6874" cy="5524"/>
            </a:xfrm>
            <a:custGeom>
              <a:avLst/>
              <a:gdLst>
                <a:gd name="connsiteX0" fmla="*/ 6382 w 6874"/>
                <a:gd name="connsiteY0" fmla="*/ 3582 h 5524"/>
                <a:gd name="connsiteX1" fmla="*/ 4286 w 6874"/>
                <a:gd name="connsiteY1" fmla="*/ 58 h 5524"/>
                <a:gd name="connsiteX2" fmla="*/ 0 w 6874"/>
                <a:gd name="connsiteY2" fmla="*/ 2439 h 5524"/>
                <a:gd name="connsiteX3" fmla="*/ 1524 w 6874"/>
                <a:gd name="connsiteY3" fmla="*/ 5201 h 5524"/>
                <a:gd name="connsiteX4" fmla="*/ 6382 w 6874"/>
                <a:gd name="connsiteY4" fmla="*/ 3582 h 5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4" h="5524">
                  <a:moveTo>
                    <a:pt x="6382" y="3582"/>
                  </a:moveTo>
                  <a:cubicBezTo>
                    <a:pt x="7620" y="1677"/>
                    <a:pt x="6382" y="344"/>
                    <a:pt x="4286" y="58"/>
                  </a:cubicBezTo>
                  <a:cubicBezTo>
                    <a:pt x="2477" y="-256"/>
                    <a:pt x="686" y="734"/>
                    <a:pt x="0" y="2439"/>
                  </a:cubicBezTo>
                  <a:cubicBezTo>
                    <a:pt x="571" y="3392"/>
                    <a:pt x="762" y="4820"/>
                    <a:pt x="1524" y="5201"/>
                  </a:cubicBezTo>
                  <a:cubicBezTo>
                    <a:pt x="3315" y="5992"/>
                    <a:pt x="5420" y="5287"/>
                    <a:pt x="6382" y="3582"/>
                  </a:cubicBezTo>
                  <a:close/>
                </a:path>
              </a:pathLst>
            </a:custGeom>
            <a:grpFill/>
            <a:ln w="9525" cap="flat">
              <a:noFill/>
              <a:prstDash val="solid"/>
              <a:miter/>
            </a:ln>
          </p:spPr>
          <p:txBody>
            <a:bodyPr rtlCol="0" anchor="ctr"/>
            <a:lstStyle/>
            <a:p>
              <a:endParaRPr lang="en-US"/>
            </a:p>
          </p:txBody>
        </p:sp>
        <p:sp>
          <p:nvSpPr>
            <p:cNvPr id="231" name="Freeform 230">
              <a:extLst>
                <a:ext uri="{FF2B5EF4-FFF2-40B4-BE49-F238E27FC236}">
                  <a16:creationId xmlns:a16="http://schemas.microsoft.com/office/drawing/2014/main" id="{75BCFD05-4076-BF14-9764-E48BAC3E496C}"/>
                </a:ext>
              </a:extLst>
            </p:cNvPr>
            <p:cNvSpPr/>
            <p:nvPr/>
          </p:nvSpPr>
          <p:spPr>
            <a:xfrm>
              <a:off x="8077741" y="2759713"/>
              <a:ext cx="33272" cy="19157"/>
            </a:xfrm>
            <a:custGeom>
              <a:avLst/>
              <a:gdLst>
                <a:gd name="connsiteX0" fmla="*/ 24700 w 33272"/>
                <a:gd name="connsiteY0" fmla="*/ 7489 h 19157"/>
                <a:gd name="connsiteX1" fmla="*/ 1935 w 33272"/>
                <a:gd name="connsiteY1" fmla="*/ 822 h 19157"/>
                <a:gd name="connsiteX2" fmla="*/ 30 w 33272"/>
                <a:gd name="connsiteY2" fmla="*/ 822 h 19157"/>
                <a:gd name="connsiteX3" fmla="*/ 887 w 33272"/>
                <a:gd name="connsiteY3" fmla="*/ 1870 h 19157"/>
                <a:gd name="connsiteX4" fmla="*/ 887 w 33272"/>
                <a:gd name="connsiteY4" fmla="*/ 8728 h 19157"/>
                <a:gd name="connsiteX5" fmla="*/ 11413 w 33272"/>
                <a:gd name="connsiteY5" fmla="*/ 19157 h 19157"/>
                <a:gd name="connsiteX6" fmla="*/ 18604 w 33272"/>
                <a:gd name="connsiteY6" fmla="*/ 16252 h 19157"/>
                <a:gd name="connsiteX7" fmla="*/ 23462 w 33272"/>
                <a:gd name="connsiteY7" fmla="*/ 9013 h 19157"/>
                <a:gd name="connsiteX8" fmla="*/ 30986 w 33272"/>
                <a:gd name="connsiteY8" fmla="*/ 16062 h 19157"/>
                <a:gd name="connsiteX9" fmla="*/ 33272 w 33272"/>
                <a:gd name="connsiteY9" fmla="*/ 16919 h 19157"/>
                <a:gd name="connsiteX10" fmla="*/ 32320 w 33272"/>
                <a:gd name="connsiteY10" fmla="*/ 14824 h 19157"/>
                <a:gd name="connsiteX11" fmla="*/ 24700 w 33272"/>
                <a:gd name="connsiteY11" fmla="*/ 7489 h 19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272" h="19157">
                  <a:moveTo>
                    <a:pt x="24700" y="7489"/>
                  </a:moveTo>
                  <a:cubicBezTo>
                    <a:pt x="17794" y="3384"/>
                    <a:pt x="9965" y="1089"/>
                    <a:pt x="1935" y="822"/>
                  </a:cubicBezTo>
                  <a:cubicBezTo>
                    <a:pt x="983" y="-226"/>
                    <a:pt x="221" y="-321"/>
                    <a:pt x="30" y="822"/>
                  </a:cubicBezTo>
                  <a:cubicBezTo>
                    <a:pt x="-160" y="1965"/>
                    <a:pt x="602" y="1489"/>
                    <a:pt x="887" y="1870"/>
                  </a:cubicBezTo>
                  <a:cubicBezTo>
                    <a:pt x="745" y="4156"/>
                    <a:pt x="745" y="6442"/>
                    <a:pt x="887" y="8728"/>
                  </a:cubicBezTo>
                  <a:cubicBezTo>
                    <a:pt x="916" y="14519"/>
                    <a:pt x="5631" y="19186"/>
                    <a:pt x="11413" y="19157"/>
                  </a:cubicBezTo>
                  <a:cubicBezTo>
                    <a:pt x="14098" y="19138"/>
                    <a:pt x="16670" y="18100"/>
                    <a:pt x="18604" y="16252"/>
                  </a:cubicBezTo>
                  <a:cubicBezTo>
                    <a:pt x="21176" y="14538"/>
                    <a:pt x="16985" y="8728"/>
                    <a:pt x="23462" y="9013"/>
                  </a:cubicBezTo>
                  <a:cubicBezTo>
                    <a:pt x="24233" y="12719"/>
                    <a:pt x="27243" y="15538"/>
                    <a:pt x="30986" y="16062"/>
                  </a:cubicBezTo>
                  <a:lnTo>
                    <a:pt x="33272" y="16919"/>
                  </a:lnTo>
                  <a:lnTo>
                    <a:pt x="32320" y="14824"/>
                  </a:lnTo>
                  <a:cubicBezTo>
                    <a:pt x="32415" y="9966"/>
                    <a:pt x="32129" y="5394"/>
                    <a:pt x="24700" y="7489"/>
                  </a:cubicBezTo>
                  <a:close/>
                </a:path>
              </a:pathLst>
            </a:custGeom>
            <a:grpFill/>
            <a:ln w="9525" cap="flat">
              <a:noFill/>
              <a:prstDash val="solid"/>
              <a:miter/>
            </a:ln>
          </p:spPr>
          <p:txBody>
            <a:bodyPr rtlCol="0" anchor="ctr"/>
            <a:lstStyle/>
            <a:p>
              <a:endParaRPr lang="en-US"/>
            </a:p>
          </p:txBody>
        </p:sp>
        <p:sp>
          <p:nvSpPr>
            <p:cNvPr id="232" name="Freeform 231">
              <a:extLst>
                <a:ext uri="{FF2B5EF4-FFF2-40B4-BE49-F238E27FC236}">
                  <a16:creationId xmlns:a16="http://schemas.microsoft.com/office/drawing/2014/main" id="{041E8350-A6BB-001F-D6E3-91C8FB689541}"/>
                </a:ext>
              </a:extLst>
            </p:cNvPr>
            <p:cNvSpPr/>
            <p:nvPr/>
          </p:nvSpPr>
          <p:spPr>
            <a:xfrm>
              <a:off x="7493780" y="2761392"/>
              <a:ext cx="6453" cy="5429"/>
            </a:xfrm>
            <a:custGeom>
              <a:avLst/>
              <a:gdLst>
                <a:gd name="connsiteX0" fmla="*/ 2395 w 6453"/>
                <a:gd name="connsiteY0" fmla="*/ 0 h 5429"/>
                <a:gd name="connsiteX1" fmla="*/ 13 w 6453"/>
                <a:gd name="connsiteY1" fmla="*/ 1905 h 5429"/>
                <a:gd name="connsiteX2" fmla="*/ 2957 w 6453"/>
                <a:gd name="connsiteY2" fmla="*/ 5420 h 5429"/>
                <a:gd name="connsiteX3" fmla="*/ 3157 w 6453"/>
                <a:gd name="connsiteY3" fmla="*/ 5429 h 5429"/>
                <a:gd name="connsiteX4" fmla="*/ 6395 w 6453"/>
                <a:gd name="connsiteY4" fmla="*/ 2572 h 5429"/>
                <a:gd name="connsiteX5" fmla="*/ 2395 w 6453"/>
                <a:gd name="connsiteY5" fmla="*/ 0 h 5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53" h="5429">
                  <a:moveTo>
                    <a:pt x="2395" y="0"/>
                  </a:moveTo>
                  <a:cubicBezTo>
                    <a:pt x="1537" y="571"/>
                    <a:pt x="13" y="1238"/>
                    <a:pt x="13" y="1905"/>
                  </a:cubicBezTo>
                  <a:cubicBezTo>
                    <a:pt x="-149" y="3686"/>
                    <a:pt x="1176" y="5258"/>
                    <a:pt x="2957" y="5420"/>
                  </a:cubicBezTo>
                  <a:cubicBezTo>
                    <a:pt x="3023" y="5420"/>
                    <a:pt x="3090" y="5429"/>
                    <a:pt x="3157" y="5429"/>
                  </a:cubicBezTo>
                  <a:cubicBezTo>
                    <a:pt x="5252" y="5429"/>
                    <a:pt x="6776" y="4667"/>
                    <a:pt x="6395" y="2572"/>
                  </a:cubicBezTo>
                  <a:cubicBezTo>
                    <a:pt x="6014" y="476"/>
                    <a:pt x="4776" y="0"/>
                    <a:pt x="2395" y="0"/>
                  </a:cubicBezTo>
                  <a:close/>
                </a:path>
              </a:pathLst>
            </a:custGeom>
            <a:grpFill/>
            <a:ln w="9525" cap="flat">
              <a:noFill/>
              <a:prstDash val="solid"/>
              <a:miter/>
            </a:ln>
          </p:spPr>
          <p:txBody>
            <a:bodyPr rtlCol="0" anchor="ctr"/>
            <a:lstStyle/>
            <a:p>
              <a:endParaRPr lang="en-US"/>
            </a:p>
          </p:txBody>
        </p:sp>
        <p:sp>
          <p:nvSpPr>
            <p:cNvPr id="233" name="Freeform 232">
              <a:extLst>
                <a:ext uri="{FF2B5EF4-FFF2-40B4-BE49-F238E27FC236}">
                  <a16:creationId xmlns:a16="http://schemas.microsoft.com/office/drawing/2014/main" id="{4CC91857-D80A-075E-EAC4-857D7D74B9B2}"/>
                </a:ext>
              </a:extLst>
            </p:cNvPr>
            <p:cNvSpPr/>
            <p:nvPr/>
          </p:nvSpPr>
          <p:spPr>
            <a:xfrm>
              <a:off x="6931978" y="2720510"/>
              <a:ext cx="4792" cy="4413"/>
            </a:xfrm>
            <a:custGeom>
              <a:avLst/>
              <a:gdLst>
                <a:gd name="connsiteX0" fmla="*/ 4793 w 4792"/>
                <a:gd name="connsiteY0" fmla="*/ 2782 h 4413"/>
                <a:gd name="connsiteX1" fmla="*/ 3364 w 4792"/>
                <a:gd name="connsiteY1" fmla="*/ 20 h 4413"/>
                <a:gd name="connsiteX2" fmla="*/ 411 w 4792"/>
                <a:gd name="connsiteY2" fmla="*/ 1068 h 4413"/>
                <a:gd name="connsiteX3" fmla="*/ 840 w 4792"/>
                <a:gd name="connsiteY3" fmla="*/ 4001 h 4413"/>
                <a:gd name="connsiteX4" fmla="*/ 2317 w 4792"/>
                <a:gd name="connsiteY4" fmla="*/ 4401 h 4413"/>
                <a:gd name="connsiteX5" fmla="*/ 4793 w 4792"/>
                <a:gd name="connsiteY5" fmla="*/ 2782 h 4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92" h="4413">
                  <a:moveTo>
                    <a:pt x="4793" y="2782"/>
                  </a:moveTo>
                  <a:cubicBezTo>
                    <a:pt x="4793" y="1830"/>
                    <a:pt x="4126" y="306"/>
                    <a:pt x="3364" y="20"/>
                  </a:cubicBezTo>
                  <a:cubicBezTo>
                    <a:pt x="2269" y="-94"/>
                    <a:pt x="1183" y="287"/>
                    <a:pt x="411" y="1068"/>
                  </a:cubicBezTo>
                  <a:cubicBezTo>
                    <a:pt x="-274" y="1992"/>
                    <a:pt x="-84" y="3306"/>
                    <a:pt x="840" y="4001"/>
                  </a:cubicBezTo>
                  <a:cubicBezTo>
                    <a:pt x="1269" y="4316"/>
                    <a:pt x="1793" y="4459"/>
                    <a:pt x="2317" y="4401"/>
                  </a:cubicBezTo>
                  <a:cubicBezTo>
                    <a:pt x="3078" y="4497"/>
                    <a:pt x="3936" y="3639"/>
                    <a:pt x="4793" y="2782"/>
                  </a:cubicBezTo>
                  <a:close/>
                </a:path>
              </a:pathLst>
            </a:custGeom>
            <a:grpFill/>
            <a:ln w="9525" cap="flat">
              <a:noFill/>
              <a:prstDash val="solid"/>
              <a:miter/>
            </a:ln>
          </p:spPr>
          <p:txBody>
            <a:bodyPr rtlCol="0" anchor="ctr"/>
            <a:lstStyle/>
            <a:p>
              <a:endParaRPr lang="en-US"/>
            </a:p>
          </p:txBody>
        </p:sp>
        <p:sp>
          <p:nvSpPr>
            <p:cNvPr id="234" name="Freeform 233">
              <a:extLst>
                <a:ext uri="{FF2B5EF4-FFF2-40B4-BE49-F238E27FC236}">
                  <a16:creationId xmlns:a16="http://schemas.microsoft.com/office/drawing/2014/main" id="{A3048E6A-2D51-6214-872E-071336A92A3E}"/>
                </a:ext>
              </a:extLst>
            </p:cNvPr>
            <p:cNvSpPr/>
            <p:nvPr/>
          </p:nvSpPr>
          <p:spPr>
            <a:xfrm>
              <a:off x="7152227" y="2715532"/>
              <a:ext cx="7433" cy="3854"/>
            </a:xfrm>
            <a:custGeom>
              <a:avLst/>
              <a:gdLst>
                <a:gd name="connsiteX0" fmla="*/ 7429 w 7433"/>
                <a:gd name="connsiteY0" fmla="*/ 2331 h 3854"/>
                <a:gd name="connsiteX1" fmla="*/ 2286 w 7433"/>
                <a:gd name="connsiteY1" fmla="*/ 331 h 3854"/>
                <a:gd name="connsiteX2" fmla="*/ 0 w 7433"/>
                <a:gd name="connsiteY2" fmla="*/ 2712 h 3854"/>
                <a:gd name="connsiteX3" fmla="*/ 4858 w 7433"/>
                <a:gd name="connsiteY3" fmla="*/ 3855 h 3854"/>
                <a:gd name="connsiteX4" fmla="*/ 7429 w 7433"/>
                <a:gd name="connsiteY4" fmla="*/ 2331 h 3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33" h="3854">
                  <a:moveTo>
                    <a:pt x="7429" y="2331"/>
                  </a:moveTo>
                  <a:cubicBezTo>
                    <a:pt x="6858" y="-527"/>
                    <a:pt x="4381" y="-146"/>
                    <a:pt x="2286" y="331"/>
                  </a:cubicBezTo>
                  <a:cubicBezTo>
                    <a:pt x="190" y="807"/>
                    <a:pt x="1048" y="1664"/>
                    <a:pt x="0" y="2712"/>
                  </a:cubicBezTo>
                  <a:cubicBezTo>
                    <a:pt x="1571" y="3283"/>
                    <a:pt x="3200" y="3674"/>
                    <a:pt x="4858" y="3855"/>
                  </a:cubicBezTo>
                  <a:cubicBezTo>
                    <a:pt x="5810" y="3855"/>
                    <a:pt x="7525" y="2712"/>
                    <a:pt x="7429" y="2331"/>
                  </a:cubicBezTo>
                  <a:close/>
                </a:path>
              </a:pathLst>
            </a:custGeom>
            <a:grpFill/>
            <a:ln w="9525" cap="flat">
              <a:noFill/>
              <a:prstDash val="solid"/>
              <a:miter/>
            </a:ln>
          </p:spPr>
          <p:txBody>
            <a:bodyPr rtlCol="0" anchor="ctr"/>
            <a:lstStyle/>
            <a:p>
              <a:endParaRPr lang="en-US"/>
            </a:p>
          </p:txBody>
        </p:sp>
        <p:sp>
          <p:nvSpPr>
            <p:cNvPr id="235" name="Freeform 234">
              <a:extLst>
                <a:ext uri="{FF2B5EF4-FFF2-40B4-BE49-F238E27FC236}">
                  <a16:creationId xmlns:a16="http://schemas.microsoft.com/office/drawing/2014/main" id="{990FBDEF-095C-B88C-A379-FDBDEDD77AD6}"/>
                </a:ext>
              </a:extLst>
            </p:cNvPr>
            <p:cNvSpPr/>
            <p:nvPr/>
          </p:nvSpPr>
          <p:spPr>
            <a:xfrm>
              <a:off x="7316342" y="2710433"/>
              <a:ext cx="3619" cy="3530"/>
            </a:xfrm>
            <a:custGeom>
              <a:avLst/>
              <a:gdLst>
                <a:gd name="connsiteX0" fmla="*/ 1143 w 3619"/>
                <a:gd name="connsiteY0" fmla="*/ 3524 h 3530"/>
                <a:gd name="connsiteX1" fmla="*/ 3620 w 3619"/>
                <a:gd name="connsiteY1" fmla="*/ 2096 h 3530"/>
                <a:gd name="connsiteX2" fmla="*/ 1619 w 3619"/>
                <a:gd name="connsiteY2" fmla="*/ 0 h 3530"/>
                <a:gd name="connsiteX3" fmla="*/ 0 w 3619"/>
                <a:gd name="connsiteY3" fmla="*/ 2572 h 3530"/>
                <a:gd name="connsiteX4" fmla="*/ 1143 w 3619"/>
                <a:gd name="connsiteY4" fmla="*/ 3524 h 35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9" h="3530">
                  <a:moveTo>
                    <a:pt x="1143" y="3524"/>
                  </a:moveTo>
                  <a:cubicBezTo>
                    <a:pt x="2029" y="3162"/>
                    <a:pt x="2867" y="2686"/>
                    <a:pt x="3620" y="2096"/>
                  </a:cubicBezTo>
                  <a:lnTo>
                    <a:pt x="1619" y="0"/>
                  </a:lnTo>
                  <a:cubicBezTo>
                    <a:pt x="1000" y="800"/>
                    <a:pt x="457" y="1667"/>
                    <a:pt x="0" y="2572"/>
                  </a:cubicBezTo>
                  <a:cubicBezTo>
                    <a:pt x="0" y="2572"/>
                    <a:pt x="953" y="3620"/>
                    <a:pt x="1143" y="3524"/>
                  </a:cubicBezTo>
                  <a:close/>
                </a:path>
              </a:pathLst>
            </a:custGeom>
            <a:grpFill/>
            <a:ln w="9525" cap="flat">
              <a:noFill/>
              <a:prstDash val="solid"/>
              <a:miter/>
            </a:ln>
          </p:spPr>
          <p:txBody>
            <a:bodyPr rtlCol="0" anchor="ctr"/>
            <a:lstStyle/>
            <a:p>
              <a:endParaRPr lang="en-US"/>
            </a:p>
          </p:txBody>
        </p:sp>
        <p:sp>
          <p:nvSpPr>
            <p:cNvPr id="236" name="Freeform 235">
              <a:extLst>
                <a:ext uri="{FF2B5EF4-FFF2-40B4-BE49-F238E27FC236}">
                  <a16:creationId xmlns:a16="http://schemas.microsoft.com/office/drawing/2014/main" id="{806F6ED0-D8BF-8204-0BB7-9A845A3DF753}"/>
                </a:ext>
              </a:extLst>
            </p:cNvPr>
            <p:cNvSpPr/>
            <p:nvPr/>
          </p:nvSpPr>
          <p:spPr>
            <a:xfrm>
              <a:off x="7489842" y="2705277"/>
              <a:ext cx="6538" cy="4871"/>
            </a:xfrm>
            <a:custGeom>
              <a:avLst/>
              <a:gdLst>
                <a:gd name="connsiteX0" fmla="*/ 3189 w 6538"/>
                <a:gd name="connsiteY0" fmla="*/ 4871 h 4871"/>
                <a:gd name="connsiteX1" fmla="*/ 6523 w 6538"/>
                <a:gd name="connsiteY1" fmla="*/ 2109 h 4871"/>
                <a:gd name="connsiteX2" fmla="*/ 2618 w 6538"/>
                <a:gd name="connsiteY2" fmla="*/ 13 h 4871"/>
                <a:gd name="connsiteX3" fmla="*/ 332 w 6538"/>
                <a:gd name="connsiteY3" fmla="*/ 3252 h 4871"/>
                <a:gd name="connsiteX4" fmla="*/ 3189 w 6538"/>
                <a:gd name="connsiteY4" fmla="*/ 4871 h 4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38" h="4871">
                  <a:moveTo>
                    <a:pt x="3189" y="4871"/>
                  </a:moveTo>
                  <a:cubicBezTo>
                    <a:pt x="5094" y="4871"/>
                    <a:pt x="6713" y="3919"/>
                    <a:pt x="6523" y="2109"/>
                  </a:cubicBezTo>
                  <a:cubicBezTo>
                    <a:pt x="6332" y="299"/>
                    <a:pt x="4332" y="-82"/>
                    <a:pt x="2618" y="13"/>
                  </a:cubicBezTo>
                  <a:cubicBezTo>
                    <a:pt x="903" y="109"/>
                    <a:pt x="-716" y="1442"/>
                    <a:pt x="332" y="3252"/>
                  </a:cubicBezTo>
                  <a:cubicBezTo>
                    <a:pt x="1027" y="4157"/>
                    <a:pt x="2056" y="4747"/>
                    <a:pt x="3189" y="4871"/>
                  </a:cubicBezTo>
                  <a:close/>
                </a:path>
              </a:pathLst>
            </a:custGeom>
            <a:grpFill/>
            <a:ln w="9525" cap="flat">
              <a:noFill/>
              <a:prstDash val="solid"/>
              <a:miter/>
            </a:ln>
          </p:spPr>
          <p:txBody>
            <a:bodyPr rtlCol="0" anchor="ctr"/>
            <a:lstStyle/>
            <a:p>
              <a:endParaRPr lang="en-US"/>
            </a:p>
          </p:txBody>
        </p:sp>
        <p:sp>
          <p:nvSpPr>
            <p:cNvPr id="237" name="Freeform 236">
              <a:extLst>
                <a:ext uri="{FF2B5EF4-FFF2-40B4-BE49-F238E27FC236}">
                  <a16:creationId xmlns:a16="http://schemas.microsoft.com/office/drawing/2014/main" id="{039531CD-A701-ED5D-F93B-F3589E0826B0}"/>
                </a:ext>
              </a:extLst>
            </p:cNvPr>
            <p:cNvSpPr/>
            <p:nvPr/>
          </p:nvSpPr>
          <p:spPr>
            <a:xfrm>
              <a:off x="7451216" y="2706264"/>
              <a:ext cx="4762" cy="5005"/>
            </a:xfrm>
            <a:custGeom>
              <a:avLst/>
              <a:gdLst>
                <a:gd name="connsiteX0" fmla="*/ 4572 w 4762"/>
                <a:gd name="connsiteY0" fmla="*/ 3407 h 5005"/>
                <a:gd name="connsiteX1" fmla="*/ 4001 w 4762"/>
                <a:gd name="connsiteY1" fmla="*/ 550 h 5005"/>
                <a:gd name="connsiteX2" fmla="*/ 515 w 4762"/>
                <a:gd name="connsiteY2" fmla="*/ 921 h 5005"/>
                <a:gd name="connsiteX3" fmla="*/ 0 w 4762"/>
                <a:gd name="connsiteY3" fmla="*/ 2074 h 5005"/>
                <a:gd name="connsiteX4" fmla="*/ 1524 w 4762"/>
                <a:gd name="connsiteY4" fmla="*/ 4741 h 5005"/>
                <a:gd name="connsiteX5" fmla="*/ 4572 w 4762"/>
                <a:gd name="connsiteY5" fmla="*/ 3407 h 5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62" h="5005">
                  <a:moveTo>
                    <a:pt x="4572" y="3407"/>
                  </a:moveTo>
                  <a:cubicBezTo>
                    <a:pt x="4962" y="2426"/>
                    <a:pt x="4744" y="1302"/>
                    <a:pt x="4001" y="550"/>
                  </a:cubicBezTo>
                  <a:cubicBezTo>
                    <a:pt x="2934" y="-308"/>
                    <a:pt x="1381" y="-146"/>
                    <a:pt x="515" y="921"/>
                  </a:cubicBezTo>
                  <a:cubicBezTo>
                    <a:pt x="248" y="1254"/>
                    <a:pt x="67" y="1655"/>
                    <a:pt x="0" y="2074"/>
                  </a:cubicBezTo>
                  <a:cubicBezTo>
                    <a:pt x="0" y="2836"/>
                    <a:pt x="953" y="3883"/>
                    <a:pt x="1524" y="4741"/>
                  </a:cubicBezTo>
                  <a:cubicBezTo>
                    <a:pt x="2096" y="5598"/>
                    <a:pt x="4096" y="4169"/>
                    <a:pt x="4572" y="3407"/>
                  </a:cubicBezTo>
                  <a:close/>
                </a:path>
              </a:pathLst>
            </a:custGeom>
            <a:grpFill/>
            <a:ln w="9525" cap="flat">
              <a:noFill/>
              <a:prstDash val="solid"/>
              <a:miter/>
            </a:ln>
          </p:spPr>
          <p:txBody>
            <a:bodyPr rtlCol="0" anchor="ctr"/>
            <a:lstStyle/>
            <a:p>
              <a:endParaRPr lang="en-US"/>
            </a:p>
          </p:txBody>
        </p:sp>
        <p:sp>
          <p:nvSpPr>
            <p:cNvPr id="238" name="Freeform 237">
              <a:extLst>
                <a:ext uri="{FF2B5EF4-FFF2-40B4-BE49-F238E27FC236}">
                  <a16:creationId xmlns:a16="http://schemas.microsoft.com/office/drawing/2014/main" id="{9E67C2CE-F8BB-1F94-D6C2-5D009F01E9CA}"/>
                </a:ext>
              </a:extLst>
            </p:cNvPr>
            <p:cNvSpPr/>
            <p:nvPr/>
          </p:nvSpPr>
          <p:spPr>
            <a:xfrm>
              <a:off x="7752866" y="2703573"/>
              <a:ext cx="4960" cy="4356"/>
            </a:xfrm>
            <a:custGeom>
              <a:avLst/>
              <a:gdLst>
                <a:gd name="connsiteX0" fmla="*/ 4960 w 4960"/>
                <a:gd name="connsiteY0" fmla="*/ 2860 h 4356"/>
                <a:gd name="connsiteX1" fmla="*/ 3627 w 4960"/>
                <a:gd name="connsiteY1" fmla="*/ 98 h 4356"/>
                <a:gd name="connsiteX2" fmla="*/ 579 w 4960"/>
                <a:gd name="connsiteY2" fmla="*/ 860 h 4356"/>
                <a:gd name="connsiteX3" fmla="*/ 2103 w 4960"/>
                <a:gd name="connsiteY3" fmla="*/ 4289 h 4356"/>
                <a:gd name="connsiteX4" fmla="*/ 4960 w 4960"/>
                <a:gd name="connsiteY4" fmla="*/ 2860 h 4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60" h="4356">
                  <a:moveTo>
                    <a:pt x="4960" y="2860"/>
                  </a:moveTo>
                  <a:cubicBezTo>
                    <a:pt x="4960" y="1812"/>
                    <a:pt x="4389" y="384"/>
                    <a:pt x="3627" y="98"/>
                  </a:cubicBezTo>
                  <a:cubicBezTo>
                    <a:pt x="2550" y="-169"/>
                    <a:pt x="1407" y="117"/>
                    <a:pt x="579" y="860"/>
                  </a:cubicBezTo>
                  <a:cubicBezTo>
                    <a:pt x="-564" y="2384"/>
                    <a:pt x="7" y="3908"/>
                    <a:pt x="2103" y="4289"/>
                  </a:cubicBezTo>
                  <a:cubicBezTo>
                    <a:pt x="4198" y="4670"/>
                    <a:pt x="4008" y="3336"/>
                    <a:pt x="4960" y="2860"/>
                  </a:cubicBezTo>
                  <a:close/>
                </a:path>
              </a:pathLst>
            </a:custGeom>
            <a:grpFill/>
            <a:ln w="9525" cap="flat">
              <a:noFill/>
              <a:prstDash val="solid"/>
              <a:miter/>
            </a:ln>
          </p:spPr>
          <p:txBody>
            <a:bodyPr rtlCol="0" anchor="ctr"/>
            <a:lstStyle/>
            <a:p>
              <a:endParaRPr lang="en-US"/>
            </a:p>
          </p:txBody>
        </p:sp>
        <p:sp>
          <p:nvSpPr>
            <p:cNvPr id="239" name="Freeform 238">
              <a:extLst>
                <a:ext uri="{FF2B5EF4-FFF2-40B4-BE49-F238E27FC236}">
                  <a16:creationId xmlns:a16="http://schemas.microsoft.com/office/drawing/2014/main" id="{3CE27E91-05BE-59AB-79F5-14AEBF505103}"/>
                </a:ext>
              </a:extLst>
            </p:cNvPr>
            <p:cNvSpPr/>
            <p:nvPr/>
          </p:nvSpPr>
          <p:spPr>
            <a:xfrm>
              <a:off x="7741642" y="2703470"/>
              <a:ext cx="4753" cy="4268"/>
            </a:xfrm>
            <a:custGeom>
              <a:avLst/>
              <a:gdLst>
                <a:gd name="connsiteX0" fmla="*/ 4754 w 4753"/>
                <a:gd name="connsiteY0" fmla="*/ 2772 h 4268"/>
                <a:gd name="connsiteX1" fmla="*/ 3516 w 4753"/>
                <a:gd name="connsiteY1" fmla="*/ 105 h 4268"/>
                <a:gd name="connsiteX2" fmla="*/ 563 w 4753"/>
                <a:gd name="connsiteY2" fmla="*/ 772 h 4268"/>
                <a:gd name="connsiteX3" fmla="*/ 1992 w 4753"/>
                <a:gd name="connsiteY3" fmla="*/ 4201 h 4268"/>
                <a:gd name="connsiteX4" fmla="*/ 4754 w 4753"/>
                <a:gd name="connsiteY4" fmla="*/ 2772 h 4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53" h="4268">
                  <a:moveTo>
                    <a:pt x="4754" y="2772"/>
                  </a:moveTo>
                  <a:cubicBezTo>
                    <a:pt x="4754" y="1820"/>
                    <a:pt x="4754" y="391"/>
                    <a:pt x="3516" y="105"/>
                  </a:cubicBezTo>
                  <a:cubicBezTo>
                    <a:pt x="2477" y="-162"/>
                    <a:pt x="1382" y="86"/>
                    <a:pt x="563" y="772"/>
                  </a:cubicBezTo>
                  <a:cubicBezTo>
                    <a:pt x="-485" y="2296"/>
                    <a:pt x="-104" y="3820"/>
                    <a:pt x="1992" y="4201"/>
                  </a:cubicBezTo>
                  <a:cubicBezTo>
                    <a:pt x="4087" y="4582"/>
                    <a:pt x="3802" y="3248"/>
                    <a:pt x="4754" y="2772"/>
                  </a:cubicBezTo>
                  <a:close/>
                </a:path>
              </a:pathLst>
            </a:custGeom>
            <a:grpFill/>
            <a:ln w="9525" cap="flat">
              <a:noFill/>
              <a:prstDash val="solid"/>
              <a:miter/>
            </a:ln>
          </p:spPr>
          <p:txBody>
            <a:bodyPr rtlCol="0" anchor="ctr"/>
            <a:lstStyle/>
            <a:p>
              <a:endParaRPr lang="en-US"/>
            </a:p>
          </p:txBody>
        </p:sp>
        <p:sp>
          <p:nvSpPr>
            <p:cNvPr id="240" name="Freeform 239">
              <a:extLst>
                <a:ext uri="{FF2B5EF4-FFF2-40B4-BE49-F238E27FC236}">
                  <a16:creationId xmlns:a16="http://schemas.microsoft.com/office/drawing/2014/main" id="{FBEA4973-506B-EFA1-794B-E1EDD013D4D9}"/>
                </a:ext>
              </a:extLst>
            </p:cNvPr>
            <p:cNvSpPr/>
            <p:nvPr/>
          </p:nvSpPr>
          <p:spPr>
            <a:xfrm>
              <a:off x="7700018" y="2703241"/>
              <a:ext cx="5039" cy="4435"/>
            </a:xfrm>
            <a:custGeom>
              <a:avLst/>
              <a:gdLst>
                <a:gd name="connsiteX0" fmla="*/ 5040 w 5039"/>
                <a:gd name="connsiteY0" fmla="*/ 3001 h 4435"/>
                <a:gd name="connsiteX1" fmla="*/ 3706 w 5039"/>
                <a:gd name="connsiteY1" fmla="*/ 144 h 4435"/>
                <a:gd name="connsiteX2" fmla="*/ 658 w 5039"/>
                <a:gd name="connsiteY2" fmla="*/ 810 h 4435"/>
                <a:gd name="connsiteX3" fmla="*/ 572 w 5039"/>
                <a:gd name="connsiteY3" fmla="*/ 3773 h 4435"/>
                <a:gd name="connsiteX4" fmla="*/ 2182 w 5039"/>
                <a:gd name="connsiteY4" fmla="*/ 4430 h 4435"/>
                <a:gd name="connsiteX5" fmla="*/ 5040 w 5039"/>
                <a:gd name="connsiteY5" fmla="*/ 3001 h 4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39" h="4435">
                  <a:moveTo>
                    <a:pt x="5040" y="3001"/>
                  </a:moveTo>
                  <a:cubicBezTo>
                    <a:pt x="5040" y="1953"/>
                    <a:pt x="4468" y="525"/>
                    <a:pt x="3706" y="144"/>
                  </a:cubicBezTo>
                  <a:cubicBezTo>
                    <a:pt x="2640" y="-190"/>
                    <a:pt x="1487" y="67"/>
                    <a:pt x="658" y="810"/>
                  </a:cubicBezTo>
                  <a:cubicBezTo>
                    <a:pt x="-180" y="1601"/>
                    <a:pt x="-227" y="2934"/>
                    <a:pt x="572" y="3773"/>
                  </a:cubicBezTo>
                  <a:cubicBezTo>
                    <a:pt x="982" y="4220"/>
                    <a:pt x="1573" y="4458"/>
                    <a:pt x="2182" y="4430"/>
                  </a:cubicBezTo>
                  <a:cubicBezTo>
                    <a:pt x="3039" y="4525"/>
                    <a:pt x="4087" y="3477"/>
                    <a:pt x="5040" y="3001"/>
                  </a:cubicBezTo>
                  <a:close/>
                </a:path>
              </a:pathLst>
            </a:custGeom>
            <a:grpFill/>
            <a:ln w="9525" cap="flat">
              <a:noFill/>
              <a:prstDash val="solid"/>
              <a:miter/>
            </a:ln>
          </p:spPr>
          <p:txBody>
            <a:bodyPr rtlCol="0" anchor="ctr"/>
            <a:lstStyle/>
            <a:p>
              <a:endParaRPr lang="en-US"/>
            </a:p>
          </p:txBody>
        </p:sp>
        <p:sp>
          <p:nvSpPr>
            <p:cNvPr id="241" name="Freeform 240">
              <a:extLst>
                <a:ext uri="{FF2B5EF4-FFF2-40B4-BE49-F238E27FC236}">
                  <a16:creationId xmlns:a16="http://schemas.microsoft.com/office/drawing/2014/main" id="{EFA6280F-3A2D-CC1F-DFEF-6649E577233F}"/>
                </a:ext>
              </a:extLst>
            </p:cNvPr>
            <p:cNvSpPr/>
            <p:nvPr/>
          </p:nvSpPr>
          <p:spPr>
            <a:xfrm>
              <a:off x="7873079" y="2765681"/>
              <a:ext cx="5048" cy="4948"/>
            </a:xfrm>
            <a:custGeom>
              <a:avLst/>
              <a:gdLst>
                <a:gd name="connsiteX0" fmla="*/ 1524 w 5048"/>
                <a:gd name="connsiteY0" fmla="*/ 188 h 4948"/>
                <a:gd name="connsiteX1" fmla="*/ 0 w 5048"/>
                <a:gd name="connsiteY1" fmla="*/ 2665 h 4948"/>
                <a:gd name="connsiteX2" fmla="*/ 2838 w 5048"/>
                <a:gd name="connsiteY2" fmla="*/ 4932 h 4948"/>
                <a:gd name="connsiteX3" fmla="*/ 3524 w 5048"/>
                <a:gd name="connsiteY3" fmla="*/ 4760 h 4948"/>
                <a:gd name="connsiteX4" fmla="*/ 5048 w 5048"/>
                <a:gd name="connsiteY4" fmla="*/ 2284 h 4948"/>
                <a:gd name="connsiteX5" fmla="*/ 2210 w 5048"/>
                <a:gd name="connsiteY5" fmla="*/ 17 h 4948"/>
                <a:gd name="connsiteX6" fmla="*/ 1524 w 5048"/>
                <a:gd name="connsiteY6" fmla="*/ 188 h 4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8" h="4948">
                  <a:moveTo>
                    <a:pt x="1524" y="188"/>
                  </a:moveTo>
                  <a:cubicBezTo>
                    <a:pt x="762" y="188"/>
                    <a:pt x="476" y="1808"/>
                    <a:pt x="0" y="2665"/>
                  </a:cubicBezTo>
                  <a:cubicBezTo>
                    <a:pt x="162" y="4075"/>
                    <a:pt x="1429" y="5094"/>
                    <a:pt x="2838" y="4932"/>
                  </a:cubicBezTo>
                  <a:cubicBezTo>
                    <a:pt x="3077" y="4903"/>
                    <a:pt x="3305" y="4846"/>
                    <a:pt x="3524" y="4760"/>
                  </a:cubicBezTo>
                  <a:cubicBezTo>
                    <a:pt x="4419" y="4246"/>
                    <a:pt x="4991" y="3312"/>
                    <a:pt x="5048" y="2284"/>
                  </a:cubicBezTo>
                  <a:cubicBezTo>
                    <a:pt x="4886" y="874"/>
                    <a:pt x="3620" y="-145"/>
                    <a:pt x="2210" y="17"/>
                  </a:cubicBezTo>
                  <a:cubicBezTo>
                    <a:pt x="1972" y="46"/>
                    <a:pt x="1743" y="103"/>
                    <a:pt x="1524" y="188"/>
                  </a:cubicBezTo>
                  <a:close/>
                </a:path>
              </a:pathLst>
            </a:custGeom>
            <a:grpFill/>
            <a:ln w="9525" cap="flat">
              <a:noFill/>
              <a:prstDash val="solid"/>
              <a:miter/>
            </a:ln>
          </p:spPr>
          <p:txBody>
            <a:bodyPr rtlCol="0" anchor="ctr"/>
            <a:lstStyle/>
            <a:p>
              <a:endParaRPr lang="en-US"/>
            </a:p>
          </p:txBody>
        </p:sp>
        <p:sp>
          <p:nvSpPr>
            <p:cNvPr id="242" name="Freeform 241">
              <a:extLst>
                <a:ext uri="{FF2B5EF4-FFF2-40B4-BE49-F238E27FC236}">
                  <a16:creationId xmlns:a16="http://schemas.microsoft.com/office/drawing/2014/main" id="{7243A0E4-DF9C-1B77-9E0E-CC1E3A6498D3}"/>
                </a:ext>
              </a:extLst>
            </p:cNvPr>
            <p:cNvSpPr/>
            <p:nvPr/>
          </p:nvSpPr>
          <p:spPr>
            <a:xfrm>
              <a:off x="7250620" y="2762512"/>
              <a:ext cx="4995" cy="5833"/>
            </a:xfrm>
            <a:custGeom>
              <a:avLst/>
              <a:gdLst>
                <a:gd name="connsiteX0" fmla="*/ 0 w 4995"/>
                <a:gd name="connsiteY0" fmla="*/ 3167 h 5833"/>
                <a:gd name="connsiteX1" fmla="*/ 1333 w 4995"/>
                <a:gd name="connsiteY1" fmla="*/ 5834 h 5833"/>
                <a:gd name="connsiteX2" fmla="*/ 4763 w 4995"/>
                <a:gd name="connsiteY2" fmla="*/ 2786 h 5833"/>
                <a:gd name="connsiteX3" fmla="*/ 3991 w 4995"/>
                <a:gd name="connsiteY3" fmla="*/ 204 h 5833"/>
                <a:gd name="connsiteX4" fmla="*/ 3524 w 4995"/>
                <a:gd name="connsiteY4" fmla="*/ 23 h 5833"/>
                <a:gd name="connsiteX5" fmla="*/ 19 w 4995"/>
                <a:gd name="connsiteY5" fmla="*/ 2766 h 5833"/>
                <a:gd name="connsiteX6" fmla="*/ 0 w 4995"/>
                <a:gd name="connsiteY6" fmla="*/ 3167 h 5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95" h="5833">
                  <a:moveTo>
                    <a:pt x="0" y="3167"/>
                  </a:moveTo>
                  <a:cubicBezTo>
                    <a:pt x="0" y="4024"/>
                    <a:pt x="762" y="5834"/>
                    <a:pt x="1333" y="5834"/>
                  </a:cubicBezTo>
                  <a:cubicBezTo>
                    <a:pt x="3524" y="5834"/>
                    <a:pt x="4191" y="4405"/>
                    <a:pt x="4763" y="2786"/>
                  </a:cubicBezTo>
                  <a:cubicBezTo>
                    <a:pt x="5267" y="1862"/>
                    <a:pt x="4924" y="709"/>
                    <a:pt x="3991" y="204"/>
                  </a:cubicBezTo>
                  <a:cubicBezTo>
                    <a:pt x="3848" y="118"/>
                    <a:pt x="3686" y="61"/>
                    <a:pt x="3524" y="23"/>
                  </a:cubicBezTo>
                  <a:cubicBezTo>
                    <a:pt x="1800" y="-186"/>
                    <a:pt x="238" y="1042"/>
                    <a:pt x="19" y="2766"/>
                  </a:cubicBezTo>
                  <a:cubicBezTo>
                    <a:pt x="10" y="2900"/>
                    <a:pt x="0" y="3033"/>
                    <a:pt x="0" y="3167"/>
                  </a:cubicBezTo>
                  <a:close/>
                </a:path>
              </a:pathLst>
            </a:custGeom>
            <a:grpFill/>
            <a:ln w="9525" cap="flat">
              <a:noFill/>
              <a:prstDash val="solid"/>
              <a:miter/>
            </a:ln>
          </p:spPr>
          <p:txBody>
            <a:bodyPr rtlCol="0" anchor="ctr"/>
            <a:lstStyle/>
            <a:p>
              <a:endParaRPr lang="en-US"/>
            </a:p>
          </p:txBody>
        </p:sp>
        <p:sp>
          <p:nvSpPr>
            <p:cNvPr id="243" name="Freeform 242">
              <a:extLst>
                <a:ext uri="{FF2B5EF4-FFF2-40B4-BE49-F238E27FC236}">
                  <a16:creationId xmlns:a16="http://schemas.microsoft.com/office/drawing/2014/main" id="{A3C85601-3CC4-8A8B-BC99-6772A5CA62FD}"/>
                </a:ext>
              </a:extLst>
            </p:cNvPr>
            <p:cNvSpPr/>
            <p:nvPr/>
          </p:nvSpPr>
          <p:spPr>
            <a:xfrm>
              <a:off x="7704391" y="2759583"/>
              <a:ext cx="4765" cy="4000"/>
            </a:xfrm>
            <a:custGeom>
              <a:avLst/>
              <a:gdLst>
                <a:gd name="connsiteX0" fmla="*/ 1334 w 4765"/>
                <a:gd name="connsiteY0" fmla="*/ 0 h 4000"/>
                <a:gd name="connsiteX1" fmla="*/ 0 w 4765"/>
                <a:gd name="connsiteY1" fmla="*/ 2858 h 4000"/>
                <a:gd name="connsiteX2" fmla="*/ 3239 w 4765"/>
                <a:gd name="connsiteY2" fmla="*/ 4000 h 4000"/>
                <a:gd name="connsiteX3" fmla="*/ 4382 w 4765"/>
                <a:gd name="connsiteY3" fmla="*/ 1238 h 4000"/>
                <a:gd name="connsiteX4" fmla="*/ 1334 w 4765"/>
                <a:gd name="connsiteY4" fmla="*/ 0 h 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5" h="4000">
                  <a:moveTo>
                    <a:pt x="1334" y="0"/>
                  </a:moveTo>
                  <a:lnTo>
                    <a:pt x="0" y="2858"/>
                  </a:lnTo>
                  <a:lnTo>
                    <a:pt x="3239" y="4000"/>
                  </a:lnTo>
                  <a:cubicBezTo>
                    <a:pt x="4572" y="3429"/>
                    <a:pt x="5239" y="2381"/>
                    <a:pt x="4382" y="1238"/>
                  </a:cubicBezTo>
                  <a:cubicBezTo>
                    <a:pt x="3524" y="95"/>
                    <a:pt x="2096" y="381"/>
                    <a:pt x="1334" y="0"/>
                  </a:cubicBezTo>
                  <a:close/>
                </a:path>
              </a:pathLst>
            </a:custGeom>
            <a:grpFill/>
            <a:ln w="9525" cap="flat">
              <a:noFill/>
              <a:prstDash val="solid"/>
              <a:miter/>
            </a:ln>
          </p:spPr>
          <p:txBody>
            <a:bodyPr rtlCol="0" anchor="ctr"/>
            <a:lstStyle/>
            <a:p>
              <a:endParaRPr lang="en-US"/>
            </a:p>
          </p:txBody>
        </p:sp>
        <p:sp>
          <p:nvSpPr>
            <p:cNvPr id="244" name="Freeform 243">
              <a:extLst>
                <a:ext uri="{FF2B5EF4-FFF2-40B4-BE49-F238E27FC236}">
                  <a16:creationId xmlns:a16="http://schemas.microsoft.com/office/drawing/2014/main" id="{7231D52A-1294-602F-D655-F92881207293}"/>
                </a:ext>
              </a:extLst>
            </p:cNvPr>
            <p:cNvSpPr/>
            <p:nvPr/>
          </p:nvSpPr>
          <p:spPr>
            <a:xfrm>
              <a:off x="7688515" y="2758993"/>
              <a:ext cx="4528" cy="4554"/>
            </a:xfrm>
            <a:custGeom>
              <a:avLst/>
              <a:gdLst>
                <a:gd name="connsiteX0" fmla="*/ 350 w 4528"/>
                <a:gd name="connsiteY0" fmla="*/ 1637 h 4554"/>
                <a:gd name="connsiteX1" fmla="*/ 1398 w 4528"/>
                <a:gd name="connsiteY1" fmla="*/ 4399 h 4554"/>
                <a:gd name="connsiteX2" fmla="*/ 4446 w 4528"/>
                <a:gd name="connsiteY2" fmla="*/ 3161 h 4554"/>
                <a:gd name="connsiteX3" fmla="*/ 3398 w 4528"/>
                <a:gd name="connsiteY3" fmla="*/ 304 h 4554"/>
                <a:gd name="connsiteX4" fmla="*/ 350 w 4528"/>
                <a:gd name="connsiteY4" fmla="*/ 1637 h 45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8" h="4554">
                  <a:moveTo>
                    <a:pt x="350" y="1637"/>
                  </a:moveTo>
                  <a:cubicBezTo>
                    <a:pt x="-507" y="2685"/>
                    <a:pt x="350" y="3828"/>
                    <a:pt x="1398" y="4399"/>
                  </a:cubicBezTo>
                  <a:cubicBezTo>
                    <a:pt x="2446" y="4971"/>
                    <a:pt x="4065" y="3828"/>
                    <a:pt x="4446" y="3161"/>
                  </a:cubicBezTo>
                  <a:cubicBezTo>
                    <a:pt x="4827" y="2494"/>
                    <a:pt x="3779" y="1256"/>
                    <a:pt x="3398" y="304"/>
                  </a:cubicBezTo>
                  <a:cubicBezTo>
                    <a:pt x="3017" y="-649"/>
                    <a:pt x="922" y="875"/>
                    <a:pt x="350" y="1637"/>
                  </a:cubicBezTo>
                  <a:close/>
                </a:path>
              </a:pathLst>
            </a:custGeom>
            <a:grpFill/>
            <a:ln w="9525" cap="flat">
              <a:noFill/>
              <a:prstDash val="solid"/>
              <a:miter/>
            </a:ln>
          </p:spPr>
          <p:txBody>
            <a:bodyPr rtlCol="0" anchor="ctr"/>
            <a:lstStyle/>
            <a:p>
              <a:endParaRPr lang="en-US"/>
            </a:p>
          </p:txBody>
        </p:sp>
        <p:sp>
          <p:nvSpPr>
            <p:cNvPr id="245" name="Freeform 244">
              <a:extLst>
                <a:ext uri="{FF2B5EF4-FFF2-40B4-BE49-F238E27FC236}">
                  <a16:creationId xmlns:a16="http://schemas.microsoft.com/office/drawing/2014/main" id="{B86E499B-D2CA-5849-D90D-1A44772E0AED}"/>
                </a:ext>
              </a:extLst>
            </p:cNvPr>
            <p:cNvSpPr/>
            <p:nvPr/>
          </p:nvSpPr>
          <p:spPr>
            <a:xfrm>
              <a:off x="7581042" y="2759561"/>
              <a:ext cx="6772" cy="4875"/>
            </a:xfrm>
            <a:custGeom>
              <a:avLst/>
              <a:gdLst>
                <a:gd name="connsiteX0" fmla="*/ 3810 w 6772"/>
                <a:gd name="connsiteY0" fmla="*/ 402 h 4875"/>
                <a:gd name="connsiteX1" fmla="*/ 0 w 6772"/>
                <a:gd name="connsiteY1" fmla="*/ 3450 h 4875"/>
                <a:gd name="connsiteX2" fmla="*/ 3143 w 6772"/>
                <a:gd name="connsiteY2" fmla="*/ 4784 h 4875"/>
                <a:gd name="connsiteX3" fmla="*/ 6763 w 6772"/>
                <a:gd name="connsiteY3" fmla="*/ 1641 h 4875"/>
                <a:gd name="connsiteX4" fmla="*/ 3810 w 6772"/>
                <a:gd name="connsiteY4" fmla="*/ 402 h 4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72" h="4875">
                  <a:moveTo>
                    <a:pt x="3810" y="402"/>
                  </a:moveTo>
                  <a:cubicBezTo>
                    <a:pt x="2096" y="974"/>
                    <a:pt x="0" y="1355"/>
                    <a:pt x="0" y="3450"/>
                  </a:cubicBezTo>
                  <a:cubicBezTo>
                    <a:pt x="0" y="3450"/>
                    <a:pt x="2000" y="4308"/>
                    <a:pt x="3143" y="4784"/>
                  </a:cubicBezTo>
                  <a:cubicBezTo>
                    <a:pt x="4286" y="5260"/>
                    <a:pt x="6953" y="3831"/>
                    <a:pt x="6763" y="1641"/>
                  </a:cubicBezTo>
                  <a:cubicBezTo>
                    <a:pt x="6572" y="-550"/>
                    <a:pt x="5239" y="-74"/>
                    <a:pt x="3810" y="402"/>
                  </a:cubicBezTo>
                  <a:close/>
                </a:path>
              </a:pathLst>
            </a:custGeom>
            <a:grpFill/>
            <a:ln w="9525" cap="flat">
              <a:noFill/>
              <a:prstDash val="solid"/>
              <a:miter/>
            </a:ln>
          </p:spPr>
          <p:txBody>
            <a:bodyPr rtlCol="0" anchor="ctr"/>
            <a:lstStyle/>
            <a:p>
              <a:endParaRPr lang="en-US"/>
            </a:p>
          </p:txBody>
        </p:sp>
        <p:sp>
          <p:nvSpPr>
            <p:cNvPr id="246" name="Freeform 245">
              <a:extLst>
                <a:ext uri="{FF2B5EF4-FFF2-40B4-BE49-F238E27FC236}">
                  <a16:creationId xmlns:a16="http://schemas.microsoft.com/office/drawing/2014/main" id="{D57D492D-3D71-A310-CFFD-98243ED7A326}"/>
                </a:ext>
              </a:extLst>
            </p:cNvPr>
            <p:cNvSpPr/>
            <p:nvPr/>
          </p:nvSpPr>
          <p:spPr>
            <a:xfrm>
              <a:off x="7509306" y="2752637"/>
              <a:ext cx="5974" cy="5231"/>
            </a:xfrm>
            <a:custGeom>
              <a:avLst/>
              <a:gdLst>
                <a:gd name="connsiteX0" fmla="*/ 2298 w 5974"/>
                <a:gd name="connsiteY0" fmla="*/ 88 h 5231"/>
                <a:gd name="connsiteX1" fmla="*/ 203 w 5974"/>
                <a:gd name="connsiteY1" fmla="*/ 3707 h 5231"/>
                <a:gd name="connsiteX2" fmla="*/ 2870 w 5974"/>
                <a:gd name="connsiteY2" fmla="*/ 5231 h 5231"/>
                <a:gd name="connsiteX3" fmla="*/ 5918 w 5974"/>
                <a:gd name="connsiteY3" fmla="*/ 2469 h 5231"/>
                <a:gd name="connsiteX4" fmla="*/ 2518 w 5974"/>
                <a:gd name="connsiteY4" fmla="*/ 40 h 5231"/>
                <a:gd name="connsiteX5" fmla="*/ 2298 w 5974"/>
                <a:gd name="connsiteY5" fmla="*/ 88 h 5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74" h="5231">
                  <a:moveTo>
                    <a:pt x="2298" y="88"/>
                  </a:moveTo>
                  <a:cubicBezTo>
                    <a:pt x="584" y="755"/>
                    <a:pt x="-464" y="1993"/>
                    <a:pt x="203" y="3707"/>
                  </a:cubicBezTo>
                  <a:cubicBezTo>
                    <a:pt x="851" y="4555"/>
                    <a:pt x="1813" y="5108"/>
                    <a:pt x="2870" y="5231"/>
                  </a:cubicBezTo>
                  <a:cubicBezTo>
                    <a:pt x="4680" y="5231"/>
                    <a:pt x="6299" y="4374"/>
                    <a:pt x="5918" y="2469"/>
                  </a:cubicBezTo>
                  <a:cubicBezTo>
                    <a:pt x="5651" y="859"/>
                    <a:pt x="4127" y="-226"/>
                    <a:pt x="2518" y="40"/>
                  </a:cubicBezTo>
                  <a:cubicBezTo>
                    <a:pt x="2441" y="59"/>
                    <a:pt x="2375" y="69"/>
                    <a:pt x="2298" y="88"/>
                  </a:cubicBezTo>
                  <a:close/>
                </a:path>
              </a:pathLst>
            </a:custGeom>
            <a:grpFill/>
            <a:ln w="9525" cap="flat">
              <a:noFill/>
              <a:prstDash val="solid"/>
              <a:miter/>
            </a:ln>
          </p:spPr>
          <p:txBody>
            <a:bodyPr rtlCol="0" anchor="ctr"/>
            <a:lstStyle/>
            <a:p>
              <a:endParaRPr lang="en-US"/>
            </a:p>
          </p:txBody>
        </p:sp>
        <p:sp>
          <p:nvSpPr>
            <p:cNvPr id="247" name="Freeform 246">
              <a:extLst>
                <a:ext uri="{FF2B5EF4-FFF2-40B4-BE49-F238E27FC236}">
                  <a16:creationId xmlns:a16="http://schemas.microsoft.com/office/drawing/2014/main" id="{2C330247-C122-0C88-F912-29C52665278C}"/>
                </a:ext>
              </a:extLst>
            </p:cNvPr>
            <p:cNvSpPr/>
            <p:nvPr/>
          </p:nvSpPr>
          <p:spPr>
            <a:xfrm>
              <a:off x="7625905" y="2704316"/>
              <a:ext cx="3679" cy="3361"/>
            </a:xfrm>
            <a:custGeom>
              <a:avLst/>
              <a:gdLst>
                <a:gd name="connsiteX0" fmla="*/ 1238 w 3679"/>
                <a:gd name="connsiteY0" fmla="*/ 3355 h 3361"/>
                <a:gd name="connsiteX1" fmla="*/ 3620 w 3679"/>
                <a:gd name="connsiteY1" fmla="*/ 1736 h 3361"/>
                <a:gd name="connsiteX2" fmla="*/ 1810 w 3679"/>
                <a:gd name="connsiteY2" fmla="*/ 21 h 3361"/>
                <a:gd name="connsiteX3" fmla="*/ 0 w 3679"/>
                <a:gd name="connsiteY3" fmla="*/ 2402 h 3361"/>
                <a:gd name="connsiteX4" fmla="*/ 1238 w 3679"/>
                <a:gd name="connsiteY4" fmla="*/ 3355 h 33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79" h="3361">
                  <a:moveTo>
                    <a:pt x="1238" y="3355"/>
                  </a:moveTo>
                  <a:cubicBezTo>
                    <a:pt x="2096" y="3355"/>
                    <a:pt x="3334" y="2498"/>
                    <a:pt x="3620" y="1736"/>
                  </a:cubicBezTo>
                  <a:cubicBezTo>
                    <a:pt x="3905" y="974"/>
                    <a:pt x="3143" y="-169"/>
                    <a:pt x="1810" y="21"/>
                  </a:cubicBezTo>
                  <a:cubicBezTo>
                    <a:pt x="1124" y="745"/>
                    <a:pt x="515" y="1545"/>
                    <a:pt x="0" y="2402"/>
                  </a:cubicBezTo>
                  <a:cubicBezTo>
                    <a:pt x="0" y="2402"/>
                    <a:pt x="953" y="3450"/>
                    <a:pt x="1238" y="3355"/>
                  </a:cubicBezTo>
                  <a:close/>
                </a:path>
              </a:pathLst>
            </a:custGeom>
            <a:grpFill/>
            <a:ln w="9525" cap="flat">
              <a:noFill/>
              <a:prstDash val="solid"/>
              <a:miter/>
            </a:ln>
          </p:spPr>
          <p:txBody>
            <a:bodyPr rtlCol="0" anchor="ctr"/>
            <a:lstStyle/>
            <a:p>
              <a:endParaRPr lang="en-US"/>
            </a:p>
          </p:txBody>
        </p:sp>
        <p:sp>
          <p:nvSpPr>
            <p:cNvPr id="248" name="Freeform 247">
              <a:extLst>
                <a:ext uri="{FF2B5EF4-FFF2-40B4-BE49-F238E27FC236}">
                  <a16:creationId xmlns:a16="http://schemas.microsoft.com/office/drawing/2014/main" id="{71D9E658-1CCD-575D-47BE-810849570AFE}"/>
                </a:ext>
              </a:extLst>
            </p:cNvPr>
            <p:cNvSpPr/>
            <p:nvPr/>
          </p:nvSpPr>
          <p:spPr>
            <a:xfrm>
              <a:off x="7432382" y="2707862"/>
              <a:ext cx="3880" cy="3426"/>
            </a:xfrm>
            <a:custGeom>
              <a:avLst/>
              <a:gdLst>
                <a:gd name="connsiteX0" fmla="*/ 1404 w 3880"/>
                <a:gd name="connsiteY0" fmla="*/ 3334 h 3426"/>
                <a:gd name="connsiteX1" fmla="*/ 3881 w 3880"/>
                <a:gd name="connsiteY1" fmla="*/ 2000 h 3426"/>
                <a:gd name="connsiteX2" fmla="*/ 1595 w 3880"/>
                <a:gd name="connsiteY2" fmla="*/ 0 h 3426"/>
                <a:gd name="connsiteX3" fmla="*/ 166 w 3880"/>
                <a:gd name="connsiteY3" fmla="*/ 2381 h 3426"/>
                <a:gd name="connsiteX4" fmla="*/ 1404 w 3880"/>
                <a:gd name="connsiteY4" fmla="*/ 3334 h 3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0" h="3426">
                  <a:moveTo>
                    <a:pt x="1404" y="3334"/>
                  </a:moveTo>
                  <a:cubicBezTo>
                    <a:pt x="2271" y="2972"/>
                    <a:pt x="3100" y="2524"/>
                    <a:pt x="3881" y="2000"/>
                  </a:cubicBezTo>
                  <a:lnTo>
                    <a:pt x="1595" y="0"/>
                  </a:lnTo>
                  <a:cubicBezTo>
                    <a:pt x="261" y="0"/>
                    <a:pt x="-310" y="1048"/>
                    <a:pt x="166" y="2381"/>
                  </a:cubicBezTo>
                  <a:cubicBezTo>
                    <a:pt x="642" y="3715"/>
                    <a:pt x="1119" y="3429"/>
                    <a:pt x="1404" y="3334"/>
                  </a:cubicBezTo>
                  <a:close/>
                </a:path>
              </a:pathLst>
            </a:custGeom>
            <a:grpFill/>
            <a:ln w="9525" cap="flat">
              <a:noFill/>
              <a:prstDash val="solid"/>
              <a:miter/>
            </a:ln>
          </p:spPr>
          <p:txBody>
            <a:bodyPr rtlCol="0" anchor="ctr"/>
            <a:lstStyle/>
            <a:p>
              <a:endParaRPr lang="en-US"/>
            </a:p>
          </p:txBody>
        </p:sp>
        <p:sp>
          <p:nvSpPr>
            <p:cNvPr id="249" name="Freeform 248">
              <a:extLst>
                <a:ext uri="{FF2B5EF4-FFF2-40B4-BE49-F238E27FC236}">
                  <a16:creationId xmlns:a16="http://schemas.microsoft.com/office/drawing/2014/main" id="{7162F922-1CDE-2DF1-031C-96543DE0F488}"/>
                </a:ext>
              </a:extLst>
            </p:cNvPr>
            <p:cNvSpPr/>
            <p:nvPr/>
          </p:nvSpPr>
          <p:spPr>
            <a:xfrm>
              <a:off x="7447567" y="2756344"/>
              <a:ext cx="3976" cy="3429"/>
            </a:xfrm>
            <a:custGeom>
              <a:avLst/>
              <a:gdLst>
                <a:gd name="connsiteX0" fmla="*/ 1554 w 3976"/>
                <a:gd name="connsiteY0" fmla="*/ 0 h 3429"/>
                <a:gd name="connsiteX1" fmla="*/ 221 w 3976"/>
                <a:gd name="connsiteY1" fmla="*/ 2381 h 3429"/>
                <a:gd name="connsiteX2" fmla="*/ 1554 w 3976"/>
                <a:gd name="connsiteY2" fmla="*/ 3429 h 3429"/>
                <a:gd name="connsiteX3" fmla="*/ 3935 w 3976"/>
                <a:gd name="connsiteY3" fmla="*/ 2191 h 3429"/>
                <a:gd name="connsiteX4" fmla="*/ 1554 w 3976"/>
                <a:gd name="connsiteY4" fmla="*/ 0 h 34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6" h="3429">
                  <a:moveTo>
                    <a:pt x="1554" y="0"/>
                  </a:moveTo>
                  <a:cubicBezTo>
                    <a:pt x="221" y="0"/>
                    <a:pt x="-351" y="1048"/>
                    <a:pt x="221" y="2381"/>
                  </a:cubicBezTo>
                  <a:cubicBezTo>
                    <a:pt x="497" y="2905"/>
                    <a:pt x="983" y="3286"/>
                    <a:pt x="1554" y="3429"/>
                  </a:cubicBezTo>
                  <a:cubicBezTo>
                    <a:pt x="2983" y="3429"/>
                    <a:pt x="4221" y="3429"/>
                    <a:pt x="3935" y="2191"/>
                  </a:cubicBezTo>
                  <a:cubicBezTo>
                    <a:pt x="3650" y="952"/>
                    <a:pt x="2411" y="762"/>
                    <a:pt x="1554" y="0"/>
                  </a:cubicBezTo>
                  <a:close/>
                </a:path>
              </a:pathLst>
            </a:custGeom>
            <a:grpFill/>
            <a:ln w="9525" cap="flat">
              <a:noFill/>
              <a:prstDash val="solid"/>
              <a:miter/>
            </a:ln>
          </p:spPr>
          <p:txBody>
            <a:bodyPr rtlCol="0" anchor="ctr"/>
            <a:lstStyle/>
            <a:p>
              <a:endParaRPr lang="en-US"/>
            </a:p>
          </p:txBody>
        </p:sp>
        <p:sp>
          <p:nvSpPr>
            <p:cNvPr id="250" name="Freeform 249">
              <a:extLst>
                <a:ext uri="{FF2B5EF4-FFF2-40B4-BE49-F238E27FC236}">
                  <a16:creationId xmlns:a16="http://schemas.microsoft.com/office/drawing/2014/main" id="{9A1F9FBF-BEA4-5929-1844-4FC89410CAAB}"/>
                </a:ext>
              </a:extLst>
            </p:cNvPr>
            <p:cNvSpPr/>
            <p:nvPr/>
          </p:nvSpPr>
          <p:spPr>
            <a:xfrm>
              <a:off x="7671125" y="2755197"/>
              <a:ext cx="4034" cy="3626"/>
            </a:xfrm>
            <a:custGeom>
              <a:avLst/>
              <a:gdLst>
                <a:gd name="connsiteX0" fmla="*/ 786 w 4034"/>
                <a:gd name="connsiteY0" fmla="*/ 100 h 3626"/>
                <a:gd name="connsiteX1" fmla="*/ 786 w 4034"/>
                <a:gd name="connsiteY1" fmla="*/ 2862 h 3626"/>
                <a:gd name="connsiteX2" fmla="*/ 3310 w 4034"/>
                <a:gd name="connsiteY2" fmla="*/ 3290 h 3626"/>
                <a:gd name="connsiteX3" fmla="*/ 3739 w 4034"/>
                <a:gd name="connsiteY3" fmla="*/ 2862 h 3626"/>
                <a:gd name="connsiteX4" fmla="*/ 3281 w 4034"/>
                <a:gd name="connsiteY4" fmla="*/ 481 h 3626"/>
                <a:gd name="connsiteX5" fmla="*/ 2500 w 4034"/>
                <a:gd name="connsiteY5" fmla="*/ 195 h 3626"/>
                <a:gd name="connsiteX6" fmla="*/ 786 w 4034"/>
                <a:gd name="connsiteY6" fmla="*/ 100 h 3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34" h="3626">
                  <a:moveTo>
                    <a:pt x="786" y="100"/>
                  </a:moveTo>
                  <a:cubicBezTo>
                    <a:pt x="-262" y="862"/>
                    <a:pt x="-262" y="1909"/>
                    <a:pt x="786" y="2862"/>
                  </a:cubicBezTo>
                  <a:cubicBezTo>
                    <a:pt x="1367" y="3681"/>
                    <a:pt x="2491" y="3871"/>
                    <a:pt x="3310" y="3290"/>
                  </a:cubicBezTo>
                  <a:cubicBezTo>
                    <a:pt x="3472" y="3176"/>
                    <a:pt x="3624" y="3024"/>
                    <a:pt x="3739" y="2862"/>
                  </a:cubicBezTo>
                  <a:cubicBezTo>
                    <a:pt x="4272" y="2081"/>
                    <a:pt x="4062" y="1014"/>
                    <a:pt x="3281" y="481"/>
                  </a:cubicBezTo>
                  <a:cubicBezTo>
                    <a:pt x="3053" y="319"/>
                    <a:pt x="2777" y="223"/>
                    <a:pt x="2500" y="195"/>
                  </a:cubicBezTo>
                  <a:cubicBezTo>
                    <a:pt x="1957" y="-24"/>
                    <a:pt x="1348" y="-62"/>
                    <a:pt x="786" y="100"/>
                  </a:cubicBezTo>
                  <a:close/>
                </a:path>
              </a:pathLst>
            </a:custGeom>
            <a:grpFill/>
            <a:ln w="9525" cap="flat">
              <a:noFill/>
              <a:prstDash val="solid"/>
              <a:miter/>
            </a:ln>
          </p:spPr>
          <p:txBody>
            <a:bodyPr rtlCol="0" anchor="ctr"/>
            <a:lstStyle/>
            <a:p>
              <a:endParaRPr lang="en-US"/>
            </a:p>
          </p:txBody>
        </p:sp>
        <p:sp>
          <p:nvSpPr>
            <p:cNvPr id="251" name="Freeform 250">
              <a:extLst>
                <a:ext uri="{FF2B5EF4-FFF2-40B4-BE49-F238E27FC236}">
                  <a16:creationId xmlns:a16="http://schemas.microsoft.com/office/drawing/2014/main" id="{25A14C55-04F0-F512-1707-1C731FAAFB14}"/>
                </a:ext>
              </a:extLst>
            </p:cNvPr>
            <p:cNvSpPr/>
            <p:nvPr/>
          </p:nvSpPr>
          <p:spPr>
            <a:xfrm>
              <a:off x="7723536" y="2755277"/>
              <a:ext cx="6572" cy="7172"/>
            </a:xfrm>
            <a:custGeom>
              <a:avLst/>
              <a:gdLst>
                <a:gd name="connsiteX0" fmla="*/ 4286 w 6572"/>
                <a:gd name="connsiteY0" fmla="*/ 20 h 7172"/>
                <a:gd name="connsiteX1" fmla="*/ 953 w 6572"/>
                <a:gd name="connsiteY1" fmla="*/ 5354 h 7172"/>
                <a:gd name="connsiteX2" fmla="*/ 0 w 6572"/>
                <a:gd name="connsiteY2" fmla="*/ 6592 h 7172"/>
                <a:gd name="connsiteX3" fmla="*/ 762 w 6572"/>
                <a:gd name="connsiteY3" fmla="*/ 7164 h 7172"/>
                <a:gd name="connsiteX4" fmla="*/ 2000 w 6572"/>
                <a:gd name="connsiteY4" fmla="*/ 6306 h 7172"/>
                <a:gd name="connsiteX5" fmla="*/ 6572 w 6572"/>
                <a:gd name="connsiteY5" fmla="*/ 1544 h 7172"/>
                <a:gd name="connsiteX6" fmla="*/ 4286 w 6572"/>
                <a:gd name="connsiteY6" fmla="*/ 20 h 7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72" h="7172">
                  <a:moveTo>
                    <a:pt x="4286" y="20"/>
                  </a:moveTo>
                  <a:cubicBezTo>
                    <a:pt x="1429" y="782"/>
                    <a:pt x="1334" y="3163"/>
                    <a:pt x="953" y="5354"/>
                  </a:cubicBezTo>
                  <a:cubicBezTo>
                    <a:pt x="581" y="5725"/>
                    <a:pt x="267" y="6144"/>
                    <a:pt x="0" y="6592"/>
                  </a:cubicBezTo>
                  <a:cubicBezTo>
                    <a:pt x="0" y="6592"/>
                    <a:pt x="571" y="7259"/>
                    <a:pt x="762" y="7164"/>
                  </a:cubicBezTo>
                  <a:cubicBezTo>
                    <a:pt x="1210" y="6935"/>
                    <a:pt x="1629" y="6649"/>
                    <a:pt x="2000" y="6306"/>
                  </a:cubicBezTo>
                  <a:cubicBezTo>
                    <a:pt x="4191" y="5259"/>
                    <a:pt x="6287" y="4020"/>
                    <a:pt x="6572" y="1544"/>
                  </a:cubicBezTo>
                  <a:cubicBezTo>
                    <a:pt x="6572" y="1068"/>
                    <a:pt x="4858" y="-171"/>
                    <a:pt x="4286" y="20"/>
                  </a:cubicBezTo>
                  <a:close/>
                </a:path>
              </a:pathLst>
            </a:custGeom>
            <a:grpFill/>
            <a:ln w="9525" cap="flat">
              <a:noFill/>
              <a:prstDash val="solid"/>
              <a:miter/>
            </a:ln>
          </p:spPr>
          <p:txBody>
            <a:bodyPr rtlCol="0" anchor="ctr"/>
            <a:lstStyle/>
            <a:p>
              <a:endParaRPr lang="en-US"/>
            </a:p>
          </p:txBody>
        </p:sp>
        <p:sp>
          <p:nvSpPr>
            <p:cNvPr id="252" name="Freeform 251">
              <a:extLst>
                <a:ext uri="{FF2B5EF4-FFF2-40B4-BE49-F238E27FC236}">
                  <a16:creationId xmlns:a16="http://schemas.microsoft.com/office/drawing/2014/main" id="{EB4D572C-5BB7-F049-624E-E18BC990497C}"/>
                </a:ext>
              </a:extLst>
            </p:cNvPr>
            <p:cNvSpPr/>
            <p:nvPr/>
          </p:nvSpPr>
          <p:spPr>
            <a:xfrm>
              <a:off x="7742251" y="2755321"/>
              <a:ext cx="3484" cy="2833"/>
            </a:xfrm>
            <a:custGeom>
              <a:avLst/>
              <a:gdLst>
                <a:gd name="connsiteX0" fmla="*/ 50 w 3484"/>
                <a:gd name="connsiteY0" fmla="*/ 166 h 2833"/>
                <a:gd name="connsiteX1" fmla="*/ 50 w 3484"/>
                <a:gd name="connsiteY1" fmla="*/ 2833 h 2833"/>
                <a:gd name="connsiteX2" fmla="*/ 3003 w 3484"/>
                <a:gd name="connsiteY2" fmla="*/ 2833 h 2833"/>
                <a:gd name="connsiteX3" fmla="*/ 2145 w 3484"/>
                <a:gd name="connsiteY3" fmla="*/ 357 h 2833"/>
                <a:gd name="connsiteX4" fmla="*/ 50 w 3484"/>
                <a:gd name="connsiteY4" fmla="*/ 166 h 2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84" h="2833">
                  <a:moveTo>
                    <a:pt x="50" y="166"/>
                  </a:moveTo>
                  <a:cubicBezTo>
                    <a:pt x="-17" y="1052"/>
                    <a:pt x="-17" y="1947"/>
                    <a:pt x="50" y="2833"/>
                  </a:cubicBezTo>
                  <a:lnTo>
                    <a:pt x="3003" y="2833"/>
                  </a:lnTo>
                  <a:cubicBezTo>
                    <a:pt x="3860" y="1595"/>
                    <a:pt x="3574" y="738"/>
                    <a:pt x="2145" y="357"/>
                  </a:cubicBezTo>
                  <a:cubicBezTo>
                    <a:pt x="717" y="-24"/>
                    <a:pt x="145" y="-120"/>
                    <a:pt x="50" y="166"/>
                  </a:cubicBezTo>
                  <a:close/>
                </a:path>
              </a:pathLst>
            </a:custGeom>
            <a:grpFill/>
            <a:ln w="9525" cap="flat">
              <a:noFill/>
              <a:prstDash val="solid"/>
              <a:miter/>
            </a:ln>
          </p:spPr>
          <p:txBody>
            <a:bodyPr rtlCol="0" anchor="ctr"/>
            <a:lstStyle/>
            <a:p>
              <a:endParaRPr lang="en-US"/>
            </a:p>
          </p:txBody>
        </p:sp>
        <p:sp>
          <p:nvSpPr>
            <p:cNvPr id="253" name="Freeform 252">
              <a:extLst>
                <a:ext uri="{FF2B5EF4-FFF2-40B4-BE49-F238E27FC236}">
                  <a16:creationId xmlns:a16="http://schemas.microsoft.com/office/drawing/2014/main" id="{71C78338-95AC-DA6C-A585-3BA94C015815}"/>
                </a:ext>
              </a:extLst>
            </p:cNvPr>
            <p:cNvSpPr/>
            <p:nvPr/>
          </p:nvSpPr>
          <p:spPr>
            <a:xfrm>
              <a:off x="6618536" y="2723913"/>
              <a:ext cx="4100" cy="3932"/>
            </a:xfrm>
            <a:custGeom>
              <a:avLst/>
              <a:gdLst>
                <a:gd name="connsiteX0" fmla="*/ 2481 w 4100"/>
                <a:gd name="connsiteY0" fmla="*/ 3475 h 3932"/>
                <a:gd name="connsiteX1" fmla="*/ 4101 w 4100"/>
                <a:gd name="connsiteY1" fmla="*/ 903 h 3932"/>
                <a:gd name="connsiteX2" fmla="*/ 1243 w 4100"/>
                <a:gd name="connsiteY2" fmla="*/ 46 h 3932"/>
                <a:gd name="connsiteX3" fmla="*/ 5 w 4100"/>
                <a:gd name="connsiteY3" fmla="*/ 2522 h 3932"/>
                <a:gd name="connsiteX4" fmla="*/ 1453 w 4100"/>
                <a:gd name="connsiteY4" fmla="*/ 3932 h 3932"/>
                <a:gd name="connsiteX5" fmla="*/ 2481 w 4100"/>
                <a:gd name="connsiteY5" fmla="*/ 3475 h 3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0" h="3932">
                  <a:moveTo>
                    <a:pt x="2481" y="3475"/>
                  </a:moveTo>
                  <a:cubicBezTo>
                    <a:pt x="3243" y="2903"/>
                    <a:pt x="3529" y="1760"/>
                    <a:pt x="4101" y="903"/>
                  </a:cubicBezTo>
                  <a:cubicBezTo>
                    <a:pt x="3148" y="903"/>
                    <a:pt x="1910" y="-240"/>
                    <a:pt x="1243" y="46"/>
                  </a:cubicBezTo>
                  <a:cubicBezTo>
                    <a:pt x="415" y="589"/>
                    <a:pt x="-52" y="1532"/>
                    <a:pt x="5" y="2522"/>
                  </a:cubicBezTo>
                  <a:cubicBezTo>
                    <a:pt x="14" y="3313"/>
                    <a:pt x="662" y="3942"/>
                    <a:pt x="1453" y="3932"/>
                  </a:cubicBezTo>
                  <a:cubicBezTo>
                    <a:pt x="1843" y="3923"/>
                    <a:pt x="2215" y="3761"/>
                    <a:pt x="2481" y="3475"/>
                  </a:cubicBezTo>
                  <a:close/>
                </a:path>
              </a:pathLst>
            </a:custGeom>
            <a:grpFill/>
            <a:ln w="9525" cap="flat">
              <a:noFill/>
              <a:prstDash val="solid"/>
              <a:miter/>
            </a:ln>
          </p:spPr>
          <p:txBody>
            <a:bodyPr rtlCol="0" anchor="ctr"/>
            <a:lstStyle/>
            <a:p>
              <a:endParaRPr lang="en-US"/>
            </a:p>
          </p:txBody>
        </p:sp>
        <p:sp>
          <p:nvSpPr>
            <p:cNvPr id="254" name="Freeform 253">
              <a:extLst>
                <a:ext uri="{FF2B5EF4-FFF2-40B4-BE49-F238E27FC236}">
                  <a16:creationId xmlns:a16="http://schemas.microsoft.com/office/drawing/2014/main" id="{9A9B760B-00E8-0672-76A0-826FE444C4D5}"/>
                </a:ext>
              </a:extLst>
            </p:cNvPr>
            <p:cNvSpPr/>
            <p:nvPr/>
          </p:nvSpPr>
          <p:spPr>
            <a:xfrm>
              <a:off x="6563486" y="2724290"/>
              <a:ext cx="4095" cy="3905"/>
            </a:xfrm>
            <a:custGeom>
              <a:avLst/>
              <a:gdLst>
                <a:gd name="connsiteX0" fmla="*/ 4096 w 4095"/>
                <a:gd name="connsiteY0" fmla="*/ 1383 h 3905"/>
                <a:gd name="connsiteX1" fmla="*/ 1524 w 4095"/>
                <a:gd name="connsiteY1" fmla="*/ 431 h 3905"/>
                <a:gd name="connsiteX2" fmla="*/ 0 w 4095"/>
                <a:gd name="connsiteY2" fmla="*/ 3002 h 3905"/>
                <a:gd name="connsiteX3" fmla="*/ 2667 w 4095"/>
                <a:gd name="connsiteY3" fmla="*/ 3860 h 3905"/>
                <a:gd name="connsiteX4" fmla="*/ 4096 w 4095"/>
                <a:gd name="connsiteY4" fmla="*/ 1383 h 3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5" h="3905">
                  <a:moveTo>
                    <a:pt x="4096" y="1383"/>
                  </a:moveTo>
                  <a:cubicBezTo>
                    <a:pt x="3620" y="50"/>
                    <a:pt x="2667" y="-427"/>
                    <a:pt x="1524" y="431"/>
                  </a:cubicBezTo>
                  <a:cubicBezTo>
                    <a:pt x="876" y="1193"/>
                    <a:pt x="353" y="2059"/>
                    <a:pt x="0" y="3002"/>
                  </a:cubicBezTo>
                  <a:cubicBezTo>
                    <a:pt x="953" y="3002"/>
                    <a:pt x="2191" y="4145"/>
                    <a:pt x="2667" y="3860"/>
                  </a:cubicBezTo>
                  <a:cubicBezTo>
                    <a:pt x="3143" y="3574"/>
                    <a:pt x="3620" y="2240"/>
                    <a:pt x="4096" y="1383"/>
                  </a:cubicBezTo>
                  <a:close/>
                </a:path>
              </a:pathLst>
            </a:custGeom>
            <a:grpFill/>
            <a:ln w="9525" cap="flat">
              <a:noFill/>
              <a:prstDash val="solid"/>
              <a:miter/>
            </a:ln>
          </p:spPr>
          <p:txBody>
            <a:bodyPr rtlCol="0" anchor="ctr"/>
            <a:lstStyle/>
            <a:p>
              <a:endParaRPr lang="en-US"/>
            </a:p>
          </p:txBody>
        </p:sp>
        <p:sp>
          <p:nvSpPr>
            <p:cNvPr id="255" name="Freeform 254">
              <a:extLst>
                <a:ext uri="{FF2B5EF4-FFF2-40B4-BE49-F238E27FC236}">
                  <a16:creationId xmlns:a16="http://schemas.microsoft.com/office/drawing/2014/main" id="{D7D9AD2D-E6D1-0AEF-3185-91152311A519}"/>
                </a:ext>
              </a:extLst>
            </p:cNvPr>
            <p:cNvSpPr/>
            <p:nvPr/>
          </p:nvSpPr>
          <p:spPr>
            <a:xfrm>
              <a:off x="7886819" y="2705433"/>
              <a:ext cx="4452" cy="2667"/>
            </a:xfrm>
            <a:custGeom>
              <a:avLst/>
              <a:gdLst>
                <a:gd name="connsiteX0" fmla="*/ 4453 w 4452"/>
                <a:gd name="connsiteY0" fmla="*/ 2238 h 2667"/>
                <a:gd name="connsiteX1" fmla="*/ 2738 w 4452"/>
                <a:gd name="connsiteY1" fmla="*/ 143 h 2667"/>
                <a:gd name="connsiteX2" fmla="*/ 929 w 4452"/>
                <a:gd name="connsiteY2" fmla="*/ 143 h 2667"/>
                <a:gd name="connsiteX3" fmla="*/ 929 w 4452"/>
                <a:gd name="connsiteY3" fmla="*/ 2524 h 2667"/>
                <a:gd name="connsiteX4" fmla="*/ 4453 w 4452"/>
                <a:gd name="connsiteY4" fmla="*/ 2238 h 2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52" h="2667">
                  <a:moveTo>
                    <a:pt x="4453" y="2238"/>
                  </a:moveTo>
                  <a:cubicBezTo>
                    <a:pt x="4453" y="1095"/>
                    <a:pt x="4453" y="333"/>
                    <a:pt x="2738" y="143"/>
                  </a:cubicBezTo>
                  <a:cubicBezTo>
                    <a:pt x="2148" y="-48"/>
                    <a:pt x="1519" y="-48"/>
                    <a:pt x="929" y="143"/>
                  </a:cubicBezTo>
                  <a:cubicBezTo>
                    <a:pt x="-310" y="1000"/>
                    <a:pt x="-310" y="2143"/>
                    <a:pt x="929" y="2524"/>
                  </a:cubicBezTo>
                  <a:cubicBezTo>
                    <a:pt x="2167" y="2905"/>
                    <a:pt x="3405" y="2429"/>
                    <a:pt x="4453" y="2238"/>
                  </a:cubicBezTo>
                  <a:close/>
                </a:path>
              </a:pathLst>
            </a:custGeom>
            <a:grpFill/>
            <a:ln w="9525" cap="flat">
              <a:noFill/>
              <a:prstDash val="solid"/>
              <a:miter/>
            </a:ln>
          </p:spPr>
          <p:txBody>
            <a:bodyPr rtlCol="0" anchor="ctr"/>
            <a:lstStyle/>
            <a:p>
              <a:endParaRPr lang="en-US"/>
            </a:p>
          </p:txBody>
        </p:sp>
        <p:sp>
          <p:nvSpPr>
            <p:cNvPr id="320" name="Freeform 319">
              <a:extLst>
                <a:ext uri="{FF2B5EF4-FFF2-40B4-BE49-F238E27FC236}">
                  <a16:creationId xmlns:a16="http://schemas.microsoft.com/office/drawing/2014/main" id="{6C8407DB-A447-9DA7-4067-145B908991F8}"/>
                </a:ext>
              </a:extLst>
            </p:cNvPr>
            <p:cNvSpPr/>
            <p:nvPr/>
          </p:nvSpPr>
          <p:spPr>
            <a:xfrm>
              <a:off x="8145875" y="2775966"/>
              <a:ext cx="2571" cy="1619"/>
            </a:xfrm>
            <a:custGeom>
              <a:avLst/>
              <a:gdLst>
                <a:gd name="connsiteX0" fmla="*/ 1334 w 2571"/>
                <a:gd name="connsiteY0" fmla="*/ 0 h 1619"/>
                <a:gd name="connsiteX1" fmla="*/ 0 w 2571"/>
                <a:gd name="connsiteY1" fmla="*/ 667 h 1619"/>
                <a:gd name="connsiteX2" fmla="*/ 1143 w 2571"/>
                <a:gd name="connsiteY2" fmla="*/ 1619 h 1619"/>
                <a:gd name="connsiteX3" fmla="*/ 2572 w 2571"/>
                <a:gd name="connsiteY3" fmla="*/ 952 h 1619"/>
                <a:gd name="connsiteX4" fmla="*/ 1334 w 2571"/>
                <a:gd name="connsiteY4" fmla="*/ 0 h 1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1" h="1619">
                  <a:moveTo>
                    <a:pt x="1334" y="0"/>
                  </a:moveTo>
                  <a:cubicBezTo>
                    <a:pt x="857" y="0"/>
                    <a:pt x="381" y="476"/>
                    <a:pt x="0" y="667"/>
                  </a:cubicBezTo>
                  <a:lnTo>
                    <a:pt x="1143" y="1619"/>
                  </a:lnTo>
                  <a:lnTo>
                    <a:pt x="2572" y="952"/>
                  </a:lnTo>
                  <a:cubicBezTo>
                    <a:pt x="2096" y="571"/>
                    <a:pt x="1810" y="95"/>
                    <a:pt x="1334" y="0"/>
                  </a:cubicBezTo>
                  <a:close/>
                </a:path>
              </a:pathLst>
            </a:custGeom>
            <a:grpFill/>
            <a:ln w="9525" cap="flat">
              <a:noFill/>
              <a:prstDash val="solid"/>
              <a:miter/>
            </a:ln>
          </p:spPr>
          <p:txBody>
            <a:bodyPr rtlCol="0" anchor="ctr"/>
            <a:lstStyle/>
            <a:p>
              <a:endParaRPr lang="en-US"/>
            </a:p>
          </p:txBody>
        </p:sp>
        <p:sp>
          <p:nvSpPr>
            <p:cNvPr id="321" name="Freeform 320">
              <a:extLst>
                <a:ext uri="{FF2B5EF4-FFF2-40B4-BE49-F238E27FC236}">
                  <a16:creationId xmlns:a16="http://schemas.microsoft.com/office/drawing/2014/main" id="{2C8E88AF-B6FB-0987-1432-C83EC2515641}"/>
                </a:ext>
              </a:extLst>
            </p:cNvPr>
            <p:cNvSpPr/>
            <p:nvPr/>
          </p:nvSpPr>
          <p:spPr>
            <a:xfrm>
              <a:off x="8167020" y="2767203"/>
              <a:ext cx="1333" cy="1333"/>
            </a:xfrm>
            <a:custGeom>
              <a:avLst/>
              <a:gdLst>
                <a:gd name="connsiteX0" fmla="*/ 762 w 1333"/>
                <a:gd name="connsiteY0" fmla="*/ 0 h 1333"/>
                <a:gd name="connsiteX1" fmla="*/ 0 w 1333"/>
                <a:gd name="connsiteY1" fmla="*/ 1143 h 1333"/>
                <a:gd name="connsiteX2" fmla="*/ 1334 w 1333"/>
                <a:gd name="connsiteY2" fmla="*/ 1333 h 1333"/>
                <a:gd name="connsiteX3" fmla="*/ 762 w 1333"/>
                <a:gd name="connsiteY3" fmla="*/ 0 h 1333"/>
              </a:gdLst>
              <a:ahLst/>
              <a:cxnLst>
                <a:cxn ang="0">
                  <a:pos x="connsiteX0" y="connsiteY0"/>
                </a:cxn>
                <a:cxn ang="0">
                  <a:pos x="connsiteX1" y="connsiteY1"/>
                </a:cxn>
                <a:cxn ang="0">
                  <a:pos x="connsiteX2" y="connsiteY2"/>
                </a:cxn>
                <a:cxn ang="0">
                  <a:pos x="connsiteX3" y="connsiteY3"/>
                </a:cxn>
              </a:cxnLst>
              <a:rect l="l" t="t" r="r" b="b"/>
              <a:pathLst>
                <a:path w="1333" h="1333">
                  <a:moveTo>
                    <a:pt x="762" y="0"/>
                  </a:moveTo>
                  <a:lnTo>
                    <a:pt x="0" y="1143"/>
                  </a:lnTo>
                  <a:lnTo>
                    <a:pt x="1334" y="1333"/>
                  </a:lnTo>
                  <a:lnTo>
                    <a:pt x="762" y="0"/>
                  </a:lnTo>
                  <a:close/>
                </a:path>
              </a:pathLst>
            </a:custGeom>
            <a:grpFill/>
            <a:ln w="9525" cap="flat">
              <a:noFill/>
              <a:prstDash val="solid"/>
              <a:miter/>
            </a:ln>
          </p:spPr>
          <p:txBody>
            <a:bodyPr rtlCol="0" anchor="ctr"/>
            <a:lstStyle/>
            <a:p>
              <a:endParaRPr lang="en-US"/>
            </a:p>
          </p:txBody>
        </p:sp>
        <p:sp>
          <p:nvSpPr>
            <p:cNvPr id="322" name="Freeform 321">
              <a:extLst>
                <a:ext uri="{FF2B5EF4-FFF2-40B4-BE49-F238E27FC236}">
                  <a16:creationId xmlns:a16="http://schemas.microsoft.com/office/drawing/2014/main" id="{4AE5C8F7-2B8E-2973-0776-0942B4DC05D1}"/>
                </a:ext>
              </a:extLst>
            </p:cNvPr>
            <p:cNvSpPr/>
            <p:nvPr/>
          </p:nvSpPr>
          <p:spPr>
            <a:xfrm>
              <a:off x="7944883" y="2757106"/>
              <a:ext cx="1538" cy="2427"/>
            </a:xfrm>
            <a:custGeom>
              <a:avLst/>
              <a:gdLst>
                <a:gd name="connsiteX0" fmla="*/ 1538 w 1538"/>
                <a:gd name="connsiteY0" fmla="*/ 1429 h 2427"/>
                <a:gd name="connsiteX1" fmla="*/ 1538 w 1538"/>
                <a:gd name="connsiteY1" fmla="*/ 0 h 2427"/>
                <a:gd name="connsiteX2" fmla="*/ 586 w 1538"/>
                <a:gd name="connsiteY2" fmla="*/ 1714 h 2427"/>
                <a:gd name="connsiteX3" fmla="*/ 1538 w 1538"/>
                <a:gd name="connsiteY3" fmla="*/ 1429 h 2427"/>
              </a:gdLst>
              <a:ahLst/>
              <a:cxnLst>
                <a:cxn ang="0">
                  <a:pos x="connsiteX0" y="connsiteY0"/>
                </a:cxn>
                <a:cxn ang="0">
                  <a:pos x="connsiteX1" y="connsiteY1"/>
                </a:cxn>
                <a:cxn ang="0">
                  <a:pos x="connsiteX2" y="connsiteY2"/>
                </a:cxn>
                <a:cxn ang="0">
                  <a:pos x="connsiteX3" y="connsiteY3"/>
                </a:cxn>
              </a:cxnLst>
              <a:rect l="l" t="t" r="r" b="b"/>
              <a:pathLst>
                <a:path w="1538" h="2427">
                  <a:moveTo>
                    <a:pt x="1538" y="1429"/>
                  </a:moveTo>
                  <a:cubicBezTo>
                    <a:pt x="1538" y="952"/>
                    <a:pt x="1538" y="0"/>
                    <a:pt x="1538" y="0"/>
                  </a:cubicBezTo>
                  <a:cubicBezTo>
                    <a:pt x="-81" y="0"/>
                    <a:pt x="-462" y="0"/>
                    <a:pt x="586" y="1714"/>
                  </a:cubicBezTo>
                  <a:cubicBezTo>
                    <a:pt x="1634" y="3429"/>
                    <a:pt x="1062" y="1524"/>
                    <a:pt x="1538" y="1429"/>
                  </a:cubicBezTo>
                  <a:close/>
                </a:path>
              </a:pathLst>
            </a:custGeom>
            <a:grpFill/>
            <a:ln w="9525" cap="flat">
              <a:noFill/>
              <a:prstDash val="solid"/>
              <a:miter/>
            </a:ln>
          </p:spPr>
          <p:txBody>
            <a:bodyPr rtlCol="0" anchor="ctr"/>
            <a:lstStyle/>
            <a:p>
              <a:endParaRPr lang="en-US"/>
            </a:p>
          </p:txBody>
        </p:sp>
        <p:sp>
          <p:nvSpPr>
            <p:cNvPr id="323" name="Freeform 322">
              <a:extLst>
                <a:ext uri="{FF2B5EF4-FFF2-40B4-BE49-F238E27FC236}">
                  <a16:creationId xmlns:a16="http://schemas.microsoft.com/office/drawing/2014/main" id="{B7FF5781-3FA3-A322-1126-1606016FDCBF}"/>
                </a:ext>
              </a:extLst>
            </p:cNvPr>
            <p:cNvSpPr/>
            <p:nvPr/>
          </p:nvSpPr>
          <p:spPr>
            <a:xfrm>
              <a:off x="7568074" y="2754608"/>
              <a:ext cx="11539" cy="10784"/>
            </a:xfrm>
            <a:custGeom>
              <a:avLst/>
              <a:gdLst>
                <a:gd name="connsiteX0" fmla="*/ 5634 w 11539"/>
                <a:gd name="connsiteY0" fmla="*/ 2212 h 10784"/>
                <a:gd name="connsiteX1" fmla="*/ 1824 w 11539"/>
                <a:gd name="connsiteY1" fmla="*/ 5451 h 10784"/>
                <a:gd name="connsiteX2" fmla="*/ 1824 w 11539"/>
                <a:gd name="connsiteY2" fmla="*/ 10784 h 10784"/>
                <a:gd name="connsiteX3" fmla="*/ 5920 w 11539"/>
                <a:gd name="connsiteY3" fmla="*/ 8498 h 10784"/>
                <a:gd name="connsiteX4" fmla="*/ 7444 w 11539"/>
                <a:gd name="connsiteY4" fmla="*/ 4022 h 10784"/>
                <a:gd name="connsiteX5" fmla="*/ 11540 w 11539"/>
                <a:gd name="connsiteY5" fmla="*/ 1259 h 10784"/>
                <a:gd name="connsiteX6" fmla="*/ 5634 w 11539"/>
                <a:gd name="connsiteY6" fmla="*/ 2212 h 10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39" h="10784">
                  <a:moveTo>
                    <a:pt x="5634" y="2212"/>
                  </a:moveTo>
                  <a:cubicBezTo>
                    <a:pt x="4263" y="3164"/>
                    <a:pt x="2986" y="4250"/>
                    <a:pt x="1824" y="5451"/>
                  </a:cubicBezTo>
                  <a:cubicBezTo>
                    <a:pt x="491" y="7070"/>
                    <a:pt x="-1509" y="9165"/>
                    <a:pt x="1824" y="10784"/>
                  </a:cubicBezTo>
                  <a:cubicBezTo>
                    <a:pt x="2586" y="10784"/>
                    <a:pt x="4968" y="9642"/>
                    <a:pt x="5920" y="8498"/>
                  </a:cubicBezTo>
                  <a:cubicBezTo>
                    <a:pt x="6701" y="7108"/>
                    <a:pt x="7216" y="5593"/>
                    <a:pt x="7444" y="4022"/>
                  </a:cubicBezTo>
                  <a:lnTo>
                    <a:pt x="11540" y="1259"/>
                  </a:lnTo>
                  <a:cubicBezTo>
                    <a:pt x="8778" y="-1312"/>
                    <a:pt x="7158" y="593"/>
                    <a:pt x="5634" y="2212"/>
                  </a:cubicBezTo>
                  <a:close/>
                </a:path>
              </a:pathLst>
            </a:custGeom>
            <a:grpFill/>
            <a:ln w="9525" cap="flat">
              <a:noFill/>
              <a:prstDash val="solid"/>
              <a:miter/>
            </a:ln>
          </p:spPr>
          <p:txBody>
            <a:bodyPr rtlCol="0" anchor="ctr"/>
            <a:lstStyle/>
            <a:p>
              <a:endParaRPr lang="en-US"/>
            </a:p>
          </p:txBody>
        </p:sp>
        <p:sp>
          <p:nvSpPr>
            <p:cNvPr id="324" name="Freeform 323">
              <a:extLst>
                <a:ext uri="{FF2B5EF4-FFF2-40B4-BE49-F238E27FC236}">
                  <a16:creationId xmlns:a16="http://schemas.microsoft.com/office/drawing/2014/main" id="{EB781FFA-28BF-BC62-3D76-9EC56C6BE9B8}"/>
                </a:ext>
              </a:extLst>
            </p:cNvPr>
            <p:cNvSpPr/>
            <p:nvPr/>
          </p:nvSpPr>
          <p:spPr>
            <a:xfrm>
              <a:off x="7490841" y="2755331"/>
              <a:ext cx="1365" cy="1468"/>
            </a:xfrm>
            <a:custGeom>
              <a:avLst/>
              <a:gdLst>
                <a:gd name="connsiteX0" fmla="*/ 0 w 1365"/>
                <a:gd name="connsiteY0" fmla="*/ 251 h 1468"/>
                <a:gd name="connsiteX1" fmla="*/ 0 w 1365"/>
                <a:gd name="connsiteY1" fmla="*/ 1299 h 1468"/>
                <a:gd name="connsiteX2" fmla="*/ 1238 w 1365"/>
                <a:gd name="connsiteY2" fmla="*/ 1299 h 1468"/>
                <a:gd name="connsiteX3" fmla="*/ 1238 w 1365"/>
                <a:gd name="connsiteY3" fmla="*/ 251 h 1468"/>
                <a:gd name="connsiteX4" fmla="*/ 0 w 1365"/>
                <a:gd name="connsiteY4" fmla="*/ 251 h 1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5" h="1468">
                  <a:moveTo>
                    <a:pt x="0" y="251"/>
                  </a:moveTo>
                  <a:cubicBezTo>
                    <a:pt x="0" y="251"/>
                    <a:pt x="0" y="918"/>
                    <a:pt x="0" y="1299"/>
                  </a:cubicBezTo>
                  <a:cubicBezTo>
                    <a:pt x="0" y="1680"/>
                    <a:pt x="953" y="1299"/>
                    <a:pt x="1238" y="1299"/>
                  </a:cubicBezTo>
                  <a:cubicBezTo>
                    <a:pt x="1524" y="1299"/>
                    <a:pt x="1238" y="632"/>
                    <a:pt x="1238" y="251"/>
                  </a:cubicBezTo>
                  <a:cubicBezTo>
                    <a:pt x="1238" y="-130"/>
                    <a:pt x="286" y="-34"/>
                    <a:pt x="0" y="251"/>
                  </a:cubicBezTo>
                  <a:close/>
                </a:path>
              </a:pathLst>
            </a:custGeom>
            <a:grpFill/>
            <a:ln w="9525" cap="flat">
              <a:noFill/>
              <a:prstDash val="solid"/>
              <a:miter/>
            </a:ln>
          </p:spPr>
          <p:txBody>
            <a:bodyPr rtlCol="0" anchor="ctr"/>
            <a:lstStyle/>
            <a:p>
              <a:endParaRPr lang="en-US"/>
            </a:p>
          </p:txBody>
        </p:sp>
        <p:sp>
          <p:nvSpPr>
            <p:cNvPr id="325" name="Freeform 324">
              <a:extLst>
                <a:ext uri="{FF2B5EF4-FFF2-40B4-BE49-F238E27FC236}">
                  <a16:creationId xmlns:a16="http://schemas.microsoft.com/office/drawing/2014/main" id="{C5F1383E-AF4B-BEC3-A3FE-37891F6D67FA}"/>
                </a:ext>
              </a:extLst>
            </p:cNvPr>
            <p:cNvSpPr/>
            <p:nvPr/>
          </p:nvSpPr>
          <p:spPr>
            <a:xfrm>
              <a:off x="7191153" y="2714434"/>
              <a:ext cx="1650" cy="2190"/>
            </a:xfrm>
            <a:custGeom>
              <a:avLst/>
              <a:gdLst>
                <a:gd name="connsiteX0" fmla="*/ 1650 w 1650"/>
                <a:gd name="connsiteY0" fmla="*/ 1238 h 2190"/>
                <a:gd name="connsiteX1" fmla="*/ 984 w 1650"/>
                <a:gd name="connsiteY1" fmla="*/ 0 h 2190"/>
                <a:gd name="connsiteX2" fmla="*/ 31 w 1650"/>
                <a:gd name="connsiteY2" fmla="*/ 1048 h 2190"/>
                <a:gd name="connsiteX3" fmla="*/ 698 w 1650"/>
                <a:gd name="connsiteY3" fmla="*/ 2191 h 2190"/>
              </a:gdLst>
              <a:ahLst/>
              <a:cxnLst>
                <a:cxn ang="0">
                  <a:pos x="connsiteX0" y="connsiteY0"/>
                </a:cxn>
                <a:cxn ang="0">
                  <a:pos x="connsiteX1" y="connsiteY1"/>
                </a:cxn>
                <a:cxn ang="0">
                  <a:pos x="connsiteX2" y="connsiteY2"/>
                </a:cxn>
                <a:cxn ang="0">
                  <a:pos x="connsiteX3" y="connsiteY3"/>
                </a:cxn>
              </a:cxnLst>
              <a:rect l="l" t="t" r="r" b="b"/>
              <a:pathLst>
                <a:path w="1650" h="2190">
                  <a:moveTo>
                    <a:pt x="1650" y="1238"/>
                  </a:moveTo>
                  <a:lnTo>
                    <a:pt x="984" y="0"/>
                  </a:lnTo>
                  <a:cubicBezTo>
                    <a:pt x="984" y="0"/>
                    <a:pt x="126" y="667"/>
                    <a:pt x="31" y="1048"/>
                  </a:cubicBezTo>
                  <a:cubicBezTo>
                    <a:pt x="-64" y="1429"/>
                    <a:pt x="31" y="1810"/>
                    <a:pt x="698" y="2191"/>
                  </a:cubicBezTo>
                  <a:close/>
                </a:path>
              </a:pathLst>
            </a:custGeom>
            <a:grpFill/>
            <a:ln w="9525" cap="flat">
              <a:noFill/>
              <a:prstDash val="solid"/>
              <a:miter/>
            </a:ln>
          </p:spPr>
          <p:txBody>
            <a:bodyPr rtlCol="0" anchor="ctr"/>
            <a:lstStyle/>
            <a:p>
              <a:endParaRPr lang="en-US"/>
            </a:p>
          </p:txBody>
        </p:sp>
        <p:sp>
          <p:nvSpPr>
            <p:cNvPr id="326" name="Freeform 325">
              <a:extLst>
                <a:ext uri="{FF2B5EF4-FFF2-40B4-BE49-F238E27FC236}">
                  <a16:creationId xmlns:a16="http://schemas.microsoft.com/office/drawing/2014/main" id="{0CE9740D-1AFB-819B-2DB7-C715D657484E}"/>
                </a:ext>
              </a:extLst>
            </p:cNvPr>
            <p:cNvSpPr/>
            <p:nvPr/>
          </p:nvSpPr>
          <p:spPr>
            <a:xfrm>
              <a:off x="7772230" y="2706190"/>
              <a:ext cx="2264" cy="1672"/>
            </a:xfrm>
            <a:custGeom>
              <a:avLst/>
              <a:gdLst>
                <a:gd name="connsiteX0" fmla="*/ 2265 w 2264"/>
                <a:gd name="connsiteY0" fmla="*/ 1291 h 1672"/>
                <a:gd name="connsiteX1" fmla="*/ 550 w 2264"/>
                <a:gd name="connsiteY1" fmla="*/ 529 h 1672"/>
                <a:gd name="connsiteX2" fmla="*/ 550 w 2264"/>
                <a:gd name="connsiteY2" fmla="*/ 1672 h 1672"/>
              </a:gdLst>
              <a:ahLst/>
              <a:cxnLst>
                <a:cxn ang="0">
                  <a:pos x="connsiteX0" y="connsiteY0"/>
                </a:cxn>
                <a:cxn ang="0">
                  <a:pos x="connsiteX1" y="connsiteY1"/>
                </a:cxn>
                <a:cxn ang="0">
                  <a:pos x="connsiteX2" y="connsiteY2"/>
                </a:cxn>
              </a:cxnLst>
              <a:rect l="l" t="t" r="r" b="b"/>
              <a:pathLst>
                <a:path w="2264" h="1672">
                  <a:moveTo>
                    <a:pt x="2265" y="1291"/>
                  </a:moveTo>
                  <a:cubicBezTo>
                    <a:pt x="2265" y="-42"/>
                    <a:pt x="1789" y="-423"/>
                    <a:pt x="550" y="529"/>
                  </a:cubicBezTo>
                  <a:cubicBezTo>
                    <a:pt x="-688" y="1482"/>
                    <a:pt x="550" y="1196"/>
                    <a:pt x="550" y="1672"/>
                  </a:cubicBezTo>
                  <a:close/>
                </a:path>
              </a:pathLst>
            </a:custGeom>
            <a:grpFill/>
            <a:ln w="9525" cap="flat">
              <a:noFill/>
              <a:prstDash val="solid"/>
              <a:miter/>
            </a:ln>
          </p:spPr>
          <p:txBody>
            <a:bodyPr rtlCol="0" anchor="ctr"/>
            <a:lstStyle/>
            <a:p>
              <a:endParaRPr lang="en-US"/>
            </a:p>
          </p:txBody>
        </p:sp>
        <p:sp>
          <p:nvSpPr>
            <p:cNvPr id="327" name="Freeform 326">
              <a:extLst>
                <a:ext uri="{FF2B5EF4-FFF2-40B4-BE49-F238E27FC236}">
                  <a16:creationId xmlns:a16="http://schemas.microsoft.com/office/drawing/2014/main" id="{F42174DE-114F-2D09-1E09-C24C1B1A5537}"/>
                </a:ext>
              </a:extLst>
            </p:cNvPr>
            <p:cNvSpPr/>
            <p:nvPr/>
          </p:nvSpPr>
          <p:spPr>
            <a:xfrm>
              <a:off x="7421022" y="2708433"/>
              <a:ext cx="1619" cy="1142"/>
            </a:xfrm>
            <a:custGeom>
              <a:avLst/>
              <a:gdLst>
                <a:gd name="connsiteX0" fmla="*/ 1619 w 1619"/>
                <a:gd name="connsiteY0" fmla="*/ 0 h 1142"/>
                <a:gd name="connsiteX1" fmla="*/ 476 w 1619"/>
                <a:gd name="connsiteY1" fmla="*/ 0 h 1142"/>
                <a:gd name="connsiteX2" fmla="*/ 0 w 1619"/>
                <a:gd name="connsiteY2" fmla="*/ 1143 h 1142"/>
                <a:gd name="connsiteX3" fmla="*/ 1048 w 1619"/>
                <a:gd name="connsiteY3" fmla="*/ 1143 h 1142"/>
                <a:gd name="connsiteX4" fmla="*/ 1619 w 1619"/>
                <a:gd name="connsiteY4" fmla="*/ 0 h 1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 h="1142">
                  <a:moveTo>
                    <a:pt x="1619" y="0"/>
                  </a:moveTo>
                  <a:lnTo>
                    <a:pt x="476" y="0"/>
                  </a:lnTo>
                  <a:lnTo>
                    <a:pt x="0" y="1143"/>
                  </a:lnTo>
                  <a:cubicBezTo>
                    <a:pt x="0" y="1143"/>
                    <a:pt x="953" y="1143"/>
                    <a:pt x="1048" y="1143"/>
                  </a:cubicBezTo>
                  <a:cubicBezTo>
                    <a:pt x="1296" y="791"/>
                    <a:pt x="1486" y="410"/>
                    <a:pt x="1619" y="0"/>
                  </a:cubicBezTo>
                  <a:close/>
                </a:path>
              </a:pathLst>
            </a:custGeom>
            <a:grpFill/>
            <a:ln w="9525" cap="flat">
              <a:noFill/>
              <a:prstDash val="solid"/>
              <a:miter/>
            </a:ln>
          </p:spPr>
          <p:txBody>
            <a:bodyPr rtlCol="0" anchor="ctr"/>
            <a:lstStyle/>
            <a:p>
              <a:endParaRPr lang="en-US"/>
            </a:p>
          </p:txBody>
        </p:sp>
        <p:sp>
          <p:nvSpPr>
            <p:cNvPr id="328" name="Freeform 327">
              <a:extLst>
                <a:ext uri="{FF2B5EF4-FFF2-40B4-BE49-F238E27FC236}">
                  <a16:creationId xmlns:a16="http://schemas.microsoft.com/office/drawing/2014/main" id="{9658CD94-7782-D96B-8B99-8670647C7A63}"/>
                </a:ext>
              </a:extLst>
            </p:cNvPr>
            <p:cNvSpPr/>
            <p:nvPr/>
          </p:nvSpPr>
          <p:spPr>
            <a:xfrm>
              <a:off x="7479125" y="2734214"/>
              <a:ext cx="2286" cy="1460"/>
            </a:xfrm>
            <a:custGeom>
              <a:avLst/>
              <a:gdLst>
                <a:gd name="connsiteX0" fmla="*/ 2286 w 2286"/>
                <a:gd name="connsiteY0" fmla="*/ 889 h 1460"/>
                <a:gd name="connsiteX1" fmla="*/ 1238 w 2286"/>
                <a:gd name="connsiteY1" fmla="*/ 32 h 1460"/>
                <a:gd name="connsiteX2" fmla="*/ 0 w 2286"/>
                <a:gd name="connsiteY2" fmla="*/ 604 h 1460"/>
                <a:gd name="connsiteX3" fmla="*/ 1048 w 2286"/>
                <a:gd name="connsiteY3" fmla="*/ 1461 h 1460"/>
              </a:gdLst>
              <a:ahLst/>
              <a:cxnLst>
                <a:cxn ang="0">
                  <a:pos x="connsiteX0" y="connsiteY0"/>
                </a:cxn>
                <a:cxn ang="0">
                  <a:pos x="connsiteX1" y="connsiteY1"/>
                </a:cxn>
                <a:cxn ang="0">
                  <a:pos x="connsiteX2" y="connsiteY2"/>
                </a:cxn>
                <a:cxn ang="0">
                  <a:pos x="connsiteX3" y="connsiteY3"/>
                </a:cxn>
              </a:cxnLst>
              <a:rect l="l" t="t" r="r" b="b"/>
              <a:pathLst>
                <a:path w="2286" h="1460">
                  <a:moveTo>
                    <a:pt x="2286" y="889"/>
                  </a:moveTo>
                  <a:cubicBezTo>
                    <a:pt x="2286" y="889"/>
                    <a:pt x="1619" y="128"/>
                    <a:pt x="1238" y="32"/>
                  </a:cubicBezTo>
                  <a:cubicBezTo>
                    <a:pt x="857" y="-63"/>
                    <a:pt x="381" y="32"/>
                    <a:pt x="0" y="604"/>
                  </a:cubicBezTo>
                  <a:lnTo>
                    <a:pt x="1048" y="1461"/>
                  </a:lnTo>
                  <a:close/>
                </a:path>
              </a:pathLst>
            </a:custGeom>
            <a:grpFill/>
            <a:ln w="9525" cap="flat">
              <a:noFill/>
              <a:prstDash val="solid"/>
              <a:miter/>
            </a:ln>
          </p:spPr>
          <p:txBody>
            <a:bodyPr rtlCol="0" anchor="ctr"/>
            <a:lstStyle/>
            <a:p>
              <a:endParaRPr lang="en-US"/>
            </a:p>
          </p:txBody>
        </p:sp>
        <p:sp>
          <p:nvSpPr>
            <p:cNvPr id="329" name="Freeform 328">
              <a:extLst>
                <a:ext uri="{FF2B5EF4-FFF2-40B4-BE49-F238E27FC236}">
                  <a16:creationId xmlns:a16="http://schemas.microsoft.com/office/drawing/2014/main" id="{631FB883-D9E3-856F-B19E-F79A363ACD88}"/>
                </a:ext>
              </a:extLst>
            </p:cNvPr>
            <p:cNvSpPr/>
            <p:nvPr/>
          </p:nvSpPr>
          <p:spPr>
            <a:xfrm>
              <a:off x="6706268" y="2723925"/>
              <a:ext cx="2717" cy="1451"/>
            </a:xfrm>
            <a:custGeom>
              <a:avLst/>
              <a:gdLst>
                <a:gd name="connsiteX0" fmla="*/ 1427 w 2717"/>
                <a:gd name="connsiteY0" fmla="*/ 1272 h 1451"/>
                <a:gd name="connsiteX1" fmla="*/ 2666 w 2717"/>
                <a:gd name="connsiteY1" fmla="*/ 700 h 1451"/>
                <a:gd name="connsiteX2" fmla="*/ 284 w 2717"/>
                <a:gd name="connsiteY2" fmla="*/ 700 h 1451"/>
                <a:gd name="connsiteX3" fmla="*/ 1427 w 2717"/>
                <a:gd name="connsiteY3" fmla="*/ 1272 h 1451"/>
              </a:gdLst>
              <a:ahLst/>
              <a:cxnLst>
                <a:cxn ang="0">
                  <a:pos x="connsiteX0" y="connsiteY0"/>
                </a:cxn>
                <a:cxn ang="0">
                  <a:pos x="connsiteX1" y="connsiteY1"/>
                </a:cxn>
                <a:cxn ang="0">
                  <a:pos x="connsiteX2" y="connsiteY2"/>
                </a:cxn>
                <a:cxn ang="0">
                  <a:pos x="connsiteX3" y="connsiteY3"/>
                </a:cxn>
              </a:cxnLst>
              <a:rect l="l" t="t" r="r" b="b"/>
              <a:pathLst>
                <a:path w="2717" h="1451">
                  <a:moveTo>
                    <a:pt x="1427" y="1272"/>
                  </a:moveTo>
                  <a:cubicBezTo>
                    <a:pt x="1427" y="1272"/>
                    <a:pt x="2285" y="1272"/>
                    <a:pt x="2666" y="700"/>
                  </a:cubicBezTo>
                  <a:cubicBezTo>
                    <a:pt x="3047" y="129"/>
                    <a:pt x="1237" y="-538"/>
                    <a:pt x="284" y="700"/>
                  </a:cubicBezTo>
                  <a:cubicBezTo>
                    <a:pt x="-668" y="1938"/>
                    <a:pt x="1046" y="1272"/>
                    <a:pt x="1427" y="1272"/>
                  </a:cubicBezTo>
                  <a:close/>
                </a:path>
              </a:pathLst>
            </a:custGeom>
            <a:grpFill/>
            <a:ln w="9525" cap="flat">
              <a:noFill/>
              <a:prstDash val="solid"/>
              <a:miter/>
            </a:ln>
          </p:spPr>
          <p:txBody>
            <a:bodyPr rtlCol="0" anchor="ctr"/>
            <a:lstStyle/>
            <a:p>
              <a:endParaRPr lang="en-US"/>
            </a:p>
          </p:txBody>
        </p:sp>
        <p:sp>
          <p:nvSpPr>
            <p:cNvPr id="330" name="Freeform 329">
              <a:extLst>
                <a:ext uri="{FF2B5EF4-FFF2-40B4-BE49-F238E27FC236}">
                  <a16:creationId xmlns:a16="http://schemas.microsoft.com/office/drawing/2014/main" id="{9B6F919D-48A8-E5D9-0FF1-D4900FF84EC1}"/>
                </a:ext>
              </a:extLst>
            </p:cNvPr>
            <p:cNvSpPr/>
            <p:nvPr/>
          </p:nvSpPr>
          <p:spPr>
            <a:xfrm>
              <a:off x="6675119" y="2725292"/>
              <a:ext cx="1333" cy="1428"/>
            </a:xfrm>
            <a:custGeom>
              <a:avLst/>
              <a:gdLst>
                <a:gd name="connsiteX0" fmla="*/ 858 w 1333"/>
                <a:gd name="connsiteY0" fmla="*/ 0 h 1428"/>
                <a:gd name="connsiteX1" fmla="*/ 0 w 1333"/>
                <a:gd name="connsiteY1" fmla="*/ 1238 h 1428"/>
                <a:gd name="connsiteX2" fmla="*/ 1334 w 1333"/>
                <a:gd name="connsiteY2" fmla="*/ 1429 h 1428"/>
                <a:gd name="connsiteX3" fmla="*/ 858 w 1333"/>
                <a:gd name="connsiteY3" fmla="*/ 0 h 1428"/>
              </a:gdLst>
              <a:ahLst/>
              <a:cxnLst>
                <a:cxn ang="0">
                  <a:pos x="connsiteX0" y="connsiteY0"/>
                </a:cxn>
                <a:cxn ang="0">
                  <a:pos x="connsiteX1" y="connsiteY1"/>
                </a:cxn>
                <a:cxn ang="0">
                  <a:pos x="connsiteX2" y="connsiteY2"/>
                </a:cxn>
                <a:cxn ang="0">
                  <a:pos x="connsiteX3" y="connsiteY3"/>
                </a:cxn>
              </a:cxnLst>
              <a:rect l="l" t="t" r="r" b="b"/>
              <a:pathLst>
                <a:path w="1333" h="1428">
                  <a:moveTo>
                    <a:pt x="858" y="0"/>
                  </a:moveTo>
                  <a:lnTo>
                    <a:pt x="0" y="1238"/>
                  </a:lnTo>
                  <a:lnTo>
                    <a:pt x="1334" y="1429"/>
                  </a:lnTo>
                  <a:lnTo>
                    <a:pt x="858" y="0"/>
                  </a:lnTo>
                  <a:close/>
                </a:path>
              </a:pathLst>
            </a:custGeom>
            <a:grpFill/>
            <a:ln w="9525" cap="flat">
              <a:noFill/>
              <a:prstDash val="solid"/>
              <a:miter/>
            </a:ln>
          </p:spPr>
          <p:txBody>
            <a:bodyPr rtlCol="0" anchor="ctr"/>
            <a:lstStyle/>
            <a:p>
              <a:endParaRPr lang="en-US"/>
            </a:p>
          </p:txBody>
        </p:sp>
        <p:sp>
          <p:nvSpPr>
            <p:cNvPr id="331" name="Freeform 330">
              <a:extLst>
                <a:ext uri="{FF2B5EF4-FFF2-40B4-BE49-F238E27FC236}">
                  <a16:creationId xmlns:a16="http://schemas.microsoft.com/office/drawing/2014/main" id="{E879BDEC-B0F1-D074-81F7-0FE6FD0C9DEC}"/>
                </a:ext>
              </a:extLst>
            </p:cNvPr>
            <p:cNvSpPr/>
            <p:nvPr/>
          </p:nvSpPr>
          <p:spPr>
            <a:xfrm>
              <a:off x="6993255" y="2720435"/>
              <a:ext cx="1523" cy="1238"/>
            </a:xfrm>
            <a:custGeom>
              <a:avLst/>
              <a:gdLst>
                <a:gd name="connsiteX0" fmla="*/ 1524 w 1523"/>
                <a:gd name="connsiteY0" fmla="*/ 0 h 1238"/>
                <a:gd name="connsiteX1" fmla="*/ 0 w 1523"/>
                <a:gd name="connsiteY1" fmla="*/ 476 h 1238"/>
                <a:gd name="connsiteX2" fmla="*/ 1238 w 1523"/>
                <a:gd name="connsiteY2" fmla="*/ 1238 h 1238"/>
                <a:gd name="connsiteX3" fmla="*/ 1524 w 1523"/>
                <a:gd name="connsiteY3" fmla="*/ 0 h 1238"/>
              </a:gdLst>
              <a:ahLst/>
              <a:cxnLst>
                <a:cxn ang="0">
                  <a:pos x="connsiteX0" y="connsiteY0"/>
                </a:cxn>
                <a:cxn ang="0">
                  <a:pos x="connsiteX1" y="connsiteY1"/>
                </a:cxn>
                <a:cxn ang="0">
                  <a:pos x="connsiteX2" y="connsiteY2"/>
                </a:cxn>
                <a:cxn ang="0">
                  <a:pos x="connsiteX3" y="connsiteY3"/>
                </a:cxn>
              </a:cxnLst>
              <a:rect l="l" t="t" r="r" b="b"/>
              <a:pathLst>
                <a:path w="1523" h="1238">
                  <a:moveTo>
                    <a:pt x="1524" y="0"/>
                  </a:moveTo>
                  <a:lnTo>
                    <a:pt x="0" y="476"/>
                  </a:lnTo>
                  <a:lnTo>
                    <a:pt x="1238" y="1238"/>
                  </a:lnTo>
                  <a:lnTo>
                    <a:pt x="1524" y="0"/>
                  </a:lnTo>
                  <a:close/>
                </a:path>
              </a:pathLst>
            </a:custGeom>
            <a:grpFill/>
            <a:ln w="9525" cap="flat">
              <a:noFill/>
              <a:prstDash val="solid"/>
              <a:miter/>
            </a:ln>
          </p:spPr>
          <p:txBody>
            <a:bodyPr rtlCol="0" anchor="ctr"/>
            <a:lstStyle/>
            <a:p>
              <a:endParaRPr lang="en-US"/>
            </a:p>
          </p:txBody>
        </p:sp>
        <p:sp>
          <p:nvSpPr>
            <p:cNvPr id="332" name="Freeform 331">
              <a:extLst>
                <a:ext uri="{FF2B5EF4-FFF2-40B4-BE49-F238E27FC236}">
                  <a16:creationId xmlns:a16="http://schemas.microsoft.com/office/drawing/2014/main" id="{2EE38369-7167-7AFC-7977-AC36CD755FE5}"/>
                </a:ext>
              </a:extLst>
            </p:cNvPr>
            <p:cNvSpPr/>
            <p:nvPr/>
          </p:nvSpPr>
          <p:spPr>
            <a:xfrm>
              <a:off x="7275004" y="2713660"/>
              <a:ext cx="2666" cy="1821"/>
            </a:xfrm>
            <a:custGeom>
              <a:avLst/>
              <a:gdLst>
                <a:gd name="connsiteX0" fmla="*/ 2667 w 2666"/>
                <a:gd name="connsiteY0" fmla="*/ 965 h 1821"/>
                <a:gd name="connsiteX1" fmla="*/ 0 w 2666"/>
                <a:gd name="connsiteY1" fmla="*/ 965 h 1821"/>
                <a:gd name="connsiteX2" fmla="*/ 1334 w 2666"/>
                <a:gd name="connsiteY2" fmla="*/ 1822 h 1821"/>
                <a:gd name="connsiteX3" fmla="*/ 2667 w 2666"/>
                <a:gd name="connsiteY3" fmla="*/ 965 h 1821"/>
              </a:gdLst>
              <a:ahLst/>
              <a:cxnLst>
                <a:cxn ang="0">
                  <a:pos x="connsiteX0" y="connsiteY0"/>
                </a:cxn>
                <a:cxn ang="0">
                  <a:pos x="connsiteX1" y="connsiteY1"/>
                </a:cxn>
                <a:cxn ang="0">
                  <a:pos x="connsiteX2" y="connsiteY2"/>
                </a:cxn>
                <a:cxn ang="0">
                  <a:pos x="connsiteX3" y="connsiteY3"/>
                </a:cxn>
              </a:cxnLst>
              <a:rect l="l" t="t" r="r" b="b"/>
              <a:pathLst>
                <a:path w="2666" h="1821">
                  <a:moveTo>
                    <a:pt x="2667" y="965"/>
                  </a:moveTo>
                  <a:cubicBezTo>
                    <a:pt x="1905" y="-274"/>
                    <a:pt x="1048" y="-369"/>
                    <a:pt x="0" y="965"/>
                  </a:cubicBezTo>
                  <a:cubicBezTo>
                    <a:pt x="0" y="965"/>
                    <a:pt x="857" y="1822"/>
                    <a:pt x="1334" y="1822"/>
                  </a:cubicBezTo>
                  <a:cubicBezTo>
                    <a:pt x="1810" y="1822"/>
                    <a:pt x="2096" y="965"/>
                    <a:pt x="2667" y="965"/>
                  </a:cubicBezTo>
                  <a:close/>
                </a:path>
              </a:pathLst>
            </a:custGeom>
            <a:grpFill/>
            <a:ln w="9525" cap="flat">
              <a:noFill/>
              <a:prstDash val="solid"/>
              <a:miter/>
            </a:ln>
          </p:spPr>
          <p:txBody>
            <a:bodyPr rtlCol="0" anchor="ctr"/>
            <a:lstStyle/>
            <a:p>
              <a:endParaRPr lang="en-US"/>
            </a:p>
          </p:txBody>
        </p:sp>
        <p:sp>
          <p:nvSpPr>
            <p:cNvPr id="333" name="Freeform 332">
              <a:extLst>
                <a:ext uri="{FF2B5EF4-FFF2-40B4-BE49-F238E27FC236}">
                  <a16:creationId xmlns:a16="http://schemas.microsoft.com/office/drawing/2014/main" id="{78A7E6C7-03E5-7CF5-7550-D7B8ECA4EF30}"/>
                </a:ext>
              </a:extLst>
            </p:cNvPr>
            <p:cNvSpPr/>
            <p:nvPr/>
          </p:nvSpPr>
          <p:spPr>
            <a:xfrm>
              <a:off x="7242143" y="2713196"/>
              <a:ext cx="1943" cy="1714"/>
            </a:xfrm>
            <a:custGeom>
              <a:avLst/>
              <a:gdLst>
                <a:gd name="connsiteX0" fmla="*/ 1905 w 1943"/>
                <a:gd name="connsiteY0" fmla="*/ 571 h 1714"/>
                <a:gd name="connsiteX1" fmla="*/ 476 w 1943"/>
                <a:gd name="connsiteY1" fmla="*/ 0 h 1714"/>
                <a:gd name="connsiteX2" fmla="*/ 0 w 1943"/>
                <a:gd name="connsiteY2" fmla="*/ 1238 h 1714"/>
                <a:gd name="connsiteX3" fmla="*/ 1524 w 1943"/>
                <a:gd name="connsiteY3" fmla="*/ 1714 h 1714"/>
                <a:gd name="connsiteX4" fmla="*/ 1905 w 1943"/>
                <a:gd name="connsiteY4" fmla="*/ 571 h 1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3" h="1714">
                  <a:moveTo>
                    <a:pt x="1905" y="571"/>
                  </a:moveTo>
                  <a:cubicBezTo>
                    <a:pt x="1905" y="571"/>
                    <a:pt x="953" y="571"/>
                    <a:pt x="476" y="0"/>
                  </a:cubicBezTo>
                  <a:lnTo>
                    <a:pt x="0" y="1238"/>
                  </a:lnTo>
                  <a:lnTo>
                    <a:pt x="1524" y="1714"/>
                  </a:lnTo>
                  <a:cubicBezTo>
                    <a:pt x="1524" y="1714"/>
                    <a:pt x="2096" y="667"/>
                    <a:pt x="1905" y="571"/>
                  </a:cubicBezTo>
                  <a:close/>
                </a:path>
              </a:pathLst>
            </a:custGeom>
            <a:grpFill/>
            <a:ln w="9525" cap="flat">
              <a:noFill/>
              <a:prstDash val="solid"/>
              <a:miter/>
            </a:ln>
          </p:spPr>
          <p:txBody>
            <a:bodyPr rtlCol="0" anchor="ctr"/>
            <a:lstStyle/>
            <a:p>
              <a:endParaRPr lang="en-US"/>
            </a:p>
          </p:txBody>
        </p:sp>
        <p:sp>
          <p:nvSpPr>
            <p:cNvPr id="334" name="Freeform 333">
              <a:extLst>
                <a:ext uri="{FF2B5EF4-FFF2-40B4-BE49-F238E27FC236}">
                  <a16:creationId xmlns:a16="http://schemas.microsoft.com/office/drawing/2014/main" id="{55963250-B1C6-2FCD-31B1-0D4BC132480B}"/>
                </a:ext>
              </a:extLst>
            </p:cNvPr>
            <p:cNvSpPr/>
            <p:nvPr/>
          </p:nvSpPr>
          <p:spPr>
            <a:xfrm>
              <a:off x="7222438" y="2713456"/>
              <a:ext cx="2940" cy="2387"/>
            </a:xfrm>
            <a:custGeom>
              <a:avLst/>
              <a:gdLst>
                <a:gd name="connsiteX0" fmla="*/ 2940 w 2940"/>
                <a:gd name="connsiteY0" fmla="*/ 1169 h 2387"/>
                <a:gd name="connsiteX1" fmla="*/ 1797 w 2940"/>
                <a:gd name="connsiteY1" fmla="*/ 26 h 2387"/>
                <a:gd name="connsiteX2" fmla="*/ 83 w 2940"/>
                <a:gd name="connsiteY2" fmla="*/ 1645 h 2387"/>
                <a:gd name="connsiteX3" fmla="*/ 1607 w 2940"/>
                <a:gd name="connsiteY3" fmla="*/ 2216 h 2387"/>
              </a:gdLst>
              <a:ahLst/>
              <a:cxnLst>
                <a:cxn ang="0">
                  <a:pos x="connsiteX0" y="connsiteY0"/>
                </a:cxn>
                <a:cxn ang="0">
                  <a:pos x="connsiteX1" y="connsiteY1"/>
                </a:cxn>
                <a:cxn ang="0">
                  <a:pos x="connsiteX2" y="connsiteY2"/>
                </a:cxn>
                <a:cxn ang="0">
                  <a:pos x="connsiteX3" y="connsiteY3"/>
                </a:cxn>
              </a:cxnLst>
              <a:rect l="l" t="t" r="r" b="b"/>
              <a:pathLst>
                <a:path w="2940" h="2387">
                  <a:moveTo>
                    <a:pt x="2940" y="1169"/>
                  </a:moveTo>
                  <a:cubicBezTo>
                    <a:pt x="2940" y="1169"/>
                    <a:pt x="2274" y="121"/>
                    <a:pt x="1797" y="26"/>
                  </a:cubicBezTo>
                  <a:cubicBezTo>
                    <a:pt x="1321" y="-70"/>
                    <a:pt x="-393" y="26"/>
                    <a:pt x="83" y="1645"/>
                  </a:cubicBezTo>
                  <a:cubicBezTo>
                    <a:pt x="559" y="3264"/>
                    <a:pt x="1131" y="1645"/>
                    <a:pt x="1607" y="2216"/>
                  </a:cubicBezTo>
                  <a:close/>
                </a:path>
              </a:pathLst>
            </a:custGeom>
            <a:grpFill/>
            <a:ln w="9525" cap="flat">
              <a:noFill/>
              <a:prstDash val="solid"/>
              <a:miter/>
            </a:ln>
          </p:spPr>
          <p:txBody>
            <a:bodyPr rtlCol="0" anchor="ctr"/>
            <a:lstStyle/>
            <a:p>
              <a:endParaRPr lang="en-US"/>
            </a:p>
          </p:txBody>
        </p:sp>
        <p:sp>
          <p:nvSpPr>
            <p:cNvPr id="335" name="Freeform 334">
              <a:extLst>
                <a:ext uri="{FF2B5EF4-FFF2-40B4-BE49-F238E27FC236}">
                  <a16:creationId xmlns:a16="http://schemas.microsoft.com/office/drawing/2014/main" id="{95C88AD2-D824-8364-DBE0-D104AC2B1F08}"/>
                </a:ext>
              </a:extLst>
            </p:cNvPr>
            <p:cNvSpPr/>
            <p:nvPr/>
          </p:nvSpPr>
          <p:spPr>
            <a:xfrm>
              <a:off x="8149590" y="2722054"/>
              <a:ext cx="1238" cy="666"/>
            </a:xfrm>
            <a:custGeom>
              <a:avLst/>
              <a:gdLst>
                <a:gd name="connsiteX0" fmla="*/ 0 w 1238"/>
                <a:gd name="connsiteY0" fmla="*/ 0 h 666"/>
                <a:gd name="connsiteX1" fmla="*/ 1238 w 1238"/>
                <a:gd name="connsiteY1" fmla="*/ 667 h 666"/>
                <a:gd name="connsiteX2" fmla="*/ 1238 w 1238"/>
                <a:gd name="connsiteY2" fmla="*/ 667 h 666"/>
              </a:gdLst>
              <a:ahLst/>
              <a:cxnLst>
                <a:cxn ang="0">
                  <a:pos x="connsiteX0" y="connsiteY0"/>
                </a:cxn>
                <a:cxn ang="0">
                  <a:pos x="connsiteX1" y="connsiteY1"/>
                </a:cxn>
                <a:cxn ang="0">
                  <a:pos x="connsiteX2" y="connsiteY2"/>
                </a:cxn>
              </a:cxnLst>
              <a:rect l="l" t="t" r="r" b="b"/>
              <a:pathLst>
                <a:path w="1238" h="666">
                  <a:moveTo>
                    <a:pt x="0" y="0"/>
                  </a:moveTo>
                  <a:lnTo>
                    <a:pt x="1238" y="667"/>
                  </a:lnTo>
                  <a:lnTo>
                    <a:pt x="1238" y="667"/>
                  </a:lnTo>
                  <a:close/>
                </a:path>
              </a:pathLst>
            </a:custGeom>
            <a:grpFill/>
            <a:ln w="9525" cap="flat">
              <a:noFill/>
              <a:prstDash val="solid"/>
              <a:miter/>
            </a:ln>
          </p:spPr>
          <p:txBody>
            <a:bodyPr rtlCol="0" anchor="ctr"/>
            <a:lstStyle/>
            <a:p>
              <a:endParaRPr lang="en-US"/>
            </a:p>
          </p:txBody>
        </p:sp>
        <p:sp>
          <p:nvSpPr>
            <p:cNvPr id="336" name="Freeform 335">
              <a:extLst>
                <a:ext uri="{FF2B5EF4-FFF2-40B4-BE49-F238E27FC236}">
                  <a16:creationId xmlns:a16="http://schemas.microsoft.com/office/drawing/2014/main" id="{41646298-CFF3-1012-DADF-BB870DB695A0}"/>
                </a:ext>
              </a:extLst>
            </p:cNvPr>
            <p:cNvSpPr/>
            <p:nvPr/>
          </p:nvSpPr>
          <p:spPr>
            <a:xfrm>
              <a:off x="6513498" y="2721932"/>
              <a:ext cx="750601" cy="29445"/>
            </a:xfrm>
            <a:custGeom>
              <a:avLst/>
              <a:gdLst>
                <a:gd name="connsiteX0" fmla="*/ 748933 w 750601"/>
                <a:gd name="connsiteY0" fmla="*/ 11743 h 29445"/>
                <a:gd name="connsiteX1" fmla="*/ 720358 w 750601"/>
                <a:gd name="connsiteY1" fmla="*/ 19172 h 29445"/>
                <a:gd name="connsiteX2" fmla="*/ 706452 w 750601"/>
                <a:gd name="connsiteY2" fmla="*/ 21268 h 29445"/>
                <a:gd name="connsiteX3" fmla="*/ 680544 w 750601"/>
                <a:gd name="connsiteY3" fmla="*/ 21839 h 29445"/>
                <a:gd name="connsiteX4" fmla="*/ 691593 w 750601"/>
                <a:gd name="connsiteY4" fmla="*/ 18410 h 29445"/>
                <a:gd name="connsiteX5" fmla="*/ 692736 w 750601"/>
                <a:gd name="connsiteY5" fmla="*/ 19172 h 29445"/>
                <a:gd name="connsiteX6" fmla="*/ 691783 w 750601"/>
                <a:gd name="connsiteY6" fmla="*/ 18315 h 29445"/>
                <a:gd name="connsiteX7" fmla="*/ 692640 w 750601"/>
                <a:gd name="connsiteY7" fmla="*/ 10695 h 29445"/>
                <a:gd name="connsiteX8" fmla="*/ 685211 w 750601"/>
                <a:gd name="connsiteY8" fmla="*/ 12886 h 29445"/>
                <a:gd name="connsiteX9" fmla="*/ 680163 w 750601"/>
                <a:gd name="connsiteY9" fmla="*/ 21554 h 29445"/>
                <a:gd name="connsiteX10" fmla="*/ 668256 w 750601"/>
                <a:gd name="connsiteY10" fmla="*/ 23078 h 29445"/>
                <a:gd name="connsiteX11" fmla="*/ 647025 w 750601"/>
                <a:gd name="connsiteY11" fmla="*/ 20258 h 29445"/>
                <a:gd name="connsiteX12" fmla="*/ 646921 w 750601"/>
                <a:gd name="connsiteY12" fmla="*/ 20125 h 29445"/>
                <a:gd name="connsiteX13" fmla="*/ 638729 w 750601"/>
                <a:gd name="connsiteY13" fmla="*/ 25745 h 29445"/>
                <a:gd name="connsiteX14" fmla="*/ 583960 w 750601"/>
                <a:gd name="connsiteY14" fmla="*/ 27459 h 29445"/>
                <a:gd name="connsiteX15" fmla="*/ 574435 w 750601"/>
                <a:gd name="connsiteY15" fmla="*/ 17934 h 29445"/>
                <a:gd name="connsiteX16" fmla="*/ 573483 w 750601"/>
                <a:gd name="connsiteY16" fmla="*/ 17267 h 29445"/>
                <a:gd name="connsiteX17" fmla="*/ 574149 w 750601"/>
                <a:gd name="connsiteY17" fmla="*/ 18220 h 29445"/>
                <a:gd name="connsiteX18" fmla="*/ 545536 w 750601"/>
                <a:gd name="connsiteY18" fmla="*/ 26450 h 29445"/>
                <a:gd name="connsiteX19" fmla="*/ 539288 w 750601"/>
                <a:gd name="connsiteY19" fmla="*/ 21173 h 29445"/>
                <a:gd name="connsiteX20" fmla="*/ 535764 w 750601"/>
                <a:gd name="connsiteY20" fmla="*/ 15743 h 29445"/>
                <a:gd name="connsiteX21" fmla="*/ 531001 w 750601"/>
                <a:gd name="connsiteY21" fmla="*/ 18601 h 29445"/>
                <a:gd name="connsiteX22" fmla="*/ 523000 w 750601"/>
                <a:gd name="connsiteY22" fmla="*/ 28793 h 29445"/>
                <a:gd name="connsiteX23" fmla="*/ 487186 w 750601"/>
                <a:gd name="connsiteY23" fmla="*/ 21839 h 29445"/>
                <a:gd name="connsiteX24" fmla="*/ 479662 w 750601"/>
                <a:gd name="connsiteY24" fmla="*/ 19458 h 29445"/>
                <a:gd name="connsiteX25" fmla="*/ 428417 w 750601"/>
                <a:gd name="connsiteY25" fmla="*/ 23173 h 29445"/>
                <a:gd name="connsiteX26" fmla="*/ 397080 w 750601"/>
                <a:gd name="connsiteY26" fmla="*/ 26316 h 29445"/>
                <a:gd name="connsiteX27" fmla="*/ 390127 w 750601"/>
                <a:gd name="connsiteY27" fmla="*/ 26983 h 29445"/>
                <a:gd name="connsiteX28" fmla="*/ 371077 w 750601"/>
                <a:gd name="connsiteY28" fmla="*/ 24887 h 29445"/>
                <a:gd name="connsiteX29" fmla="*/ 323452 w 750601"/>
                <a:gd name="connsiteY29" fmla="*/ 24887 h 29445"/>
                <a:gd name="connsiteX30" fmla="*/ 279446 w 750601"/>
                <a:gd name="connsiteY30" fmla="*/ 24887 h 29445"/>
                <a:gd name="connsiteX31" fmla="*/ 235155 w 750601"/>
                <a:gd name="connsiteY31" fmla="*/ 22506 h 29445"/>
                <a:gd name="connsiteX32" fmla="*/ 190863 w 750601"/>
                <a:gd name="connsiteY32" fmla="*/ 25745 h 29445"/>
                <a:gd name="connsiteX33" fmla="*/ 134571 w 750601"/>
                <a:gd name="connsiteY33" fmla="*/ 22792 h 29445"/>
                <a:gd name="connsiteX34" fmla="*/ 73515 w 750601"/>
                <a:gd name="connsiteY34" fmla="*/ 21649 h 29445"/>
                <a:gd name="connsiteX35" fmla="*/ 16365 w 750601"/>
                <a:gd name="connsiteY35" fmla="*/ 21649 h 29445"/>
                <a:gd name="connsiteX36" fmla="*/ 745 w 750601"/>
                <a:gd name="connsiteY36" fmla="*/ 19077 h 29445"/>
                <a:gd name="connsiteX37" fmla="*/ 8745 w 750601"/>
                <a:gd name="connsiteY37" fmla="*/ 5171 h 29445"/>
                <a:gd name="connsiteX38" fmla="*/ 13603 w 750601"/>
                <a:gd name="connsiteY38" fmla="*/ 3170 h 29445"/>
                <a:gd name="connsiteX39" fmla="*/ 17318 w 750601"/>
                <a:gd name="connsiteY39" fmla="*/ 12695 h 29445"/>
                <a:gd name="connsiteX40" fmla="*/ 22080 w 750601"/>
                <a:gd name="connsiteY40" fmla="*/ 11076 h 29445"/>
                <a:gd name="connsiteX41" fmla="*/ 28843 w 750601"/>
                <a:gd name="connsiteY41" fmla="*/ 2408 h 29445"/>
                <a:gd name="connsiteX42" fmla="*/ 43036 w 750601"/>
                <a:gd name="connsiteY42" fmla="*/ 8123 h 29445"/>
                <a:gd name="connsiteX43" fmla="*/ 51256 w 750601"/>
                <a:gd name="connsiteY43" fmla="*/ 11838 h 29445"/>
                <a:gd name="connsiteX44" fmla="*/ 52561 w 750601"/>
                <a:gd name="connsiteY44" fmla="*/ 11171 h 29445"/>
                <a:gd name="connsiteX45" fmla="*/ 85327 w 750601"/>
                <a:gd name="connsiteY45" fmla="*/ 11171 h 29445"/>
                <a:gd name="connsiteX46" fmla="*/ 94852 w 750601"/>
                <a:gd name="connsiteY46" fmla="*/ 11171 h 29445"/>
                <a:gd name="connsiteX47" fmla="*/ 132285 w 750601"/>
                <a:gd name="connsiteY47" fmla="*/ 12695 h 29445"/>
                <a:gd name="connsiteX48" fmla="*/ 154669 w 750601"/>
                <a:gd name="connsiteY48" fmla="*/ 12695 h 29445"/>
                <a:gd name="connsiteX49" fmla="*/ 198864 w 750601"/>
                <a:gd name="connsiteY49" fmla="*/ 11552 h 29445"/>
                <a:gd name="connsiteX50" fmla="*/ 215247 w 750601"/>
                <a:gd name="connsiteY50" fmla="*/ 6314 h 29445"/>
                <a:gd name="connsiteX51" fmla="*/ 232202 w 750601"/>
                <a:gd name="connsiteY51" fmla="*/ 9838 h 29445"/>
                <a:gd name="connsiteX52" fmla="*/ 238107 w 750601"/>
                <a:gd name="connsiteY52" fmla="*/ 21363 h 29445"/>
                <a:gd name="connsiteX53" fmla="*/ 258301 w 750601"/>
                <a:gd name="connsiteY53" fmla="*/ 10505 h 29445"/>
                <a:gd name="connsiteX54" fmla="*/ 281446 w 750601"/>
                <a:gd name="connsiteY54" fmla="*/ 4218 h 29445"/>
                <a:gd name="connsiteX55" fmla="*/ 283828 w 750601"/>
                <a:gd name="connsiteY55" fmla="*/ 599 h 29445"/>
                <a:gd name="connsiteX56" fmla="*/ 284970 w 750601"/>
                <a:gd name="connsiteY56" fmla="*/ 1551 h 29445"/>
                <a:gd name="connsiteX57" fmla="*/ 282780 w 750601"/>
                <a:gd name="connsiteY57" fmla="*/ 5171 h 29445"/>
                <a:gd name="connsiteX58" fmla="*/ 289638 w 750601"/>
                <a:gd name="connsiteY58" fmla="*/ 15362 h 29445"/>
                <a:gd name="connsiteX59" fmla="*/ 290781 w 750601"/>
                <a:gd name="connsiteY59" fmla="*/ 16124 h 29445"/>
                <a:gd name="connsiteX60" fmla="*/ 289733 w 750601"/>
                <a:gd name="connsiteY60" fmla="*/ 15172 h 29445"/>
                <a:gd name="connsiteX61" fmla="*/ 298115 w 750601"/>
                <a:gd name="connsiteY61" fmla="*/ 6314 h 29445"/>
                <a:gd name="connsiteX62" fmla="*/ 305068 w 750601"/>
                <a:gd name="connsiteY62" fmla="*/ 4123 h 29445"/>
                <a:gd name="connsiteX63" fmla="*/ 316974 w 750601"/>
                <a:gd name="connsiteY63" fmla="*/ 6885 h 29445"/>
                <a:gd name="connsiteX64" fmla="*/ 365552 w 750601"/>
                <a:gd name="connsiteY64" fmla="*/ 6885 h 29445"/>
                <a:gd name="connsiteX65" fmla="*/ 451277 w 750601"/>
                <a:gd name="connsiteY65" fmla="*/ 6885 h 29445"/>
                <a:gd name="connsiteX66" fmla="*/ 465660 w 750601"/>
                <a:gd name="connsiteY66" fmla="*/ 3647 h 29445"/>
                <a:gd name="connsiteX67" fmla="*/ 466517 w 750601"/>
                <a:gd name="connsiteY67" fmla="*/ 884 h 29445"/>
                <a:gd name="connsiteX68" fmla="*/ 465374 w 750601"/>
                <a:gd name="connsiteY68" fmla="*/ 313 h 29445"/>
                <a:gd name="connsiteX69" fmla="*/ 466612 w 750601"/>
                <a:gd name="connsiteY69" fmla="*/ 884 h 29445"/>
                <a:gd name="connsiteX70" fmla="*/ 468041 w 750601"/>
                <a:gd name="connsiteY70" fmla="*/ 3456 h 29445"/>
                <a:gd name="connsiteX71" fmla="*/ 467279 w 750601"/>
                <a:gd name="connsiteY71" fmla="*/ 4885 h 29445"/>
                <a:gd name="connsiteX72" fmla="*/ 474042 w 750601"/>
                <a:gd name="connsiteY72" fmla="*/ 14410 h 29445"/>
                <a:gd name="connsiteX73" fmla="*/ 473089 w 750601"/>
                <a:gd name="connsiteY73" fmla="*/ 15362 h 29445"/>
                <a:gd name="connsiteX74" fmla="*/ 474137 w 750601"/>
                <a:gd name="connsiteY74" fmla="*/ 14505 h 29445"/>
                <a:gd name="connsiteX75" fmla="*/ 486615 w 750601"/>
                <a:gd name="connsiteY75" fmla="*/ 7361 h 29445"/>
                <a:gd name="connsiteX76" fmla="*/ 534240 w 750601"/>
                <a:gd name="connsiteY76" fmla="*/ 6314 h 29445"/>
                <a:gd name="connsiteX77" fmla="*/ 543765 w 750601"/>
                <a:gd name="connsiteY77" fmla="*/ 6314 h 29445"/>
                <a:gd name="connsiteX78" fmla="*/ 640824 w 750601"/>
                <a:gd name="connsiteY78" fmla="*/ 1551 h 29445"/>
                <a:gd name="connsiteX79" fmla="*/ 645778 w 750601"/>
                <a:gd name="connsiteY79" fmla="*/ 16886 h 29445"/>
                <a:gd name="connsiteX80" fmla="*/ 665875 w 750601"/>
                <a:gd name="connsiteY80" fmla="*/ 2408 h 29445"/>
                <a:gd name="connsiteX81" fmla="*/ 686163 w 750601"/>
                <a:gd name="connsiteY81" fmla="*/ 1265 h 29445"/>
                <a:gd name="connsiteX82" fmla="*/ 737122 w 750601"/>
                <a:gd name="connsiteY82" fmla="*/ 27 h 29445"/>
                <a:gd name="connsiteX83" fmla="*/ 749410 w 750601"/>
                <a:gd name="connsiteY83" fmla="*/ 6695 h 29445"/>
                <a:gd name="connsiteX84" fmla="*/ 748933 w 750601"/>
                <a:gd name="connsiteY84" fmla="*/ 11743 h 29445"/>
                <a:gd name="connsiteX85" fmla="*/ 90946 w 750601"/>
                <a:gd name="connsiteY85" fmla="*/ 12314 h 29445"/>
                <a:gd name="connsiteX86" fmla="*/ 86374 w 750601"/>
                <a:gd name="connsiteY86" fmla="*/ 12314 h 29445"/>
                <a:gd name="connsiteX87" fmla="*/ 90946 w 750601"/>
                <a:gd name="connsiteY87" fmla="*/ 12314 h 29445"/>
                <a:gd name="connsiteX88" fmla="*/ 341549 w 750601"/>
                <a:gd name="connsiteY88" fmla="*/ 16124 h 29445"/>
                <a:gd name="connsiteX89" fmla="*/ 340501 w 750601"/>
                <a:gd name="connsiteY89" fmla="*/ 16124 h 29445"/>
                <a:gd name="connsiteX90" fmla="*/ 341549 w 750601"/>
                <a:gd name="connsiteY90" fmla="*/ 16124 h 29445"/>
                <a:gd name="connsiteX91" fmla="*/ 398699 w 750601"/>
                <a:gd name="connsiteY91" fmla="*/ 16124 h 29445"/>
                <a:gd name="connsiteX92" fmla="*/ 397461 w 750601"/>
                <a:gd name="connsiteY92" fmla="*/ 16124 h 29445"/>
                <a:gd name="connsiteX93" fmla="*/ 398509 w 750601"/>
                <a:gd name="connsiteY93" fmla="*/ 16696 h 29445"/>
                <a:gd name="connsiteX94" fmla="*/ 600343 w 750601"/>
                <a:gd name="connsiteY94" fmla="*/ 14505 h 29445"/>
                <a:gd name="connsiteX95" fmla="*/ 599391 w 750601"/>
                <a:gd name="connsiteY95" fmla="*/ 14505 h 29445"/>
                <a:gd name="connsiteX96" fmla="*/ 599391 w 750601"/>
                <a:gd name="connsiteY96" fmla="*/ 15648 h 29445"/>
                <a:gd name="connsiteX97" fmla="*/ 735408 w 750601"/>
                <a:gd name="connsiteY97" fmla="*/ 15267 h 29445"/>
                <a:gd name="connsiteX98" fmla="*/ 734646 w 750601"/>
                <a:gd name="connsiteY98" fmla="*/ 14219 h 29445"/>
                <a:gd name="connsiteX99" fmla="*/ 733217 w 750601"/>
                <a:gd name="connsiteY99" fmla="*/ 14981 h 29445"/>
                <a:gd name="connsiteX100" fmla="*/ 733217 w 750601"/>
                <a:gd name="connsiteY100" fmla="*/ 16220 h 29445"/>
                <a:gd name="connsiteX101" fmla="*/ 735027 w 750601"/>
                <a:gd name="connsiteY101" fmla="*/ 15267 h 29445"/>
                <a:gd name="connsiteX102" fmla="*/ 747409 w 750601"/>
                <a:gd name="connsiteY102" fmla="*/ 9647 h 29445"/>
                <a:gd name="connsiteX103" fmla="*/ 747886 w 750601"/>
                <a:gd name="connsiteY103" fmla="*/ 8409 h 29445"/>
                <a:gd name="connsiteX104" fmla="*/ 746933 w 750601"/>
                <a:gd name="connsiteY104" fmla="*/ 8409 h 29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750601" h="29445">
                  <a:moveTo>
                    <a:pt x="748933" y="11743"/>
                  </a:moveTo>
                  <a:cubicBezTo>
                    <a:pt x="741313" y="25078"/>
                    <a:pt x="736360" y="25840"/>
                    <a:pt x="720358" y="19172"/>
                  </a:cubicBezTo>
                  <a:cubicBezTo>
                    <a:pt x="715672" y="17401"/>
                    <a:pt x="710405" y="18201"/>
                    <a:pt x="706452" y="21268"/>
                  </a:cubicBezTo>
                  <a:cubicBezTo>
                    <a:pt x="699298" y="28212"/>
                    <a:pt x="688002" y="28459"/>
                    <a:pt x="680544" y="21839"/>
                  </a:cubicBezTo>
                  <a:cubicBezTo>
                    <a:pt x="683525" y="19096"/>
                    <a:pt x="687583" y="17839"/>
                    <a:pt x="691593" y="18410"/>
                  </a:cubicBezTo>
                  <a:lnTo>
                    <a:pt x="692736" y="19172"/>
                  </a:lnTo>
                  <a:lnTo>
                    <a:pt x="691783" y="18315"/>
                  </a:lnTo>
                  <a:cubicBezTo>
                    <a:pt x="692545" y="15743"/>
                    <a:pt x="695117" y="12886"/>
                    <a:pt x="692640" y="10695"/>
                  </a:cubicBezTo>
                  <a:cubicBezTo>
                    <a:pt x="690164" y="8504"/>
                    <a:pt x="687306" y="11267"/>
                    <a:pt x="685211" y="12886"/>
                  </a:cubicBezTo>
                  <a:cubicBezTo>
                    <a:pt x="682706" y="15210"/>
                    <a:pt x="680944" y="18229"/>
                    <a:pt x="680163" y="21554"/>
                  </a:cubicBezTo>
                  <a:cubicBezTo>
                    <a:pt x="676219" y="19839"/>
                    <a:pt x="671647" y="20420"/>
                    <a:pt x="668256" y="23078"/>
                  </a:cubicBezTo>
                  <a:cubicBezTo>
                    <a:pt x="661618" y="28164"/>
                    <a:pt x="652112" y="26907"/>
                    <a:pt x="647025" y="20258"/>
                  </a:cubicBezTo>
                  <a:cubicBezTo>
                    <a:pt x="646987" y="20220"/>
                    <a:pt x="646959" y="20172"/>
                    <a:pt x="646921" y="20125"/>
                  </a:cubicBezTo>
                  <a:cubicBezTo>
                    <a:pt x="646111" y="23868"/>
                    <a:pt x="642520" y="26335"/>
                    <a:pt x="638729" y="25745"/>
                  </a:cubicBezTo>
                  <a:cubicBezTo>
                    <a:pt x="620470" y="24221"/>
                    <a:pt x="602086" y="24792"/>
                    <a:pt x="583960" y="27459"/>
                  </a:cubicBezTo>
                  <a:cubicBezTo>
                    <a:pt x="577293" y="28983"/>
                    <a:pt x="578531" y="20792"/>
                    <a:pt x="574435" y="17934"/>
                  </a:cubicBezTo>
                  <a:lnTo>
                    <a:pt x="573483" y="17267"/>
                  </a:lnTo>
                  <a:lnTo>
                    <a:pt x="574149" y="18220"/>
                  </a:lnTo>
                  <a:cubicBezTo>
                    <a:pt x="568520" y="28393"/>
                    <a:pt x="555709" y="32079"/>
                    <a:pt x="545536" y="26450"/>
                  </a:cubicBezTo>
                  <a:cubicBezTo>
                    <a:pt x="543127" y="25116"/>
                    <a:pt x="541003" y="23325"/>
                    <a:pt x="539288" y="21173"/>
                  </a:cubicBezTo>
                  <a:cubicBezTo>
                    <a:pt x="538050" y="19553"/>
                    <a:pt x="538526" y="16315"/>
                    <a:pt x="535764" y="15743"/>
                  </a:cubicBezTo>
                  <a:cubicBezTo>
                    <a:pt x="533002" y="15172"/>
                    <a:pt x="528620" y="12886"/>
                    <a:pt x="531001" y="18601"/>
                  </a:cubicBezTo>
                  <a:cubicBezTo>
                    <a:pt x="534240" y="26221"/>
                    <a:pt x="528811" y="28126"/>
                    <a:pt x="523000" y="28793"/>
                  </a:cubicBezTo>
                  <a:cubicBezTo>
                    <a:pt x="510618" y="30745"/>
                    <a:pt x="497940" y="28288"/>
                    <a:pt x="487186" y="21839"/>
                  </a:cubicBezTo>
                  <a:cubicBezTo>
                    <a:pt x="485186" y="20506"/>
                    <a:pt x="484138" y="17553"/>
                    <a:pt x="479662" y="19458"/>
                  </a:cubicBezTo>
                  <a:cubicBezTo>
                    <a:pt x="463431" y="26211"/>
                    <a:pt x="445448" y="27516"/>
                    <a:pt x="428417" y="23173"/>
                  </a:cubicBezTo>
                  <a:cubicBezTo>
                    <a:pt x="417654" y="21077"/>
                    <a:pt x="407843" y="27364"/>
                    <a:pt x="397080" y="26316"/>
                  </a:cubicBezTo>
                  <a:cubicBezTo>
                    <a:pt x="394698" y="26316"/>
                    <a:pt x="390222" y="27364"/>
                    <a:pt x="390127" y="26983"/>
                  </a:cubicBezTo>
                  <a:cubicBezTo>
                    <a:pt x="385173" y="11838"/>
                    <a:pt x="377363" y="25078"/>
                    <a:pt x="371077" y="24887"/>
                  </a:cubicBezTo>
                  <a:cubicBezTo>
                    <a:pt x="355074" y="24887"/>
                    <a:pt x="339263" y="29364"/>
                    <a:pt x="323452" y="24887"/>
                  </a:cubicBezTo>
                  <a:cubicBezTo>
                    <a:pt x="309069" y="20982"/>
                    <a:pt x="294114" y="24887"/>
                    <a:pt x="279446" y="24887"/>
                  </a:cubicBezTo>
                  <a:cubicBezTo>
                    <a:pt x="264778" y="24887"/>
                    <a:pt x="249633" y="28221"/>
                    <a:pt x="235155" y="22506"/>
                  </a:cubicBezTo>
                  <a:cubicBezTo>
                    <a:pt x="221058" y="30698"/>
                    <a:pt x="204675" y="27935"/>
                    <a:pt x="190863" y="25745"/>
                  </a:cubicBezTo>
                  <a:cubicBezTo>
                    <a:pt x="172251" y="22830"/>
                    <a:pt x="153383" y="21839"/>
                    <a:pt x="134571" y="22792"/>
                  </a:cubicBezTo>
                  <a:cubicBezTo>
                    <a:pt x="113902" y="23840"/>
                    <a:pt x="93804" y="20982"/>
                    <a:pt x="73515" y="21649"/>
                  </a:cubicBezTo>
                  <a:cubicBezTo>
                    <a:pt x="53227" y="22316"/>
                    <a:pt x="35415" y="21649"/>
                    <a:pt x="16365" y="21649"/>
                  </a:cubicBezTo>
                  <a:cubicBezTo>
                    <a:pt x="10841" y="21649"/>
                    <a:pt x="3507" y="24221"/>
                    <a:pt x="745" y="19077"/>
                  </a:cubicBezTo>
                  <a:cubicBezTo>
                    <a:pt x="-2018" y="13934"/>
                    <a:pt x="3412" y="8600"/>
                    <a:pt x="8745" y="5171"/>
                  </a:cubicBezTo>
                  <a:cubicBezTo>
                    <a:pt x="10270" y="4218"/>
                    <a:pt x="11317" y="2504"/>
                    <a:pt x="13603" y="3170"/>
                  </a:cubicBezTo>
                  <a:cubicBezTo>
                    <a:pt x="17985" y="5075"/>
                    <a:pt x="13603" y="9933"/>
                    <a:pt x="17318" y="12695"/>
                  </a:cubicBezTo>
                  <a:cubicBezTo>
                    <a:pt x="19318" y="13267"/>
                    <a:pt x="20652" y="12124"/>
                    <a:pt x="22080" y="11076"/>
                  </a:cubicBezTo>
                  <a:cubicBezTo>
                    <a:pt x="25414" y="8600"/>
                    <a:pt x="27129" y="218"/>
                    <a:pt x="28843" y="2408"/>
                  </a:cubicBezTo>
                  <a:cubicBezTo>
                    <a:pt x="33034" y="7742"/>
                    <a:pt x="40369" y="2408"/>
                    <a:pt x="43036" y="8123"/>
                  </a:cubicBezTo>
                  <a:cubicBezTo>
                    <a:pt x="44283" y="11419"/>
                    <a:pt x="47960" y="13086"/>
                    <a:pt x="51256" y="11838"/>
                  </a:cubicBezTo>
                  <a:cubicBezTo>
                    <a:pt x="51713" y="11667"/>
                    <a:pt x="52151" y="11448"/>
                    <a:pt x="52561" y="11171"/>
                  </a:cubicBezTo>
                  <a:cubicBezTo>
                    <a:pt x="63514" y="6028"/>
                    <a:pt x="74468" y="11171"/>
                    <a:pt x="85327" y="11171"/>
                  </a:cubicBezTo>
                  <a:cubicBezTo>
                    <a:pt x="88374" y="8028"/>
                    <a:pt x="91327" y="3837"/>
                    <a:pt x="94852" y="11171"/>
                  </a:cubicBezTo>
                  <a:cubicBezTo>
                    <a:pt x="107044" y="12886"/>
                    <a:pt x="119236" y="6980"/>
                    <a:pt x="132285" y="12695"/>
                  </a:cubicBezTo>
                  <a:cubicBezTo>
                    <a:pt x="139705" y="13772"/>
                    <a:pt x="147248" y="13772"/>
                    <a:pt x="154669" y="12695"/>
                  </a:cubicBezTo>
                  <a:cubicBezTo>
                    <a:pt x="169385" y="14362"/>
                    <a:pt x="184253" y="13972"/>
                    <a:pt x="198864" y="11552"/>
                  </a:cubicBezTo>
                  <a:cubicBezTo>
                    <a:pt x="204113" y="9200"/>
                    <a:pt x="209609" y="7438"/>
                    <a:pt x="215247" y="6314"/>
                  </a:cubicBezTo>
                  <a:cubicBezTo>
                    <a:pt x="221344" y="6314"/>
                    <a:pt x="223725" y="13648"/>
                    <a:pt x="232202" y="9838"/>
                  </a:cubicBezTo>
                  <a:cubicBezTo>
                    <a:pt x="238870" y="6885"/>
                    <a:pt x="235821" y="17363"/>
                    <a:pt x="238107" y="21363"/>
                  </a:cubicBezTo>
                  <a:cubicBezTo>
                    <a:pt x="243079" y="15143"/>
                    <a:pt x="250376" y="11229"/>
                    <a:pt x="258301" y="10505"/>
                  </a:cubicBezTo>
                  <a:cubicBezTo>
                    <a:pt x="266149" y="8923"/>
                    <a:pt x="273874" y="6818"/>
                    <a:pt x="281446" y="4218"/>
                  </a:cubicBezTo>
                  <a:lnTo>
                    <a:pt x="283828" y="599"/>
                  </a:lnTo>
                  <a:cubicBezTo>
                    <a:pt x="284304" y="599"/>
                    <a:pt x="285066" y="1456"/>
                    <a:pt x="284970" y="1551"/>
                  </a:cubicBezTo>
                  <a:cubicBezTo>
                    <a:pt x="284875" y="1646"/>
                    <a:pt x="283542" y="4028"/>
                    <a:pt x="282780" y="5171"/>
                  </a:cubicBezTo>
                  <a:cubicBezTo>
                    <a:pt x="282780" y="10028"/>
                    <a:pt x="283542" y="14124"/>
                    <a:pt x="289638" y="15362"/>
                  </a:cubicBezTo>
                  <a:lnTo>
                    <a:pt x="290781" y="16124"/>
                  </a:lnTo>
                  <a:lnTo>
                    <a:pt x="289733" y="15172"/>
                  </a:lnTo>
                  <a:cubicBezTo>
                    <a:pt x="292686" y="12314"/>
                    <a:pt x="297162" y="9743"/>
                    <a:pt x="298115" y="6314"/>
                  </a:cubicBezTo>
                  <a:cubicBezTo>
                    <a:pt x="299734" y="1075"/>
                    <a:pt x="301639" y="694"/>
                    <a:pt x="305068" y="4123"/>
                  </a:cubicBezTo>
                  <a:cubicBezTo>
                    <a:pt x="308097" y="7400"/>
                    <a:pt x="312812" y="8495"/>
                    <a:pt x="316974" y="6885"/>
                  </a:cubicBezTo>
                  <a:cubicBezTo>
                    <a:pt x="333357" y="313"/>
                    <a:pt x="349360" y="6885"/>
                    <a:pt x="365552" y="6885"/>
                  </a:cubicBezTo>
                  <a:cubicBezTo>
                    <a:pt x="394127" y="7457"/>
                    <a:pt x="422702" y="7361"/>
                    <a:pt x="451277" y="6885"/>
                  </a:cubicBezTo>
                  <a:cubicBezTo>
                    <a:pt x="456173" y="6342"/>
                    <a:pt x="461002" y="5256"/>
                    <a:pt x="465660" y="3647"/>
                  </a:cubicBezTo>
                  <a:cubicBezTo>
                    <a:pt x="466041" y="2761"/>
                    <a:pt x="466336" y="1837"/>
                    <a:pt x="466517" y="884"/>
                  </a:cubicBezTo>
                  <a:lnTo>
                    <a:pt x="465374" y="313"/>
                  </a:lnTo>
                  <a:lnTo>
                    <a:pt x="466612" y="884"/>
                  </a:lnTo>
                  <a:cubicBezTo>
                    <a:pt x="467165" y="1704"/>
                    <a:pt x="467641" y="2561"/>
                    <a:pt x="468041" y="3456"/>
                  </a:cubicBezTo>
                  <a:cubicBezTo>
                    <a:pt x="468041" y="3456"/>
                    <a:pt x="467565" y="4409"/>
                    <a:pt x="467279" y="4885"/>
                  </a:cubicBezTo>
                  <a:cubicBezTo>
                    <a:pt x="469565" y="8219"/>
                    <a:pt x="471756" y="11552"/>
                    <a:pt x="474042" y="14410"/>
                  </a:cubicBezTo>
                  <a:lnTo>
                    <a:pt x="473089" y="15362"/>
                  </a:lnTo>
                  <a:lnTo>
                    <a:pt x="474137" y="14505"/>
                  </a:lnTo>
                  <a:cubicBezTo>
                    <a:pt x="478233" y="11933"/>
                    <a:pt x="481376" y="6695"/>
                    <a:pt x="486615" y="7361"/>
                  </a:cubicBezTo>
                  <a:cubicBezTo>
                    <a:pt x="502712" y="9552"/>
                    <a:pt x="518523" y="3837"/>
                    <a:pt x="534240" y="6314"/>
                  </a:cubicBezTo>
                  <a:cubicBezTo>
                    <a:pt x="537393" y="6809"/>
                    <a:pt x="540612" y="6809"/>
                    <a:pt x="543765" y="6314"/>
                  </a:cubicBezTo>
                  <a:cubicBezTo>
                    <a:pt x="576150" y="1265"/>
                    <a:pt x="609106" y="7838"/>
                    <a:pt x="640824" y="1551"/>
                  </a:cubicBezTo>
                  <a:cubicBezTo>
                    <a:pt x="646159" y="6314"/>
                    <a:pt x="642729" y="12410"/>
                    <a:pt x="645778" y="16886"/>
                  </a:cubicBezTo>
                  <a:cubicBezTo>
                    <a:pt x="650445" y="2789"/>
                    <a:pt x="651873" y="1646"/>
                    <a:pt x="665875" y="2408"/>
                  </a:cubicBezTo>
                  <a:cubicBezTo>
                    <a:pt x="672733" y="2408"/>
                    <a:pt x="679877" y="789"/>
                    <a:pt x="686163" y="1265"/>
                  </a:cubicBezTo>
                  <a:cubicBezTo>
                    <a:pt x="703137" y="2808"/>
                    <a:pt x="720244" y="2389"/>
                    <a:pt x="737122" y="27"/>
                  </a:cubicBezTo>
                  <a:cubicBezTo>
                    <a:pt x="742161" y="-297"/>
                    <a:pt x="746933" y="2294"/>
                    <a:pt x="749410" y="6695"/>
                  </a:cubicBezTo>
                  <a:cubicBezTo>
                    <a:pt x="750934" y="8695"/>
                    <a:pt x="751219" y="10219"/>
                    <a:pt x="748933" y="11743"/>
                  </a:cubicBezTo>
                  <a:close/>
                  <a:moveTo>
                    <a:pt x="90946" y="12314"/>
                  </a:moveTo>
                  <a:lnTo>
                    <a:pt x="86374" y="12314"/>
                  </a:lnTo>
                  <a:cubicBezTo>
                    <a:pt x="87327" y="14124"/>
                    <a:pt x="89232" y="14410"/>
                    <a:pt x="90946" y="12314"/>
                  </a:cubicBezTo>
                  <a:close/>
                  <a:moveTo>
                    <a:pt x="341549" y="16124"/>
                  </a:moveTo>
                  <a:lnTo>
                    <a:pt x="340501" y="16124"/>
                  </a:lnTo>
                  <a:lnTo>
                    <a:pt x="341549" y="16124"/>
                  </a:lnTo>
                  <a:close/>
                  <a:moveTo>
                    <a:pt x="398699" y="16124"/>
                  </a:moveTo>
                  <a:lnTo>
                    <a:pt x="397461" y="16124"/>
                  </a:lnTo>
                  <a:lnTo>
                    <a:pt x="398509" y="16696"/>
                  </a:lnTo>
                  <a:close/>
                  <a:moveTo>
                    <a:pt x="600343" y="14505"/>
                  </a:moveTo>
                  <a:lnTo>
                    <a:pt x="599391" y="14505"/>
                  </a:lnTo>
                  <a:lnTo>
                    <a:pt x="599391" y="15648"/>
                  </a:lnTo>
                  <a:close/>
                  <a:moveTo>
                    <a:pt x="735408" y="15267"/>
                  </a:moveTo>
                  <a:cubicBezTo>
                    <a:pt x="735408" y="15267"/>
                    <a:pt x="734836" y="14219"/>
                    <a:pt x="734646" y="14219"/>
                  </a:cubicBezTo>
                  <a:cubicBezTo>
                    <a:pt x="734131" y="14400"/>
                    <a:pt x="733655" y="14658"/>
                    <a:pt x="733217" y="14981"/>
                  </a:cubicBezTo>
                  <a:cubicBezTo>
                    <a:pt x="733217" y="14981"/>
                    <a:pt x="733217" y="16124"/>
                    <a:pt x="733217" y="16220"/>
                  </a:cubicBezTo>
                  <a:cubicBezTo>
                    <a:pt x="733217" y="16315"/>
                    <a:pt x="735027" y="16696"/>
                    <a:pt x="735027" y="15267"/>
                  </a:cubicBezTo>
                  <a:close/>
                  <a:moveTo>
                    <a:pt x="747409" y="9647"/>
                  </a:moveTo>
                  <a:lnTo>
                    <a:pt x="747886" y="8409"/>
                  </a:lnTo>
                  <a:lnTo>
                    <a:pt x="746933" y="8409"/>
                  </a:lnTo>
                  <a:close/>
                </a:path>
              </a:pathLst>
            </a:custGeom>
            <a:grpFill/>
            <a:ln w="9525" cap="flat">
              <a:noFill/>
              <a:prstDash val="solid"/>
              <a:miter/>
            </a:ln>
          </p:spPr>
          <p:txBody>
            <a:bodyPr rtlCol="0" anchor="ctr"/>
            <a:lstStyle/>
            <a:p>
              <a:endParaRPr lang="en-US"/>
            </a:p>
          </p:txBody>
        </p:sp>
        <p:sp>
          <p:nvSpPr>
            <p:cNvPr id="337" name="Freeform 336">
              <a:extLst>
                <a:ext uri="{FF2B5EF4-FFF2-40B4-BE49-F238E27FC236}">
                  <a16:creationId xmlns:a16="http://schemas.microsoft.com/office/drawing/2014/main" id="{5495264B-0A66-D2C8-4AA4-7B01819D4CB0}"/>
                </a:ext>
              </a:extLst>
            </p:cNvPr>
            <p:cNvSpPr/>
            <p:nvPr/>
          </p:nvSpPr>
          <p:spPr>
            <a:xfrm>
              <a:off x="7422040" y="2759546"/>
              <a:ext cx="18318" cy="10147"/>
            </a:xfrm>
            <a:custGeom>
              <a:avLst/>
              <a:gdLst>
                <a:gd name="connsiteX0" fmla="*/ 17461 w 18318"/>
                <a:gd name="connsiteY0" fmla="*/ 3560 h 10147"/>
                <a:gd name="connsiteX1" fmla="*/ 16127 w 18318"/>
                <a:gd name="connsiteY1" fmla="*/ 4322 h 10147"/>
                <a:gd name="connsiteX2" fmla="*/ 2126 w 18318"/>
                <a:gd name="connsiteY2" fmla="*/ 893 h 10147"/>
                <a:gd name="connsiteX3" fmla="*/ 30 w 18318"/>
                <a:gd name="connsiteY3" fmla="*/ 893 h 10147"/>
                <a:gd name="connsiteX4" fmla="*/ 983 w 18318"/>
                <a:gd name="connsiteY4" fmla="*/ 2132 h 10147"/>
                <a:gd name="connsiteX5" fmla="*/ 17366 w 18318"/>
                <a:gd name="connsiteY5" fmla="*/ 5656 h 10147"/>
                <a:gd name="connsiteX6" fmla="*/ 18318 w 18318"/>
                <a:gd name="connsiteY6" fmla="*/ 4322 h 10147"/>
                <a:gd name="connsiteX7" fmla="*/ 17461 w 18318"/>
                <a:gd name="connsiteY7" fmla="*/ 3560 h 10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318" h="10147">
                  <a:moveTo>
                    <a:pt x="17461" y="3560"/>
                  </a:moveTo>
                  <a:cubicBezTo>
                    <a:pt x="16975" y="3741"/>
                    <a:pt x="16527" y="3999"/>
                    <a:pt x="16127" y="4322"/>
                  </a:cubicBezTo>
                  <a:lnTo>
                    <a:pt x="2126" y="893"/>
                  </a:lnTo>
                  <a:cubicBezTo>
                    <a:pt x="1078" y="-250"/>
                    <a:pt x="220" y="-345"/>
                    <a:pt x="30" y="893"/>
                  </a:cubicBezTo>
                  <a:cubicBezTo>
                    <a:pt x="-160" y="2132"/>
                    <a:pt x="602" y="1751"/>
                    <a:pt x="983" y="2132"/>
                  </a:cubicBezTo>
                  <a:cubicBezTo>
                    <a:pt x="6602" y="11657"/>
                    <a:pt x="9174" y="12514"/>
                    <a:pt x="17366" y="5656"/>
                  </a:cubicBezTo>
                  <a:cubicBezTo>
                    <a:pt x="17746" y="5256"/>
                    <a:pt x="18061" y="4808"/>
                    <a:pt x="18318" y="4322"/>
                  </a:cubicBezTo>
                  <a:cubicBezTo>
                    <a:pt x="18318" y="4322"/>
                    <a:pt x="17651" y="3465"/>
                    <a:pt x="17461" y="3560"/>
                  </a:cubicBezTo>
                  <a:close/>
                </a:path>
              </a:pathLst>
            </a:custGeom>
            <a:grpFill/>
            <a:ln w="9525" cap="flat">
              <a:noFill/>
              <a:prstDash val="solid"/>
              <a:miter/>
            </a:ln>
          </p:spPr>
          <p:txBody>
            <a:bodyPr rtlCol="0" anchor="ctr"/>
            <a:lstStyle/>
            <a:p>
              <a:endParaRPr lang="en-US"/>
            </a:p>
          </p:txBody>
        </p:sp>
        <p:sp>
          <p:nvSpPr>
            <p:cNvPr id="340" name="Freeform 339">
              <a:extLst>
                <a:ext uri="{FF2B5EF4-FFF2-40B4-BE49-F238E27FC236}">
                  <a16:creationId xmlns:a16="http://schemas.microsoft.com/office/drawing/2014/main" id="{54312CBC-F545-B83C-D65E-7021C68A5B0A}"/>
                </a:ext>
              </a:extLst>
            </p:cNvPr>
            <p:cNvSpPr/>
            <p:nvPr/>
          </p:nvSpPr>
          <p:spPr>
            <a:xfrm>
              <a:off x="7375874" y="2710148"/>
              <a:ext cx="1047" cy="857"/>
            </a:xfrm>
            <a:custGeom>
              <a:avLst/>
              <a:gdLst>
                <a:gd name="connsiteX0" fmla="*/ 1048 w 1047"/>
                <a:gd name="connsiteY0" fmla="*/ 0 h 857"/>
                <a:gd name="connsiteX1" fmla="*/ 0 w 1047"/>
                <a:gd name="connsiteY1" fmla="*/ 286 h 857"/>
                <a:gd name="connsiteX2" fmla="*/ 857 w 1047"/>
                <a:gd name="connsiteY2" fmla="*/ 857 h 857"/>
                <a:gd name="connsiteX3" fmla="*/ 1048 w 1047"/>
                <a:gd name="connsiteY3" fmla="*/ 0 h 857"/>
              </a:gdLst>
              <a:ahLst/>
              <a:cxnLst>
                <a:cxn ang="0">
                  <a:pos x="connsiteX0" y="connsiteY0"/>
                </a:cxn>
                <a:cxn ang="0">
                  <a:pos x="connsiteX1" y="connsiteY1"/>
                </a:cxn>
                <a:cxn ang="0">
                  <a:pos x="connsiteX2" y="connsiteY2"/>
                </a:cxn>
                <a:cxn ang="0">
                  <a:pos x="connsiteX3" y="connsiteY3"/>
                </a:cxn>
              </a:cxnLst>
              <a:rect l="l" t="t" r="r" b="b"/>
              <a:pathLst>
                <a:path w="1047" h="857">
                  <a:moveTo>
                    <a:pt x="1048" y="0"/>
                  </a:moveTo>
                  <a:lnTo>
                    <a:pt x="0" y="286"/>
                  </a:lnTo>
                  <a:lnTo>
                    <a:pt x="857" y="857"/>
                  </a:lnTo>
                  <a:lnTo>
                    <a:pt x="1048" y="0"/>
                  </a:lnTo>
                  <a:close/>
                </a:path>
              </a:pathLst>
            </a:custGeom>
            <a:grpFill/>
            <a:ln w="9525" cap="flat">
              <a:noFill/>
              <a:prstDash val="solid"/>
              <a:miter/>
            </a:ln>
          </p:spPr>
          <p:txBody>
            <a:bodyPr rtlCol="0" anchor="ctr"/>
            <a:lstStyle/>
            <a:p>
              <a:endParaRPr lang="en-US"/>
            </a:p>
          </p:txBody>
        </p:sp>
        <p:sp>
          <p:nvSpPr>
            <p:cNvPr id="342" name="Freeform 341">
              <a:extLst>
                <a:ext uri="{FF2B5EF4-FFF2-40B4-BE49-F238E27FC236}">
                  <a16:creationId xmlns:a16="http://schemas.microsoft.com/office/drawing/2014/main" id="{005164D1-41D3-DCDC-BE58-75879DEAB3BA}"/>
                </a:ext>
              </a:extLst>
            </p:cNvPr>
            <p:cNvSpPr/>
            <p:nvPr/>
          </p:nvSpPr>
          <p:spPr>
            <a:xfrm>
              <a:off x="7331011" y="2710053"/>
              <a:ext cx="1047" cy="952"/>
            </a:xfrm>
            <a:custGeom>
              <a:avLst/>
              <a:gdLst>
                <a:gd name="connsiteX0" fmla="*/ 190 w 1047"/>
                <a:gd name="connsiteY0" fmla="*/ 0 h 952"/>
                <a:gd name="connsiteX1" fmla="*/ 0 w 1047"/>
                <a:gd name="connsiteY1" fmla="*/ 952 h 952"/>
                <a:gd name="connsiteX2" fmla="*/ 1048 w 1047"/>
                <a:gd name="connsiteY2" fmla="*/ 571 h 952"/>
                <a:gd name="connsiteX3" fmla="*/ 190 w 1047"/>
                <a:gd name="connsiteY3" fmla="*/ 0 h 952"/>
              </a:gdLst>
              <a:ahLst/>
              <a:cxnLst>
                <a:cxn ang="0">
                  <a:pos x="connsiteX0" y="connsiteY0"/>
                </a:cxn>
                <a:cxn ang="0">
                  <a:pos x="connsiteX1" y="connsiteY1"/>
                </a:cxn>
                <a:cxn ang="0">
                  <a:pos x="connsiteX2" y="connsiteY2"/>
                </a:cxn>
                <a:cxn ang="0">
                  <a:pos x="connsiteX3" y="connsiteY3"/>
                </a:cxn>
              </a:cxnLst>
              <a:rect l="l" t="t" r="r" b="b"/>
              <a:pathLst>
                <a:path w="1047" h="952">
                  <a:moveTo>
                    <a:pt x="190" y="0"/>
                  </a:moveTo>
                  <a:lnTo>
                    <a:pt x="0" y="952"/>
                  </a:lnTo>
                  <a:lnTo>
                    <a:pt x="1048" y="571"/>
                  </a:lnTo>
                  <a:lnTo>
                    <a:pt x="190" y="0"/>
                  </a:lnTo>
                  <a:close/>
                </a:path>
              </a:pathLst>
            </a:custGeom>
            <a:grpFill/>
            <a:ln w="9525" cap="flat">
              <a:noFill/>
              <a:prstDash val="solid"/>
              <a:miter/>
            </a:ln>
          </p:spPr>
          <p:txBody>
            <a:bodyPr rtlCol="0" anchor="ctr"/>
            <a:lstStyle/>
            <a:p>
              <a:endParaRPr lang="en-US"/>
            </a:p>
          </p:txBody>
        </p:sp>
        <p:sp>
          <p:nvSpPr>
            <p:cNvPr id="343" name="Freeform 342">
              <a:extLst>
                <a:ext uri="{FF2B5EF4-FFF2-40B4-BE49-F238E27FC236}">
                  <a16:creationId xmlns:a16="http://schemas.microsoft.com/office/drawing/2014/main" id="{B395DACA-0C74-F14A-F7D5-DB0BFA21C182}"/>
                </a:ext>
              </a:extLst>
            </p:cNvPr>
            <p:cNvSpPr/>
            <p:nvPr/>
          </p:nvSpPr>
          <p:spPr>
            <a:xfrm>
              <a:off x="7532941" y="2704337"/>
              <a:ext cx="666" cy="952"/>
            </a:xfrm>
            <a:custGeom>
              <a:avLst/>
              <a:gdLst>
                <a:gd name="connsiteX0" fmla="*/ 667 w 666"/>
                <a:gd name="connsiteY0" fmla="*/ 0 h 952"/>
                <a:gd name="connsiteX1" fmla="*/ 0 w 666"/>
                <a:gd name="connsiteY1" fmla="*/ 953 h 952"/>
                <a:gd name="connsiteX2" fmla="*/ 0 w 666"/>
                <a:gd name="connsiteY2" fmla="*/ 953 h 952"/>
              </a:gdLst>
              <a:ahLst/>
              <a:cxnLst>
                <a:cxn ang="0">
                  <a:pos x="connsiteX0" y="connsiteY0"/>
                </a:cxn>
                <a:cxn ang="0">
                  <a:pos x="connsiteX1" y="connsiteY1"/>
                </a:cxn>
                <a:cxn ang="0">
                  <a:pos x="connsiteX2" y="connsiteY2"/>
                </a:cxn>
              </a:cxnLst>
              <a:rect l="l" t="t" r="r" b="b"/>
              <a:pathLst>
                <a:path w="666" h="952">
                  <a:moveTo>
                    <a:pt x="667" y="0"/>
                  </a:moveTo>
                  <a:lnTo>
                    <a:pt x="0" y="953"/>
                  </a:lnTo>
                  <a:lnTo>
                    <a:pt x="0" y="953"/>
                  </a:lnTo>
                  <a:close/>
                </a:path>
              </a:pathLst>
            </a:custGeom>
            <a:grpFill/>
            <a:ln w="9525" cap="flat">
              <a:noFill/>
              <a:prstDash val="solid"/>
              <a:miter/>
            </a:ln>
          </p:spPr>
          <p:txBody>
            <a:bodyPr rtlCol="0" anchor="ctr"/>
            <a:lstStyle/>
            <a:p>
              <a:endParaRPr lang="en-US"/>
            </a:p>
          </p:txBody>
        </p:sp>
      </p:grpSp>
      <p:sp>
        <p:nvSpPr>
          <p:cNvPr id="345" name="Slide Number Placeholder 344">
            <a:extLst>
              <a:ext uri="{FF2B5EF4-FFF2-40B4-BE49-F238E27FC236}">
                <a16:creationId xmlns:a16="http://schemas.microsoft.com/office/drawing/2014/main" id="{7496A300-F8A4-D5F6-609F-F4155DB6CA3B}"/>
              </a:ext>
            </a:extLst>
          </p:cNvPr>
          <p:cNvSpPr>
            <a:spLocks noGrp="1"/>
          </p:cNvSpPr>
          <p:nvPr>
            <p:ph type="sldNum" sz="quarter" idx="12"/>
          </p:nvPr>
        </p:nvSpPr>
        <p:spPr/>
        <p:txBody>
          <a:bodyPr/>
          <a:lstStyle/>
          <a:p>
            <a:fld id="{CB4D8987-FD1A-BB48-B0A7-01FEA247E1BB}" type="slidenum">
              <a:rPr lang="en-US" smtClean="0"/>
              <a:t>5</a:t>
            </a:fld>
            <a:endParaRPr lang="en-US"/>
          </a:p>
        </p:txBody>
      </p:sp>
    </p:spTree>
    <p:extLst>
      <p:ext uri="{BB962C8B-B14F-4D97-AF65-F5344CB8AC3E}">
        <p14:creationId xmlns:p14="http://schemas.microsoft.com/office/powerpoint/2010/main" val="9900088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D4B02CA-3E34-C118-B9DD-83CD9C05DDF6}"/>
              </a:ext>
            </a:extLst>
          </p:cNvPr>
          <p:cNvSpPr>
            <a:spLocks noGrp="1"/>
          </p:cNvSpPr>
          <p:nvPr>
            <p:ph type="sldNum" sz="quarter" idx="12"/>
          </p:nvPr>
        </p:nvSpPr>
        <p:spPr/>
        <p:txBody>
          <a:bodyPr/>
          <a:lstStyle/>
          <a:p>
            <a:fld id="{CB4D8987-FD1A-BB48-B0A7-01FEA247E1BB}" type="slidenum">
              <a:rPr lang="en-US" smtClean="0"/>
              <a:pPr/>
              <a:t>6</a:t>
            </a:fld>
            <a:endParaRPr lang="en-US" dirty="0"/>
          </a:p>
        </p:txBody>
      </p:sp>
      <p:sp>
        <p:nvSpPr>
          <p:cNvPr id="39" name="Title 38">
            <a:extLst>
              <a:ext uri="{FF2B5EF4-FFF2-40B4-BE49-F238E27FC236}">
                <a16:creationId xmlns:a16="http://schemas.microsoft.com/office/drawing/2014/main" id="{86CF3A3E-D247-1EC9-A1B5-F03A00CE52AC}"/>
              </a:ext>
            </a:extLst>
          </p:cNvPr>
          <p:cNvSpPr>
            <a:spLocks noGrp="1"/>
          </p:cNvSpPr>
          <p:nvPr>
            <p:ph type="title"/>
          </p:nvPr>
        </p:nvSpPr>
        <p:spPr/>
        <p:txBody>
          <a:bodyPr/>
          <a:lstStyle/>
          <a:p>
            <a:r>
              <a:rPr lang="en-US" dirty="0"/>
              <a:t>Our Signature Menu</a:t>
            </a:r>
          </a:p>
        </p:txBody>
      </p:sp>
      <p:sp>
        <p:nvSpPr>
          <p:cNvPr id="11" name="Rounded Rectangle 10">
            <a:extLst>
              <a:ext uri="{FF2B5EF4-FFF2-40B4-BE49-F238E27FC236}">
                <a16:creationId xmlns:a16="http://schemas.microsoft.com/office/drawing/2014/main" id="{B696A61D-F7BA-DF9A-1045-ED4C640DDC54}"/>
              </a:ext>
            </a:extLst>
          </p:cNvPr>
          <p:cNvSpPr/>
          <p:nvPr/>
        </p:nvSpPr>
        <p:spPr>
          <a:xfrm>
            <a:off x="1228680" y="1330635"/>
            <a:ext cx="2411600" cy="1255059"/>
          </a:xfrm>
          <a:prstGeom prst="round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4" name="Rounded Rectangle 13">
            <a:extLst>
              <a:ext uri="{FF2B5EF4-FFF2-40B4-BE49-F238E27FC236}">
                <a16:creationId xmlns:a16="http://schemas.microsoft.com/office/drawing/2014/main" id="{D45377CD-92E6-6818-717B-3A562DB7A104}"/>
              </a:ext>
            </a:extLst>
          </p:cNvPr>
          <p:cNvSpPr/>
          <p:nvPr/>
        </p:nvSpPr>
        <p:spPr>
          <a:xfrm>
            <a:off x="1228680" y="3128802"/>
            <a:ext cx="2411600" cy="1255059"/>
          </a:xfrm>
          <a:prstGeom prst="round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Arial" panose="020B0604020202020204" pitchFamily="34" charset="0"/>
              <a:cs typeface="Arial" panose="020B0604020202020204" pitchFamily="34" charset="0"/>
            </a:endParaRPr>
          </a:p>
        </p:txBody>
      </p:sp>
      <p:sp>
        <p:nvSpPr>
          <p:cNvPr id="17" name="Rounded Rectangle 16">
            <a:extLst>
              <a:ext uri="{FF2B5EF4-FFF2-40B4-BE49-F238E27FC236}">
                <a16:creationId xmlns:a16="http://schemas.microsoft.com/office/drawing/2014/main" id="{8F0B8D8F-4849-F528-3E6E-C7C8553FA2D0}"/>
              </a:ext>
            </a:extLst>
          </p:cNvPr>
          <p:cNvSpPr/>
          <p:nvPr/>
        </p:nvSpPr>
        <p:spPr>
          <a:xfrm>
            <a:off x="1228680" y="4960836"/>
            <a:ext cx="2411600" cy="1255059"/>
          </a:xfrm>
          <a:prstGeom prst="round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Arial" panose="020B0604020202020204" pitchFamily="34" charset="0"/>
              <a:cs typeface="Arial" panose="020B0604020202020204" pitchFamily="34" charset="0"/>
            </a:endParaRPr>
          </a:p>
        </p:txBody>
      </p:sp>
      <p:sp>
        <p:nvSpPr>
          <p:cNvPr id="20" name="Rectangle 19">
            <a:extLst>
              <a:ext uri="{FF2B5EF4-FFF2-40B4-BE49-F238E27FC236}">
                <a16:creationId xmlns:a16="http://schemas.microsoft.com/office/drawing/2014/main" id="{7ECA916F-A44D-43E3-C91C-859788265636}"/>
              </a:ext>
            </a:extLst>
          </p:cNvPr>
          <p:cNvSpPr/>
          <p:nvPr/>
        </p:nvSpPr>
        <p:spPr>
          <a:xfrm>
            <a:off x="1228680" y="2621700"/>
            <a:ext cx="2411600" cy="5190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solidFill>
                  <a:schemeClr val="bg1"/>
                </a:solidFill>
                <a:latin typeface="Arial" panose="020B0604020202020204" pitchFamily="34" charset="0"/>
                <a:cs typeface="Arial" panose="020B0604020202020204" pitchFamily="34" charset="0"/>
              </a:rPr>
              <a:t>“The Margy”</a:t>
            </a:r>
          </a:p>
        </p:txBody>
      </p:sp>
      <p:sp>
        <p:nvSpPr>
          <p:cNvPr id="23" name="Rectangle 22">
            <a:extLst>
              <a:ext uri="{FF2B5EF4-FFF2-40B4-BE49-F238E27FC236}">
                <a16:creationId xmlns:a16="http://schemas.microsoft.com/office/drawing/2014/main" id="{BAA08568-3376-1E92-FACB-AD02277E7DFA}"/>
              </a:ext>
            </a:extLst>
          </p:cNvPr>
          <p:cNvSpPr/>
          <p:nvPr/>
        </p:nvSpPr>
        <p:spPr>
          <a:xfrm>
            <a:off x="1228680" y="4415519"/>
            <a:ext cx="2411600" cy="5190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solidFill>
                  <a:schemeClr val="bg1"/>
                </a:solidFill>
                <a:latin typeface="Arial" panose="020B0604020202020204" pitchFamily="34" charset="0"/>
                <a:cs typeface="Arial" panose="020B0604020202020204" pitchFamily="34" charset="0"/>
              </a:rPr>
              <a:t>“The Nana”</a:t>
            </a:r>
          </a:p>
        </p:txBody>
      </p:sp>
      <p:sp>
        <p:nvSpPr>
          <p:cNvPr id="26" name="Rectangle 25">
            <a:extLst>
              <a:ext uri="{FF2B5EF4-FFF2-40B4-BE49-F238E27FC236}">
                <a16:creationId xmlns:a16="http://schemas.microsoft.com/office/drawing/2014/main" id="{D01951F9-B082-E2B8-E310-287830036B03}"/>
              </a:ext>
            </a:extLst>
          </p:cNvPr>
          <p:cNvSpPr/>
          <p:nvPr/>
        </p:nvSpPr>
        <p:spPr>
          <a:xfrm>
            <a:off x="1228680" y="6223108"/>
            <a:ext cx="2411600" cy="5190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solidFill>
                  <a:schemeClr val="bg1"/>
                </a:solidFill>
                <a:latin typeface="Helvetica" pitchFamily="2" charset="0"/>
              </a:rPr>
              <a:t>“The Maddie”</a:t>
            </a:r>
          </a:p>
        </p:txBody>
      </p:sp>
      <p:pic>
        <p:nvPicPr>
          <p:cNvPr id="29" name="Picture 28">
            <a:extLst>
              <a:ext uri="{FF2B5EF4-FFF2-40B4-BE49-F238E27FC236}">
                <a16:creationId xmlns:a16="http://schemas.microsoft.com/office/drawing/2014/main" id="{E937231F-AD74-1EA4-31AA-CF48F94C095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526262" y="1417248"/>
            <a:ext cx="1680970" cy="1119552"/>
          </a:xfrm>
          <a:prstGeom prst="rect">
            <a:avLst/>
          </a:prstGeom>
        </p:spPr>
      </p:pic>
      <p:pic>
        <p:nvPicPr>
          <p:cNvPr id="32" name="Picture 31">
            <a:extLst>
              <a:ext uri="{FF2B5EF4-FFF2-40B4-BE49-F238E27FC236}">
                <a16:creationId xmlns:a16="http://schemas.microsoft.com/office/drawing/2014/main" id="{AAA621CF-E247-F3E3-C376-7D577F5099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36423" y="3159587"/>
            <a:ext cx="1860650" cy="1239223"/>
          </a:xfrm>
          <a:prstGeom prst="rect">
            <a:avLst/>
          </a:prstGeom>
        </p:spPr>
      </p:pic>
      <p:pic>
        <p:nvPicPr>
          <p:cNvPr id="35" name="Picture 34">
            <a:extLst>
              <a:ext uri="{FF2B5EF4-FFF2-40B4-BE49-F238E27FC236}">
                <a16:creationId xmlns:a16="http://schemas.microsoft.com/office/drawing/2014/main" id="{4786F505-E30D-6D77-B08A-37474FFC5F5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70289" y="4994784"/>
            <a:ext cx="1860650" cy="1239223"/>
          </a:xfrm>
          <a:prstGeom prst="rect">
            <a:avLst/>
          </a:prstGeom>
        </p:spPr>
      </p:pic>
      <p:sp>
        <p:nvSpPr>
          <p:cNvPr id="12" name="Rounded Rectangle 11">
            <a:extLst>
              <a:ext uri="{FF2B5EF4-FFF2-40B4-BE49-F238E27FC236}">
                <a16:creationId xmlns:a16="http://schemas.microsoft.com/office/drawing/2014/main" id="{7497183A-3719-A91B-D859-829D90B3675D}"/>
              </a:ext>
            </a:extLst>
          </p:cNvPr>
          <p:cNvSpPr/>
          <p:nvPr/>
        </p:nvSpPr>
        <p:spPr>
          <a:xfrm>
            <a:off x="4890201" y="1330635"/>
            <a:ext cx="2411600" cy="1255059"/>
          </a:xfrm>
          <a:prstGeom prst="round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5" name="Rounded Rectangle 14">
            <a:extLst>
              <a:ext uri="{FF2B5EF4-FFF2-40B4-BE49-F238E27FC236}">
                <a16:creationId xmlns:a16="http://schemas.microsoft.com/office/drawing/2014/main" id="{04DDFC4E-F2A1-7A8F-4B5B-1C1A84CEF1BA}"/>
              </a:ext>
            </a:extLst>
          </p:cNvPr>
          <p:cNvSpPr/>
          <p:nvPr/>
        </p:nvSpPr>
        <p:spPr>
          <a:xfrm>
            <a:off x="4890201" y="3128802"/>
            <a:ext cx="2411600" cy="1255059"/>
          </a:xfrm>
          <a:prstGeom prst="round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Arial" panose="020B0604020202020204" pitchFamily="34" charset="0"/>
              <a:cs typeface="Arial" panose="020B0604020202020204" pitchFamily="34" charset="0"/>
            </a:endParaRPr>
          </a:p>
        </p:txBody>
      </p:sp>
      <p:sp>
        <p:nvSpPr>
          <p:cNvPr id="18" name="Rounded Rectangle 17">
            <a:extLst>
              <a:ext uri="{FF2B5EF4-FFF2-40B4-BE49-F238E27FC236}">
                <a16:creationId xmlns:a16="http://schemas.microsoft.com/office/drawing/2014/main" id="{6DFAD6C3-FB62-4141-F0DC-E89D5A3E83E5}"/>
              </a:ext>
            </a:extLst>
          </p:cNvPr>
          <p:cNvSpPr/>
          <p:nvPr/>
        </p:nvSpPr>
        <p:spPr>
          <a:xfrm>
            <a:off x="4890201" y="4960836"/>
            <a:ext cx="2411600" cy="1255059"/>
          </a:xfrm>
          <a:prstGeom prst="round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Arial" panose="020B0604020202020204" pitchFamily="34" charset="0"/>
              <a:cs typeface="Arial" panose="020B0604020202020204" pitchFamily="34" charset="0"/>
            </a:endParaRPr>
          </a:p>
        </p:txBody>
      </p:sp>
      <p:sp>
        <p:nvSpPr>
          <p:cNvPr id="21" name="Rectangle 20">
            <a:extLst>
              <a:ext uri="{FF2B5EF4-FFF2-40B4-BE49-F238E27FC236}">
                <a16:creationId xmlns:a16="http://schemas.microsoft.com/office/drawing/2014/main" id="{994AD423-497B-23B7-C823-2CAFA960A243}"/>
              </a:ext>
            </a:extLst>
          </p:cNvPr>
          <p:cNvSpPr/>
          <p:nvPr/>
        </p:nvSpPr>
        <p:spPr>
          <a:xfrm>
            <a:off x="4890201" y="2621700"/>
            <a:ext cx="2411600" cy="5190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solidFill>
                  <a:schemeClr val="bg1"/>
                </a:solidFill>
                <a:latin typeface="Arial" panose="020B0604020202020204" pitchFamily="34" charset="0"/>
                <a:cs typeface="Arial" panose="020B0604020202020204" pitchFamily="34" charset="0"/>
              </a:rPr>
              <a:t>“The Merri”</a:t>
            </a:r>
          </a:p>
        </p:txBody>
      </p:sp>
      <p:sp>
        <p:nvSpPr>
          <p:cNvPr id="24" name="Rectangle 23">
            <a:extLst>
              <a:ext uri="{FF2B5EF4-FFF2-40B4-BE49-F238E27FC236}">
                <a16:creationId xmlns:a16="http://schemas.microsoft.com/office/drawing/2014/main" id="{BF75E795-042D-F9D8-F485-6CA4797EFF1D}"/>
              </a:ext>
            </a:extLst>
          </p:cNvPr>
          <p:cNvSpPr/>
          <p:nvPr/>
        </p:nvSpPr>
        <p:spPr>
          <a:xfrm>
            <a:off x="4890201" y="4415519"/>
            <a:ext cx="2411600" cy="5190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solidFill>
                  <a:schemeClr val="bg1"/>
                </a:solidFill>
                <a:latin typeface="Arial" panose="020B0604020202020204" pitchFamily="34" charset="0"/>
                <a:cs typeface="Arial" panose="020B0604020202020204" pitchFamily="34" charset="0"/>
              </a:rPr>
              <a:t>“The Grey”</a:t>
            </a:r>
          </a:p>
        </p:txBody>
      </p:sp>
      <p:sp>
        <p:nvSpPr>
          <p:cNvPr id="27" name="Rectangle 26">
            <a:extLst>
              <a:ext uri="{FF2B5EF4-FFF2-40B4-BE49-F238E27FC236}">
                <a16:creationId xmlns:a16="http://schemas.microsoft.com/office/drawing/2014/main" id="{F6AB06A6-BBE3-7F26-F038-B580027691C9}"/>
              </a:ext>
            </a:extLst>
          </p:cNvPr>
          <p:cNvSpPr/>
          <p:nvPr/>
        </p:nvSpPr>
        <p:spPr>
          <a:xfrm>
            <a:off x="4890201" y="6223108"/>
            <a:ext cx="2411600" cy="5190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solidFill>
                  <a:schemeClr val="bg1"/>
                </a:solidFill>
                <a:latin typeface="Helvetica" pitchFamily="2" charset="0"/>
              </a:rPr>
              <a:t>“The Uncle Sal”</a:t>
            </a:r>
          </a:p>
        </p:txBody>
      </p:sp>
      <p:pic>
        <p:nvPicPr>
          <p:cNvPr id="30" name="Picture 29">
            <a:extLst>
              <a:ext uri="{FF2B5EF4-FFF2-40B4-BE49-F238E27FC236}">
                <a16:creationId xmlns:a16="http://schemas.microsoft.com/office/drawing/2014/main" id="{307ACE57-306D-DF79-2DC9-51C7AD24C4B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182609" y="1350764"/>
            <a:ext cx="1860650" cy="1239223"/>
          </a:xfrm>
          <a:prstGeom prst="rect">
            <a:avLst/>
          </a:prstGeom>
        </p:spPr>
      </p:pic>
      <p:pic>
        <p:nvPicPr>
          <p:cNvPr id="33" name="Picture 32">
            <a:extLst>
              <a:ext uri="{FF2B5EF4-FFF2-40B4-BE49-F238E27FC236}">
                <a16:creationId xmlns:a16="http://schemas.microsoft.com/office/drawing/2014/main" id="{9ED71E6A-8267-917D-E2A9-BA0D2031B80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181337" y="3146715"/>
            <a:ext cx="1860650" cy="1239223"/>
          </a:xfrm>
          <a:prstGeom prst="rect">
            <a:avLst/>
          </a:prstGeom>
        </p:spPr>
      </p:pic>
      <p:sp>
        <p:nvSpPr>
          <p:cNvPr id="13" name="Rounded Rectangle 12">
            <a:extLst>
              <a:ext uri="{FF2B5EF4-FFF2-40B4-BE49-F238E27FC236}">
                <a16:creationId xmlns:a16="http://schemas.microsoft.com/office/drawing/2014/main" id="{C15EB6CD-3B2C-9BE1-A90F-6695BCD876EB}"/>
              </a:ext>
            </a:extLst>
          </p:cNvPr>
          <p:cNvSpPr/>
          <p:nvPr/>
        </p:nvSpPr>
        <p:spPr>
          <a:xfrm>
            <a:off x="8551721" y="1330635"/>
            <a:ext cx="2411600" cy="1255059"/>
          </a:xfrm>
          <a:prstGeom prst="round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6" name="Rounded Rectangle 15">
            <a:extLst>
              <a:ext uri="{FF2B5EF4-FFF2-40B4-BE49-F238E27FC236}">
                <a16:creationId xmlns:a16="http://schemas.microsoft.com/office/drawing/2014/main" id="{CABE5507-D486-077F-233D-A2176D997298}"/>
              </a:ext>
            </a:extLst>
          </p:cNvPr>
          <p:cNvSpPr/>
          <p:nvPr/>
        </p:nvSpPr>
        <p:spPr>
          <a:xfrm>
            <a:off x="8551721" y="3128802"/>
            <a:ext cx="2411600" cy="1255059"/>
          </a:xfrm>
          <a:prstGeom prst="round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Arial" panose="020B0604020202020204" pitchFamily="34" charset="0"/>
              <a:cs typeface="Arial" panose="020B0604020202020204" pitchFamily="34" charset="0"/>
            </a:endParaRPr>
          </a:p>
        </p:txBody>
      </p:sp>
      <p:sp>
        <p:nvSpPr>
          <p:cNvPr id="19" name="Rounded Rectangle 18">
            <a:extLst>
              <a:ext uri="{FF2B5EF4-FFF2-40B4-BE49-F238E27FC236}">
                <a16:creationId xmlns:a16="http://schemas.microsoft.com/office/drawing/2014/main" id="{26CA8E3C-758D-EAEA-F3D7-98853A8C12EE}"/>
              </a:ext>
            </a:extLst>
          </p:cNvPr>
          <p:cNvSpPr/>
          <p:nvPr/>
        </p:nvSpPr>
        <p:spPr>
          <a:xfrm>
            <a:off x="8551721" y="4960836"/>
            <a:ext cx="2411600" cy="1255059"/>
          </a:xfrm>
          <a:prstGeom prst="round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Arial" panose="020B0604020202020204" pitchFamily="34" charset="0"/>
              <a:cs typeface="Arial" panose="020B0604020202020204" pitchFamily="34" charset="0"/>
            </a:endParaRPr>
          </a:p>
        </p:txBody>
      </p:sp>
      <p:sp>
        <p:nvSpPr>
          <p:cNvPr id="22" name="Rectangle 21">
            <a:extLst>
              <a:ext uri="{FF2B5EF4-FFF2-40B4-BE49-F238E27FC236}">
                <a16:creationId xmlns:a16="http://schemas.microsoft.com/office/drawing/2014/main" id="{00BDD0FF-F476-B089-2CB2-7F4F86B8CE23}"/>
              </a:ext>
            </a:extLst>
          </p:cNvPr>
          <p:cNvSpPr/>
          <p:nvPr/>
        </p:nvSpPr>
        <p:spPr>
          <a:xfrm>
            <a:off x="8551721" y="2621700"/>
            <a:ext cx="2411600" cy="5190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solidFill>
                  <a:schemeClr val="bg1"/>
                </a:solidFill>
                <a:latin typeface="Arial" panose="020B0604020202020204" pitchFamily="34" charset="0"/>
                <a:cs typeface="Arial" panose="020B0604020202020204" pitchFamily="34" charset="0"/>
              </a:rPr>
              <a:t>“The Bart”</a:t>
            </a:r>
          </a:p>
        </p:txBody>
      </p:sp>
      <p:sp>
        <p:nvSpPr>
          <p:cNvPr id="25" name="Rectangle 24">
            <a:extLst>
              <a:ext uri="{FF2B5EF4-FFF2-40B4-BE49-F238E27FC236}">
                <a16:creationId xmlns:a16="http://schemas.microsoft.com/office/drawing/2014/main" id="{50FD0A2E-455C-2601-2A8A-087D89C1E84E}"/>
              </a:ext>
            </a:extLst>
          </p:cNvPr>
          <p:cNvSpPr/>
          <p:nvPr/>
        </p:nvSpPr>
        <p:spPr>
          <a:xfrm>
            <a:off x="8551721" y="4415519"/>
            <a:ext cx="2411600" cy="5190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solidFill>
                  <a:schemeClr val="bg1"/>
                </a:solidFill>
                <a:latin typeface="Arial" panose="020B0604020202020204" pitchFamily="34" charset="0"/>
                <a:cs typeface="Arial" panose="020B0604020202020204" pitchFamily="34" charset="0"/>
              </a:rPr>
              <a:t>“The Wynn”</a:t>
            </a:r>
          </a:p>
        </p:txBody>
      </p:sp>
      <p:pic>
        <p:nvPicPr>
          <p:cNvPr id="31" name="Picture 30">
            <a:extLst>
              <a:ext uri="{FF2B5EF4-FFF2-40B4-BE49-F238E27FC236}">
                <a16:creationId xmlns:a16="http://schemas.microsoft.com/office/drawing/2014/main" id="{98DAC4F5-7254-EB4C-4AD3-08D687B7C34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897251" y="1390158"/>
            <a:ext cx="1691500" cy="1126566"/>
          </a:xfrm>
          <a:prstGeom prst="rect">
            <a:avLst/>
          </a:prstGeom>
        </p:spPr>
      </p:pic>
      <p:pic>
        <p:nvPicPr>
          <p:cNvPr id="34" name="Picture 33">
            <a:extLst>
              <a:ext uri="{FF2B5EF4-FFF2-40B4-BE49-F238E27FC236}">
                <a16:creationId xmlns:a16="http://schemas.microsoft.com/office/drawing/2014/main" id="{A3BCB24E-F688-ED93-8F57-68CCAF1AE992}"/>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830111" y="3148791"/>
            <a:ext cx="1860650" cy="1239223"/>
          </a:xfrm>
          <a:prstGeom prst="rect">
            <a:avLst/>
          </a:prstGeom>
        </p:spPr>
      </p:pic>
      <p:pic>
        <p:nvPicPr>
          <p:cNvPr id="37" name="Picture 36">
            <a:extLst>
              <a:ext uri="{FF2B5EF4-FFF2-40B4-BE49-F238E27FC236}">
                <a16:creationId xmlns:a16="http://schemas.microsoft.com/office/drawing/2014/main" id="{3E079D2A-37E0-F6C0-F43C-71BD144E7EB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8830765" y="4976253"/>
            <a:ext cx="1860650" cy="1239223"/>
          </a:xfrm>
          <a:prstGeom prst="rect">
            <a:avLst/>
          </a:prstGeom>
        </p:spPr>
      </p:pic>
      <p:sp>
        <p:nvSpPr>
          <p:cNvPr id="42" name="Rectangle 41">
            <a:extLst>
              <a:ext uri="{FF2B5EF4-FFF2-40B4-BE49-F238E27FC236}">
                <a16:creationId xmlns:a16="http://schemas.microsoft.com/office/drawing/2014/main" id="{9694A405-577C-9493-3919-92BD9D957409}"/>
              </a:ext>
            </a:extLst>
          </p:cNvPr>
          <p:cNvSpPr/>
          <p:nvPr/>
        </p:nvSpPr>
        <p:spPr>
          <a:xfrm>
            <a:off x="8551721" y="6223108"/>
            <a:ext cx="2411600" cy="5190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solidFill>
                  <a:schemeClr val="bg1"/>
                </a:solidFill>
                <a:latin typeface="Helvetica" pitchFamily="2" charset="0"/>
              </a:rPr>
              <a:t>“The Carmen”</a:t>
            </a:r>
          </a:p>
        </p:txBody>
      </p:sp>
      <p:pic>
        <p:nvPicPr>
          <p:cNvPr id="7" name="Picture 6" descr="A pizza with sauce on it&#10;&#10;Description automatically generated">
            <a:extLst>
              <a:ext uri="{FF2B5EF4-FFF2-40B4-BE49-F238E27FC236}">
                <a16:creationId xmlns:a16="http://schemas.microsoft.com/office/drawing/2014/main" id="{1DCE20A8-E980-DB70-F989-A1C407BD4268}"/>
              </a:ext>
            </a:extLst>
          </p:cNvPr>
          <p:cNvPicPr>
            <a:picLocks noChangeAspect="1"/>
          </p:cNvPicPr>
          <p:nvPr/>
        </p:nvPicPr>
        <p:blipFill>
          <a:blip r:embed="rId10"/>
          <a:stretch>
            <a:fillRect/>
          </a:stretch>
        </p:blipFill>
        <p:spPr>
          <a:xfrm>
            <a:off x="5309242" y="5025543"/>
            <a:ext cx="1543220" cy="1140641"/>
          </a:xfrm>
          <a:prstGeom prst="rect">
            <a:avLst/>
          </a:prstGeom>
        </p:spPr>
      </p:pic>
    </p:spTree>
    <p:extLst>
      <p:ext uri="{BB962C8B-B14F-4D97-AF65-F5344CB8AC3E}">
        <p14:creationId xmlns:p14="http://schemas.microsoft.com/office/powerpoint/2010/main" val="32297109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D4B02CA-3E34-C118-B9DD-83CD9C05DDF6}"/>
              </a:ext>
            </a:extLst>
          </p:cNvPr>
          <p:cNvSpPr>
            <a:spLocks noGrp="1"/>
          </p:cNvSpPr>
          <p:nvPr>
            <p:ph type="sldNum" sz="quarter" idx="12"/>
          </p:nvPr>
        </p:nvSpPr>
        <p:spPr/>
        <p:txBody>
          <a:bodyPr/>
          <a:lstStyle/>
          <a:p>
            <a:fld id="{CB4D8987-FD1A-BB48-B0A7-01FEA247E1BB}" type="slidenum">
              <a:rPr lang="en-US" smtClean="0"/>
              <a:pPr/>
              <a:t>7</a:t>
            </a:fld>
            <a:endParaRPr lang="en-US" dirty="0"/>
          </a:p>
        </p:txBody>
      </p:sp>
      <p:sp>
        <p:nvSpPr>
          <p:cNvPr id="39" name="Title 38">
            <a:extLst>
              <a:ext uri="{FF2B5EF4-FFF2-40B4-BE49-F238E27FC236}">
                <a16:creationId xmlns:a16="http://schemas.microsoft.com/office/drawing/2014/main" id="{86CF3A3E-D247-1EC9-A1B5-F03A00CE52AC}"/>
              </a:ext>
            </a:extLst>
          </p:cNvPr>
          <p:cNvSpPr>
            <a:spLocks noGrp="1"/>
          </p:cNvSpPr>
          <p:nvPr>
            <p:ph type="title"/>
          </p:nvPr>
        </p:nvSpPr>
        <p:spPr/>
        <p:txBody>
          <a:bodyPr/>
          <a:lstStyle/>
          <a:p>
            <a:r>
              <a:rPr lang="en-US" dirty="0"/>
              <a:t>Our Signature Menu Item</a:t>
            </a:r>
          </a:p>
        </p:txBody>
      </p:sp>
      <p:sp>
        <p:nvSpPr>
          <p:cNvPr id="24" name="Rectangle 23">
            <a:extLst>
              <a:ext uri="{FF2B5EF4-FFF2-40B4-BE49-F238E27FC236}">
                <a16:creationId xmlns:a16="http://schemas.microsoft.com/office/drawing/2014/main" id="{BF75E795-042D-F9D8-F485-6CA4797EFF1D}"/>
              </a:ext>
            </a:extLst>
          </p:cNvPr>
          <p:cNvSpPr/>
          <p:nvPr/>
        </p:nvSpPr>
        <p:spPr>
          <a:xfrm>
            <a:off x="4452568" y="5432665"/>
            <a:ext cx="3468190" cy="5190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2400" dirty="0">
                <a:solidFill>
                  <a:schemeClr val="bg1"/>
                </a:solidFill>
                <a:latin typeface="Arial" panose="020B0604020202020204" pitchFamily="34" charset="0"/>
                <a:cs typeface="Arial" panose="020B0604020202020204" pitchFamily="34" charset="0"/>
              </a:rPr>
              <a:t>“The Create Your Own”</a:t>
            </a:r>
          </a:p>
        </p:txBody>
      </p:sp>
      <p:pic>
        <p:nvPicPr>
          <p:cNvPr id="3074" name="Picture 2">
            <a:extLst>
              <a:ext uri="{FF2B5EF4-FFF2-40B4-BE49-F238E27FC236}">
                <a16:creationId xmlns:a16="http://schemas.microsoft.com/office/drawing/2014/main" id="{079AB25D-84CC-9846-E574-32783BCC36C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79198" y="1905972"/>
            <a:ext cx="4614930" cy="3071813"/>
          </a:xfrm>
          <a:custGeom>
            <a:avLst/>
            <a:gdLst>
              <a:gd name="connsiteX0" fmla="*/ 0 w 4614930"/>
              <a:gd name="connsiteY0" fmla="*/ 0 h 3071813"/>
              <a:gd name="connsiteX1" fmla="*/ 484568 w 4614930"/>
              <a:gd name="connsiteY1" fmla="*/ 0 h 3071813"/>
              <a:gd name="connsiteX2" fmla="*/ 969135 w 4614930"/>
              <a:gd name="connsiteY2" fmla="*/ 0 h 3071813"/>
              <a:gd name="connsiteX3" fmla="*/ 1546002 w 4614930"/>
              <a:gd name="connsiteY3" fmla="*/ 0 h 3071813"/>
              <a:gd name="connsiteX4" fmla="*/ 2169017 w 4614930"/>
              <a:gd name="connsiteY4" fmla="*/ 0 h 3071813"/>
              <a:gd name="connsiteX5" fmla="*/ 2699734 w 4614930"/>
              <a:gd name="connsiteY5" fmla="*/ 0 h 3071813"/>
              <a:gd name="connsiteX6" fmla="*/ 3368899 w 4614930"/>
              <a:gd name="connsiteY6" fmla="*/ 0 h 3071813"/>
              <a:gd name="connsiteX7" fmla="*/ 3899616 w 4614930"/>
              <a:gd name="connsiteY7" fmla="*/ 0 h 3071813"/>
              <a:gd name="connsiteX8" fmla="*/ 4614930 w 4614930"/>
              <a:gd name="connsiteY8" fmla="*/ 0 h 3071813"/>
              <a:gd name="connsiteX9" fmla="*/ 4614930 w 4614930"/>
              <a:gd name="connsiteY9" fmla="*/ 542687 h 3071813"/>
              <a:gd name="connsiteX10" fmla="*/ 4614930 w 4614930"/>
              <a:gd name="connsiteY10" fmla="*/ 1116092 h 3071813"/>
              <a:gd name="connsiteX11" fmla="*/ 4614930 w 4614930"/>
              <a:gd name="connsiteY11" fmla="*/ 1566625 h 3071813"/>
              <a:gd name="connsiteX12" fmla="*/ 4614930 w 4614930"/>
              <a:gd name="connsiteY12" fmla="*/ 1986439 h 3071813"/>
              <a:gd name="connsiteX13" fmla="*/ 4614930 w 4614930"/>
              <a:gd name="connsiteY13" fmla="*/ 2498408 h 3071813"/>
              <a:gd name="connsiteX14" fmla="*/ 4614930 w 4614930"/>
              <a:gd name="connsiteY14" fmla="*/ 3071813 h 3071813"/>
              <a:gd name="connsiteX15" fmla="*/ 4130362 w 4614930"/>
              <a:gd name="connsiteY15" fmla="*/ 3071813 h 3071813"/>
              <a:gd name="connsiteX16" fmla="*/ 3645795 w 4614930"/>
              <a:gd name="connsiteY16" fmla="*/ 3071813 h 3071813"/>
              <a:gd name="connsiteX17" fmla="*/ 3207376 w 4614930"/>
              <a:gd name="connsiteY17" fmla="*/ 3071813 h 3071813"/>
              <a:gd name="connsiteX18" fmla="*/ 2676659 w 4614930"/>
              <a:gd name="connsiteY18" fmla="*/ 3071813 h 3071813"/>
              <a:gd name="connsiteX19" fmla="*/ 2238241 w 4614930"/>
              <a:gd name="connsiteY19" fmla="*/ 3071813 h 3071813"/>
              <a:gd name="connsiteX20" fmla="*/ 1707524 w 4614930"/>
              <a:gd name="connsiteY20" fmla="*/ 3071813 h 3071813"/>
              <a:gd name="connsiteX21" fmla="*/ 1222956 w 4614930"/>
              <a:gd name="connsiteY21" fmla="*/ 3071813 h 3071813"/>
              <a:gd name="connsiteX22" fmla="*/ 646090 w 4614930"/>
              <a:gd name="connsiteY22" fmla="*/ 3071813 h 3071813"/>
              <a:gd name="connsiteX23" fmla="*/ 0 w 4614930"/>
              <a:gd name="connsiteY23" fmla="*/ 3071813 h 3071813"/>
              <a:gd name="connsiteX24" fmla="*/ 0 w 4614930"/>
              <a:gd name="connsiteY24" fmla="*/ 2498408 h 3071813"/>
              <a:gd name="connsiteX25" fmla="*/ 0 w 4614930"/>
              <a:gd name="connsiteY25" fmla="*/ 2017157 h 3071813"/>
              <a:gd name="connsiteX26" fmla="*/ 0 w 4614930"/>
              <a:gd name="connsiteY26" fmla="*/ 1597343 h 3071813"/>
              <a:gd name="connsiteX27" fmla="*/ 0 w 4614930"/>
              <a:gd name="connsiteY27" fmla="*/ 1023938 h 3071813"/>
              <a:gd name="connsiteX28" fmla="*/ 0 w 4614930"/>
              <a:gd name="connsiteY28" fmla="*/ 604123 h 3071813"/>
              <a:gd name="connsiteX29" fmla="*/ 0 w 4614930"/>
              <a:gd name="connsiteY29" fmla="*/ 0 h 3071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614930" h="3071813" extrusionOk="0">
                <a:moveTo>
                  <a:pt x="0" y="0"/>
                </a:moveTo>
                <a:cubicBezTo>
                  <a:pt x="103513" y="-45968"/>
                  <a:pt x="378519" y="50170"/>
                  <a:pt x="484568" y="0"/>
                </a:cubicBezTo>
                <a:cubicBezTo>
                  <a:pt x="590617" y="-50170"/>
                  <a:pt x="779038" y="28552"/>
                  <a:pt x="969135" y="0"/>
                </a:cubicBezTo>
                <a:cubicBezTo>
                  <a:pt x="1159232" y="-28552"/>
                  <a:pt x="1282882" y="28823"/>
                  <a:pt x="1546002" y="0"/>
                </a:cubicBezTo>
                <a:cubicBezTo>
                  <a:pt x="1809122" y="-28823"/>
                  <a:pt x="2044320" y="48226"/>
                  <a:pt x="2169017" y="0"/>
                </a:cubicBezTo>
                <a:cubicBezTo>
                  <a:pt x="2293714" y="-48226"/>
                  <a:pt x="2487669" y="46347"/>
                  <a:pt x="2699734" y="0"/>
                </a:cubicBezTo>
                <a:cubicBezTo>
                  <a:pt x="2911799" y="-46347"/>
                  <a:pt x="3224016" y="53485"/>
                  <a:pt x="3368899" y="0"/>
                </a:cubicBezTo>
                <a:cubicBezTo>
                  <a:pt x="3513783" y="-53485"/>
                  <a:pt x="3715780" y="52150"/>
                  <a:pt x="3899616" y="0"/>
                </a:cubicBezTo>
                <a:cubicBezTo>
                  <a:pt x="4083452" y="-52150"/>
                  <a:pt x="4464490" y="46793"/>
                  <a:pt x="4614930" y="0"/>
                </a:cubicBezTo>
                <a:cubicBezTo>
                  <a:pt x="4667180" y="199038"/>
                  <a:pt x="4592834" y="300208"/>
                  <a:pt x="4614930" y="542687"/>
                </a:cubicBezTo>
                <a:cubicBezTo>
                  <a:pt x="4637026" y="785166"/>
                  <a:pt x="4555184" y="987420"/>
                  <a:pt x="4614930" y="1116092"/>
                </a:cubicBezTo>
                <a:cubicBezTo>
                  <a:pt x="4674676" y="1244764"/>
                  <a:pt x="4563560" y="1462409"/>
                  <a:pt x="4614930" y="1566625"/>
                </a:cubicBezTo>
                <a:cubicBezTo>
                  <a:pt x="4666300" y="1670841"/>
                  <a:pt x="4580412" y="1899147"/>
                  <a:pt x="4614930" y="1986439"/>
                </a:cubicBezTo>
                <a:cubicBezTo>
                  <a:pt x="4649448" y="2073731"/>
                  <a:pt x="4612770" y="2254236"/>
                  <a:pt x="4614930" y="2498408"/>
                </a:cubicBezTo>
                <a:cubicBezTo>
                  <a:pt x="4617090" y="2742580"/>
                  <a:pt x="4555663" y="2937651"/>
                  <a:pt x="4614930" y="3071813"/>
                </a:cubicBezTo>
                <a:cubicBezTo>
                  <a:pt x="4469778" y="3078645"/>
                  <a:pt x="4244397" y="3051189"/>
                  <a:pt x="4130362" y="3071813"/>
                </a:cubicBezTo>
                <a:cubicBezTo>
                  <a:pt x="4016327" y="3092437"/>
                  <a:pt x="3883784" y="3034715"/>
                  <a:pt x="3645795" y="3071813"/>
                </a:cubicBezTo>
                <a:cubicBezTo>
                  <a:pt x="3407806" y="3108911"/>
                  <a:pt x="3334837" y="3044253"/>
                  <a:pt x="3207376" y="3071813"/>
                </a:cubicBezTo>
                <a:cubicBezTo>
                  <a:pt x="3079915" y="3099373"/>
                  <a:pt x="2801512" y="3042044"/>
                  <a:pt x="2676659" y="3071813"/>
                </a:cubicBezTo>
                <a:cubicBezTo>
                  <a:pt x="2551806" y="3101582"/>
                  <a:pt x="2438235" y="3060669"/>
                  <a:pt x="2238241" y="3071813"/>
                </a:cubicBezTo>
                <a:cubicBezTo>
                  <a:pt x="2038247" y="3082957"/>
                  <a:pt x="1911406" y="3055215"/>
                  <a:pt x="1707524" y="3071813"/>
                </a:cubicBezTo>
                <a:cubicBezTo>
                  <a:pt x="1503642" y="3088411"/>
                  <a:pt x="1421421" y="3036064"/>
                  <a:pt x="1222956" y="3071813"/>
                </a:cubicBezTo>
                <a:cubicBezTo>
                  <a:pt x="1024491" y="3107562"/>
                  <a:pt x="933109" y="3057323"/>
                  <a:pt x="646090" y="3071813"/>
                </a:cubicBezTo>
                <a:cubicBezTo>
                  <a:pt x="359071" y="3086303"/>
                  <a:pt x="260302" y="3052205"/>
                  <a:pt x="0" y="3071813"/>
                </a:cubicBezTo>
                <a:cubicBezTo>
                  <a:pt x="-19356" y="2888946"/>
                  <a:pt x="6280" y="2673017"/>
                  <a:pt x="0" y="2498408"/>
                </a:cubicBezTo>
                <a:cubicBezTo>
                  <a:pt x="-6280" y="2323800"/>
                  <a:pt x="25383" y="2244979"/>
                  <a:pt x="0" y="2017157"/>
                </a:cubicBezTo>
                <a:cubicBezTo>
                  <a:pt x="-25383" y="1789335"/>
                  <a:pt x="40664" y="1738484"/>
                  <a:pt x="0" y="1597343"/>
                </a:cubicBezTo>
                <a:cubicBezTo>
                  <a:pt x="-40664" y="1456202"/>
                  <a:pt x="57546" y="1188076"/>
                  <a:pt x="0" y="1023938"/>
                </a:cubicBezTo>
                <a:cubicBezTo>
                  <a:pt x="-57546" y="859801"/>
                  <a:pt x="45101" y="780593"/>
                  <a:pt x="0" y="604123"/>
                </a:cubicBezTo>
                <a:cubicBezTo>
                  <a:pt x="-45101" y="427654"/>
                  <a:pt x="25961" y="249476"/>
                  <a:pt x="0" y="0"/>
                </a:cubicBezTo>
                <a:close/>
              </a:path>
            </a:pathLst>
          </a:custGeom>
          <a:noFill/>
          <a:ln>
            <a:solidFill>
              <a:schemeClr val="bg1"/>
            </a:solidFill>
            <a:extLst>
              <a:ext uri="{C807C97D-BFC1-408E-A445-0C87EB9F89A2}">
                <ask:lineSketchStyleProps xmlns:ask="http://schemas.microsoft.com/office/drawing/2018/sketchyshapes" sd="600075286">
                  <a:prstGeom prst="rect">
                    <a:avLst/>
                  </a:prstGeom>
                  <ask:type>
                    <ask:lineSketchScribble/>
                  </ask:type>
                </ask:lineSketchStyleProps>
              </a:ext>
            </a:extLst>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39089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73E8F0-8B15-CCD2-80DD-B6E458820884}"/>
              </a:ext>
            </a:extLst>
          </p:cNvPr>
          <p:cNvSpPr>
            <a:spLocks noGrp="1"/>
          </p:cNvSpPr>
          <p:nvPr>
            <p:ph type="title"/>
          </p:nvPr>
        </p:nvSpPr>
        <p:spPr/>
        <p:txBody>
          <a:bodyPr/>
          <a:lstStyle/>
          <a:p>
            <a:r>
              <a:rPr lang="en-US" dirty="0"/>
              <a:t>Reviews </a:t>
            </a:r>
          </a:p>
        </p:txBody>
      </p:sp>
      <p:sp>
        <p:nvSpPr>
          <p:cNvPr id="3" name="Slide Number Placeholder 2">
            <a:extLst>
              <a:ext uri="{FF2B5EF4-FFF2-40B4-BE49-F238E27FC236}">
                <a16:creationId xmlns:a16="http://schemas.microsoft.com/office/drawing/2014/main" id="{348254AD-3F02-BFD6-99C7-DADFBF428A36}"/>
              </a:ext>
            </a:extLst>
          </p:cNvPr>
          <p:cNvSpPr>
            <a:spLocks noGrp="1"/>
          </p:cNvSpPr>
          <p:nvPr>
            <p:ph type="sldNum" sz="quarter" idx="12"/>
          </p:nvPr>
        </p:nvSpPr>
        <p:spPr/>
        <p:txBody>
          <a:bodyPr/>
          <a:lstStyle/>
          <a:p>
            <a:fld id="{CB4D8987-FD1A-BB48-B0A7-01FEA247E1BB}" type="slidenum">
              <a:rPr lang="en-US" smtClean="0"/>
              <a:t>8</a:t>
            </a:fld>
            <a:endParaRPr lang="en-US"/>
          </a:p>
        </p:txBody>
      </p:sp>
      <p:pic>
        <p:nvPicPr>
          <p:cNvPr id="5122" name="Picture 2">
            <a:extLst>
              <a:ext uri="{FF2B5EF4-FFF2-40B4-BE49-F238E27FC236}">
                <a16:creationId xmlns:a16="http://schemas.microsoft.com/office/drawing/2014/main" id="{9F7A981F-2C2B-C65D-D4EA-13E08F5C4C5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2476" y="1600835"/>
            <a:ext cx="2560320" cy="2560320"/>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a:extLst>
              <a:ext uri="{FF2B5EF4-FFF2-40B4-BE49-F238E27FC236}">
                <a16:creationId xmlns:a16="http://schemas.microsoft.com/office/drawing/2014/main" id="{EB0A2E69-C4A3-FB35-8D78-B49CC0C61F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83419" y="1672746"/>
            <a:ext cx="2560320" cy="2560320"/>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a:extLst>
              <a:ext uri="{FF2B5EF4-FFF2-40B4-BE49-F238E27FC236}">
                <a16:creationId xmlns:a16="http://schemas.microsoft.com/office/drawing/2014/main" id="{57DFF24A-2725-1700-7ACD-E91A39780D9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01694" y="1600835"/>
            <a:ext cx="2560320" cy="2560320"/>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a:extLst>
              <a:ext uri="{FF2B5EF4-FFF2-40B4-BE49-F238E27FC236}">
                <a16:creationId xmlns:a16="http://schemas.microsoft.com/office/drawing/2014/main" id="{B1D44A84-679B-AC4C-F074-8CFBC398F10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19969" y="1600835"/>
            <a:ext cx="2560320" cy="2560320"/>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a:extLst>
              <a:ext uri="{FF2B5EF4-FFF2-40B4-BE49-F238E27FC236}">
                <a16:creationId xmlns:a16="http://schemas.microsoft.com/office/drawing/2014/main" id="{024293CB-5678-E32A-B78D-4AE68DC9E6B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2476" y="4297680"/>
            <a:ext cx="2560320" cy="2560320"/>
          </a:xfrm>
          <a:prstGeom prst="rect">
            <a:avLst/>
          </a:prstGeom>
          <a:noFill/>
          <a:extLst>
            <a:ext uri="{909E8E84-426E-40DD-AFC4-6F175D3DCCD1}">
              <a14:hiddenFill xmlns:a14="http://schemas.microsoft.com/office/drawing/2010/main">
                <a:solidFill>
                  <a:srgbClr val="FFFFFF"/>
                </a:solidFill>
              </a14:hiddenFill>
            </a:ext>
          </a:extLst>
        </p:spPr>
      </p:pic>
      <p:pic>
        <p:nvPicPr>
          <p:cNvPr id="5132" name="Picture 12">
            <a:extLst>
              <a:ext uri="{FF2B5EF4-FFF2-40B4-BE49-F238E27FC236}">
                <a16:creationId xmlns:a16="http://schemas.microsoft.com/office/drawing/2014/main" id="{5EDD3321-F66A-038F-2349-821C91A6CA6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44042" y="4233066"/>
            <a:ext cx="2560320" cy="2560320"/>
          </a:xfrm>
          <a:prstGeom prst="rect">
            <a:avLst/>
          </a:prstGeom>
          <a:noFill/>
          <a:extLst>
            <a:ext uri="{909E8E84-426E-40DD-AFC4-6F175D3DCCD1}">
              <a14:hiddenFill xmlns:a14="http://schemas.microsoft.com/office/drawing/2010/main">
                <a:solidFill>
                  <a:srgbClr val="FFFFFF"/>
                </a:solidFill>
              </a14:hiddenFill>
            </a:ext>
          </a:extLst>
        </p:spPr>
      </p:pic>
      <p:pic>
        <p:nvPicPr>
          <p:cNvPr id="5134" name="Picture 14">
            <a:extLst>
              <a:ext uri="{FF2B5EF4-FFF2-40B4-BE49-F238E27FC236}">
                <a16:creationId xmlns:a16="http://schemas.microsoft.com/office/drawing/2014/main" id="{4D9265AA-CA39-F9A2-8BAC-DE7E580F63D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32005" y="4233066"/>
            <a:ext cx="2560320" cy="2560320"/>
          </a:xfrm>
          <a:prstGeom prst="rect">
            <a:avLst/>
          </a:prstGeom>
          <a:noFill/>
          <a:extLst>
            <a:ext uri="{909E8E84-426E-40DD-AFC4-6F175D3DCCD1}">
              <a14:hiddenFill xmlns:a14="http://schemas.microsoft.com/office/drawing/2010/main">
                <a:solidFill>
                  <a:srgbClr val="FFFFFF"/>
                </a:solidFill>
              </a14:hiddenFill>
            </a:ext>
          </a:extLst>
        </p:spPr>
      </p:pic>
      <p:pic>
        <p:nvPicPr>
          <p:cNvPr id="5136" name="Picture 16">
            <a:extLst>
              <a:ext uri="{FF2B5EF4-FFF2-40B4-BE49-F238E27FC236}">
                <a16:creationId xmlns:a16="http://schemas.microsoft.com/office/drawing/2014/main" id="{C55EB02B-B687-652B-DD8D-FCD2AE4D3B2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419969" y="4233066"/>
            <a:ext cx="2560320" cy="25603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83328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450B91C-021D-C14A-232D-09C460974A54}"/>
              </a:ext>
            </a:extLst>
          </p:cNvPr>
          <p:cNvPicPr>
            <a:picLocks noChangeAspect="1"/>
          </p:cNvPicPr>
          <p:nvPr/>
        </p:nvPicPr>
        <p:blipFill rotWithShape="1">
          <a:blip r:embed="rId2"/>
          <a:srcRect l="-19113" t="7813" r="19113" b="7813"/>
          <a:stretch/>
        </p:blipFill>
        <p:spPr>
          <a:xfrm>
            <a:off x="0" y="0"/>
            <a:ext cx="12192000" cy="6858000"/>
          </a:xfrm>
          <a:prstGeom prst="rect">
            <a:avLst/>
          </a:prstGeom>
        </p:spPr>
      </p:pic>
      <p:sp>
        <p:nvSpPr>
          <p:cNvPr id="7" name="Rectangle 6">
            <a:extLst>
              <a:ext uri="{FF2B5EF4-FFF2-40B4-BE49-F238E27FC236}">
                <a16:creationId xmlns:a16="http://schemas.microsoft.com/office/drawing/2014/main" id="{D0552824-A4B0-EC0F-AFB8-A5732AE40310}"/>
              </a:ext>
            </a:extLst>
          </p:cNvPr>
          <p:cNvSpPr/>
          <p:nvPr/>
        </p:nvSpPr>
        <p:spPr>
          <a:xfrm>
            <a:off x="0" y="0"/>
            <a:ext cx="2818523" cy="68526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a:extLst>
              <a:ext uri="{FF2B5EF4-FFF2-40B4-BE49-F238E27FC236}">
                <a16:creationId xmlns:a16="http://schemas.microsoft.com/office/drawing/2014/main" id="{BBC7E076-F921-5B14-D06C-F143CEA202F8}"/>
              </a:ext>
            </a:extLst>
          </p:cNvPr>
          <p:cNvSpPr/>
          <p:nvPr/>
        </p:nvSpPr>
        <p:spPr>
          <a:xfrm flipH="1">
            <a:off x="2736462" y="-14990"/>
            <a:ext cx="6536418" cy="6872990"/>
          </a:xfrm>
          <a:custGeom>
            <a:avLst/>
            <a:gdLst>
              <a:gd name="connsiteX0" fmla="*/ 0 w 6536418"/>
              <a:gd name="connsiteY0" fmla="*/ 0 h 6872990"/>
              <a:gd name="connsiteX1" fmla="*/ 6536418 w 6536418"/>
              <a:gd name="connsiteY1" fmla="*/ 0 h 6872990"/>
              <a:gd name="connsiteX2" fmla="*/ 6536418 w 6536418"/>
              <a:gd name="connsiteY2" fmla="*/ 6872990 h 6872990"/>
              <a:gd name="connsiteX3" fmla="*/ 2385672 w 6536418"/>
              <a:gd name="connsiteY3" fmla="*/ 6872990 h 6872990"/>
              <a:gd name="connsiteX4" fmla="*/ 0 w 6536418"/>
              <a:gd name="connsiteY4" fmla="*/ 0 h 6872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36418" h="6872990">
                <a:moveTo>
                  <a:pt x="0" y="0"/>
                </a:moveTo>
                <a:lnTo>
                  <a:pt x="6536418" y="0"/>
                </a:lnTo>
                <a:lnTo>
                  <a:pt x="6536418" y="6872990"/>
                </a:lnTo>
                <a:lnTo>
                  <a:pt x="2385672" y="6872990"/>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41" name="Title 10">
            <a:extLst>
              <a:ext uri="{FF2B5EF4-FFF2-40B4-BE49-F238E27FC236}">
                <a16:creationId xmlns:a16="http://schemas.microsoft.com/office/drawing/2014/main" id="{08A60692-7446-7A5F-E320-0992513C4D96}"/>
              </a:ext>
            </a:extLst>
          </p:cNvPr>
          <p:cNvSpPr>
            <a:spLocks noGrp="1"/>
          </p:cNvSpPr>
          <p:nvPr>
            <p:ph type="title"/>
          </p:nvPr>
        </p:nvSpPr>
        <p:spPr/>
        <p:txBody>
          <a:bodyPr vert="horz" lIns="0" tIns="0" rIns="0" bIns="0" rtlCol="0" anchor="b">
            <a:noAutofit/>
          </a:bodyPr>
          <a:lstStyle/>
          <a:p>
            <a:r>
              <a:rPr lang="en-US" dirty="0"/>
              <a:t>The Market Opportunity</a:t>
            </a:r>
            <a:r>
              <a:rPr lang="en-ID" dirty="0"/>
              <a:t> </a:t>
            </a:r>
          </a:p>
        </p:txBody>
      </p:sp>
      <p:pic>
        <p:nvPicPr>
          <p:cNvPr id="13" name="Picture 12">
            <a:extLst>
              <a:ext uri="{FF2B5EF4-FFF2-40B4-BE49-F238E27FC236}">
                <a16:creationId xmlns:a16="http://schemas.microsoft.com/office/drawing/2014/main" id="{28215481-4250-9FAA-B9D1-CE65B150155D}"/>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Lst>
          </a:blip>
          <a:stretch>
            <a:fillRect/>
          </a:stretch>
        </p:blipFill>
        <p:spPr>
          <a:xfrm>
            <a:off x="11127142" y="146433"/>
            <a:ext cx="931862" cy="714179"/>
          </a:xfrm>
          <a:prstGeom prst="rect">
            <a:avLst/>
          </a:prstGeom>
        </p:spPr>
      </p:pic>
      <p:sp>
        <p:nvSpPr>
          <p:cNvPr id="16" name="Rounded Rectangle 15">
            <a:extLst>
              <a:ext uri="{FF2B5EF4-FFF2-40B4-BE49-F238E27FC236}">
                <a16:creationId xmlns:a16="http://schemas.microsoft.com/office/drawing/2014/main" id="{07AE1998-8441-298C-5BEC-DCCEEA6E0D68}"/>
              </a:ext>
            </a:extLst>
          </p:cNvPr>
          <p:cNvSpPr/>
          <p:nvPr/>
        </p:nvSpPr>
        <p:spPr>
          <a:xfrm>
            <a:off x="384879" y="1633182"/>
            <a:ext cx="2491056" cy="1334908"/>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7" name="Rectangle 16">
            <a:extLst>
              <a:ext uri="{FF2B5EF4-FFF2-40B4-BE49-F238E27FC236}">
                <a16:creationId xmlns:a16="http://schemas.microsoft.com/office/drawing/2014/main" id="{A7639A1E-B531-4823-23C5-968A70482565}"/>
              </a:ext>
            </a:extLst>
          </p:cNvPr>
          <p:cNvSpPr/>
          <p:nvPr/>
        </p:nvSpPr>
        <p:spPr>
          <a:xfrm>
            <a:off x="1013678" y="1744900"/>
            <a:ext cx="1706231" cy="1131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nSpc>
                <a:spcPct val="100000"/>
              </a:lnSpc>
              <a:spcAft>
                <a:spcPts val="0"/>
              </a:spcAft>
            </a:pPr>
            <a:r>
              <a:rPr lang="en-US" b="0" dirty="0">
                <a:solidFill>
                  <a:schemeClr val="bg1"/>
                </a:solidFill>
                <a:effectLst/>
                <a:latin typeface="DM Serif Display" pitchFamily="2" charset="0"/>
              </a:rPr>
              <a:t>Overview of </a:t>
            </a:r>
            <a:br>
              <a:rPr lang="en-US" b="0" dirty="0">
                <a:solidFill>
                  <a:schemeClr val="bg1"/>
                </a:solidFill>
                <a:effectLst/>
                <a:latin typeface="DM Serif Display" pitchFamily="2" charset="0"/>
              </a:rPr>
            </a:br>
            <a:r>
              <a:rPr lang="en-US" b="0" dirty="0">
                <a:solidFill>
                  <a:schemeClr val="bg1"/>
                </a:solidFill>
                <a:effectLst/>
                <a:latin typeface="DM Serif Display" pitchFamily="2" charset="0"/>
              </a:rPr>
              <a:t>the Pizza Industry</a:t>
            </a:r>
            <a:r>
              <a:rPr lang="en-ID" b="0" dirty="0">
                <a:solidFill>
                  <a:schemeClr val="bg1"/>
                </a:solidFill>
                <a:effectLst/>
                <a:latin typeface="DM Serif Display" pitchFamily="2" charset="0"/>
              </a:rPr>
              <a:t> </a:t>
            </a:r>
            <a:endParaRPr lang="en-US" sz="2000" b="0" dirty="0">
              <a:solidFill>
                <a:schemeClr val="bg1"/>
              </a:solidFill>
              <a:latin typeface="DM Serif Display" pitchFamily="2" charset="0"/>
            </a:endParaRPr>
          </a:p>
        </p:txBody>
      </p:sp>
      <p:sp>
        <p:nvSpPr>
          <p:cNvPr id="18" name="Rounded Rectangle 17">
            <a:extLst>
              <a:ext uri="{FF2B5EF4-FFF2-40B4-BE49-F238E27FC236}">
                <a16:creationId xmlns:a16="http://schemas.microsoft.com/office/drawing/2014/main" id="{DF2CF7B0-8C20-8E7B-5726-092A34CCB856}"/>
              </a:ext>
            </a:extLst>
          </p:cNvPr>
          <p:cNvSpPr/>
          <p:nvPr/>
        </p:nvSpPr>
        <p:spPr>
          <a:xfrm>
            <a:off x="384879" y="3224642"/>
            <a:ext cx="2491056" cy="1334908"/>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9" name="Rectangle 18">
            <a:extLst>
              <a:ext uri="{FF2B5EF4-FFF2-40B4-BE49-F238E27FC236}">
                <a16:creationId xmlns:a16="http://schemas.microsoft.com/office/drawing/2014/main" id="{7B1E639C-0924-C02F-AC38-54D62E7F34F7}"/>
              </a:ext>
            </a:extLst>
          </p:cNvPr>
          <p:cNvSpPr/>
          <p:nvPr/>
        </p:nvSpPr>
        <p:spPr>
          <a:xfrm>
            <a:off x="1013678" y="3336360"/>
            <a:ext cx="1706231" cy="1131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dirty="0">
                <a:solidFill>
                  <a:schemeClr val="bg1"/>
                </a:solidFill>
                <a:latin typeface="DM Serif Display" pitchFamily="2" charset="0"/>
              </a:rPr>
              <a:t>Market Size </a:t>
            </a:r>
            <a:br>
              <a:rPr lang="en-US" dirty="0">
                <a:solidFill>
                  <a:schemeClr val="bg1"/>
                </a:solidFill>
                <a:latin typeface="DM Serif Display" pitchFamily="2" charset="0"/>
              </a:rPr>
            </a:br>
            <a:r>
              <a:rPr lang="en-US" dirty="0">
                <a:solidFill>
                  <a:schemeClr val="bg1"/>
                </a:solidFill>
                <a:latin typeface="DM Serif Display" pitchFamily="2" charset="0"/>
              </a:rPr>
              <a:t>and Growth Potential</a:t>
            </a:r>
            <a:r>
              <a:rPr lang="en-ID" dirty="0">
                <a:solidFill>
                  <a:schemeClr val="bg1"/>
                </a:solidFill>
                <a:latin typeface="DM Serif Display" pitchFamily="2" charset="0"/>
              </a:rPr>
              <a:t> </a:t>
            </a:r>
          </a:p>
        </p:txBody>
      </p:sp>
      <p:sp>
        <p:nvSpPr>
          <p:cNvPr id="20" name="Rounded Rectangle 19">
            <a:extLst>
              <a:ext uri="{FF2B5EF4-FFF2-40B4-BE49-F238E27FC236}">
                <a16:creationId xmlns:a16="http://schemas.microsoft.com/office/drawing/2014/main" id="{397981FE-97C7-FAB2-0610-067C033A9A2B}"/>
              </a:ext>
            </a:extLst>
          </p:cNvPr>
          <p:cNvSpPr/>
          <p:nvPr/>
        </p:nvSpPr>
        <p:spPr>
          <a:xfrm>
            <a:off x="384879" y="4816101"/>
            <a:ext cx="2491056" cy="1334908"/>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1" name="Rectangle 20">
            <a:extLst>
              <a:ext uri="{FF2B5EF4-FFF2-40B4-BE49-F238E27FC236}">
                <a16:creationId xmlns:a16="http://schemas.microsoft.com/office/drawing/2014/main" id="{B5A26803-13F6-FF89-6DB7-CA398C9A58F6}"/>
              </a:ext>
            </a:extLst>
          </p:cNvPr>
          <p:cNvSpPr/>
          <p:nvPr/>
        </p:nvSpPr>
        <p:spPr>
          <a:xfrm>
            <a:off x="1013678" y="4927819"/>
            <a:ext cx="1936001" cy="1131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dirty="0">
                <a:solidFill>
                  <a:schemeClr val="bg1"/>
                </a:solidFill>
                <a:latin typeface="DM Serif Display" pitchFamily="2" charset="0"/>
              </a:rPr>
              <a:t>Target Audience and Customer Demographics</a:t>
            </a:r>
            <a:r>
              <a:rPr lang="en-ID" dirty="0">
                <a:solidFill>
                  <a:schemeClr val="bg1"/>
                </a:solidFill>
                <a:latin typeface="DM Serif Display" pitchFamily="2" charset="0"/>
              </a:rPr>
              <a:t> </a:t>
            </a:r>
          </a:p>
        </p:txBody>
      </p:sp>
      <p:sp>
        <p:nvSpPr>
          <p:cNvPr id="22" name="Triangle 21">
            <a:extLst>
              <a:ext uri="{FF2B5EF4-FFF2-40B4-BE49-F238E27FC236}">
                <a16:creationId xmlns:a16="http://schemas.microsoft.com/office/drawing/2014/main" id="{7D7F4E36-7F15-D151-D3E9-9B31869862CF}"/>
              </a:ext>
            </a:extLst>
          </p:cNvPr>
          <p:cNvSpPr/>
          <p:nvPr/>
        </p:nvSpPr>
        <p:spPr>
          <a:xfrm rot="5400000">
            <a:off x="2708614" y="2185751"/>
            <a:ext cx="354756" cy="229770"/>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3" name="Triangle 22">
            <a:extLst>
              <a:ext uri="{FF2B5EF4-FFF2-40B4-BE49-F238E27FC236}">
                <a16:creationId xmlns:a16="http://schemas.microsoft.com/office/drawing/2014/main" id="{0A385A49-F79E-D8F4-A014-C9BFF5547275}"/>
              </a:ext>
            </a:extLst>
          </p:cNvPr>
          <p:cNvSpPr/>
          <p:nvPr/>
        </p:nvSpPr>
        <p:spPr>
          <a:xfrm rot="5400000">
            <a:off x="2708614" y="3777211"/>
            <a:ext cx="354756" cy="229770"/>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4" name="Triangle 23">
            <a:extLst>
              <a:ext uri="{FF2B5EF4-FFF2-40B4-BE49-F238E27FC236}">
                <a16:creationId xmlns:a16="http://schemas.microsoft.com/office/drawing/2014/main" id="{52BED238-1A1A-C1DC-E9C3-59782411BA17}"/>
              </a:ext>
            </a:extLst>
          </p:cNvPr>
          <p:cNvSpPr/>
          <p:nvPr/>
        </p:nvSpPr>
        <p:spPr>
          <a:xfrm rot="5400000">
            <a:off x="2708614" y="5368670"/>
            <a:ext cx="354756" cy="229770"/>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5" name="Freeform 24">
            <a:extLst>
              <a:ext uri="{FF2B5EF4-FFF2-40B4-BE49-F238E27FC236}">
                <a16:creationId xmlns:a16="http://schemas.microsoft.com/office/drawing/2014/main" id="{E6568F8A-A9D3-F7BD-4092-615C66265F3C}"/>
              </a:ext>
            </a:extLst>
          </p:cNvPr>
          <p:cNvSpPr/>
          <p:nvPr/>
        </p:nvSpPr>
        <p:spPr>
          <a:xfrm>
            <a:off x="486004" y="2136421"/>
            <a:ext cx="412391" cy="413236"/>
          </a:xfrm>
          <a:custGeom>
            <a:avLst/>
            <a:gdLst>
              <a:gd name="connsiteX0" fmla="*/ 941170 w 2238710"/>
              <a:gd name="connsiteY0" fmla="*/ 644032 h 2243307"/>
              <a:gd name="connsiteX1" fmla="*/ 971376 w 2238710"/>
              <a:gd name="connsiteY1" fmla="*/ 755378 h 2243307"/>
              <a:gd name="connsiteX2" fmla="*/ 941170 w 2238710"/>
              <a:gd name="connsiteY2" fmla="*/ 866706 h 2243307"/>
              <a:gd name="connsiteX3" fmla="*/ 941170 w 2238710"/>
              <a:gd name="connsiteY3" fmla="*/ 644032 h 2243307"/>
              <a:gd name="connsiteX4" fmla="*/ 561899 w 2238710"/>
              <a:gd name="connsiteY4" fmla="*/ 644032 h 2243307"/>
              <a:gd name="connsiteX5" fmla="*/ 561899 w 2238710"/>
              <a:gd name="connsiteY5" fmla="*/ 866706 h 2243307"/>
              <a:gd name="connsiteX6" fmla="*/ 531711 w 2238710"/>
              <a:gd name="connsiteY6" fmla="*/ 755378 h 2243307"/>
              <a:gd name="connsiteX7" fmla="*/ 561899 w 2238710"/>
              <a:gd name="connsiteY7" fmla="*/ 644032 h 2243307"/>
              <a:gd name="connsiteX8" fmla="*/ 751544 w 2238710"/>
              <a:gd name="connsiteY8" fmla="*/ 616817 h 2243307"/>
              <a:gd name="connsiteX9" fmla="*/ 681929 w 2238710"/>
              <a:gd name="connsiteY9" fmla="*/ 635329 h 2243307"/>
              <a:gd name="connsiteX10" fmla="*/ 611423 w 2238710"/>
              <a:gd name="connsiteY10" fmla="*/ 755378 h 2243307"/>
              <a:gd name="connsiteX11" fmla="*/ 681929 w 2238710"/>
              <a:gd name="connsiteY11" fmla="*/ 875408 h 2243307"/>
              <a:gd name="connsiteX12" fmla="*/ 821139 w 2238710"/>
              <a:gd name="connsiteY12" fmla="*/ 875408 h 2243307"/>
              <a:gd name="connsiteX13" fmla="*/ 891664 w 2238710"/>
              <a:gd name="connsiteY13" fmla="*/ 755378 h 2243307"/>
              <a:gd name="connsiteX14" fmla="*/ 821158 w 2238710"/>
              <a:gd name="connsiteY14" fmla="*/ 635329 h 2243307"/>
              <a:gd name="connsiteX15" fmla="*/ 751544 w 2238710"/>
              <a:gd name="connsiteY15" fmla="*/ 616817 h 2243307"/>
              <a:gd name="connsiteX16" fmla="*/ 751497 w 2238710"/>
              <a:gd name="connsiteY16" fmla="*/ 536886 h 2243307"/>
              <a:gd name="connsiteX17" fmla="*/ 1151888 w 2238710"/>
              <a:gd name="connsiteY17" fmla="*/ 755378 h 2243307"/>
              <a:gd name="connsiteX18" fmla="*/ 751544 w 2238710"/>
              <a:gd name="connsiteY18" fmla="*/ 975567 h 2243307"/>
              <a:gd name="connsiteX19" fmla="*/ 351199 w 2238710"/>
              <a:gd name="connsiteY19" fmla="*/ 755378 h 2243307"/>
              <a:gd name="connsiteX20" fmla="*/ 751497 w 2238710"/>
              <a:gd name="connsiteY20" fmla="*/ 536886 h 2243307"/>
              <a:gd name="connsiteX21" fmla="*/ 751544 w 2238710"/>
              <a:gd name="connsiteY21" fmla="*/ 143062 h 2243307"/>
              <a:gd name="connsiteX22" fmla="*/ 751563 w 2238710"/>
              <a:gd name="connsiteY22" fmla="*/ 143082 h 2243307"/>
              <a:gd name="connsiteX23" fmla="*/ 751563 w 2238710"/>
              <a:gd name="connsiteY23" fmla="*/ 1367728 h 2243307"/>
              <a:gd name="connsiteX24" fmla="*/ 348752 w 2238710"/>
              <a:gd name="connsiteY24" fmla="*/ 1216502 h 2243307"/>
              <a:gd name="connsiteX25" fmla="*/ 144809 w 2238710"/>
              <a:gd name="connsiteY25" fmla="*/ 837662 h 2243307"/>
              <a:gd name="connsiteX26" fmla="*/ 240393 w 2238710"/>
              <a:gd name="connsiteY26" fmla="*/ 418156 h 2243307"/>
              <a:gd name="connsiteX27" fmla="*/ 295888 w 2238710"/>
              <a:gd name="connsiteY27" fmla="*/ 406841 h 2243307"/>
              <a:gd name="connsiteX28" fmla="*/ 307216 w 2238710"/>
              <a:gd name="connsiteY28" fmla="*/ 462336 h 2243307"/>
              <a:gd name="connsiteX29" fmla="*/ 751563 w 2238710"/>
              <a:gd name="connsiteY29" fmla="*/ 1287641 h 2243307"/>
              <a:gd name="connsiteX30" fmla="*/ 1127744 w 2238710"/>
              <a:gd name="connsiteY30" fmla="*/ 1131579 h 2243307"/>
              <a:gd name="connsiteX31" fmla="*/ 1283806 w 2238710"/>
              <a:gd name="connsiteY31" fmla="*/ 755397 h 2243307"/>
              <a:gd name="connsiteX32" fmla="*/ 450677 w 2238710"/>
              <a:gd name="connsiteY32" fmla="*/ 316267 h 2243307"/>
              <a:gd name="connsiteX33" fmla="*/ 420672 w 2238710"/>
              <a:gd name="connsiteY33" fmla="*/ 322663 h 2243307"/>
              <a:gd name="connsiteX34" fmla="*/ 394954 w 2238710"/>
              <a:gd name="connsiteY34" fmla="*/ 305972 h 2243307"/>
              <a:gd name="connsiteX35" fmla="*/ 388608 w 2238710"/>
              <a:gd name="connsiteY35" fmla="*/ 275964 h 2243307"/>
              <a:gd name="connsiteX36" fmla="*/ 405354 w 2238710"/>
              <a:gd name="connsiteY36" fmla="*/ 250263 h 2243307"/>
              <a:gd name="connsiteX37" fmla="*/ 751544 w 2238710"/>
              <a:gd name="connsiteY37" fmla="*/ 143062 h 2243307"/>
              <a:gd name="connsiteX38" fmla="*/ 751501 w 2238710"/>
              <a:gd name="connsiteY38" fmla="*/ 83598 h 2243307"/>
              <a:gd name="connsiteX39" fmla="*/ 76220 w 2238710"/>
              <a:gd name="connsiteY39" fmla="*/ 755333 h 2243307"/>
              <a:gd name="connsiteX40" fmla="*/ 1178700 w 2238710"/>
              <a:gd name="connsiteY40" fmla="*/ 1278068 h 2243307"/>
              <a:gd name="connsiteX41" fmla="*/ 1232355 w 2238710"/>
              <a:gd name="connsiteY41" fmla="*/ 1280767 h 2243307"/>
              <a:gd name="connsiteX42" fmla="*/ 1376264 w 2238710"/>
              <a:gd name="connsiteY42" fmla="*/ 1424640 h 2243307"/>
              <a:gd name="connsiteX43" fmla="*/ 1376291 w 2238710"/>
              <a:gd name="connsiteY43" fmla="*/ 1424663 h 2243307"/>
              <a:gd name="connsiteX44" fmla="*/ 1420832 w 2238710"/>
              <a:gd name="connsiteY44" fmla="*/ 1380177 h 2243307"/>
              <a:gd name="connsiteX45" fmla="*/ 1420814 w 2238710"/>
              <a:gd name="connsiteY45" fmla="*/ 1380177 h 2243307"/>
              <a:gd name="connsiteX46" fmla="*/ 1276905 w 2238710"/>
              <a:gd name="connsiteY46" fmla="*/ 1236267 h 2243307"/>
              <a:gd name="connsiteX47" fmla="*/ 1274206 w 2238710"/>
              <a:gd name="connsiteY47" fmla="*/ 1182612 h 2243307"/>
              <a:gd name="connsiteX48" fmla="*/ 1426730 w 2238710"/>
              <a:gd name="connsiteY48" fmla="*/ 755351 h 2243307"/>
              <a:gd name="connsiteX49" fmla="*/ 751501 w 2238710"/>
              <a:gd name="connsiteY49" fmla="*/ 83598 h 2243307"/>
              <a:gd name="connsiteX50" fmla="*/ 751397 w 2238710"/>
              <a:gd name="connsiteY50" fmla="*/ 25 h 2243307"/>
              <a:gd name="connsiteX51" fmla="*/ 1358456 w 2238710"/>
              <a:gd name="connsiteY51" fmla="*/ 1204624 h 2243307"/>
              <a:gd name="connsiteX52" fmla="*/ 1501757 w 2238710"/>
              <a:gd name="connsiteY52" fmla="*/ 1347906 h 2243307"/>
              <a:gd name="connsiteX53" fmla="*/ 1659108 w 2238710"/>
              <a:gd name="connsiteY53" fmla="*/ 1457107 h 2243307"/>
              <a:gd name="connsiteX54" fmla="*/ 1602488 w 2238710"/>
              <a:gd name="connsiteY54" fmla="*/ 1457107 h 2243307"/>
              <a:gd name="connsiteX55" fmla="*/ 1501006 w 2238710"/>
              <a:gd name="connsiteY55" fmla="*/ 1430816 h 2243307"/>
              <a:gd name="connsiteX56" fmla="*/ 1426890 w 2238710"/>
              <a:gd name="connsiteY56" fmla="*/ 1504933 h 2243307"/>
              <a:gd name="connsiteX57" fmla="*/ 1453198 w 2238710"/>
              <a:gd name="connsiteY57" fmla="*/ 1606414 h 2243307"/>
              <a:gd name="connsiteX58" fmla="*/ 1978222 w 2238710"/>
              <a:gd name="connsiteY58" fmla="*/ 2131026 h 2243307"/>
              <a:gd name="connsiteX59" fmla="*/ 2079397 w 2238710"/>
              <a:gd name="connsiteY59" fmla="*/ 2157155 h 2243307"/>
              <a:gd name="connsiteX60" fmla="*/ 2153298 w 2238710"/>
              <a:gd name="connsiteY60" fmla="*/ 2083254 h 2243307"/>
              <a:gd name="connsiteX61" fmla="*/ 2127150 w 2238710"/>
              <a:gd name="connsiteY61" fmla="*/ 1982079 h 2243307"/>
              <a:gd name="connsiteX62" fmla="*/ 1745427 w 2238710"/>
              <a:gd name="connsiteY62" fmla="*/ 1600110 h 2243307"/>
              <a:gd name="connsiteX63" fmla="*/ 1745980 w 2238710"/>
              <a:gd name="connsiteY63" fmla="*/ 1544006 h 2243307"/>
              <a:gd name="connsiteX64" fmla="*/ 1802084 w 2238710"/>
              <a:gd name="connsiteY64" fmla="*/ 1543490 h 2243307"/>
              <a:gd name="connsiteX65" fmla="*/ 2183770 w 2238710"/>
              <a:gd name="connsiteY65" fmla="*/ 1925459 h 2243307"/>
              <a:gd name="connsiteX66" fmla="*/ 2183724 w 2238710"/>
              <a:gd name="connsiteY66" fmla="*/ 1925486 h 2243307"/>
              <a:gd name="connsiteX67" fmla="*/ 1921533 w 2238710"/>
              <a:gd name="connsiteY67" fmla="*/ 2187678 h 2243307"/>
              <a:gd name="connsiteX68" fmla="*/ 1396556 w 2238710"/>
              <a:gd name="connsiteY68" fmla="*/ 1663021 h 2243307"/>
              <a:gd name="connsiteX69" fmla="*/ 1342991 w 2238710"/>
              <a:gd name="connsiteY69" fmla="*/ 1548792 h 2243307"/>
              <a:gd name="connsiteX70" fmla="*/ 1343957 w 2238710"/>
              <a:gd name="connsiteY70" fmla="*/ 1505632 h 2243307"/>
              <a:gd name="connsiteX71" fmla="*/ 1343957 w 2238710"/>
              <a:gd name="connsiteY71" fmla="*/ 1505633 h 2243307"/>
              <a:gd name="connsiteX72" fmla="*/ 1343957 w 2238710"/>
              <a:gd name="connsiteY72" fmla="*/ 1505619 h 2243307"/>
              <a:gd name="connsiteX73" fmla="*/ 1343957 w 2238710"/>
              <a:gd name="connsiteY73" fmla="*/ 1505632 h 2243307"/>
              <a:gd name="connsiteX74" fmla="*/ 1200693 w 2238710"/>
              <a:gd name="connsiteY74" fmla="*/ 1362383 h 2243307"/>
              <a:gd name="connsiteX75" fmla="*/ 751434 w 2238710"/>
              <a:gd name="connsiteY75" fmla="*/ 1510670 h 2243307"/>
              <a:gd name="connsiteX76" fmla="*/ 751397 w 2238710"/>
              <a:gd name="connsiteY76" fmla="*/ 25 h 2243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2238710" h="2243307">
                <a:moveTo>
                  <a:pt x="941170" y="644032"/>
                </a:moveTo>
                <a:cubicBezTo>
                  <a:pt x="960953" y="677812"/>
                  <a:pt x="971376" y="716236"/>
                  <a:pt x="971376" y="755378"/>
                </a:cubicBezTo>
                <a:cubicBezTo>
                  <a:pt x="971376" y="794502"/>
                  <a:pt x="960935" y="832944"/>
                  <a:pt x="941170" y="866706"/>
                </a:cubicBezTo>
                <a:cubicBezTo>
                  <a:pt x="1113244" y="808818"/>
                  <a:pt x="1113244" y="701938"/>
                  <a:pt x="941170" y="644032"/>
                </a:cubicBezTo>
                <a:close/>
                <a:moveTo>
                  <a:pt x="561899" y="644032"/>
                </a:moveTo>
                <a:cubicBezTo>
                  <a:pt x="389843" y="701938"/>
                  <a:pt x="389824" y="808800"/>
                  <a:pt x="561899" y="866706"/>
                </a:cubicBezTo>
                <a:cubicBezTo>
                  <a:pt x="542133" y="832944"/>
                  <a:pt x="531711" y="794502"/>
                  <a:pt x="531711" y="755378"/>
                </a:cubicBezTo>
                <a:cubicBezTo>
                  <a:pt x="531711" y="716236"/>
                  <a:pt x="542133" y="677812"/>
                  <a:pt x="561899" y="644032"/>
                </a:cubicBezTo>
                <a:close/>
                <a:moveTo>
                  <a:pt x="751544" y="616817"/>
                </a:moveTo>
                <a:cubicBezTo>
                  <a:pt x="727518" y="616817"/>
                  <a:pt x="703493" y="622988"/>
                  <a:pt x="681929" y="635329"/>
                </a:cubicBezTo>
                <a:cubicBezTo>
                  <a:pt x="638802" y="660009"/>
                  <a:pt x="611977" y="705694"/>
                  <a:pt x="611423" y="755378"/>
                </a:cubicBezTo>
                <a:cubicBezTo>
                  <a:pt x="611977" y="805062"/>
                  <a:pt x="638802" y="850724"/>
                  <a:pt x="681929" y="875408"/>
                </a:cubicBezTo>
                <a:cubicBezTo>
                  <a:pt x="725057" y="900106"/>
                  <a:pt x="778031" y="900106"/>
                  <a:pt x="821139" y="875408"/>
                </a:cubicBezTo>
                <a:cubicBezTo>
                  <a:pt x="864267" y="850728"/>
                  <a:pt x="891092" y="805062"/>
                  <a:pt x="891664" y="755378"/>
                </a:cubicBezTo>
                <a:cubicBezTo>
                  <a:pt x="891111" y="705694"/>
                  <a:pt x="864285" y="660009"/>
                  <a:pt x="821158" y="635329"/>
                </a:cubicBezTo>
                <a:cubicBezTo>
                  <a:pt x="799594" y="622988"/>
                  <a:pt x="775569" y="616817"/>
                  <a:pt x="751544" y="616817"/>
                </a:cubicBezTo>
                <a:close/>
                <a:moveTo>
                  <a:pt x="751497" y="536886"/>
                </a:moveTo>
                <a:cubicBezTo>
                  <a:pt x="948977" y="536868"/>
                  <a:pt x="1146473" y="609680"/>
                  <a:pt x="1151888" y="755378"/>
                </a:cubicBezTo>
                <a:cubicBezTo>
                  <a:pt x="1151888" y="878840"/>
                  <a:pt x="976038" y="975567"/>
                  <a:pt x="751544" y="975567"/>
                </a:cubicBezTo>
                <a:cubicBezTo>
                  <a:pt x="527049" y="975567"/>
                  <a:pt x="351199" y="878840"/>
                  <a:pt x="351199" y="755378"/>
                </a:cubicBezTo>
                <a:cubicBezTo>
                  <a:pt x="356552" y="609754"/>
                  <a:pt x="554017" y="536905"/>
                  <a:pt x="751497" y="536886"/>
                </a:cubicBezTo>
                <a:close/>
                <a:moveTo>
                  <a:pt x="751544" y="143062"/>
                </a:moveTo>
                <a:lnTo>
                  <a:pt x="751563" y="143082"/>
                </a:lnTo>
                <a:cubicBezTo>
                  <a:pt x="1563689" y="176620"/>
                  <a:pt x="1563827" y="1334108"/>
                  <a:pt x="751563" y="1367728"/>
                </a:cubicBezTo>
                <a:cubicBezTo>
                  <a:pt x="603417" y="1367709"/>
                  <a:pt x="460313" y="1313985"/>
                  <a:pt x="348752" y="1216502"/>
                </a:cubicBezTo>
                <a:cubicBezTo>
                  <a:pt x="237190" y="1119043"/>
                  <a:pt x="164735" y="984449"/>
                  <a:pt x="144809" y="837662"/>
                </a:cubicBezTo>
                <a:cubicBezTo>
                  <a:pt x="124902" y="690866"/>
                  <a:pt x="158860" y="541828"/>
                  <a:pt x="240393" y="418156"/>
                </a:cubicBezTo>
                <a:cubicBezTo>
                  <a:pt x="252600" y="399708"/>
                  <a:pt x="277440" y="394634"/>
                  <a:pt x="295888" y="406841"/>
                </a:cubicBezTo>
                <a:cubicBezTo>
                  <a:pt x="314349" y="419030"/>
                  <a:pt x="319423" y="443874"/>
                  <a:pt x="307216" y="462336"/>
                </a:cubicBezTo>
                <a:cubicBezTo>
                  <a:pt x="72761" y="807272"/>
                  <a:pt x="333955" y="1293039"/>
                  <a:pt x="751563" y="1287641"/>
                </a:cubicBezTo>
                <a:cubicBezTo>
                  <a:pt x="892666" y="1287499"/>
                  <a:pt x="1027965" y="1231363"/>
                  <a:pt x="1127744" y="1131579"/>
                </a:cubicBezTo>
                <a:cubicBezTo>
                  <a:pt x="1227524" y="1031795"/>
                  <a:pt x="1283645" y="896520"/>
                  <a:pt x="1283806" y="755397"/>
                </a:cubicBezTo>
                <a:cubicBezTo>
                  <a:pt x="1289342" y="333622"/>
                  <a:pt x="794758" y="73291"/>
                  <a:pt x="450677" y="316267"/>
                </a:cubicBezTo>
                <a:cubicBezTo>
                  <a:pt x="441920" y="322288"/>
                  <a:pt x="431127" y="324594"/>
                  <a:pt x="420672" y="322663"/>
                </a:cubicBezTo>
                <a:cubicBezTo>
                  <a:pt x="410231" y="320733"/>
                  <a:pt x="400975" y="314730"/>
                  <a:pt x="394954" y="305972"/>
                </a:cubicBezTo>
                <a:cubicBezTo>
                  <a:pt x="388928" y="297196"/>
                  <a:pt x="386659" y="286401"/>
                  <a:pt x="388608" y="275964"/>
                </a:cubicBezTo>
                <a:cubicBezTo>
                  <a:pt x="390557" y="265508"/>
                  <a:pt x="396578" y="256268"/>
                  <a:pt x="405354" y="250263"/>
                </a:cubicBezTo>
                <a:cubicBezTo>
                  <a:pt x="507192" y="180219"/>
                  <a:pt x="627936" y="142830"/>
                  <a:pt x="751544" y="143062"/>
                </a:cubicBezTo>
                <a:close/>
                <a:moveTo>
                  <a:pt x="751501" y="83598"/>
                </a:moveTo>
                <a:cubicBezTo>
                  <a:pt x="423136" y="83578"/>
                  <a:pt x="94761" y="307473"/>
                  <a:pt x="76220" y="755333"/>
                </a:cubicBezTo>
                <a:cubicBezTo>
                  <a:pt x="71965" y="1318834"/>
                  <a:pt x="745738" y="1637966"/>
                  <a:pt x="1178700" y="1278068"/>
                </a:cubicBezTo>
                <a:cubicBezTo>
                  <a:pt x="1194608" y="1265024"/>
                  <a:pt x="1217842" y="1266181"/>
                  <a:pt x="1232355" y="1280767"/>
                </a:cubicBezTo>
                <a:lnTo>
                  <a:pt x="1376264" y="1424640"/>
                </a:lnTo>
                <a:lnTo>
                  <a:pt x="1376291" y="1424663"/>
                </a:lnTo>
                <a:cubicBezTo>
                  <a:pt x="1388644" y="1407542"/>
                  <a:pt x="1403675" y="1392507"/>
                  <a:pt x="1420832" y="1380177"/>
                </a:cubicBezTo>
                <a:lnTo>
                  <a:pt x="1420814" y="1380177"/>
                </a:lnTo>
                <a:lnTo>
                  <a:pt x="1276905" y="1236267"/>
                </a:lnTo>
                <a:cubicBezTo>
                  <a:pt x="1262374" y="1221718"/>
                  <a:pt x="1261211" y="1198539"/>
                  <a:pt x="1274206" y="1182612"/>
                </a:cubicBezTo>
                <a:cubicBezTo>
                  <a:pt x="1372668" y="1061974"/>
                  <a:pt x="1426515" y="911074"/>
                  <a:pt x="1426730" y="755351"/>
                </a:cubicBezTo>
                <a:cubicBezTo>
                  <a:pt x="1408223" y="307551"/>
                  <a:pt x="1079866" y="83617"/>
                  <a:pt x="751501" y="83598"/>
                </a:cubicBezTo>
                <a:close/>
                <a:moveTo>
                  <a:pt x="751397" y="25"/>
                </a:moveTo>
                <a:cubicBezTo>
                  <a:pt x="1364981" y="-4963"/>
                  <a:pt x="1727418" y="715335"/>
                  <a:pt x="1358456" y="1204624"/>
                </a:cubicBezTo>
                <a:lnTo>
                  <a:pt x="1501757" y="1347906"/>
                </a:lnTo>
                <a:cubicBezTo>
                  <a:pt x="1554716" y="1334126"/>
                  <a:pt x="1713084" y="1385457"/>
                  <a:pt x="1659108" y="1457107"/>
                </a:cubicBezTo>
                <a:cubicBezTo>
                  <a:pt x="1643488" y="1472745"/>
                  <a:pt x="1618127" y="1472745"/>
                  <a:pt x="1602488" y="1457107"/>
                </a:cubicBezTo>
                <a:cubicBezTo>
                  <a:pt x="1575713" y="1430981"/>
                  <a:pt x="1537106" y="1420989"/>
                  <a:pt x="1501006" y="1430816"/>
                </a:cubicBezTo>
                <a:cubicBezTo>
                  <a:pt x="1464920" y="1440645"/>
                  <a:pt x="1436718" y="1468852"/>
                  <a:pt x="1426890" y="1504933"/>
                </a:cubicBezTo>
                <a:cubicBezTo>
                  <a:pt x="1417058" y="1541037"/>
                  <a:pt x="1427069" y="1579644"/>
                  <a:pt x="1453198" y="1606414"/>
                </a:cubicBezTo>
                <a:lnTo>
                  <a:pt x="1978222" y="2131026"/>
                </a:lnTo>
                <a:cubicBezTo>
                  <a:pt x="2004942" y="2157032"/>
                  <a:pt x="2043416" y="2166988"/>
                  <a:pt x="2079397" y="2157155"/>
                </a:cubicBezTo>
                <a:cubicBezTo>
                  <a:pt x="2115373" y="2147346"/>
                  <a:pt x="2143484" y="2119235"/>
                  <a:pt x="2153298" y="2083254"/>
                </a:cubicBezTo>
                <a:cubicBezTo>
                  <a:pt x="2163107" y="2047278"/>
                  <a:pt x="2153170" y="2008800"/>
                  <a:pt x="2127150" y="1982079"/>
                </a:cubicBezTo>
                <a:lnTo>
                  <a:pt x="1745427" y="1600110"/>
                </a:lnTo>
                <a:cubicBezTo>
                  <a:pt x="1730305" y="1584379"/>
                  <a:pt x="1730539" y="1559430"/>
                  <a:pt x="1745980" y="1544006"/>
                </a:cubicBezTo>
                <a:cubicBezTo>
                  <a:pt x="1761423" y="1528565"/>
                  <a:pt x="1786372" y="1528350"/>
                  <a:pt x="1802084" y="1543490"/>
                </a:cubicBezTo>
                <a:lnTo>
                  <a:pt x="2183770" y="1925459"/>
                </a:lnTo>
                <a:lnTo>
                  <a:pt x="2183724" y="1925486"/>
                </a:lnTo>
                <a:cubicBezTo>
                  <a:pt x="2350972" y="2102855"/>
                  <a:pt x="2099876" y="2356788"/>
                  <a:pt x="1921533" y="2187678"/>
                </a:cubicBezTo>
                <a:lnTo>
                  <a:pt x="1396556" y="1663021"/>
                </a:lnTo>
                <a:cubicBezTo>
                  <a:pt x="1365672" y="1632017"/>
                  <a:pt x="1347002" y="1591503"/>
                  <a:pt x="1342991" y="1548792"/>
                </a:cubicBezTo>
                <a:lnTo>
                  <a:pt x="1343957" y="1505632"/>
                </a:lnTo>
                <a:lnTo>
                  <a:pt x="1343957" y="1505633"/>
                </a:lnTo>
                <a:lnTo>
                  <a:pt x="1343957" y="1505619"/>
                </a:lnTo>
                <a:lnTo>
                  <a:pt x="1343957" y="1505632"/>
                </a:lnTo>
                <a:lnTo>
                  <a:pt x="1200693" y="1362383"/>
                </a:lnTo>
                <a:cubicBezTo>
                  <a:pt x="1070621" y="1458502"/>
                  <a:pt x="913182" y="1510478"/>
                  <a:pt x="751434" y="1510670"/>
                </a:cubicBezTo>
                <a:cubicBezTo>
                  <a:pt x="-250564" y="1469172"/>
                  <a:pt x="-250381" y="41435"/>
                  <a:pt x="751397" y="25"/>
                </a:cubicBezTo>
                <a:close/>
              </a:path>
            </a:pathLst>
          </a:custGeom>
          <a:solidFill>
            <a:schemeClr val="bg1"/>
          </a:solidFill>
          <a:ln w="9797" cap="flat">
            <a:noFill/>
            <a:prstDash val="solid"/>
            <a:miter/>
          </a:ln>
        </p:spPr>
        <p:txBody>
          <a:bodyPr rtlCol="0" anchor="ctr"/>
          <a:lstStyle/>
          <a:p>
            <a:endParaRPr lang="en-US"/>
          </a:p>
        </p:txBody>
      </p:sp>
      <p:sp>
        <p:nvSpPr>
          <p:cNvPr id="26" name="Freeform 25">
            <a:extLst>
              <a:ext uri="{FF2B5EF4-FFF2-40B4-BE49-F238E27FC236}">
                <a16:creationId xmlns:a16="http://schemas.microsoft.com/office/drawing/2014/main" id="{CCA968F6-8DC7-4413-8A7D-28787CE05777}"/>
              </a:ext>
            </a:extLst>
          </p:cNvPr>
          <p:cNvSpPr/>
          <p:nvPr/>
        </p:nvSpPr>
        <p:spPr>
          <a:xfrm>
            <a:off x="482142" y="3667754"/>
            <a:ext cx="420114" cy="420109"/>
          </a:xfrm>
          <a:custGeom>
            <a:avLst/>
            <a:gdLst>
              <a:gd name="connsiteX0" fmla="*/ 538282 w 901993"/>
              <a:gd name="connsiteY0" fmla="*/ 785608 h 901981"/>
              <a:gd name="connsiteX1" fmla="*/ 523735 w 901993"/>
              <a:gd name="connsiteY1" fmla="*/ 800154 h 901981"/>
              <a:gd name="connsiteX2" fmla="*/ 538282 w 901993"/>
              <a:gd name="connsiteY2" fmla="*/ 814700 h 901981"/>
              <a:gd name="connsiteX3" fmla="*/ 552828 w 901993"/>
              <a:gd name="connsiteY3" fmla="*/ 800154 h 901981"/>
              <a:gd name="connsiteX4" fmla="*/ 538282 w 901993"/>
              <a:gd name="connsiteY4" fmla="*/ 785608 h 901981"/>
              <a:gd name="connsiteX5" fmla="*/ 189117 w 901993"/>
              <a:gd name="connsiteY5" fmla="*/ 785598 h 901981"/>
              <a:gd name="connsiteX6" fmla="*/ 174570 w 901993"/>
              <a:gd name="connsiteY6" fmla="*/ 800144 h 901981"/>
              <a:gd name="connsiteX7" fmla="*/ 189117 w 901993"/>
              <a:gd name="connsiteY7" fmla="*/ 814690 h 901981"/>
              <a:gd name="connsiteX8" fmla="*/ 203663 w 901993"/>
              <a:gd name="connsiteY8" fmla="*/ 800144 h 901981"/>
              <a:gd name="connsiteX9" fmla="*/ 189117 w 901993"/>
              <a:gd name="connsiteY9" fmla="*/ 785598 h 901981"/>
              <a:gd name="connsiteX10" fmla="*/ 538282 w 901993"/>
              <a:gd name="connsiteY10" fmla="*/ 756507 h 901981"/>
              <a:gd name="connsiteX11" fmla="*/ 581928 w 901993"/>
              <a:gd name="connsiteY11" fmla="*/ 800154 h 901981"/>
              <a:gd name="connsiteX12" fmla="*/ 538282 w 901993"/>
              <a:gd name="connsiteY12" fmla="*/ 843800 h 901981"/>
              <a:gd name="connsiteX13" fmla="*/ 494635 w 901993"/>
              <a:gd name="connsiteY13" fmla="*/ 800154 h 901981"/>
              <a:gd name="connsiteX14" fmla="*/ 538282 w 901993"/>
              <a:gd name="connsiteY14" fmla="*/ 756507 h 901981"/>
              <a:gd name="connsiteX15" fmla="*/ 189117 w 901993"/>
              <a:gd name="connsiteY15" fmla="*/ 756497 h 901981"/>
              <a:gd name="connsiteX16" fmla="*/ 232763 w 901993"/>
              <a:gd name="connsiteY16" fmla="*/ 800144 h 901981"/>
              <a:gd name="connsiteX17" fmla="*/ 189117 w 901993"/>
              <a:gd name="connsiteY17" fmla="*/ 843790 h 901981"/>
              <a:gd name="connsiteX18" fmla="*/ 145470 w 901993"/>
              <a:gd name="connsiteY18" fmla="*/ 800144 h 901981"/>
              <a:gd name="connsiteX19" fmla="*/ 189117 w 901993"/>
              <a:gd name="connsiteY19" fmla="*/ 756497 h 901981"/>
              <a:gd name="connsiteX20" fmla="*/ 538278 w 901993"/>
              <a:gd name="connsiteY20" fmla="*/ 727413 h 901981"/>
              <a:gd name="connsiteX21" fmla="*/ 465540 w 901993"/>
              <a:gd name="connsiteY21" fmla="*/ 800152 h 901981"/>
              <a:gd name="connsiteX22" fmla="*/ 538278 w 901993"/>
              <a:gd name="connsiteY22" fmla="*/ 872891 h 901981"/>
              <a:gd name="connsiteX23" fmla="*/ 611017 w 901993"/>
              <a:gd name="connsiteY23" fmla="*/ 800152 h 901981"/>
              <a:gd name="connsiteX24" fmla="*/ 538278 w 901993"/>
              <a:gd name="connsiteY24" fmla="*/ 727413 h 901981"/>
              <a:gd name="connsiteX25" fmla="*/ 189124 w 901993"/>
              <a:gd name="connsiteY25" fmla="*/ 727409 h 901981"/>
              <a:gd name="connsiteX26" fmla="*/ 116386 w 901993"/>
              <a:gd name="connsiteY26" fmla="*/ 800147 h 901981"/>
              <a:gd name="connsiteX27" fmla="*/ 189124 w 901993"/>
              <a:gd name="connsiteY27" fmla="*/ 872886 h 901981"/>
              <a:gd name="connsiteX28" fmla="*/ 261863 w 901993"/>
              <a:gd name="connsiteY28" fmla="*/ 800147 h 901981"/>
              <a:gd name="connsiteX29" fmla="*/ 189124 w 901993"/>
              <a:gd name="connsiteY29" fmla="*/ 727409 h 901981"/>
              <a:gd name="connsiteX30" fmla="*/ 640109 w 901993"/>
              <a:gd name="connsiteY30" fmla="*/ 669219 h 901981"/>
              <a:gd name="connsiteX31" fmla="*/ 640109 w 901993"/>
              <a:gd name="connsiteY31" fmla="*/ 829244 h 901981"/>
              <a:gd name="connsiteX32" fmla="*/ 683756 w 901993"/>
              <a:gd name="connsiteY32" fmla="*/ 872891 h 901981"/>
              <a:gd name="connsiteX33" fmla="*/ 683754 w 901993"/>
              <a:gd name="connsiteY33" fmla="*/ 872889 h 901981"/>
              <a:gd name="connsiteX34" fmla="*/ 727401 w 901993"/>
              <a:gd name="connsiteY34" fmla="*/ 829249 h 901981"/>
              <a:gd name="connsiteX35" fmla="*/ 727401 w 901993"/>
              <a:gd name="connsiteY35" fmla="*/ 669219 h 901981"/>
              <a:gd name="connsiteX36" fmla="*/ 200802 w 901993"/>
              <a:gd name="connsiteY36" fmla="*/ 669209 h 901981"/>
              <a:gd name="connsiteX37" fmla="*/ 202739 w 901993"/>
              <a:gd name="connsiteY37" fmla="*/ 698308 h 901981"/>
              <a:gd name="connsiteX38" fmla="*/ 538274 w 901993"/>
              <a:gd name="connsiteY38" fmla="*/ 698308 h 901981"/>
              <a:gd name="connsiteX39" fmla="*/ 611012 w 901993"/>
              <a:gd name="connsiteY39" fmla="*/ 729006 h 901981"/>
              <a:gd name="connsiteX40" fmla="*/ 611012 w 901993"/>
              <a:gd name="connsiteY40" fmla="*/ 669216 h 901981"/>
              <a:gd name="connsiteX41" fmla="*/ 644389 w 901993"/>
              <a:gd name="connsiteY41" fmla="*/ 607280 h 901981"/>
              <a:gd name="connsiteX42" fmla="*/ 640111 w 901993"/>
              <a:gd name="connsiteY42" fmla="*/ 625569 h 901981"/>
              <a:gd name="connsiteX43" fmla="*/ 640111 w 901993"/>
              <a:gd name="connsiteY43" fmla="*/ 640116 h 901981"/>
              <a:gd name="connsiteX44" fmla="*/ 727402 w 901993"/>
              <a:gd name="connsiteY44" fmla="*/ 640116 h 901981"/>
              <a:gd name="connsiteX45" fmla="*/ 727402 w 901993"/>
              <a:gd name="connsiteY45" fmla="*/ 625569 h 901981"/>
              <a:gd name="connsiteX46" fmla="*/ 727401 w 901993"/>
              <a:gd name="connsiteY46" fmla="*/ 625571 h 901981"/>
              <a:gd name="connsiteX47" fmla="*/ 723123 w 901993"/>
              <a:gd name="connsiteY47" fmla="*/ 607286 h 901981"/>
              <a:gd name="connsiteX48" fmla="*/ 683756 w 901993"/>
              <a:gd name="connsiteY48" fmla="*/ 611023 h 901981"/>
              <a:gd name="connsiteX49" fmla="*/ 644389 w 901993"/>
              <a:gd name="connsiteY49" fmla="*/ 607280 h 901981"/>
              <a:gd name="connsiteX50" fmla="*/ 193030 w 901993"/>
              <a:gd name="connsiteY50" fmla="*/ 552839 h 901981"/>
              <a:gd name="connsiteX51" fmla="*/ 198850 w 901993"/>
              <a:gd name="connsiteY51" fmla="*/ 640130 h 901981"/>
              <a:gd name="connsiteX52" fmla="*/ 271532 w 901993"/>
              <a:gd name="connsiteY52" fmla="*/ 640130 h 901981"/>
              <a:gd name="connsiteX53" fmla="*/ 265713 w 901993"/>
              <a:gd name="connsiteY53" fmla="*/ 552839 h 901981"/>
              <a:gd name="connsiteX54" fmla="*/ 407341 w 901993"/>
              <a:gd name="connsiteY54" fmla="*/ 552837 h 901981"/>
              <a:gd name="connsiteX55" fmla="*/ 407341 w 901993"/>
              <a:gd name="connsiteY55" fmla="*/ 640122 h 901981"/>
              <a:gd name="connsiteX56" fmla="*/ 484899 w 901993"/>
              <a:gd name="connsiteY56" fmla="*/ 640128 h 901981"/>
              <a:gd name="connsiteX57" fmla="*/ 490720 w 901993"/>
              <a:gd name="connsiteY57" fmla="*/ 552837 h 901981"/>
              <a:gd name="connsiteX58" fmla="*/ 519878 w 901993"/>
              <a:gd name="connsiteY58" fmla="*/ 552832 h 901981"/>
              <a:gd name="connsiteX59" fmla="*/ 514059 w 901993"/>
              <a:gd name="connsiteY59" fmla="*/ 640124 h 901981"/>
              <a:gd name="connsiteX60" fmla="*/ 611020 w 901993"/>
              <a:gd name="connsiteY60" fmla="*/ 640124 h 901981"/>
              <a:gd name="connsiteX61" fmla="*/ 611020 w 901993"/>
              <a:gd name="connsiteY61" fmla="*/ 625578 h 901981"/>
              <a:gd name="connsiteX62" fmla="*/ 615911 w 901993"/>
              <a:gd name="connsiteY62" fmla="*/ 600083 h 901981"/>
              <a:gd name="connsiteX63" fmla="*/ 535898 w 901993"/>
              <a:gd name="connsiteY63" fmla="*/ 552832 h 901981"/>
              <a:gd name="connsiteX64" fmla="*/ 294869 w 901993"/>
              <a:gd name="connsiteY64" fmla="*/ 552832 h 901981"/>
              <a:gd name="connsiteX65" fmla="*/ 300689 w 901993"/>
              <a:gd name="connsiteY65" fmla="*/ 640124 h 901981"/>
              <a:gd name="connsiteX66" fmla="*/ 378248 w 901993"/>
              <a:gd name="connsiteY66" fmla="*/ 640130 h 901981"/>
              <a:gd name="connsiteX67" fmla="*/ 378248 w 901993"/>
              <a:gd name="connsiteY67" fmla="*/ 552839 h 901981"/>
              <a:gd name="connsiteX68" fmla="*/ 185267 w 901993"/>
              <a:gd name="connsiteY68" fmla="*/ 436454 h 901981"/>
              <a:gd name="connsiteX69" fmla="*/ 191086 w 901993"/>
              <a:gd name="connsiteY69" fmla="*/ 523745 h 901981"/>
              <a:gd name="connsiteX70" fmla="*/ 263769 w 901993"/>
              <a:gd name="connsiteY70" fmla="*/ 523745 h 901981"/>
              <a:gd name="connsiteX71" fmla="*/ 257949 w 901993"/>
              <a:gd name="connsiteY71" fmla="*/ 436454 h 901981"/>
              <a:gd name="connsiteX72" fmla="*/ 407344 w 901993"/>
              <a:gd name="connsiteY72" fmla="*/ 436447 h 901981"/>
              <a:gd name="connsiteX73" fmla="*/ 407344 w 901993"/>
              <a:gd name="connsiteY73" fmla="*/ 523738 h 901981"/>
              <a:gd name="connsiteX74" fmla="*/ 509603 w 901993"/>
              <a:gd name="connsiteY74" fmla="*/ 523738 h 901981"/>
              <a:gd name="connsiteX75" fmla="*/ 469927 w 901993"/>
              <a:gd name="connsiteY75" fmla="*/ 436447 h 901981"/>
              <a:gd name="connsiteX76" fmla="*/ 287100 w 901993"/>
              <a:gd name="connsiteY76" fmla="*/ 436447 h 901981"/>
              <a:gd name="connsiteX77" fmla="*/ 292919 w 901993"/>
              <a:gd name="connsiteY77" fmla="*/ 523738 h 901981"/>
              <a:gd name="connsiteX78" fmla="*/ 378247 w 901993"/>
              <a:gd name="connsiteY78" fmla="*/ 523745 h 901981"/>
              <a:gd name="connsiteX79" fmla="*/ 378247 w 901993"/>
              <a:gd name="connsiteY79" fmla="*/ 436454 h 901981"/>
              <a:gd name="connsiteX80" fmla="*/ 261863 w 901993"/>
              <a:gd name="connsiteY80" fmla="*/ 349162 h 901981"/>
              <a:gd name="connsiteX81" fmla="*/ 261863 w 901993"/>
              <a:gd name="connsiteY81" fmla="*/ 407355 h 901981"/>
              <a:gd name="connsiteX82" fmla="*/ 290962 w 901993"/>
              <a:gd name="connsiteY82" fmla="*/ 407355 h 901981"/>
              <a:gd name="connsiteX83" fmla="*/ 290962 w 901993"/>
              <a:gd name="connsiteY83" fmla="*/ 349162 h 901981"/>
              <a:gd name="connsiteX84" fmla="*/ 43639 w 901993"/>
              <a:gd name="connsiteY84" fmla="*/ 290966 h 901981"/>
              <a:gd name="connsiteX85" fmla="*/ 29092 w 901993"/>
              <a:gd name="connsiteY85" fmla="*/ 305513 h 901981"/>
              <a:gd name="connsiteX86" fmla="*/ 43639 w 901993"/>
              <a:gd name="connsiteY86" fmla="*/ 320059 h 901981"/>
              <a:gd name="connsiteX87" fmla="*/ 148351 w 901993"/>
              <a:gd name="connsiteY87" fmla="*/ 320059 h 901981"/>
              <a:gd name="connsiteX88" fmla="*/ 147327 w 901993"/>
              <a:gd name="connsiteY88" fmla="*/ 304556 h 901981"/>
              <a:gd name="connsiteX89" fmla="*/ 132805 w 901993"/>
              <a:gd name="connsiteY89" fmla="*/ 290966 h 901981"/>
              <a:gd name="connsiteX90" fmla="*/ 669196 w 901993"/>
              <a:gd name="connsiteY90" fmla="*/ 290949 h 901981"/>
              <a:gd name="connsiteX91" fmla="*/ 698295 w 901993"/>
              <a:gd name="connsiteY91" fmla="*/ 290949 h 901981"/>
              <a:gd name="connsiteX92" fmla="*/ 698295 w 901993"/>
              <a:gd name="connsiteY92" fmla="*/ 320048 h 901981"/>
              <a:gd name="connsiteX93" fmla="*/ 741942 w 901993"/>
              <a:gd name="connsiteY93" fmla="*/ 363694 h 901981"/>
              <a:gd name="connsiteX94" fmla="*/ 712843 w 901993"/>
              <a:gd name="connsiteY94" fmla="*/ 363694 h 901981"/>
              <a:gd name="connsiteX95" fmla="*/ 698297 w 901993"/>
              <a:gd name="connsiteY95" fmla="*/ 349148 h 901981"/>
              <a:gd name="connsiteX96" fmla="*/ 669198 w 901993"/>
              <a:gd name="connsiteY96" fmla="*/ 349148 h 901981"/>
              <a:gd name="connsiteX97" fmla="*/ 654652 w 901993"/>
              <a:gd name="connsiteY97" fmla="*/ 363694 h 901981"/>
              <a:gd name="connsiteX98" fmla="*/ 669198 w 901993"/>
              <a:gd name="connsiteY98" fmla="*/ 378241 h 901981"/>
              <a:gd name="connsiteX99" fmla="*/ 698297 w 901993"/>
              <a:gd name="connsiteY99" fmla="*/ 378241 h 901981"/>
              <a:gd name="connsiteX100" fmla="*/ 741943 w 901993"/>
              <a:gd name="connsiteY100" fmla="*/ 421887 h 901981"/>
              <a:gd name="connsiteX101" fmla="*/ 698297 w 901993"/>
              <a:gd name="connsiteY101" fmla="*/ 465534 h 901981"/>
              <a:gd name="connsiteX102" fmla="*/ 698297 w 901993"/>
              <a:gd name="connsiteY102" fmla="*/ 494632 h 901981"/>
              <a:gd name="connsiteX103" fmla="*/ 669198 w 901993"/>
              <a:gd name="connsiteY103" fmla="*/ 494632 h 901981"/>
              <a:gd name="connsiteX104" fmla="*/ 669198 w 901993"/>
              <a:gd name="connsiteY104" fmla="*/ 465534 h 901981"/>
              <a:gd name="connsiteX105" fmla="*/ 625552 w 901993"/>
              <a:gd name="connsiteY105" fmla="*/ 421887 h 901981"/>
              <a:gd name="connsiteX106" fmla="*/ 654650 w 901993"/>
              <a:gd name="connsiteY106" fmla="*/ 421887 h 901981"/>
              <a:gd name="connsiteX107" fmla="*/ 669196 w 901993"/>
              <a:gd name="connsiteY107" fmla="*/ 436435 h 901981"/>
              <a:gd name="connsiteX108" fmla="*/ 698295 w 901993"/>
              <a:gd name="connsiteY108" fmla="*/ 436435 h 901981"/>
              <a:gd name="connsiteX109" fmla="*/ 712841 w 901993"/>
              <a:gd name="connsiteY109" fmla="*/ 421887 h 901981"/>
              <a:gd name="connsiteX110" fmla="*/ 698295 w 901993"/>
              <a:gd name="connsiteY110" fmla="*/ 407341 h 901981"/>
              <a:gd name="connsiteX111" fmla="*/ 669196 w 901993"/>
              <a:gd name="connsiteY111" fmla="*/ 407341 h 901981"/>
              <a:gd name="connsiteX112" fmla="*/ 625550 w 901993"/>
              <a:gd name="connsiteY112" fmla="*/ 363694 h 901981"/>
              <a:gd name="connsiteX113" fmla="*/ 669196 w 901993"/>
              <a:gd name="connsiteY113" fmla="*/ 320048 h 901981"/>
              <a:gd name="connsiteX114" fmla="*/ 683759 w 901993"/>
              <a:gd name="connsiteY114" fmla="*/ 261868 h 901981"/>
              <a:gd name="connsiteX115" fmla="*/ 552828 w 901993"/>
              <a:gd name="connsiteY115" fmla="*/ 392799 h 901981"/>
              <a:gd name="connsiteX116" fmla="*/ 683759 w 901993"/>
              <a:gd name="connsiteY116" fmla="*/ 523730 h 901981"/>
              <a:gd name="connsiteX117" fmla="*/ 814690 w 901993"/>
              <a:gd name="connsiteY117" fmla="*/ 392799 h 901981"/>
              <a:gd name="connsiteX118" fmla="*/ 683759 w 901993"/>
              <a:gd name="connsiteY118" fmla="*/ 261868 h 901981"/>
              <a:gd name="connsiteX119" fmla="*/ 378248 w 901993"/>
              <a:gd name="connsiteY119" fmla="*/ 232777 h 901981"/>
              <a:gd name="connsiteX120" fmla="*/ 378248 w 901993"/>
              <a:gd name="connsiteY120" fmla="*/ 407360 h 901981"/>
              <a:gd name="connsiteX121" fmla="*/ 407347 w 901993"/>
              <a:gd name="connsiteY121" fmla="*/ 407360 h 901981"/>
              <a:gd name="connsiteX122" fmla="*/ 407347 w 901993"/>
              <a:gd name="connsiteY122" fmla="*/ 232777 h 901981"/>
              <a:gd name="connsiteX123" fmla="*/ 683759 w 901993"/>
              <a:gd name="connsiteY123" fmla="*/ 232775 h 901981"/>
              <a:gd name="connsiteX124" fmla="*/ 843789 w 901993"/>
              <a:gd name="connsiteY124" fmla="*/ 392805 h 901981"/>
              <a:gd name="connsiteX125" fmla="*/ 683759 w 901993"/>
              <a:gd name="connsiteY125" fmla="*/ 552835 h 901981"/>
              <a:gd name="connsiteX126" fmla="*/ 523729 w 901993"/>
              <a:gd name="connsiteY126" fmla="*/ 392805 h 901981"/>
              <a:gd name="connsiteX127" fmla="*/ 683759 w 901993"/>
              <a:gd name="connsiteY127" fmla="*/ 232775 h 901981"/>
              <a:gd name="connsiteX128" fmla="*/ 494635 w 901993"/>
              <a:gd name="connsiteY128" fmla="*/ 203678 h 901981"/>
              <a:gd name="connsiteX129" fmla="*/ 494635 w 901993"/>
              <a:gd name="connsiteY129" fmla="*/ 284408 h 901981"/>
              <a:gd name="connsiteX130" fmla="*/ 523734 w 901993"/>
              <a:gd name="connsiteY130" fmla="*/ 244952 h 901981"/>
              <a:gd name="connsiteX131" fmla="*/ 523734 w 901993"/>
              <a:gd name="connsiteY131" fmla="*/ 203678 h 901981"/>
              <a:gd name="connsiteX132" fmla="*/ 683756 w 901993"/>
              <a:gd name="connsiteY132" fmla="*/ 203669 h 901981"/>
              <a:gd name="connsiteX133" fmla="*/ 494629 w 901993"/>
              <a:gd name="connsiteY133" fmla="*/ 392796 h 901981"/>
              <a:gd name="connsiteX134" fmla="*/ 683756 w 901993"/>
              <a:gd name="connsiteY134" fmla="*/ 581923 h 901981"/>
              <a:gd name="connsiteX135" fmla="*/ 872883 w 901993"/>
              <a:gd name="connsiteY135" fmla="*/ 392796 h 901981"/>
              <a:gd name="connsiteX136" fmla="*/ 683756 w 901993"/>
              <a:gd name="connsiteY136" fmla="*/ 203669 h 901981"/>
              <a:gd name="connsiteX137" fmla="*/ 611020 w 901993"/>
              <a:gd name="connsiteY137" fmla="*/ 116387 h 901981"/>
              <a:gd name="connsiteX138" fmla="*/ 611020 w 901993"/>
              <a:gd name="connsiteY138" fmla="*/ 187307 h 901981"/>
              <a:gd name="connsiteX139" fmla="*/ 640119 w 901993"/>
              <a:gd name="connsiteY139" fmla="*/ 178970 h 901981"/>
              <a:gd name="connsiteX140" fmla="*/ 640119 w 901993"/>
              <a:gd name="connsiteY140" fmla="*/ 116387 h 901981"/>
              <a:gd name="connsiteX141" fmla="*/ 581922 w 901993"/>
              <a:gd name="connsiteY141" fmla="*/ 87296 h 901981"/>
              <a:gd name="connsiteX142" fmla="*/ 669213 w 901993"/>
              <a:gd name="connsiteY142" fmla="*/ 87296 h 901981"/>
              <a:gd name="connsiteX143" fmla="*/ 669213 w 901993"/>
              <a:gd name="connsiteY143" fmla="*/ 175324 h 901981"/>
              <a:gd name="connsiteX144" fmla="*/ 683759 w 901993"/>
              <a:gd name="connsiteY144" fmla="*/ 174581 h 901981"/>
              <a:gd name="connsiteX145" fmla="*/ 901975 w 901993"/>
              <a:gd name="connsiteY145" fmla="*/ 392797 h 901981"/>
              <a:gd name="connsiteX146" fmla="*/ 901993 w 901993"/>
              <a:gd name="connsiteY146" fmla="*/ 392804 h 901981"/>
              <a:gd name="connsiteX147" fmla="*/ 751621 w 901993"/>
              <a:gd name="connsiteY147" fmla="*/ 600083 h 901981"/>
              <a:gd name="connsiteX148" fmla="*/ 756509 w 901993"/>
              <a:gd name="connsiteY148" fmla="*/ 625571 h 901981"/>
              <a:gd name="connsiteX149" fmla="*/ 756509 w 901993"/>
              <a:gd name="connsiteY149" fmla="*/ 829243 h 901981"/>
              <a:gd name="connsiteX150" fmla="*/ 683770 w 901993"/>
              <a:gd name="connsiteY150" fmla="*/ 901981 h 901981"/>
              <a:gd name="connsiteX151" fmla="*/ 619109 w 901993"/>
              <a:gd name="connsiteY151" fmla="*/ 861859 h 901981"/>
              <a:gd name="connsiteX152" fmla="*/ 538291 w 901993"/>
              <a:gd name="connsiteY152" fmla="*/ 901981 h 901981"/>
              <a:gd name="connsiteX153" fmla="*/ 436452 w 901993"/>
              <a:gd name="connsiteY153" fmla="*/ 800142 h 901981"/>
              <a:gd name="connsiteX154" fmla="*/ 467150 w 901993"/>
              <a:gd name="connsiteY154" fmla="*/ 727404 h 901981"/>
              <a:gd name="connsiteX155" fmla="*/ 260273 w 901993"/>
              <a:gd name="connsiteY155" fmla="*/ 727404 h 901981"/>
              <a:gd name="connsiteX156" fmla="*/ 290972 w 901993"/>
              <a:gd name="connsiteY156" fmla="*/ 800142 h 901981"/>
              <a:gd name="connsiteX157" fmla="*/ 189132 w 901993"/>
              <a:gd name="connsiteY157" fmla="*/ 901981 h 901981"/>
              <a:gd name="connsiteX158" fmla="*/ 87293 w 901993"/>
              <a:gd name="connsiteY158" fmla="*/ 800142 h 901981"/>
              <a:gd name="connsiteX159" fmla="*/ 173660 w 901993"/>
              <a:gd name="connsiteY159" fmla="*/ 699606 h 901981"/>
              <a:gd name="connsiteX160" fmla="*/ 150299 w 901993"/>
              <a:gd name="connsiteY160" fmla="*/ 349153 h 901981"/>
              <a:gd name="connsiteX161" fmla="*/ 43646 w 901993"/>
              <a:gd name="connsiteY161" fmla="*/ 349153 h 901981"/>
              <a:gd name="connsiteX162" fmla="*/ 0 w 901993"/>
              <a:gd name="connsiteY162" fmla="*/ 305506 h 901981"/>
              <a:gd name="connsiteX163" fmla="*/ 43646 w 901993"/>
              <a:gd name="connsiteY163" fmla="*/ 261860 h 901981"/>
              <a:gd name="connsiteX164" fmla="*/ 132802 w 901993"/>
              <a:gd name="connsiteY164" fmla="*/ 261866 h 901981"/>
              <a:gd name="connsiteX165" fmla="*/ 176347 w 901993"/>
              <a:gd name="connsiteY165" fmla="*/ 302599 h 901981"/>
              <a:gd name="connsiteX166" fmla="*/ 183331 w 901993"/>
              <a:gd name="connsiteY166" fmla="*/ 407344 h 901981"/>
              <a:gd name="connsiteX167" fmla="*/ 232765 w 901993"/>
              <a:gd name="connsiteY167" fmla="*/ 407344 h 901981"/>
              <a:gd name="connsiteX168" fmla="*/ 232765 w 901993"/>
              <a:gd name="connsiteY168" fmla="*/ 320052 h 901981"/>
              <a:gd name="connsiteX169" fmla="*/ 320056 w 901993"/>
              <a:gd name="connsiteY169" fmla="*/ 320052 h 901981"/>
              <a:gd name="connsiteX170" fmla="*/ 320056 w 901993"/>
              <a:gd name="connsiteY170" fmla="*/ 407344 h 901981"/>
              <a:gd name="connsiteX171" fmla="*/ 349155 w 901993"/>
              <a:gd name="connsiteY171" fmla="*/ 407344 h 901981"/>
              <a:gd name="connsiteX172" fmla="*/ 349155 w 901993"/>
              <a:gd name="connsiteY172" fmla="*/ 203672 h 901981"/>
              <a:gd name="connsiteX173" fmla="*/ 436446 w 901993"/>
              <a:gd name="connsiteY173" fmla="*/ 203672 h 901981"/>
              <a:gd name="connsiteX174" fmla="*/ 436446 w 901993"/>
              <a:gd name="connsiteY174" fmla="*/ 407344 h 901981"/>
              <a:gd name="connsiteX175" fmla="*/ 466281 w 901993"/>
              <a:gd name="connsiteY175" fmla="*/ 407344 h 901981"/>
              <a:gd name="connsiteX176" fmla="*/ 465538 w 901993"/>
              <a:gd name="connsiteY176" fmla="*/ 392797 h 901981"/>
              <a:gd name="connsiteX177" fmla="*/ 465538 w 901993"/>
              <a:gd name="connsiteY177" fmla="*/ 174581 h 901981"/>
              <a:gd name="connsiteX178" fmla="*/ 552829 w 901993"/>
              <a:gd name="connsiteY178" fmla="*/ 174581 h 901981"/>
              <a:gd name="connsiteX179" fmla="*/ 552823 w 901993"/>
              <a:gd name="connsiteY179" fmla="*/ 218648 h 901981"/>
              <a:gd name="connsiteX180" fmla="*/ 581922 w 901993"/>
              <a:gd name="connsiteY180" fmla="*/ 199956 h 901981"/>
              <a:gd name="connsiteX181" fmla="*/ 509175 w 901993"/>
              <a:gd name="connsiteY181" fmla="*/ 0 h 901981"/>
              <a:gd name="connsiteX182" fmla="*/ 660680 w 901993"/>
              <a:gd name="connsiteY182" fmla="*/ 0 h 901981"/>
              <a:gd name="connsiteX183" fmla="*/ 509175 w 901993"/>
              <a:gd name="connsiteY183" fmla="*/ 151505 h 901981"/>
              <a:gd name="connsiteX184" fmla="*/ 450983 w 901993"/>
              <a:gd name="connsiteY184" fmla="*/ 93312 h 901981"/>
              <a:gd name="connsiteX185" fmla="*/ 243047 w 901993"/>
              <a:gd name="connsiteY185" fmla="*/ 301252 h 901981"/>
              <a:gd name="connsiteX186" fmla="*/ 222474 w 901993"/>
              <a:gd name="connsiteY186" fmla="*/ 280679 h 901981"/>
              <a:gd name="connsiteX187" fmla="*/ 450983 w 901993"/>
              <a:gd name="connsiteY187" fmla="*/ 52170 h 901981"/>
              <a:gd name="connsiteX188" fmla="*/ 509175 w 901993"/>
              <a:gd name="connsiteY188" fmla="*/ 110363 h 901981"/>
              <a:gd name="connsiteX189" fmla="*/ 590440 w 901993"/>
              <a:gd name="connsiteY189" fmla="*/ 29099 h 901981"/>
              <a:gd name="connsiteX190" fmla="*/ 509175 w 901993"/>
              <a:gd name="connsiteY190" fmla="*/ 29099 h 901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901993" h="901981">
                <a:moveTo>
                  <a:pt x="538282" y="785608"/>
                </a:moveTo>
                <a:cubicBezTo>
                  <a:pt x="530267" y="785608"/>
                  <a:pt x="523735" y="792137"/>
                  <a:pt x="523735" y="800154"/>
                </a:cubicBezTo>
                <a:cubicBezTo>
                  <a:pt x="523735" y="808169"/>
                  <a:pt x="530265" y="814700"/>
                  <a:pt x="538282" y="814700"/>
                </a:cubicBezTo>
                <a:cubicBezTo>
                  <a:pt x="546298" y="814700"/>
                  <a:pt x="552828" y="808169"/>
                  <a:pt x="552828" y="800154"/>
                </a:cubicBezTo>
                <a:cubicBezTo>
                  <a:pt x="552828" y="792137"/>
                  <a:pt x="546298" y="785608"/>
                  <a:pt x="538282" y="785608"/>
                </a:cubicBezTo>
                <a:close/>
                <a:moveTo>
                  <a:pt x="189117" y="785598"/>
                </a:moveTo>
                <a:cubicBezTo>
                  <a:pt x="181100" y="785598"/>
                  <a:pt x="174570" y="792129"/>
                  <a:pt x="174570" y="800144"/>
                </a:cubicBezTo>
                <a:cubicBezTo>
                  <a:pt x="174570" y="808160"/>
                  <a:pt x="181100" y="814690"/>
                  <a:pt x="189117" y="814690"/>
                </a:cubicBezTo>
                <a:cubicBezTo>
                  <a:pt x="197131" y="814690"/>
                  <a:pt x="203663" y="808160"/>
                  <a:pt x="203663" y="800144"/>
                </a:cubicBezTo>
                <a:cubicBezTo>
                  <a:pt x="203663" y="792129"/>
                  <a:pt x="197133" y="785598"/>
                  <a:pt x="189117" y="785598"/>
                </a:cubicBezTo>
                <a:close/>
                <a:moveTo>
                  <a:pt x="538282" y="756507"/>
                </a:moveTo>
                <a:cubicBezTo>
                  <a:pt x="562342" y="756507"/>
                  <a:pt x="581922" y="776093"/>
                  <a:pt x="581928" y="800154"/>
                </a:cubicBezTo>
                <a:cubicBezTo>
                  <a:pt x="581928" y="824221"/>
                  <a:pt x="562342" y="843800"/>
                  <a:pt x="538282" y="843800"/>
                </a:cubicBezTo>
                <a:cubicBezTo>
                  <a:pt x="514215" y="843800"/>
                  <a:pt x="494635" y="824214"/>
                  <a:pt x="494635" y="800154"/>
                </a:cubicBezTo>
                <a:cubicBezTo>
                  <a:pt x="494635" y="776087"/>
                  <a:pt x="514221" y="756507"/>
                  <a:pt x="538282" y="756507"/>
                </a:cubicBezTo>
                <a:close/>
                <a:moveTo>
                  <a:pt x="189117" y="756497"/>
                </a:moveTo>
                <a:cubicBezTo>
                  <a:pt x="213184" y="756497"/>
                  <a:pt x="232763" y="776083"/>
                  <a:pt x="232763" y="800144"/>
                </a:cubicBezTo>
                <a:cubicBezTo>
                  <a:pt x="232763" y="824211"/>
                  <a:pt x="213177" y="843790"/>
                  <a:pt x="189117" y="843790"/>
                </a:cubicBezTo>
                <a:cubicBezTo>
                  <a:pt x="165056" y="843790"/>
                  <a:pt x="145476" y="824209"/>
                  <a:pt x="145470" y="800144"/>
                </a:cubicBezTo>
                <a:cubicBezTo>
                  <a:pt x="145470" y="776077"/>
                  <a:pt x="165056" y="756497"/>
                  <a:pt x="189117" y="756497"/>
                </a:cubicBezTo>
                <a:close/>
                <a:moveTo>
                  <a:pt x="538278" y="727413"/>
                </a:moveTo>
                <a:cubicBezTo>
                  <a:pt x="498169" y="727413"/>
                  <a:pt x="465540" y="760043"/>
                  <a:pt x="465540" y="800152"/>
                </a:cubicBezTo>
                <a:cubicBezTo>
                  <a:pt x="465540" y="840261"/>
                  <a:pt x="498169" y="872891"/>
                  <a:pt x="538278" y="872891"/>
                </a:cubicBezTo>
                <a:cubicBezTo>
                  <a:pt x="578381" y="872891"/>
                  <a:pt x="611017" y="840261"/>
                  <a:pt x="611017" y="800152"/>
                </a:cubicBezTo>
                <a:cubicBezTo>
                  <a:pt x="611017" y="760043"/>
                  <a:pt x="578388" y="727413"/>
                  <a:pt x="538278" y="727413"/>
                </a:cubicBezTo>
                <a:close/>
                <a:moveTo>
                  <a:pt x="189124" y="727409"/>
                </a:moveTo>
                <a:cubicBezTo>
                  <a:pt x="149015" y="727409"/>
                  <a:pt x="116386" y="760038"/>
                  <a:pt x="116386" y="800147"/>
                </a:cubicBezTo>
                <a:cubicBezTo>
                  <a:pt x="116386" y="840257"/>
                  <a:pt x="149015" y="872886"/>
                  <a:pt x="189124" y="872886"/>
                </a:cubicBezTo>
                <a:cubicBezTo>
                  <a:pt x="229234" y="872886"/>
                  <a:pt x="261863" y="840257"/>
                  <a:pt x="261863" y="800147"/>
                </a:cubicBezTo>
                <a:cubicBezTo>
                  <a:pt x="261863" y="760038"/>
                  <a:pt x="229227" y="727409"/>
                  <a:pt x="189124" y="727409"/>
                </a:cubicBezTo>
                <a:close/>
                <a:moveTo>
                  <a:pt x="640109" y="669219"/>
                </a:moveTo>
                <a:lnTo>
                  <a:pt x="640109" y="829244"/>
                </a:lnTo>
                <a:cubicBezTo>
                  <a:pt x="640109" y="853311"/>
                  <a:pt x="659695" y="872891"/>
                  <a:pt x="683756" y="872891"/>
                </a:cubicBezTo>
                <a:lnTo>
                  <a:pt x="683754" y="872889"/>
                </a:lnTo>
                <a:cubicBezTo>
                  <a:pt x="707821" y="872889"/>
                  <a:pt x="727401" y="853310"/>
                  <a:pt x="727401" y="829249"/>
                </a:cubicBezTo>
                <a:lnTo>
                  <a:pt x="727401" y="669219"/>
                </a:lnTo>
                <a:close/>
                <a:moveTo>
                  <a:pt x="200802" y="669209"/>
                </a:moveTo>
                <a:lnTo>
                  <a:pt x="202739" y="698308"/>
                </a:lnTo>
                <a:lnTo>
                  <a:pt x="538274" y="698308"/>
                </a:lnTo>
                <a:cubicBezTo>
                  <a:pt x="566755" y="698308"/>
                  <a:pt x="592509" y="710094"/>
                  <a:pt x="611012" y="729006"/>
                </a:cubicBezTo>
                <a:lnTo>
                  <a:pt x="611012" y="669216"/>
                </a:lnTo>
                <a:close/>
                <a:moveTo>
                  <a:pt x="644389" y="607280"/>
                </a:moveTo>
                <a:cubicBezTo>
                  <a:pt x="641640" y="613043"/>
                  <a:pt x="640111" y="619215"/>
                  <a:pt x="640111" y="625569"/>
                </a:cubicBezTo>
                <a:lnTo>
                  <a:pt x="640111" y="640116"/>
                </a:lnTo>
                <a:lnTo>
                  <a:pt x="727402" y="640116"/>
                </a:lnTo>
                <a:lnTo>
                  <a:pt x="727402" y="625569"/>
                </a:lnTo>
                <a:lnTo>
                  <a:pt x="727401" y="625571"/>
                </a:lnTo>
                <a:cubicBezTo>
                  <a:pt x="727401" y="619215"/>
                  <a:pt x="725872" y="613043"/>
                  <a:pt x="723123" y="607286"/>
                </a:cubicBezTo>
                <a:cubicBezTo>
                  <a:pt x="710332" y="609627"/>
                  <a:pt x="697213" y="611023"/>
                  <a:pt x="683756" y="611023"/>
                </a:cubicBezTo>
                <a:cubicBezTo>
                  <a:pt x="670299" y="611023"/>
                  <a:pt x="657180" y="609627"/>
                  <a:pt x="644389" y="607280"/>
                </a:cubicBezTo>
                <a:close/>
                <a:moveTo>
                  <a:pt x="193030" y="552839"/>
                </a:moveTo>
                <a:lnTo>
                  <a:pt x="198850" y="640130"/>
                </a:lnTo>
                <a:lnTo>
                  <a:pt x="271532" y="640130"/>
                </a:lnTo>
                <a:lnTo>
                  <a:pt x="265713" y="552839"/>
                </a:lnTo>
                <a:close/>
                <a:moveTo>
                  <a:pt x="407341" y="552837"/>
                </a:moveTo>
                <a:lnTo>
                  <a:pt x="407341" y="640122"/>
                </a:lnTo>
                <a:lnTo>
                  <a:pt x="484899" y="640128"/>
                </a:lnTo>
                <a:lnTo>
                  <a:pt x="490720" y="552837"/>
                </a:lnTo>
                <a:close/>
                <a:moveTo>
                  <a:pt x="519878" y="552832"/>
                </a:moveTo>
                <a:lnTo>
                  <a:pt x="514059" y="640124"/>
                </a:lnTo>
                <a:lnTo>
                  <a:pt x="611020" y="640124"/>
                </a:lnTo>
                <a:lnTo>
                  <a:pt x="611020" y="625578"/>
                </a:lnTo>
                <a:cubicBezTo>
                  <a:pt x="611020" y="616775"/>
                  <a:pt x="612795" y="608226"/>
                  <a:pt x="615911" y="600083"/>
                </a:cubicBezTo>
                <a:cubicBezTo>
                  <a:pt x="585797" y="590205"/>
                  <a:pt x="558668" y="573884"/>
                  <a:pt x="535898" y="552832"/>
                </a:cubicBezTo>
                <a:close/>
                <a:moveTo>
                  <a:pt x="294869" y="552832"/>
                </a:moveTo>
                <a:lnTo>
                  <a:pt x="300689" y="640124"/>
                </a:lnTo>
                <a:lnTo>
                  <a:pt x="378248" y="640130"/>
                </a:lnTo>
                <a:lnTo>
                  <a:pt x="378248" y="552839"/>
                </a:lnTo>
                <a:close/>
                <a:moveTo>
                  <a:pt x="185267" y="436454"/>
                </a:moveTo>
                <a:lnTo>
                  <a:pt x="191086" y="523745"/>
                </a:lnTo>
                <a:lnTo>
                  <a:pt x="263769" y="523745"/>
                </a:lnTo>
                <a:lnTo>
                  <a:pt x="257949" y="436454"/>
                </a:lnTo>
                <a:close/>
                <a:moveTo>
                  <a:pt x="407344" y="436447"/>
                </a:moveTo>
                <a:lnTo>
                  <a:pt x="407344" y="523738"/>
                </a:lnTo>
                <a:lnTo>
                  <a:pt x="509603" y="523738"/>
                </a:lnTo>
                <a:cubicBezTo>
                  <a:pt x="490444" y="498327"/>
                  <a:pt x="476521" y="468749"/>
                  <a:pt x="469927" y="436447"/>
                </a:cubicBezTo>
                <a:close/>
                <a:moveTo>
                  <a:pt x="287100" y="436447"/>
                </a:moveTo>
                <a:lnTo>
                  <a:pt x="292919" y="523738"/>
                </a:lnTo>
                <a:lnTo>
                  <a:pt x="378247" y="523745"/>
                </a:lnTo>
                <a:lnTo>
                  <a:pt x="378247" y="436454"/>
                </a:lnTo>
                <a:close/>
                <a:moveTo>
                  <a:pt x="261863" y="349162"/>
                </a:moveTo>
                <a:lnTo>
                  <a:pt x="261863" y="407355"/>
                </a:lnTo>
                <a:lnTo>
                  <a:pt x="290962" y="407355"/>
                </a:lnTo>
                <a:lnTo>
                  <a:pt x="290962" y="349162"/>
                </a:lnTo>
                <a:close/>
                <a:moveTo>
                  <a:pt x="43639" y="290966"/>
                </a:moveTo>
                <a:cubicBezTo>
                  <a:pt x="35623" y="290966"/>
                  <a:pt x="29092" y="297496"/>
                  <a:pt x="29092" y="305513"/>
                </a:cubicBezTo>
                <a:cubicBezTo>
                  <a:pt x="29092" y="313527"/>
                  <a:pt x="35623" y="320059"/>
                  <a:pt x="43639" y="320059"/>
                </a:cubicBezTo>
                <a:lnTo>
                  <a:pt x="148351" y="320059"/>
                </a:lnTo>
                <a:lnTo>
                  <a:pt x="147327" y="304556"/>
                </a:lnTo>
                <a:cubicBezTo>
                  <a:pt x="146816" y="296931"/>
                  <a:pt x="140430" y="290966"/>
                  <a:pt x="132805" y="290966"/>
                </a:cubicBezTo>
                <a:close/>
                <a:moveTo>
                  <a:pt x="669196" y="290949"/>
                </a:moveTo>
                <a:lnTo>
                  <a:pt x="698295" y="290949"/>
                </a:lnTo>
                <a:lnTo>
                  <a:pt x="698295" y="320048"/>
                </a:lnTo>
                <a:cubicBezTo>
                  <a:pt x="722362" y="320048"/>
                  <a:pt x="741942" y="339634"/>
                  <a:pt x="741942" y="363694"/>
                </a:cubicBezTo>
                <a:lnTo>
                  <a:pt x="712843" y="363694"/>
                </a:lnTo>
                <a:cubicBezTo>
                  <a:pt x="712843" y="355680"/>
                  <a:pt x="706313" y="349148"/>
                  <a:pt x="698297" y="349148"/>
                </a:cubicBezTo>
                <a:lnTo>
                  <a:pt x="669198" y="349148"/>
                </a:lnTo>
                <a:cubicBezTo>
                  <a:pt x="661183" y="349148"/>
                  <a:pt x="654652" y="355680"/>
                  <a:pt x="654652" y="363694"/>
                </a:cubicBezTo>
                <a:cubicBezTo>
                  <a:pt x="654652" y="371711"/>
                  <a:pt x="661182" y="378241"/>
                  <a:pt x="669198" y="378241"/>
                </a:cubicBezTo>
                <a:lnTo>
                  <a:pt x="698297" y="378241"/>
                </a:lnTo>
                <a:cubicBezTo>
                  <a:pt x="722364" y="378241"/>
                  <a:pt x="741943" y="397827"/>
                  <a:pt x="741943" y="421887"/>
                </a:cubicBezTo>
                <a:cubicBezTo>
                  <a:pt x="741943" y="445954"/>
                  <a:pt x="722357" y="465534"/>
                  <a:pt x="698297" y="465534"/>
                </a:cubicBezTo>
                <a:lnTo>
                  <a:pt x="698297" y="494632"/>
                </a:lnTo>
                <a:lnTo>
                  <a:pt x="669198" y="494632"/>
                </a:lnTo>
                <a:lnTo>
                  <a:pt x="669198" y="465534"/>
                </a:lnTo>
                <a:cubicBezTo>
                  <a:pt x="645131" y="465534"/>
                  <a:pt x="625552" y="445948"/>
                  <a:pt x="625552" y="421887"/>
                </a:cubicBezTo>
                <a:lnTo>
                  <a:pt x="654650" y="421887"/>
                </a:lnTo>
                <a:cubicBezTo>
                  <a:pt x="654650" y="429904"/>
                  <a:pt x="661182" y="436435"/>
                  <a:pt x="669196" y="436435"/>
                </a:cubicBezTo>
                <a:lnTo>
                  <a:pt x="698295" y="436435"/>
                </a:lnTo>
                <a:cubicBezTo>
                  <a:pt x="706311" y="436435"/>
                  <a:pt x="712841" y="429904"/>
                  <a:pt x="712841" y="421887"/>
                </a:cubicBezTo>
                <a:cubicBezTo>
                  <a:pt x="712841" y="413872"/>
                  <a:pt x="706311" y="407341"/>
                  <a:pt x="698295" y="407341"/>
                </a:cubicBezTo>
                <a:lnTo>
                  <a:pt x="669196" y="407341"/>
                </a:lnTo>
                <a:cubicBezTo>
                  <a:pt x="645130" y="407341"/>
                  <a:pt x="625550" y="387755"/>
                  <a:pt x="625550" y="363694"/>
                </a:cubicBezTo>
                <a:cubicBezTo>
                  <a:pt x="625550" y="339627"/>
                  <a:pt x="645136" y="320048"/>
                  <a:pt x="669196" y="320048"/>
                </a:cubicBezTo>
                <a:close/>
                <a:moveTo>
                  <a:pt x="683759" y="261868"/>
                </a:moveTo>
                <a:cubicBezTo>
                  <a:pt x="611574" y="261868"/>
                  <a:pt x="552828" y="320614"/>
                  <a:pt x="552828" y="392799"/>
                </a:cubicBezTo>
                <a:cubicBezTo>
                  <a:pt x="552828" y="464984"/>
                  <a:pt x="611574" y="523730"/>
                  <a:pt x="683759" y="523730"/>
                </a:cubicBezTo>
                <a:cubicBezTo>
                  <a:pt x="755950" y="523730"/>
                  <a:pt x="814690" y="464984"/>
                  <a:pt x="814690" y="392799"/>
                </a:cubicBezTo>
                <a:cubicBezTo>
                  <a:pt x="814690" y="320614"/>
                  <a:pt x="755944" y="261868"/>
                  <a:pt x="683759" y="261868"/>
                </a:cubicBezTo>
                <a:close/>
                <a:moveTo>
                  <a:pt x="378248" y="232777"/>
                </a:moveTo>
                <a:lnTo>
                  <a:pt x="378248" y="407360"/>
                </a:lnTo>
                <a:lnTo>
                  <a:pt x="407347" y="407360"/>
                </a:lnTo>
                <a:lnTo>
                  <a:pt x="407347" y="232777"/>
                </a:lnTo>
                <a:close/>
                <a:moveTo>
                  <a:pt x="683759" y="232775"/>
                </a:moveTo>
                <a:cubicBezTo>
                  <a:pt x="771994" y="232775"/>
                  <a:pt x="843789" y="304570"/>
                  <a:pt x="843789" y="392805"/>
                </a:cubicBezTo>
                <a:cubicBezTo>
                  <a:pt x="843789" y="481040"/>
                  <a:pt x="771994" y="552835"/>
                  <a:pt x="683759" y="552835"/>
                </a:cubicBezTo>
                <a:cubicBezTo>
                  <a:pt x="595524" y="552835"/>
                  <a:pt x="523729" y="481040"/>
                  <a:pt x="523729" y="392805"/>
                </a:cubicBezTo>
                <a:cubicBezTo>
                  <a:pt x="523729" y="304570"/>
                  <a:pt x="595524" y="232775"/>
                  <a:pt x="683759" y="232775"/>
                </a:cubicBezTo>
                <a:close/>
                <a:moveTo>
                  <a:pt x="494635" y="203678"/>
                </a:moveTo>
                <a:lnTo>
                  <a:pt x="494635" y="284408"/>
                </a:lnTo>
                <a:cubicBezTo>
                  <a:pt x="502845" y="270152"/>
                  <a:pt x="512635" y="256957"/>
                  <a:pt x="523734" y="244952"/>
                </a:cubicBezTo>
                <a:lnTo>
                  <a:pt x="523734" y="203678"/>
                </a:lnTo>
                <a:close/>
                <a:moveTo>
                  <a:pt x="683756" y="203669"/>
                </a:moveTo>
                <a:cubicBezTo>
                  <a:pt x="579473" y="203669"/>
                  <a:pt x="494629" y="288517"/>
                  <a:pt x="494629" y="392796"/>
                </a:cubicBezTo>
                <a:cubicBezTo>
                  <a:pt x="494629" y="497078"/>
                  <a:pt x="579477" y="581923"/>
                  <a:pt x="683756" y="581923"/>
                </a:cubicBezTo>
                <a:cubicBezTo>
                  <a:pt x="788039" y="581923"/>
                  <a:pt x="872883" y="497075"/>
                  <a:pt x="872883" y="392796"/>
                </a:cubicBezTo>
                <a:cubicBezTo>
                  <a:pt x="872883" y="288513"/>
                  <a:pt x="788039" y="203669"/>
                  <a:pt x="683756" y="203669"/>
                </a:cubicBezTo>
                <a:close/>
                <a:moveTo>
                  <a:pt x="611020" y="116387"/>
                </a:moveTo>
                <a:lnTo>
                  <a:pt x="611020" y="187307"/>
                </a:lnTo>
                <a:cubicBezTo>
                  <a:pt x="620477" y="183947"/>
                  <a:pt x="630122" y="181009"/>
                  <a:pt x="640119" y="178970"/>
                </a:cubicBezTo>
                <a:lnTo>
                  <a:pt x="640119" y="116387"/>
                </a:lnTo>
                <a:close/>
                <a:moveTo>
                  <a:pt x="581922" y="87296"/>
                </a:moveTo>
                <a:lnTo>
                  <a:pt x="669213" y="87296"/>
                </a:lnTo>
                <a:lnTo>
                  <a:pt x="669213" y="175324"/>
                </a:lnTo>
                <a:cubicBezTo>
                  <a:pt x="674039" y="175003"/>
                  <a:pt x="678838" y="174581"/>
                  <a:pt x="683759" y="174581"/>
                </a:cubicBezTo>
                <a:cubicBezTo>
                  <a:pt x="804083" y="174581"/>
                  <a:pt x="901975" y="272468"/>
                  <a:pt x="901975" y="392797"/>
                </a:cubicBezTo>
                <a:lnTo>
                  <a:pt x="901993" y="392804"/>
                </a:lnTo>
                <a:cubicBezTo>
                  <a:pt x="901993" y="489431"/>
                  <a:pt x="838812" y="571468"/>
                  <a:pt x="751621" y="600083"/>
                </a:cubicBezTo>
                <a:cubicBezTo>
                  <a:pt x="754734" y="608213"/>
                  <a:pt x="756509" y="616769"/>
                  <a:pt x="756509" y="625571"/>
                </a:cubicBezTo>
                <a:lnTo>
                  <a:pt x="756509" y="829243"/>
                </a:lnTo>
                <a:cubicBezTo>
                  <a:pt x="756509" y="869352"/>
                  <a:pt x="723880" y="901981"/>
                  <a:pt x="683770" y="901981"/>
                </a:cubicBezTo>
                <a:cubicBezTo>
                  <a:pt x="655445" y="901981"/>
                  <a:pt x="631120" y="885541"/>
                  <a:pt x="619109" y="861859"/>
                </a:cubicBezTo>
                <a:cubicBezTo>
                  <a:pt x="600485" y="886195"/>
                  <a:pt x="571228" y="901981"/>
                  <a:pt x="538291" y="901981"/>
                </a:cubicBezTo>
                <a:cubicBezTo>
                  <a:pt x="482130" y="901981"/>
                  <a:pt x="436452" y="856296"/>
                  <a:pt x="436452" y="800142"/>
                </a:cubicBezTo>
                <a:cubicBezTo>
                  <a:pt x="436452" y="771660"/>
                  <a:pt x="448238" y="745907"/>
                  <a:pt x="467150" y="727404"/>
                </a:cubicBezTo>
                <a:lnTo>
                  <a:pt x="260273" y="727404"/>
                </a:lnTo>
                <a:cubicBezTo>
                  <a:pt x="279186" y="745907"/>
                  <a:pt x="290972" y="771659"/>
                  <a:pt x="290972" y="800142"/>
                </a:cubicBezTo>
                <a:cubicBezTo>
                  <a:pt x="290972" y="856304"/>
                  <a:pt x="245286" y="901981"/>
                  <a:pt x="189132" y="901981"/>
                </a:cubicBezTo>
                <a:cubicBezTo>
                  <a:pt x="132971" y="901981"/>
                  <a:pt x="87293" y="856296"/>
                  <a:pt x="87293" y="800142"/>
                </a:cubicBezTo>
                <a:cubicBezTo>
                  <a:pt x="87293" y="749254"/>
                  <a:pt x="124837" y="707094"/>
                  <a:pt x="173660" y="699606"/>
                </a:cubicBezTo>
                <a:lnTo>
                  <a:pt x="150299" y="349153"/>
                </a:lnTo>
                <a:lnTo>
                  <a:pt x="43646" y="349153"/>
                </a:lnTo>
                <a:cubicBezTo>
                  <a:pt x="19579" y="349153"/>
                  <a:pt x="0" y="329567"/>
                  <a:pt x="0" y="305506"/>
                </a:cubicBezTo>
                <a:cubicBezTo>
                  <a:pt x="0" y="281439"/>
                  <a:pt x="19586" y="261860"/>
                  <a:pt x="43646" y="261860"/>
                </a:cubicBezTo>
                <a:lnTo>
                  <a:pt x="132802" y="261866"/>
                </a:lnTo>
                <a:cubicBezTo>
                  <a:pt x="155691" y="261866"/>
                  <a:pt x="174818" y="279759"/>
                  <a:pt x="176347" y="302599"/>
                </a:cubicBezTo>
                <a:lnTo>
                  <a:pt x="183331" y="407344"/>
                </a:lnTo>
                <a:lnTo>
                  <a:pt x="232765" y="407344"/>
                </a:lnTo>
                <a:lnTo>
                  <a:pt x="232765" y="320052"/>
                </a:lnTo>
                <a:lnTo>
                  <a:pt x="320056" y="320052"/>
                </a:lnTo>
                <a:lnTo>
                  <a:pt x="320056" y="407344"/>
                </a:lnTo>
                <a:lnTo>
                  <a:pt x="349155" y="407344"/>
                </a:lnTo>
                <a:lnTo>
                  <a:pt x="349155" y="203672"/>
                </a:lnTo>
                <a:lnTo>
                  <a:pt x="436446" y="203672"/>
                </a:lnTo>
                <a:lnTo>
                  <a:pt x="436446" y="407344"/>
                </a:lnTo>
                <a:lnTo>
                  <a:pt x="466281" y="407344"/>
                </a:lnTo>
                <a:cubicBezTo>
                  <a:pt x="465958" y="402518"/>
                  <a:pt x="465538" y="397718"/>
                  <a:pt x="465538" y="392797"/>
                </a:cubicBezTo>
                <a:lnTo>
                  <a:pt x="465538" y="174581"/>
                </a:lnTo>
                <a:lnTo>
                  <a:pt x="552829" y="174581"/>
                </a:lnTo>
                <a:lnTo>
                  <a:pt x="552823" y="218648"/>
                </a:lnTo>
                <a:cubicBezTo>
                  <a:pt x="562022" y="211709"/>
                  <a:pt x="571678" y="205379"/>
                  <a:pt x="581922" y="199956"/>
                </a:cubicBezTo>
                <a:close/>
                <a:moveTo>
                  <a:pt x="509175" y="0"/>
                </a:moveTo>
                <a:lnTo>
                  <a:pt x="660680" y="0"/>
                </a:lnTo>
                <a:lnTo>
                  <a:pt x="509175" y="151505"/>
                </a:lnTo>
                <a:lnTo>
                  <a:pt x="450983" y="93312"/>
                </a:lnTo>
                <a:lnTo>
                  <a:pt x="243047" y="301252"/>
                </a:lnTo>
                <a:lnTo>
                  <a:pt x="222474" y="280679"/>
                </a:lnTo>
                <a:lnTo>
                  <a:pt x="450983" y="52170"/>
                </a:lnTo>
                <a:lnTo>
                  <a:pt x="509175" y="110363"/>
                </a:lnTo>
                <a:lnTo>
                  <a:pt x="590440" y="29099"/>
                </a:lnTo>
                <a:lnTo>
                  <a:pt x="509175" y="29099"/>
                </a:lnTo>
                <a:close/>
              </a:path>
            </a:pathLst>
          </a:custGeom>
          <a:solidFill>
            <a:schemeClr val="bg1"/>
          </a:solidFill>
          <a:ln w="9797" cap="flat">
            <a:noFill/>
            <a:prstDash val="solid"/>
            <a:miter/>
          </a:ln>
        </p:spPr>
        <p:txBody>
          <a:bodyPr rtlCol="0" anchor="ctr"/>
          <a:lstStyle/>
          <a:p>
            <a:endParaRPr lang="en-US"/>
          </a:p>
        </p:txBody>
      </p:sp>
      <p:sp>
        <p:nvSpPr>
          <p:cNvPr id="27" name="Freeform 26">
            <a:extLst>
              <a:ext uri="{FF2B5EF4-FFF2-40B4-BE49-F238E27FC236}">
                <a16:creationId xmlns:a16="http://schemas.microsoft.com/office/drawing/2014/main" id="{42C9FFAC-714F-1573-28CF-ACD75A679A0F}"/>
              </a:ext>
            </a:extLst>
          </p:cNvPr>
          <p:cNvSpPr/>
          <p:nvPr/>
        </p:nvSpPr>
        <p:spPr>
          <a:xfrm>
            <a:off x="491731" y="5249268"/>
            <a:ext cx="400937" cy="403855"/>
          </a:xfrm>
          <a:custGeom>
            <a:avLst/>
            <a:gdLst>
              <a:gd name="connsiteX0" fmla="*/ 2764489 w 5446692"/>
              <a:gd name="connsiteY0" fmla="*/ 2484449 h 5486332"/>
              <a:gd name="connsiteX1" fmla="*/ 2679450 w 5446692"/>
              <a:gd name="connsiteY1" fmla="*/ 2569488 h 5486332"/>
              <a:gd name="connsiteX2" fmla="*/ 2594421 w 5446692"/>
              <a:gd name="connsiteY2" fmla="*/ 2484449 h 5486332"/>
              <a:gd name="connsiteX3" fmla="*/ 2594421 w 5446692"/>
              <a:gd name="connsiteY3" fmla="*/ 2261789 h 5486332"/>
              <a:gd name="connsiteX4" fmla="*/ 1985969 w 5446692"/>
              <a:gd name="connsiteY4" fmla="*/ 1978132 h 5486332"/>
              <a:gd name="connsiteX5" fmla="*/ 1702430 w 5446692"/>
              <a:gd name="connsiteY5" fmla="*/ 1369681 h 5486332"/>
              <a:gd name="connsiteX6" fmla="*/ 1479770 w 5446692"/>
              <a:gd name="connsiteY6" fmla="*/ 1369681 h 5486332"/>
              <a:gd name="connsiteX7" fmla="*/ 1394731 w 5446692"/>
              <a:gd name="connsiteY7" fmla="*/ 1284642 h 5486332"/>
              <a:gd name="connsiteX8" fmla="*/ 1479770 w 5446692"/>
              <a:gd name="connsiteY8" fmla="*/ 1199612 h 5486332"/>
              <a:gd name="connsiteX9" fmla="*/ 1702430 w 5446692"/>
              <a:gd name="connsiteY9" fmla="*/ 1199612 h 5486332"/>
              <a:gd name="connsiteX10" fmla="*/ 1985969 w 5446692"/>
              <a:gd name="connsiteY10" fmla="*/ 591157 h 5486332"/>
              <a:gd name="connsiteX11" fmla="*/ 2594421 w 5446692"/>
              <a:gd name="connsiteY11" fmla="*/ 307500 h 5486332"/>
              <a:gd name="connsiteX12" fmla="*/ 2594421 w 5446692"/>
              <a:gd name="connsiteY12" fmla="*/ 85036 h 5486332"/>
              <a:gd name="connsiteX13" fmla="*/ 2679450 w 5446692"/>
              <a:gd name="connsiteY13" fmla="*/ 0 h 5486332"/>
              <a:gd name="connsiteX14" fmla="*/ 2764489 w 5446692"/>
              <a:gd name="connsiteY14" fmla="*/ 85036 h 5486332"/>
              <a:gd name="connsiteX15" fmla="*/ 2764489 w 5446692"/>
              <a:gd name="connsiteY15" fmla="*/ 307696 h 5486332"/>
              <a:gd name="connsiteX16" fmla="*/ 3372941 w 5446692"/>
              <a:gd name="connsiteY16" fmla="*/ 591353 h 5486332"/>
              <a:gd name="connsiteX17" fmla="*/ 3656598 w 5446692"/>
              <a:gd name="connsiteY17" fmla="*/ 1199808 h 5486332"/>
              <a:gd name="connsiteX18" fmla="*/ 3879257 w 5446692"/>
              <a:gd name="connsiteY18" fmla="*/ 1199808 h 5486332"/>
              <a:gd name="connsiteX19" fmla="*/ 3964296 w 5446692"/>
              <a:gd name="connsiteY19" fmla="*/ 1284838 h 5486332"/>
              <a:gd name="connsiteX20" fmla="*/ 3879257 w 5446692"/>
              <a:gd name="connsiteY20" fmla="*/ 1369877 h 5486332"/>
              <a:gd name="connsiteX21" fmla="*/ 3656598 w 5446692"/>
              <a:gd name="connsiteY21" fmla="*/ 1369877 h 5486332"/>
              <a:gd name="connsiteX22" fmla="*/ 3372941 w 5446692"/>
              <a:gd name="connsiteY22" fmla="*/ 1978328 h 5486332"/>
              <a:gd name="connsiteX23" fmla="*/ 2764489 w 5446692"/>
              <a:gd name="connsiteY23" fmla="*/ 2261985 h 5486332"/>
              <a:gd name="connsiteX24" fmla="*/ 2594421 w 5446692"/>
              <a:gd name="connsiteY24" fmla="*/ 2090839 h 5486332"/>
              <a:gd name="connsiteX25" fmla="*/ 2594421 w 5446692"/>
              <a:gd name="connsiteY25" fmla="*/ 1967071 h 5486332"/>
              <a:gd name="connsiteX26" fmla="*/ 2679460 w 5446692"/>
              <a:gd name="connsiteY26" fmla="*/ 1882032 h 5486332"/>
              <a:gd name="connsiteX27" fmla="*/ 2764489 w 5446692"/>
              <a:gd name="connsiteY27" fmla="*/ 1967071 h 5486332"/>
              <a:gd name="connsiteX28" fmla="*/ 2764489 w 5446692"/>
              <a:gd name="connsiteY28" fmla="*/ 2090839 h 5486332"/>
              <a:gd name="connsiteX29" fmla="*/ 3252544 w 5446692"/>
              <a:gd name="connsiteY29" fmla="*/ 1857892 h 5486332"/>
              <a:gd name="connsiteX30" fmla="*/ 3485490 w 5446692"/>
              <a:gd name="connsiteY30" fmla="*/ 1369838 h 5486332"/>
              <a:gd name="connsiteX31" fmla="*/ 3361723 w 5446692"/>
              <a:gd name="connsiteY31" fmla="*/ 1369838 h 5486332"/>
              <a:gd name="connsiteX32" fmla="*/ 3276694 w 5446692"/>
              <a:gd name="connsiteY32" fmla="*/ 1284798 h 5486332"/>
              <a:gd name="connsiteX33" fmla="*/ 3361723 w 5446692"/>
              <a:gd name="connsiteY33" fmla="*/ 1199769 h 5486332"/>
              <a:gd name="connsiteX34" fmla="*/ 3485490 w 5446692"/>
              <a:gd name="connsiteY34" fmla="*/ 1199769 h 5486332"/>
              <a:gd name="connsiteX35" fmla="*/ 3252544 w 5446692"/>
              <a:gd name="connsiteY35" fmla="*/ 711711 h 5486332"/>
              <a:gd name="connsiteX36" fmla="*/ 2764489 w 5446692"/>
              <a:gd name="connsiteY36" fmla="*/ 478764 h 5486332"/>
              <a:gd name="connsiteX37" fmla="*/ 2764489 w 5446692"/>
              <a:gd name="connsiteY37" fmla="*/ 602531 h 5486332"/>
              <a:gd name="connsiteX38" fmla="*/ 2679460 w 5446692"/>
              <a:gd name="connsiteY38" fmla="*/ 687567 h 5486332"/>
              <a:gd name="connsiteX39" fmla="*/ 2594421 w 5446692"/>
              <a:gd name="connsiteY39" fmla="*/ 602531 h 5486332"/>
              <a:gd name="connsiteX40" fmla="*/ 2594421 w 5446692"/>
              <a:gd name="connsiteY40" fmla="*/ 478646 h 5486332"/>
              <a:gd name="connsiteX41" fmla="*/ 2106366 w 5446692"/>
              <a:gd name="connsiteY41" fmla="*/ 711593 h 5486332"/>
              <a:gd name="connsiteX42" fmla="*/ 1873419 w 5446692"/>
              <a:gd name="connsiteY42" fmla="*/ 1199651 h 5486332"/>
              <a:gd name="connsiteX43" fmla="*/ 1997187 w 5446692"/>
              <a:gd name="connsiteY43" fmla="*/ 1199651 h 5486332"/>
              <a:gd name="connsiteX44" fmla="*/ 2082226 w 5446692"/>
              <a:gd name="connsiteY44" fmla="*/ 1284681 h 5486332"/>
              <a:gd name="connsiteX45" fmla="*/ 1997187 w 5446692"/>
              <a:gd name="connsiteY45" fmla="*/ 1369720 h 5486332"/>
              <a:gd name="connsiteX46" fmla="*/ 1873419 w 5446692"/>
              <a:gd name="connsiteY46" fmla="*/ 1369720 h 5486332"/>
              <a:gd name="connsiteX47" fmla="*/ 2106366 w 5446692"/>
              <a:gd name="connsiteY47" fmla="*/ 1857774 h 5486332"/>
              <a:gd name="connsiteX48" fmla="*/ 2594421 w 5446692"/>
              <a:gd name="connsiteY48" fmla="*/ 2090839 h 5486332"/>
              <a:gd name="connsiteX49" fmla="*/ 3092811 w 5446692"/>
              <a:gd name="connsiteY49" fmla="*/ 4797692 h 5486332"/>
              <a:gd name="connsiteX50" fmla="*/ 3177850 w 5446692"/>
              <a:gd name="connsiteY50" fmla="*/ 4712652 h 5486332"/>
              <a:gd name="connsiteX51" fmla="*/ 3262880 w 5446692"/>
              <a:gd name="connsiteY51" fmla="*/ 4797692 h 5486332"/>
              <a:gd name="connsiteX52" fmla="*/ 3262880 w 5446692"/>
              <a:gd name="connsiteY52" fmla="*/ 5316176 h 5486332"/>
              <a:gd name="connsiteX53" fmla="*/ 3513393 w 5446692"/>
              <a:gd name="connsiteY53" fmla="*/ 5316176 h 5486332"/>
              <a:gd name="connsiteX54" fmla="*/ 3553238 w 5446692"/>
              <a:gd name="connsiteY54" fmla="*/ 5299491 h 5486332"/>
              <a:gd name="connsiteX55" fmla="*/ 3569922 w 5446692"/>
              <a:gd name="connsiteY55" fmla="*/ 5259656 h 5486332"/>
              <a:gd name="connsiteX56" fmla="*/ 3569922 w 5446692"/>
              <a:gd name="connsiteY56" fmla="*/ 4850038 h 5486332"/>
              <a:gd name="connsiteX57" fmla="*/ 3569883 w 5446692"/>
              <a:gd name="connsiteY57" fmla="*/ 4720451 h 5486332"/>
              <a:gd name="connsiteX58" fmla="*/ 3385226 w 5446692"/>
              <a:gd name="connsiteY58" fmla="*/ 4276709 h 5486332"/>
              <a:gd name="connsiteX59" fmla="*/ 2941484 w 5446692"/>
              <a:gd name="connsiteY59" fmla="*/ 4092062 h 5486332"/>
              <a:gd name="connsiteX60" fmla="*/ 2385918 w 5446692"/>
              <a:gd name="connsiteY60" fmla="*/ 4092062 h 5486332"/>
              <a:gd name="connsiteX61" fmla="*/ 1942176 w 5446692"/>
              <a:gd name="connsiteY61" fmla="*/ 4276709 h 5486332"/>
              <a:gd name="connsiteX62" fmla="*/ 1757519 w 5446692"/>
              <a:gd name="connsiteY62" fmla="*/ 4720451 h 5486332"/>
              <a:gd name="connsiteX63" fmla="*/ 1757519 w 5446692"/>
              <a:gd name="connsiteY63" fmla="*/ 5259647 h 5486332"/>
              <a:gd name="connsiteX64" fmla="*/ 1774204 w 5446692"/>
              <a:gd name="connsiteY64" fmla="*/ 5299482 h 5486332"/>
              <a:gd name="connsiteX65" fmla="*/ 1814049 w 5446692"/>
              <a:gd name="connsiteY65" fmla="*/ 5316166 h 5486332"/>
              <a:gd name="connsiteX66" fmla="*/ 2064444 w 5446692"/>
              <a:gd name="connsiteY66" fmla="*/ 5316166 h 5486332"/>
              <a:gd name="connsiteX67" fmla="*/ 2064444 w 5446692"/>
              <a:gd name="connsiteY67" fmla="*/ 4797682 h 5486332"/>
              <a:gd name="connsiteX68" fmla="*/ 2149483 w 5446692"/>
              <a:gd name="connsiteY68" fmla="*/ 4712643 h 5486332"/>
              <a:gd name="connsiteX69" fmla="*/ 2234523 w 5446692"/>
              <a:gd name="connsiteY69" fmla="*/ 4797682 h 5486332"/>
              <a:gd name="connsiteX70" fmla="*/ 2234523 w 5446692"/>
              <a:gd name="connsiteY70" fmla="*/ 5316166 h 5486332"/>
              <a:gd name="connsiteX71" fmla="*/ 3092694 w 5446692"/>
              <a:gd name="connsiteY71" fmla="*/ 5316166 h 5486332"/>
              <a:gd name="connsiteX72" fmla="*/ 3092694 w 5446692"/>
              <a:gd name="connsiteY72" fmla="*/ 4797682 h 5486332"/>
              <a:gd name="connsiteX73" fmla="*/ 2385928 w 5446692"/>
              <a:gd name="connsiteY73" fmla="*/ 3921954 h 5486332"/>
              <a:gd name="connsiteX74" fmla="*/ 2941494 w 5446692"/>
              <a:gd name="connsiteY74" fmla="*/ 3921954 h 5486332"/>
              <a:gd name="connsiteX75" fmla="*/ 3309955 w 5446692"/>
              <a:gd name="connsiteY75" fmla="*/ 4012578 h 5486332"/>
              <a:gd name="connsiteX76" fmla="*/ 3533261 w 5446692"/>
              <a:gd name="connsiteY76" fmla="*/ 3600872 h 5486332"/>
              <a:gd name="connsiteX77" fmla="*/ 4092659 w 5446692"/>
              <a:gd name="connsiteY77" fmla="*/ 3370679 h 5486332"/>
              <a:gd name="connsiteX78" fmla="*/ 4648225 w 5446692"/>
              <a:gd name="connsiteY78" fmla="*/ 3370679 h 5486332"/>
              <a:gd name="connsiteX79" fmla="*/ 5212207 w 5446692"/>
              <a:gd name="connsiteY79" fmla="*/ 3605163 h 5486332"/>
              <a:gd name="connsiteX80" fmla="*/ 5446692 w 5446692"/>
              <a:gd name="connsiteY80" fmla="*/ 4169146 h 5486332"/>
              <a:gd name="connsiteX81" fmla="*/ 5446692 w 5446692"/>
              <a:gd name="connsiteY81" fmla="*/ 4708332 h 5486332"/>
              <a:gd name="connsiteX82" fmla="*/ 5380180 w 5446692"/>
              <a:gd name="connsiteY82" fmla="*/ 4868535 h 5486332"/>
              <a:gd name="connsiteX83" fmla="*/ 5219977 w 5446692"/>
              <a:gd name="connsiteY83" fmla="*/ 4935047 h 5486332"/>
              <a:gd name="connsiteX84" fmla="*/ 3740020 w 5446692"/>
              <a:gd name="connsiteY84" fmla="*/ 4935047 h 5486332"/>
              <a:gd name="connsiteX85" fmla="*/ 3740020 w 5446692"/>
              <a:gd name="connsiteY85" fmla="*/ 5259617 h 5486332"/>
              <a:gd name="connsiteX86" fmla="*/ 3673508 w 5446692"/>
              <a:gd name="connsiteY86" fmla="*/ 5419820 h 5486332"/>
              <a:gd name="connsiteX87" fmla="*/ 3513304 w 5446692"/>
              <a:gd name="connsiteY87" fmla="*/ 5486333 h 5486332"/>
              <a:gd name="connsiteX88" fmla="*/ 1814088 w 5446692"/>
              <a:gd name="connsiteY88" fmla="*/ 5486333 h 5486332"/>
              <a:gd name="connsiteX89" fmla="*/ 1653885 w 5446692"/>
              <a:gd name="connsiteY89" fmla="*/ 5419820 h 5486332"/>
              <a:gd name="connsiteX90" fmla="*/ 1587372 w 5446692"/>
              <a:gd name="connsiteY90" fmla="*/ 5259617 h 5486332"/>
              <a:gd name="connsiteX91" fmla="*/ 1587372 w 5446692"/>
              <a:gd name="connsiteY91" fmla="*/ 5245803 h 5486332"/>
              <a:gd name="connsiteX92" fmla="*/ 601192 w 5446692"/>
              <a:gd name="connsiteY92" fmla="*/ 5245842 h 5486332"/>
              <a:gd name="connsiteX93" fmla="*/ 238234 w 5446692"/>
              <a:gd name="connsiteY93" fmla="*/ 5245842 h 5486332"/>
              <a:gd name="connsiteX94" fmla="*/ 69919 w 5446692"/>
              <a:gd name="connsiteY94" fmla="*/ 5175959 h 5486332"/>
              <a:gd name="connsiteX95" fmla="*/ 38 w 5446692"/>
              <a:gd name="connsiteY95" fmla="*/ 5007644 h 5486332"/>
              <a:gd name="connsiteX96" fmla="*/ 0 w 5446692"/>
              <a:gd name="connsiteY96" fmla="*/ 4424215 h 5486332"/>
              <a:gd name="connsiteX97" fmla="*/ 251698 w 5446692"/>
              <a:gd name="connsiteY97" fmla="*/ 3818859 h 5486332"/>
              <a:gd name="connsiteX98" fmla="*/ 857054 w 5446692"/>
              <a:gd name="connsiteY98" fmla="*/ 3567160 h 5486332"/>
              <a:gd name="connsiteX99" fmla="*/ 1458158 w 5446692"/>
              <a:gd name="connsiteY99" fmla="*/ 3567160 h 5486332"/>
              <a:gd name="connsiteX100" fmla="*/ 1892789 w 5446692"/>
              <a:gd name="connsiteY100" fmla="*/ 3686450 h 5486332"/>
              <a:gd name="connsiteX101" fmla="*/ 2171811 w 5446692"/>
              <a:gd name="connsiteY101" fmla="*/ 3951316 h 5486332"/>
              <a:gd name="connsiteX102" fmla="*/ 2385898 w 5446692"/>
              <a:gd name="connsiteY102" fmla="*/ 3921964 h 5486332"/>
              <a:gd name="connsiteX103" fmla="*/ 3465867 w 5446692"/>
              <a:gd name="connsiteY103" fmla="*/ 4119347 h 5486332"/>
              <a:gd name="connsiteX104" fmla="*/ 3652277 w 5446692"/>
              <a:gd name="connsiteY104" fmla="*/ 3721798 h 5486332"/>
              <a:gd name="connsiteX105" fmla="*/ 4092727 w 5446692"/>
              <a:gd name="connsiteY105" fmla="*/ 3540747 h 5486332"/>
              <a:gd name="connsiteX106" fmla="*/ 4648294 w 5446692"/>
              <a:gd name="connsiteY106" fmla="*/ 3540747 h 5486332"/>
              <a:gd name="connsiteX107" fmla="*/ 5092036 w 5446692"/>
              <a:gd name="connsiteY107" fmla="*/ 3725404 h 5486332"/>
              <a:gd name="connsiteX108" fmla="*/ 5276692 w 5446692"/>
              <a:gd name="connsiteY108" fmla="*/ 4169146 h 5486332"/>
              <a:gd name="connsiteX109" fmla="*/ 5276692 w 5446692"/>
              <a:gd name="connsiteY109" fmla="*/ 4708332 h 5486332"/>
              <a:gd name="connsiteX110" fmla="*/ 5260008 w 5446692"/>
              <a:gd name="connsiteY110" fmla="*/ 4748167 h 5486332"/>
              <a:gd name="connsiteX111" fmla="*/ 5220163 w 5446692"/>
              <a:gd name="connsiteY111" fmla="*/ 4764861 h 5486332"/>
              <a:gd name="connsiteX112" fmla="*/ 4969768 w 5446692"/>
              <a:gd name="connsiteY112" fmla="*/ 4764861 h 5486332"/>
              <a:gd name="connsiteX113" fmla="*/ 4969797 w 5446692"/>
              <a:gd name="connsiteY113" fmla="*/ 4246455 h 5486332"/>
              <a:gd name="connsiteX114" fmla="*/ 4884767 w 5446692"/>
              <a:gd name="connsiteY114" fmla="*/ 4161416 h 5486332"/>
              <a:gd name="connsiteX115" fmla="*/ 4799728 w 5446692"/>
              <a:gd name="connsiteY115" fmla="*/ 4246455 h 5486332"/>
              <a:gd name="connsiteX116" fmla="*/ 4799728 w 5446692"/>
              <a:gd name="connsiteY116" fmla="*/ 4764940 h 5486332"/>
              <a:gd name="connsiteX117" fmla="*/ 3941332 w 5446692"/>
              <a:gd name="connsiteY117" fmla="*/ 4764900 h 5486332"/>
              <a:gd name="connsiteX118" fmla="*/ 3941332 w 5446692"/>
              <a:gd name="connsiteY118" fmla="*/ 4246455 h 5486332"/>
              <a:gd name="connsiteX119" fmla="*/ 3856293 w 5446692"/>
              <a:gd name="connsiteY119" fmla="*/ 4161416 h 5486332"/>
              <a:gd name="connsiteX120" fmla="*/ 3771263 w 5446692"/>
              <a:gd name="connsiteY120" fmla="*/ 4246455 h 5486332"/>
              <a:gd name="connsiteX121" fmla="*/ 3771263 w 5446692"/>
              <a:gd name="connsiteY121" fmla="*/ 4764940 h 5486332"/>
              <a:gd name="connsiteX122" fmla="*/ 3740109 w 5446692"/>
              <a:gd name="connsiteY122" fmla="*/ 4764940 h 5486332"/>
              <a:gd name="connsiteX123" fmla="*/ 3740109 w 5446692"/>
              <a:gd name="connsiteY123" fmla="*/ 4720500 h 5486332"/>
              <a:gd name="connsiteX124" fmla="*/ 3505623 w 5446692"/>
              <a:gd name="connsiteY124" fmla="*/ 4156517 h 5486332"/>
              <a:gd name="connsiteX125" fmla="*/ 3465857 w 5446692"/>
              <a:gd name="connsiteY125" fmla="*/ 4119357 h 5486332"/>
              <a:gd name="connsiteX126" fmla="*/ 1587460 w 5446692"/>
              <a:gd name="connsiteY126" fmla="*/ 5075754 h 5486332"/>
              <a:gd name="connsiteX127" fmla="*/ 686241 w 5446692"/>
              <a:gd name="connsiteY127" fmla="*/ 5075754 h 5486332"/>
              <a:gd name="connsiteX128" fmla="*/ 686241 w 5446692"/>
              <a:gd name="connsiteY128" fmla="*/ 4507784 h 5486332"/>
              <a:gd name="connsiteX129" fmla="*/ 601202 w 5446692"/>
              <a:gd name="connsiteY129" fmla="*/ 4422745 h 5486332"/>
              <a:gd name="connsiteX130" fmla="*/ 516172 w 5446692"/>
              <a:gd name="connsiteY130" fmla="*/ 4507784 h 5486332"/>
              <a:gd name="connsiteX131" fmla="*/ 516172 w 5446692"/>
              <a:gd name="connsiteY131" fmla="*/ 5075754 h 5486332"/>
              <a:gd name="connsiteX132" fmla="*/ 238253 w 5446692"/>
              <a:gd name="connsiteY132" fmla="*/ 5075754 h 5486332"/>
              <a:gd name="connsiteX133" fmla="*/ 190186 w 5446692"/>
              <a:gd name="connsiteY133" fmla="*/ 5055660 h 5486332"/>
              <a:gd name="connsiteX134" fmla="*/ 170094 w 5446692"/>
              <a:gd name="connsiteY134" fmla="*/ 5007595 h 5486332"/>
              <a:gd name="connsiteX135" fmla="*/ 170094 w 5446692"/>
              <a:gd name="connsiteY135" fmla="*/ 4424205 h 5486332"/>
              <a:gd name="connsiteX136" fmla="*/ 371900 w 5446692"/>
              <a:gd name="connsiteY136" fmla="*/ 3939207 h 5486332"/>
              <a:gd name="connsiteX137" fmla="*/ 857015 w 5446692"/>
              <a:gd name="connsiteY137" fmla="*/ 3737405 h 5486332"/>
              <a:gd name="connsiteX138" fmla="*/ 1458119 w 5446692"/>
              <a:gd name="connsiteY138" fmla="*/ 3737405 h 5486332"/>
              <a:gd name="connsiteX139" fmla="*/ 1806378 w 5446692"/>
              <a:gd name="connsiteY139" fmla="*/ 3832771 h 5486332"/>
              <a:gd name="connsiteX140" fmla="*/ 2010129 w 5446692"/>
              <a:gd name="connsiteY140" fmla="*/ 4016585 h 5486332"/>
              <a:gd name="connsiteX141" fmla="*/ 1821955 w 5446692"/>
              <a:gd name="connsiteY141" fmla="*/ 4156498 h 5486332"/>
              <a:gd name="connsiteX142" fmla="*/ 1587470 w 5446692"/>
              <a:gd name="connsiteY142" fmla="*/ 4720480 h 5486332"/>
              <a:gd name="connsiteX143" fmla="*/ 2663775 w 5446692"/>
              <a:gd name="connsiteY143" fmla="*/ 2865323 h 5486332"/>
              <a:gd name="connsiteX144" fmla="*/ 2375827 w 5446692"/>
              <a:gd name="connsiteY144" fmla="*/ 2984612 h 5486332"/>
              <a:gd name="connsiteX145" fmla="*/ 2256537 w 5446692"/>
              <a:gd name="connsiteY145" fmla="*/ 3272560 h 5486332"/>
              <a:gd name="connsiteX146" fmla="*/ 2375827 w 5446692"/>
              <a:gd name="connsiteY146" fmla="*/ 3560508 h 5486332"/>
              <a:gd name="connsiteX147" fmla="*/ 2663775 w 5446692"/>
              <a:gd name="connsiteY147" fmla="*/ 3679798 h 5486332"/>
              <a:gd name="connsiteX148" fmla="*/ 2951723 w 5446692"/>
              <a:gd name="connsiteY148" fmla="*/ 3560508 h 5486332"/>
              <a:gd name="connsiteX149" fmla="*/ 3071013 w 5446692"/>
              <a:gd name="connsiteY149" fmla="*/ 3272560 h 5486332"/>
              <a:gd name="connsiteX150" fmla="*/ 2951723 w 5446692"/>
              <a:gd name="connsiteY150" fmla="*/ 2984612 h 5486332"/>
              <a:gd name="connsiteX151" fmla="*/ 2663775 w 5446692"/>
              <a:gd name="connsiteY151" fmla="*/ 2865323 h 5486332"/>
              <a:gd name="connsiteX152" fmla="*/ 2255587 w 5446692"/>
              <a:gd name="connsiteY152" fmla="*/ 2864255 h 5486332"/>
              <a:gd name="connsiteX153" fmla="*/ 2086507 w 5446692"/>
              <a:gd name="connsiteY153" fmla="*/ 3272443 h 5486332"/>
              <a:gd name="connsiteX154" fmla="*/ 2255587 w 5446692"/>
              <a:gd name="connsiteY154" fmla="*/ 3680631 h 5486332"/>
              <a:gd name="connsiteX155" fmla="*/ 2663775 w 5446692"/>
              <a:gd name="connsiteY155" fmla="*/ 3849710 h 5486332"/>
              <a:gd name="connsiteX156" fmla="*/ 3071963 w 5446692"/>
              <a:gd name="connsiteY156" fmla="*/ 3680631 h 5486332"/>
              <a:gd name="connsiteX157" fmla="*/ 3241042 w 5446692"/>
              <a:gd name="connsiteY157" fmla="*/ 3272443 h 5486332"/>
              <a:gd name="connsiteX158" fmla="*/ 3071963 w 5446692"/>
              <a:gd name="connsiteY158" fmla="*/ 2864255 h 5486332"/>
              <a:gd name="connsiteX159" fmla="*/ 2663775 w 5446692"/>
              <a:gd name="connsiteY159" fmla="*/ 2695176 h 5486332"/>
              <a:gd name="connsiteX160" fmla="*/ 2255587 w 5446692"/>
              <a:gd name="connsiteY160" fmla="*/ 2864255 h 5486332"/>
              <a:gd name="connsiteX161" fmla="*/ 4370398 w 5446692"/>
              <a:gd name="connsiteY161" fmla="*/ 2314047 h 5486332"/>
              <a:gd name="connsiteX162" fmla="*/ 3963317 w 5446692"/>
              <a:gd name="connsiteY162" fmla="*/ 2721128 h 5486332"/>
              <a:gd name="connsiteX163" fmla="*/ 4082607 w 5446692"/>
              <a:gd name="connsiteY163" fmla="*/ 3009076 h 5486332"/>
              <a:gd name="connsiteX164" fmla="*/ 4370555 w 5446692"/>
              <a:gd name="connsiteY164" fmla="*/ 3128366 h 5486332"/>
              <a:gd name="connsiteX165" fmla="*/ 4658503 w 5446692"/>
              <a:gd name="connsiteY165" fmla="*/ 3009076 h 5486332"/>
              <a:gd name="connsiteX166" fmla="*/ 4777792 w 5446692"/>
              <a:gd name="connsiteY166" fmla="*/ 2721128 h 5486332"/>
              <a:gd name="connsiteX167" fmla="*/ 4370408 w 5446692"/>
              <a:gd name="connsiteY167" fmla="*/ 2314047 h 5486332"/>
              <a:gd name="connsiteX168" fmla="*/ 3793091 w 5446692"/>
              <a:gd name="connsiteY168" fmla="*/ 2721167 h 5486332"/>
              <a:gd name="connsiteX169" fmla="*/ 3962170 w 5446692"/>
              <a:gd name="connsiteY169" fmla="*/ 3129355 h 5486332"/>
              <a:gd name="connsiteX170" fmla="*/ 4370359 w 5446692"/>
              <a:gd name="connsiteY170" fmla="*/ 3298435 h 5486332"/>
              <a:gd name="connsiteX171" fmla="*/ 4778547 w 5446692"/>
              <a:gd name="connsiteY171" fmla="*/ 3129355 h 5486332"/>
              <a:gd name="connsiteX172" fmla="*/ 4947626 w 5446692"/>
              <a:gd name="connsiteY172" fmla="*/ 2721167 h 5486332"/>
              <a:gd name="connsiteX173" fmla="*/ 4370359 w 5446692"/>
              <a:gd name="connsiteY173" fmla="*/ 2143900 h 5486332"/>
              <a:gd name="connsiteX174" fmla="*/ 3793091 w 5446692"/>
              <a:gd name="connsiteY174" fmla="*/ 2721167 h 5486332"/>
              <a:gd name="connsiteX175" fmla="*/ 1157562 w 5446692"/>
              <a:gd name="connsiteY175" fmla="*/ 2439499 h 5486332"/>
              <a:gd name="connsiteX176" fmla="*/ 841104 w 5446692"/>
              <a:gd name="connsiteY176" fmla="*/ 2570497 h 5486332"/>
              <a:gd name="connsiteX177" fmla="*/ 710107 w 5446692"/>
              <a:gd name="connsiteY177" fmla="*/ 2886955 h 5486332"/>
              <a:gd name="connsiteX178" fmla="*/ 841104 w 5446692"/>
              <a:gd name="connsiteY178" fmla="*/ 3203412 h 5486332"/>
              <a:gd name="connsiteX179" fmla="*/ 1157562 w 5446692"/>
              <a:gd name="connsiteY179" fmla="*/ 3334410 h 5486332"/>
              <a:gd name="connsiteX180" fmla="*/ 1474019 w 5446692"/>
              <a:gd name="connsiteY180" fmla="*/ 3203412 h 5486332"/>
              <a:gd name="connsiteX181" fmla="*/ 1605017 w 5446692"/>
              <a:gd name="connsiteY181" fmla="*/ 2886955 h 5486332"/>
              <a:gd name="connsiteX182" fmla="*/ 1474019 w 5446692"/>
              <a:gd name="connsiteY182" fmla="*/ 2570497 h 5486332"/>
              <a:gd name="connsiteX183" fmla="*/ 1157562 w 5446692"/>
              <a:gd name="connsiteY183" fmla="*/ 2439499 h 5486332"/>
              <a:gd name="connsiteX184" fmla="*/ 720864 w 5446692"/>
              <a:gd name="connsiteY184" fmla="*/ 2450325 h 5486332"/>
              <a:gd name="connsiteX185" fmla="*/ 539921 w 5446692"/>
              <a:gd name="connsiteY185" fmla="*/ 2887023 h 5486332"/>
              <a:gd name="connsiteX186" fmla="*/ 720864 w 5446692"/>
              <a:gd name="connsiteY186" fmla="*/ 3323721 h 5486332"/>
              <a:gd name="connsiteX187" fmla="*/ 1157562 w 5446692"/>
              <a:gd name="connsiteY187" fmla="*/ 3504664 h 5486332"/>
              <a:gd name="connsiteX188" fmla="*/ 1594260 w 5446692"/>
              <a:gd name="connsiteY188" fmla="*/ 3323721 h 5486332"/>
              <a:gd name="connsiteX189" fmla="*/ 1775203 w 5446692"/>
              <a:gd name="connsiteY189" fmla="*/ 2887023 h 5486332"/>
              <a:gd name="connsiteX190" fmla="*/ 1594260 w 5446692"/>
              <a:gd name="connsiteY190" fmla="*/ 2450325 h 5486332"/>
              <a:gd name="connsiteX191" fmla="*/ 1157562 w 5446692"/>
              <a:gd name="connsiteY191" fmla="*/ 2269382 h 5486332"/>
              <a:gd name="connsiteX192" fmla="*/ 720864 w 5446692"/>
              <a:gd name="connsiteY192" fmla="*/ 2450325 h 5486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Lst>
            <a:rect l="l" t="t" r="r" b="b"/>
            <a:pathLst>
              <a:path w="5446692" h="5486332">
                <a:moveTo>
                  <a:pt x="2764489" y="2484449"/>
                </a:moveTo>
                <a:cubicBezTo>
                  <a:pt x="2764489" y="2531406"/>
                  <a:pt x="2726408" y="2569488"/>
                  <a:pt x="2679450" y="2569488"/>
                </a:cubicBezTo>
                <a:cubicBezTo>
                  <a:pt x="2632492" y="2569488"/>
                  <a:pt x="2594421" y="2531406"/>
                  <a:pt x="2594421" y="2484449"/>
                </a:cubicBezTo>
                <a:lnTo>
                  <a:pt x="2594421" y="2261789"/>
                </a:lnTo>
                <a:cubicBezTo>
                  <a:pt x="2357526" y="2241509"/>
                  <a:pt x="2144751" y="2136915"/>
                  <a:pt x="1985969" y="1978132"/>
                </a:cubicBezTo>
                <a:cubicBezTo>
                  <a:pt x="1827304" y="1819468"/>
                  <a:pt x="1722749" y="1606605"/>
                  <a:pt x="1702430" y="1369681"/>
                </a:cubicBezTo>
                <a:lnTo>
                  <a:pt x="1479770" y="1369681"/>
                </a:lnTo>
                <a:cubicBezTo>
                  <a:pt x="1432813" y="1369681"/>
                  <a:pt x="1394731" y="1331599"/>
                  <a:pt x="1394731" y="1284642"/>
                </a:cubicBezTo>
                <a:cubicBezTo>
                  <a:pt x="1394731" y="1237684"/>
                  <a:pt x="1432813" y="1199612"/>
                  <a:pt x="1479770" y="1199612"/>
                </a:cubicBezTo>
                <a:lnTo>
                  <a:pt x="1702430" y="1199612"/>
                </a:lnTo>
                <a:cubicBezTo>
                  <a:pt x="1722710" y="962713"/>
                  <a:pt x="1827304" y="749939"/>
                  <a:pt x="1985969" y="591157"/>
                </a:cubicBezTo>
                <a:cubicBezTo>
                  <a:pt x="2144634" y="432492"/>
                  <a:pt x="2357496" y="327937"/>
                  <a:pt x="2594421" y="307500"/>
                </a:cubicBezTo>
                <a:lnTo>
                  <a:pt x="2594421" y="85036"/>
                </a:lnTo>
                <a:cubicBezTo>
                  <a:pt x="2594421" y="38079"/>
                  <a:pt x="2632492" y="0"/>
                  <a:pt x="2679450" y="0"/>
                </a:cubicBezTo>
                <a:cubicBezTo>
                  <a:pt x="2726408" y="0"/>
                  <a:pt x="2764489" y="38079"/>
                  <a:pt x="2764489" y="85036"/>
                </a:cubicBezTo>
                <a:lnTo>
                  <a:pt x="2764489" y="307696"/>
                </a:lnTo>
                <a:cubicBezTo>
                  <a:pt x="3001384" y="327979"/>
                  <a:pt x="3214158" y="432570"/>
                  <a:pt x="3372941" y="591353"/>
                </a:cubicBezTo>
                <a:cubicBezTo>
                  <a:pt x="3531606" y="750017"/>
                  <a:pt x="3636161" y="962880"/>
                  <a:pt x="3656598" y="1199808"/>
                </a:cubicBezTo>
                <a:lnTo>
                  <a:pt x="3879257" y="1199808"/>
                </a:lnTo>
                <a:cubicBezTo>
                  <a:pt x="3926215" y="1199808"/>
                  <a:pt x="3964296" y="1237880"/>
                  <a:pt x="3964296" y="1284838"/>
                </a:cubicBezTo>
                <a:cubicBezTo>
                  <a:pt x="3964296" y="1331795"/>
                  <a:pt x="3926215" y="1369877"/>
                  <a:pt x="3879257" y="1369877"/>
                </a:cubicBezTo>
                <a:lnTo>
                  <a:pt x="3656598" y="1369877"/>
                </a:lnTo>
                <a:cubicBezTo>
                  <a:pt x="3636317" y="1606772"/>
                  <a:pt x="3531723" y="1819546"/>
                  <a:pt x="3372941" y="1978328"/>
                </a:cubicBezTo>
                <a:cubicBezTo>
                  <a:pt x="3214276" y="2136993"/>
                  <a:pt x="3001414" y="2241548"/>
                  <a:pt x="2764489" y="2261985"/>
                </a:cubicBezTo>
                <a:close/>
                <a:moveTo>
                  <a:pt x="2594421" y="2090839"/>
                </a:moveTo>
                <a:lnTo>
                  <a:pt x="2594421" y="1967071"/>
                </a:lnTo>
                <a:cubicBezTo>
                  <a:pt x="2594421" y="1920114"/>
                  <a:pt x="2632502" y="1882032"/>
                  <a:pt x="2679460" y="1882032"/>
                </a:cubicBezTo>
                <a:cubicBezTo>
                  <a:pt x="2726418" y="1882032"/>
                  <a:pt x="2764489" y="1920114"/>
                  <a:pt x="2764489" y="1967071"/>
                </a:cubicBezTo>
                <a:lnTo>
                  <a:pt x="2764489" y="2090839"/>
                </a:lnTo>
                <a:cubicBezTo>
                  <a:pt x="2954309" y="2071088"/>
                  <a:pt x="3124730" y="1985715"/>
                  <a:pt x="3252544" y="1857892"/>
                </a:cubicBezTo>
                <a:cubicBezTo>
                  <a:pt x="3380357" y="1730069"/>
                  <a:pt x="3465749" y="1559657"/>
                  <a:pt x="3485490" y="1369838"/>
                </a:cubicBezTo>
                <a:lnTo>
                  <a:pt x="3361723" y="1369838"/>
                </a:lnTo>
                <a:cubicBezTo>
                  <a:pt x="3314765" y="1369838"/>
                  <a:pt x="3276694" y="1331756"/>
                  <a:pt x="3276694" y="1284798"/>
                </a:cubicBezTo>
                <a:cubicBezTo>
                  <a:pt x="3276694" y="1237841"/>
                  <a:pt x="3314765" y="1199769"/>
                  <a:pt x="3361723" y="1199769"/>
                </a:cubicBezTo>
                <a:lnTo>
                  <a:pt x="3485490" y="1199769"/>
                </a:lnTo>
                <a:cubicBezTo>
                  <a:pt x="3465749" y="1009949"/>
                  <a:pt x="3380367" y="839524"/>
                  <a:pt x="3252544" y="711711"/>
                </a:cubicBezTo>
                <a:cubicBezTo>
                  <a:pt x="3124720" y="583897"/>
                  <a:pt x="2954309" y="498505"/>
                  <a:pt x="2764489" y="478764"/>
                </a:cubicBezTo>
                <a:lnTo>
                  <a:pt x="2764489" y="602531"/>
                </a:lnTo>
                <a:cubicBezTo>
                  <a:pt x="2764489" y="649489"/>
                  <a:pt x="2726418" y="687567"/>
                  <a:pt x="2679460" y="687567"/>
                </a:cubicBezTo>
                <a:cubicBezTo>
                  <a:pt x="2632502" y="687567"/>
                  <a:pt x="2594421" y="649489"/>
                  <a:pt x="2594421" y="602531"/>
                </a:cubicBezTo>
                <a:lnTo>
                  <a:pt x="2594421" y="478646"/>
                </a:lnTo>
                <a:cubicBezTo>
                  <a:pt x="2404601" y="498393"/>
                  <a:pt x="2234180" y="583770"/>
                  <a:pt x="2106366" y="711593"/>
                </a:cubicBezTo>
                <a:cubicBezTo>
                  <a:pt x="1978543" y="839416"/>
                  <a:pt x="1893161" y="1009832"/>
                  <a:pt x="1873419" y="1199651"/>
                </a:cubicBezTo>
                <a:lnTo>
                  <a:pt x="1997187" y="1199651"/>
                </a:lnTo>
                <a:cubicBezTo>
                  <a:pt x="2044145" y="1199651"/>
                  <a:pt x="2082226" y="1237723"/>
                  <a:pt x="2082226" y="1284681"/>
                </a:cubicBezTo>
                <a:cubicBezTo>
                  <a:pt x="2082226" y="1331638"/>
                  <a:pt x="2044145" y="1369720"/>
                  <a:pt x="1997187" y="1369720"/>
                </a:cubicBezTo>
                <a:lnTo>
                  <a:pt x="1873419" y="1369720"/>
                </a:lnTo>
                <a:cubicBezTo>
                  <a:pt x="1893171" y="1559540"/>
                  <a:pt x="1978543" y="1729961"/>
                  <a:pt x="2106366" y="1857774"/>
                </a:cubicBezTo>
                <a:cubicBezTo>
                  <a:pt x="2234189" y="1985745"/>
                  <a:pt x="2404493" y="2071088"/>
                  <a:pt x="2594421" y="2090839"/>
                </a:cubicBezTo>
                <a:close/>
                <a:moveTo>
                  <a:pt x="3092811" y="4797692"/>
                </a:moveTo>
                <a:cubicBezTo>
                  <a:pt x="3092811" y="4750734"/>
                  <a:pt x="3130893" y="4712652"/>
                  <a:pt x="3177850" y="4712652"/>
                </a:cubicBezTo>
                <a:cubicBezTo>
                  <a:pt x="3224808" y="4712652"/>
                  <a:pt x="3262880" y="4750734"/>
                  <a:pt x="3262880" y="4797692"/>
                </a:cubicBezTo>
                <a:lnTo>
                  <a:pt x="3262880" y="5316176"/>
                </a:lnTo>
                <a:lnTo>
                  <a:pt x="3513393" y="5316176"/>
                </a:lnTo>
                <a:cubicBezTo>
                  <a:pt x="3528862" y="5316176"/>
                  <a:pt x="3543019" y="5309828"/>
                  <a:pt x="3553238" y="5299491"/>
                </a:cubicBezTo>
                <a:cubicBezTo>
                  <a:pt x="3563574" y="5289155"/>
                  <a:pt x="3569922" y="5275116"/>
                  <a:pt x="3569922" y="5259656"/>
                </a:cubicBezTo>
                <a:lnTo>
                  <a:pt x="3569922" y="4850038"/>
                </a:lnTo>
                <a:lnTo>
                  <a:pt x="3569883" y="4720451"/>
                </a:lnTo>
                <a:cubicBezTo>
                  <a:pt x="3569883" y="4547737"/>
                  <a:pt x="3499118" y="4390601"/>
                  <a:pt x="3385226" y="4276709"/>
                </a:cubicBezTo>
                <a:cubicBezTo>
                  <a:pt x="3271335" y="4162817"/>
                  <a:pt x="3114198" y="4092062"/>
                  <a:pt x="2941484" y="4092062"/>
                </a:cubicBezTo>
                <a:lnTo>
                  <a:pt x="2385918" y="4092062"/>
                </a:lnTo>
                <a:cubicBezTo>
                  <a:pt x="2213204" y="4092062"/>
                  <a:pt x="2056068" y="4162817"/>
                  <a:pt x="1942176" y="4276709"/>
                </a:cubicBezTo>
                <a:cubicBezTo>
                  <a:pt x="1828284" y="4390611"/>
                  <a:pt x="1757519" y="4547737"/>
                  <a:pt x="1757519" y="4720451"/>
                </a:cubicBezTo>
                <a:lnTo>
                  <a:pt x="1757519" y="5259647"/>
                </a:lnTo>
                <a:cubicBezTo>
                  <a:pt x="1757519" y="5275106"/>
                  <a:pt x="1763868" y="5289263"/>
                  <a:pt x="1774204" y="5299482"/>
                </a:cubicBezTo>
                <a:cubicBezTo>
                  <a:pt x="1784540" y="5309817"/>
                  <a:pt x="1798579" y="5316166"/>
                  <a:pt x="1814049" y="5316166"/>
                </a:cubicBezTo>
                <a:lnTo>
                  <a:pt x="2064444" y="5316166"/>
                </a:lnTo>
                <a:lnTo>
                  <a:pt x="2064444" y="4797682"/>
                </a:lnTo>
                <a:cubicBezTo>
                  <a:pt x="2064444" y="4750724"/>
                  <a:pt x="2102526" y="4712643"/>
                  <a:pt x="2149483" y="4712643"/>
                </a:cubicBezTo>
                <a:cubicBezTo>
                  <a:pt x="2196441" y="4712643"/>
                  <a:pt x="2234523" y="4750724"/>
                  <a:pt x="2234523" y="4797682"/>
                </a:cubicBezTo>
                <a:lnTo>
                  <a:pt x="2234523" y="5316166"/>
                </a:lnTo>
                <a:lnTo>
                  <a:pt x="3092694" y="5316166"/>
                </a:lnTo>
                <a:lnTo>
                  <a:pt x="3092694" y="4797682"/>
                </a:lnTo>
                <a:close/>
                <a:moveTo>
                  <a:pt x="2385928" y="3921954"/>
                </a:moveTo>
                <a:lnTo>
                  <a:pt x="2941494" y="3921954"/>
                </a:lnTo>
                <a:cubicBezTo>
                  <a:pt x="3074138" y="3921954"/>
                  <a:pt x="3199590" y="3954755"/>
                  <a:pt x="3309955" y="4012578"/>
                </a:cubicBezTo>
                <a:cubicBezTo>
                  <a:pt x="3341992" y="3853257"/>
                  <a:pt x="3421554" y="3710816"/>
                  <a:pt x="3533261" y="3600872"/>
                </a:cubicBezTo>
                <a:cubicBezTo>
                  <a:pt x="3677652" y="3458657"/>
                  <a:pt x="3875397" y="3370679"/>
                  <a:pt x="4092659" y="3370679"/>
                </a:cubicBezTo>
                <a:lnTo>
                  <a:pt x="4648225" y="3370679"/>
                </a:lnTo>
                <a:cubicBezTo>
                  <a:pt x="4867897" y="3370679"/>
                  <a:pt x="5067592" y="3460421"/>
                  <a:pt x="5212207" y="3605163"/>
                </a:cubicBezTo>
                <a:cubicBezTo>
                  <a:pt x="5356941" y="3749897"/>
                  <a:pt x="5446692" y="3949484"/>
                  <a:pt x="5446692" y="4169146"/>
                </a:cubicBezTo>
                <a:lnTo>
                  <a:pt x="5446692" y="4708332"/>
                </a:lnTo>
                <a:cubicBezTo>
                  <a:pt x="5446692" y="4770749"/>
                  <a:pt x="5421239" y="4827386"/>
                  <a:pt x="5380180" y="4868535"/>
                </a:cubicBezTo>
                <a:cubicBezTo>
                  <a:pt x="5339149" y="4909555"/>
                  <a:pt x="5282394" y="4935047"/>
                  <a:pt x="5219977" y="4935047"/>
                </a:cubicBezTo>
                <a:lnTo>
                  <a:pt x="3740020" y="4935047"/>
                </a:lnTo>
                <a:lnTo>
                  <a:pt x="3740020" y="5259617"/>
                </a:lnTo>
                <a:cubicBezTo>
                  <a:pt x="3740020" y="5322035"/>
                  <a:pt x="3714567" y="5378672"/>
                  <a:pt x="3673508" y="5419820"/>
                </a:cubicBezTo>
                <a:cubicBezTo>
                  <a:pt x="3632477" y="5460850"/>
                  <a:pt x="3575722" y="5486333"/>
                  <a:pt x="3513304" y="5486333"/>
                </a:cubicBezTo>
                <a:lnTo>
                  <a:pt x="1814088" y="5486333"/>
                </a:lnTo>
                <a:cubicBezTo>
                  <a:pt x="1751670" y="5486333"/>
                  <a:pt x="1694916" y="5460880"/>
                  <a:pt x="1653885" y="5419820"/>
                </a:cubicBezTo>
                <a:cubicBezTo>
                  <a:pt x="1612855" y="5378799"/>
                  <a:pt x="1587372" y="5322044"/>
                  <a:pt x="1587372" y="5259617"/>
                </a:cubicBezTo>
                <a:lnTo>
                  <a:pt x="1587372" y="5245803"/>
                </a:lnTo>
                <a:lnTo>
                  <a:pt x="601192" y="5245842"/>
                </a:lnTo>
                <a:lnTo>
                  <a:pt x="238234" y="5245842"/>
                </a:lnTo>
                <a:cubicBezTo>
                  <a:pt x="172601" y="5245842"/>
                  <a:pt x="113056" y="5219047"/>
                  <a:pt x="69919" y="5175959"/>
                </a:cubicBezTo>
                <a:cubicBezTo>
                  <a:pt x="26789" y="5132832"/>
                  <a:pt x="38" y="5073246"/>
                  <a:pt x="38" y="5007644"/>
                </a:cubicBezTo>
                <a:lnTo>
                  <a:pt x="0" y="4424215"/>
                </a:lnTo>
                <a:cubicBezTo>
                  <a:pt x="0" y="4188397"/>
                  <a:pt x="96326" y="3974232"/>
                  <a:pt x="251698" y="3818859"/>
                </a:cubicBezTo>
                <a:cubicBezTo>
                  <a:pt x="406964" y="3663594"/>
                  <a:pt x="621276" y="3567160"/>
                  <a:pt x="857054" y="3567160"/>
                </a:cubicBezTo>
                <a:lnTo>
                  <a:pt x="1458158" y="3567160"/>
                </a:lnTo>
                <a:cubicBezTo>
                  <a:pt x="1616401" y="3567160"/>
                  <a:pt x="1764965" y="3610709"/>
                  <a:pt x="1892789" y="3686450"/>
                </a:cubicBezTo>
                <a:cubicBezTo>
                  <a:pt x="2004388" y="3752620"/>
                  <a:pt x="2099949" y="3843469"/>
                  <a:pt x="2171811" y="3951316"/>
                </a:cubicBezTo>
                <a:cubicBezTo>
                  <a:pt x="2239970" y="3932182"/>
                  <a:pt x="2311842" y="3921964"/>
                  <a:pt x="2385898" y="3921964"/>
                </a:cubicBezTo>
                <a:close/>
                <a:moveTo>
                  <a:pt x="3465867" y="4119347"/>
                </a:moveTo>
                <a:cubicBezTo>
                  <a:pt x="3478152" y="3964738"/>
                  <a:pt x="3547271" y="3825168"/>
                  <a:pt x="3652277" y="3721798"/>
                </a:cubicBezTo>
                <a:cubicBezTo>
                  <a:pt x="3765865" y="3609974"/>
                  <a:pt x="3921542" y="3540747"/>
                  <a:pt x="4092727" y="3540747"/>
                </a:cubicBezTo>
                <a:lnTo>
                  <a:pt x="4648294" y="3540747"/>
                </a:lnTo>
                <a:cubicBezTo>
                  <a:pt x="4821008" y="3540747"/>
                  <a:pt x="4978144" y="3611512"/>
                  <a:pt x="5092036" y="3725404"/>
                </a:cubicBezTo>
                <a:cubicBezTo>
                  <a:pt x="5205928" y="3839296"/>
                  <a:pt x="5276692" y="3996432"/>
                  <a:pt x="5276692" y="4169146"/>
                </a:cubicBezTo>
                <a:lnTo>
                  <a:pt x="5276692" y="4708332"/>
                </a:lnTo>
                <a:cubicBezTo>
                  <a:pt x="5276692" y="4723792"/>
                  <a:pt x="5270344" y="4737948"/>
                  <a:pt x="5260008" y="4748167"/>
                </a:cubicBezTo>
                <a:cubicBezTo>
                  <a:pt x="5249672" y="4758503"/>
                  <a:pt x="5235633" y="4764861"/>
                  <a:pt x="5220163" y="4764861"/>
                </a:cubicBezTo>
                <a:lnTo>
                  <a:pt x="4969768" y="4764861"/>
                </a:lnTo>
                <a:lnTo>
                  <a:pt x="4969797" y="4246455"/>
                </a:lnTo>
                <a:cubicBezTo>
                  <a:pt x="4969797" y="4199497"/>
                  <a:pt x="4931725" y="4161416"/>
                  <a:pt x="4884767" y="4161416"/>
                </a:cubicBezTo>
                <a:cubicBezTo>
                  <a:pt x="4837810" y="4161416"/>
                  <a:pt x="4799728" y="4199497"/>
                  <a:pt x="4799728" y="4246455"/>
                </a:cubicBezTo>
                <a:lnTo>
                  <a:pt x="4799728" y="4764940"/>
                </a:lnTo>
                <a:lnTo>
                  <a:pt x="3941332" y="4764900"/>
                </a:lnTo>
                <a:lnTo>
                  <a:pt x="3941332" y="4246455"/>
                </a:lnTo>
                <a:cubicBezTo>
                  <a:pt x="3941332" y="4199497"/>
                  <a:pt x="3903250" y="4161416"/>
                  <a:pt x="3856293" y="4161416"/>
                </a:cubicBezTo>
                <a:cubicBezTo>
                  <a:pt x="3809335" y="4161416"/>
                  <a:pt x="3771263" y="4199497"/>
                  <a:pt x="3771263" y="4246455"/>
                </a:cubicBezTo>
                <a:lnTo>
                  <a:pt x="3771263" y="4764940"/>
                </a:lnTo>
                <a:lnTo>
                  <a:pt x="3740109" y="4764940"/>
                </a:lnTo>
                <a:lnTo>
                  <a:pt x="3740109" y="4720500"/>
                </a:lnTo>
                <a:cubicBezTo>
                  <a:pt x="3740109" y="4500828"/>
                  <a:pt x="3650367" y="4301133"/>
                  <a:pt x="3505623" y="4156517"/>
                </a:cubicBezTo>
                <a:cubicBezTo>
                  <a:pt x="3492760" y="4143624"/>
                  <a:pt x="3479485" y="4131339"/>
                  <a:pt x="3465857" y="4119357"/>
                </a:cubicBezTo>
                <a:close/>
                <a:moveTo>
                  <a:pt x="1587460" y="5075754"/>
                </a:moveTo>
                <a:lnTo>
                  <a:pt x="686241" y="5075754"/>
                </a:lnTo>
                <a:lnTo>
                  <a:pt x="686241" y="4507784"/>
                </a:lnTo>
                <a:cubicBezTo>
                  <a:pt x="686241" y="4460827"/>
                  <a:pt x="648159" y="4422745"/>
                  <a:pt x="601202" y="4422745"/>
                </a:cubicBezTo>
                <a:cubicBezTo>
                  <a:pt x="554244" y="4422745"/>
                  <a:pt x="516172" y="4460827"/>
                  <a:pt x="516172" y="4507784"/>
                </a:cubicBezTo>
                <a:lnTo>
                  <a:pt x="516172" y="5075754"/>
                </a:lnTo>
                <a:lnTo>
                  <a:pt x="238253" y="5075754"/>
                </a:lnTo>
                <a:cubicBezTo>
                  <a:pt x="219616" y="5075754"/>
                  <a:pt x="202585" y="5068063"/>
                  <a:pt x="190186" y="5055660"/>
                </a:cubicBezTo>
                <a:cubicBezTo>
                  <a:pt x="177787" y="5043267"/>
                  <a:pt x="170094" y="5026268"/>
                  <a:pt x="170094" y="5007595"/>
                </a:cubicBezTo>
                <a:lnTo>
                  <a:pt x="170094" y="4424205"/>
                </a:lnTo>
                <a:cubicBezTo>
                  <a:pt x="170094" y="4235384"/>
                  <a:pt x="247438" y="4063738"/>
                  <a:pt x="371900" y="3939207"/>
                </a:cubicBezTo>
                <a:cubicBezTo>
                  <a:pt x="496431" y="3814675"/>
                  <a:pt x="668146" y="3737405"/>
                  <a:pt x="857015" y="3737405"/>
                </a:cubicBezTo>
                <a:lnTo>
                  <a:pt x="1458119" y="3737405"/>
                </a:lnTo>
                <a:cubicBezTo>
                  <a:pt x="1585060" y="3737405"/>
                  <a:pt x="1704233" y="3772195"/>
                  <a:pt x="1806378" y="3832771"/>
                </a:cubicBezTo>
                <a:cubicBezTo>
                  <a:pt x="1885940" y="3879964"/>
                  <a:pt x="1955284" y="3942606"/>
                  <a:pt x="2010129" y="4016585"/>
                </a:cubicBezTo>
                <a:cubicBezTo>
                  <a:pt x="1940667" y="4053902"/>
                  <a:pt x="1877260" y="4101203"/>
                  <a:pt x="1821955" y="4156498"/>
                </a:cubicBezTo>
                <a:cubicBezTo>
                  <a:pt x="1677222" y="4301231"/>
                  <a:pt x="1587470" y="4500819"/>
                  <a:pt x="1587470" y="4720480"/>
                </a:cubicBezTo>
                <a:close/>
                <a:moveTo>
                  <a:pt x="2663775" y="2865323"/>
                </a:moveTo>
                <a:cubicBezTo>
                  <a:pt x="2551304" y="2865323"/>
                  <a:pt x="2449580" y="2910860"/>
                  <a:pt x="2375827" y="2984612"/>
                </a:cubicBezTo>
                <a:cubicBezTo>
                  <a:pt x="2302192" y="3058248"/>
                  <a:pt x="2256537" y="3160079"/>
                  <a:pt x="2256537" y="3272560"/>
                </a:cubicBezTo>
                <a:cubicBezTo>
                  <a:pt x="2256537" y="3385041"/>
                  <a:pt x="2302074" y="3486755"/>
                  <a:pt x="2375827" y="3560508"/>
                </a:cubicBezTo>
                <a:cubicBezTo>
                  <a:pt x="2449462" y="3634144"/>
                  <a:pt x="2551294" y="3679798"/>
                  <a:pt x="2663775" y="3679798"/>
                </a:cubicBezTo>
                <a:cubicBezTo>
                  <a:pt x="2776256" y="3679798"/>
                  <a:pt x="2877970" y="3634261"/>
                  <a:pt x="2951723" y="3560508"/>
                </a:cubicBezTo>
                <a:cubicBezTo>
                  <a:pt x="3025358" y="3486873"/>
                  <a:pt x="3071013" y="3385041"/>
                  <a:pt x="3071013" y="3272560"/>
                </a:cubicBezTo>
                <a:cubicBezTo>
                  <a:pt x="3071013" y="3160079"/>
                  <a:pt x="3025475" y="3058366"/>
                  <a:pt x="2951723" y="2984612"/>
                </a:cubicBezTo>
                <a:cubicBezTo>
                  <a:pt x="2877970" y="2910860"/>
                  <a:pt x="2776138" y="2865323"/>
                  <a:pt x="2663775" y="2865323"/>
                </a:cubicBezTo>
                <a:close/>
                <a:moveTo>
                  <a:pt x="2255587" y="2864255"/>
                </a:moveTo>
                <a:cubicBezTo>
                  <a:pt x="2151110" y="2968731"/>
                  <a:pt x="2086507" y="3113014"/>
                  <a:pt x="2086507" y="3272443"/>
                </a:cubicBezTo>
                <a:cubicBezTo>
                  <a:pt x="2086507" y="3431872"/>
                  <a:pt x="2151149" y="3576154"/>
                  <a:pt x="2255587" y="3680631"/>
                </a:cubicBezTo>
                <a:cubicBezTo>
                  <a:pt x="2360063" y="3785108"/>
                  <a:pt x="2504346" y="3849710"/>
                  <a:pt x="2663775" y="3849710"/>
                </a:cubicBezTo>
                <a:cubicBezTo>
                  <a:pt x="2823204" y="3849710"/>
                  <a:pt x="2967486" y="3785068"/>
                  <a:pt x="3071963" y="3680631"/>
                </a:cubicBezTo>
                <a:cubicBezTo>
                  <a:pt x="3176439" y="3576154"/>
                  <a:pt x="3241042" y="3431872"/>
                  <a:pt x="3241042" y="3272443"/>
                </a:cubicBezTo>
                <a:cubicBezTo>
                  <a:pt x="3241042" y="3113014"/>
                  <a:pt x="3176400" y="2968731"/>
                  <a:pt x="3071963" y="2864255"/>
                </a:cubicBezTo>
                <a:cubicBezTo>
                  <a:pt x="2967486" y="2759778"/>
                  <a:pt x="2823204" y="2695176"/>
                  <a:pt x="2663775" y="2695176"/>
                </a:cubicBezTo>
                <a:cubicBezTo>
                  <a:pt x="2504346" y="2695244"/>
                  <a:pt x="2360063" y="2759768"/>
                  <a:pt x="2255587" y="2864255"/>
                </a:cubicBezTo>
                <a:close/>
                <a:moveTo>
                  <a:pt x="4370398" y="2314047"/>
                </a:moveTo>
                <a:cubicBezTo>
                  <a:pt x="4145563" y="2314047"/>
                  <a:pt x="3963317" y="2496293"/>
                  <a:pt x="3963317" y="2721128"/>
                </a:cubicBezTo>
                <a:cubicBezTo>
                  <a:pt x="3963317" y="2833599"/>
                  <a:pt x="4008854" y="2935323"/>
                  <a:pt x="4082607" y="3009076"/>
                </a:cubicBezTo>
                <a:cubicBezTo>
                  <a:pt x="4156242" y="3082701"/>
                  <a:pt x="4258074" y="3128366"/>
                  <a:pt x="4370555" y="3128366"/>
                </a:cubicBezTo>
                <a:cubicBezTo>
                  <a:pt x="4483026" y="3128366"/>
                  <a:pt x="4584750" y="3082819"/>
                  <a:pt x="4658503" y="3009076"/>
                </a:cubicBezTo>
                <a:cubicBezTo>
                  <a:pt x="4732138" y="2935441"/>
                  <a:pt x="4777792" y="2833609"/>
                  <a:pt x="4777792" y="2721128"/>
                </a:cubicBezTo>
                <a:cubicBezTo>
                  <a:pt x="4777597" y="2496333"/>
                  <a:pt x="4595242" y="2314047"/>
                  <a:pt x="4370408" y="2314047"/>
                </a:cubicBezTo>
                <a:close/>
                <a:moveTo>
                  <a:pt x="3793091" y="2721167"/>
                </a:moveTo>
                <a:cubicBezTo>
                  <a:pt x="3793091" y="2880596"/>
                  <a:pt x="3857733" y="3024879"/>
                  <a:pt x="3962170" y="3129355"/>
                </a:cubicBezTo>
                <a:cubicBezTo>
                  <a:pt x="4066647" y="3233832"/>
                  <a:pt x="4210930" y="3298435"/>
                  <a:pt x="4370359" y="3298435"/>
                </a:cubicBezTo>
                <a:cubicBezTo>
                  <a:pt x="4529788" y="3298435"/>
                  <a:pt x="4674070" y="3233793"/>
                  <a:pt x="4778547" y="3129355"/>
                </a:cubicBezTo>
                <a:cubicBezTo>
                  <a:pt x="4883024" y="3024879"/>
                  <a:pt x="4947626" y="2880596"/>
                  <a:pt x="4947626" y="2721167"/>
                </a:cubicBezTo>
                <a:cubicBezTo>
                  <a:pt x="4947626" y="2402417"/>
                  <a:pt x="4689226" y="2143900"/>
                  <a:pt x="4370359" y="2143900"/>
                </a:cubicBezTo>
                <a:cubicBezTo>
                  <a:pt x="4051530" y="2143861"/>
                  <a:pt x="3793091" y="2402378"/>
                  <a:pt x="3793091" y="2721167"/>
                </a:cubicBezTo>
                <a:close/>
                <a:moveTo>
                  <a:pt x="1157562" y="2439499"/>
                </a:moveTo>
                <a:cubicBezTo>
                  <a:pt x="1034030" y="2439499"/>
                  <a:pt x="922088" y="2489514"/>
                  <a:pt x="841104" y="2570497"/>
                </a:cubicBezTo>
                <a:cubicBezTo>
                  <a:pt x="760121" y="2651470"/>
                  <a:pt x="710107" y="2763305"/>
                  <a:pt x="710107" y="2886955"/>
                </a:cubicBezTo>
                <a:cubicBezTo>
                  <a:pt x="710107" y="3010487"/>
                  <a:pt x="760121" y="3122429"/>
                  <a:pt x="841104" y="3203412"/>
                </a:cubicBezTo>
                <a:cubicBezTo>
                  <a:pt x="922088" y="3284395"/>
                  <a:pt x="1034020" y="3334410"/>
                  <a:pt x="1157562" y="3334410"/>
                </a:cubicBezTo>
                <a:cubicBezTo>
                  <a:pt x="1281104" y="3334410"/>
                  <a:pt x="1393036" y="3284385"/>
                  <a:pt x="1474019" y="3203412"/>
                </a:cubicBezTo>
                <a:cubicBezTo>
                  <a:pt x="1555003" y="3122429"/>
                  <a:pt x="1605017" y="3010497"/>
                  <a:pt x="1605017" y="2886955"/>
                </a:cubicBezTo>
                <a:cubicBezTo>
                  <a:pt x="1605017" y="2763413"/>
                  <a:pt x="1555003" y="2651480"/>
                  <a:pt x="1474019" y="2570497"/>
                </a:cubicBezTo>
                <a:cubicBezTo>
                  <a:pt x="1393036" y="2489631"/>
                  <a:pt x="1281133" y="2439499"/>
                  <a:pt x="1157562" y="2439499"/>
                </a:cubicBezTo>
                <a:close/>
                <a:moveTo>
                  <a:pt x="720864" y="2450325"/>
                </a:moveTo>
                <a:cubicBezTo>
                  <a:pt x="609039" y="2562150"/>
                  <a:pt x="539921" y="2716533"/>
                  <a:pt x="539921" y="2887023"/>
                </a:cubicBezTo>
                <a:cubicBezTo>
                  <a:pt x="539921" y="3057552"/>
                  <a:pt x="609039" y="3211936"/>
                  <a:pt x="720864" y="3323721"/>
                </a:cubicBezTo>
                <a:cubicBezTo>
                  <a:pt x="832689" y="3435546"/>
                  <a:pt x="987072" y="3504664"/>
                  <a:pt x="1157562" y="3504664"/>
                </a:cubicBezTo>
                <a:cubicBezTo>
                  <a:pt x="1328091" y="3504664"/>
                  <a:pt x="1482474" y="3435546"/>
                  <a:pt x="1594260" y="3323721"/>
                </a:cubicBezTo>
                <a:cubicBezTo>
                  <a:pt x="1706084" y="3211896"/>
                  <a:pt x="1775203" y="3057513"/>
                  <a:pt x="1775203" y="2887023"/>
                </a:cubicBezTo>
                <a:cubicBezTo>
                  <a:pt x="1775203" y="2716494"/>
                  <a:pt x="1706084" y="2562111"/>
                  <a:pt x="1594260" y="2450325"/>
                </a:cubicBezTo>
                <a:cubicBezTo>
                  <a:pt x="1482435" y="2338501"/>
                  <a:pt x="1328052" y="2269382"/>
                  <a:pt x="1157562" y="2269382"/>
                </a:cubicBezTo>
                <a:cubicBezTo>
                  <a:pt x="987033" y="2269382"/>
                  <a:pt x="832649" y="2338540"/>
                  <a:pt x="720864" y="2450325"/>
                </a:cubicBezTo>
                <a:close/>
              </a:path>
            </a:pathLst>
          </a:custGeom>
          <a:solidFill>
            <a:schemeClr val="bg1"/>
          </a:solidFill>
          <a:ln w="9797" cap="flat">
            <a:noFill/>
            <a:prstDash val="solid"/>
            <a:miter/>
          </a:ln>
        </p:spPr>
        <p:txBody>
          <a:bodyPr rtlCol="0" anchor="ctr"/>
          <a:lstStyle/>
          <a:p>
            <a:endParaRPr lang="en-US"/>
          </a:p>
        </p:txBody>
      </p:sp>
      <p:sp>
        <p:nvSpPr>
          <p:cNvPr id="28" name="TextBox 27">
            <a:extLst>
              <a:ext uri="{FF2B5EF4-FFF2-40B4-BE49-F238E27FC236}">
                <a16:creationId xmlns:a16="http://schemas.microsoft.com/office/drawing/2014/main" id="{3C1FF777-3743-8F52-9376-E3DEA5444AF2}"/>
              </a:ext>
            </a:extLst>
          </p:cNvPr>
          <p:cNvSpPr txBox="1"/>
          <p:nvPr/>
        </p:nvSpPr>
        <p:spPr>
          <a:xfrm>
            <a:off x="3122366" y="1632468"/>
            <a:ext cx="4945006" cy="1334909"/>
          </a:xfrm>
          <a:prstGeom prst="rect">
            <a:avLst/>
          </a:prstGeom>
          <a:noFill/>
        </p:spPr>
        <p:txBody>
          <a:bodyPr wrap="square" lIns="0" tIns="0" rIns="0" bIns="0" anchor="ctr">
            <a:noAutofit/>
          </a:bodyPr>
          <a:lstStyle>
            <a:defPPr>
              <a:defRPr lang="en-US"/>
            </a:defPPr>
            <a:lvl1pPr marR="0">
              <a:lnSpc>
                <a:spcPct val="107000"/>
              </a:lnSpc>
              <a:spcBef>
                <a:spcPts val="0"/>
              </a:spcBef>
              <a:spcAft>
                <a:spcPts val="800"/>
              </a:spcAft>
              <a:defRPr b="1">
                <a:solidFill>
                  <a:schemeClr val="tx1">
                    <a:lumMod val="75000"/>
                    <a:lumOff val="25000"/>
                  </a:schemeClr>
                </a:solidFill>
                <a:effectLst/>
                <a:latin typeface="DM Sans" pitchFamily="2" charset="77"/>
                <a:ea typeface="Calibri" panose="020F0502020204030204" pitchFamily="34" charset="0"/>
                <a:cs typeface="Times New Roman" panose="02020603050405020304" pitchFamily="18" charset="0"/>
              </a:defRPr>
            </a:lvl1pPr>
          </a:lstStyle>
          <a:p>
            <a:pPr>
              <a:lnSpc>
                <a:spcPct val="100000"/>
              </a:lnSpc>
              <a:spcAft>
                <a:spcPts val="0"/>
              </a:spcAft>
            </a:pPr>
            <a:r>
              <a:rPr lang="en-US" sz="1500" b="0" dirty="0">
                <a:solidFill>
                  <a:schemeClr val="tx1"/>
                </a:solidFill>
                <a:latin typeface="Arial" panose="020B0604020202020204" pitchFamily="34" charset="0"/>
                <a:cs typeface="Arial" panose="020B0604020202020204" pitchFamily="34" charset="0"/>
              </a:rPr>
              <a:t>The pizza industry is a thriving and highly popular segment of the food service market. With a diverse range of customers and a growing demand for convenient dining options, the pizza industry presents significant growth opportunities.</a:t>
            </a:r>
            <a:r>
              <a:rPr lang="en-ID" sz="1500" b="0" dirty="0">
                <a:solidFill>
                  <a:schemeClr val="tx1"/>
                </a:solidFill>
                <a:latin typeface="Arial" panose="020B0604020202020204" pitchFamily="34" charset="0"/>
                <a:cs typeface="Arial" panose="020B0604020202020204" pitchFamily="34" charset="0"/>
              </a:rPr>
              <a:t> </a:t>
            </a:r>
            <a:endParaRPr lang="en-US" sz="1500" b="0" dirty="0">
              <a:solidFill>
                <a:schemeClr val="tx1"/>
              </a:solidFill>
              <a:latin typeface="Arial" panose="020B0604020202020204" pitchFamily="34" charset="0"/>
              <a:cs typeface="Arial" panose="020B0604020202020204" pitchFamily="34" charset="0"/>
            </a:endParaRPr>
          </a:p>
        </p:txBody>
      </p:sp>
      <p:sp>
        <p:nvSpPr>
          <p:cNvPr id="29" name="TextBox 28">
            <a:extLst>
              <a:ext uri="{FF2B5EF4-FFF2-40B4-BE49-F238E27FC236}">
                <a16:creationId xmlns:a16="http://schemas.microsoft.com/office/drawing/2014/main" id="{9F9927D2-4AE0-DAC0-198F-F5D610D0643A}"/>
              </a:ext>
            </a:extLst>
          </p:cNvPr>
          <p:cNvSpPr txBox="1"/>
          <p:nvPr/>
        </p:nvSpPr>
        <p:spPr>
          <a:xfrm>
            <a:off x="3122366" y="3128400"/>
            <a:ext cx="4502556" cy="1468400"/>
          </a:xfrm>
          <a:prstGeom prst="rect">
            <a:avLst/>
          </a:prstGeom>
          <a:noFill/>
        </p:spPr>
        <p:txBody>
          <a:bodyPr wrap="square" lIns="0" tIns="0" rIns="0" bIns="0" anchor="ctr">
            <a:noAutofit/>
          </a:bodyPr>
          <a:lstStyle>
            <a:defPPr>
              <a:defRPr lang="en-US"/>
            </a:defPPr>
            <a:lvl1pPr marR="0">
              <a:lnSpc>
                <a:spcPct val="100000"/>
              </a:lnSpc>
              <a:spcBef>
                <a:spcPts val="0"/>
              </a:spcBef>
              <a:spcAft>
                <a:spcPts val="0"/>
              </a:spcAft>
              <a:defRPr b="0">
                <a:solidFill>
                  <a:schemeClr val="bg1"/>
                </a:solidFill>
                <a:effectLst/>
                <a:latin typeface="DM Sans" pitchFamily="2" charset="77"/>
                <a:ea typeface="Calibri" panose="020F0502020204030204" pitchFamily="34" charset="0"/>
                <a:cs typeface="Times New Roman" panose="02020603050405020304" pitchFamily="18" charset="0"/>
              </a:defRPr>
            </a:lvl1pPr>
          </a:lstStyle>
          <a:p>
            <a:r>
              <a:rPr lang="en-US" sz="1500" dirty="0">
                <a:solidFill>
                  <a:schemeClr val="tx1"/>
                </a:solidFill>
                <a:latin typeface="Arial" panose="020B0604020202020204" pitchFamily="34" charset="0"/>
                <a:cs typeface="Arial" panose="020B0604020202020204" pitchFamily="34" charset="0"/>
              </a:rPr>
              <a:t>Market size and share revenue was valued at approximately $270.8 Billion in 2022 and is expected to reach $293.8 billion and its potential for growth remains strong. As we expand our presence, we tap into the market's appetite for quality pizza options and capitalize on the increasing trend of takeout and delivery services.</a:t>
            </a:r>
            <a:endParaRPr lang="en-ID" sz="1500" dirty="0">
              <a:solidFill>
                <a:schemeClr val="tx1"/>
              </a:solidFill>
              <a:latin typeface="Arial" panose="020B0604020202020204" pitchFamily="34" charset="0"/>
              <a:cs typeface="Arial" panose="020B0604020202020204" pitchFamily="34" charset="0"/>
            </a:endParaRPr>
          </a:p>
        </p:txBody>
      </p:sp>
      <p:sp>
        <p:nvSpPr>
          <p:cNvPr id="30" name="TextBox 29">
            <a:extLst>
              <a:ext uri="{FF2B5EF4-FFF2-40B4-BE49-F238E27FC236}">
                <a16:creationId xmlns:a16="http://schemas.microsoft.com/office/drawing/2014/main" id="{F9DB48E4-AE72-D1CE-315A-ECF5C6B0FD82}"/>
              </a:ext>
            </a:extLst>
          </p:cNvPr>
          <p:cNvSpPr txBox="1"/>
          <p:nvPr/>
        </p:nvSpPr>
        <p:spPr>
          <a:xfrm>
            <a:off x="3122365" y="4675935"/>
            <a:ext cx="4296073" cy="1615240"/>
          </a:xfrm>
          <a:prstGeom prst="rect">
            <a:avLst/>
          </a:prstGeom>
          <a:noFill/>
        </p:spPr>
        <p:txBody>
          <a:bodyPr wrap="square" lIns="0" tIns="0" rIns="0" bIns="0" anchor="ctr">
            <a:noAutofit/>
          </a:bodyPr>
          <a:lstStyle>
            <a:defPPr>
              <a:defRPr lang="en-US"/>
            </a:defPPr>
            <a:lvl1pPr marR="0">
              <a:lnSpc>
                <a:spcPct val="100000"/>
              </a:lnSpc>
              <a:spcBef>
                <a:spcPts val="0"/>
              </a:spcBef>
              <a:spcAft>
                <a:spcPts val="0"/>
              </a:spcAft>
              <a:defRPr b="0">
                <a:solidFill>
                  <a:schemeClr val="bg1"/>
                </a:solidFill>
                <a:effectLst/>
                <a:latin typeface="DM Sans" pitchFamily="2" charset="77"/>
                <a:ea typeface="Calibri" panose="020F0502020204030204" pitchFamily="34" charset="0"/>
                <a:cs typeface="Times New Roman" panose="02020603050405020304" pitchFamily="18" charset="0"/>
              </a:defRPr>
            </a:lvl1pPr>
          </a:lstStyle>
          <a:p>
            <a:r>
              <a:rPr lang="en-US" sz="1500" dirty="0">
                <a:solidFill>
                  <a:schemeClr val="tx1"/>
                </a:solidFill>
                <a:latin typeface="Arial" panose="020B0604020202020204" pitchFamily="34" charset="0"/>
                <a:cs typeface="Arial" panose="020B0604020202020204" pitchFamily="34" charset="0"/>
              </a:rPr>
              <a:t>Our target audience encompasses a wide range of individuals from 18 to 80 years old, both male and female, with a focus on the middle-class demographic. By offering a menu that </a:t>
            </a:r>
            <a:br>
              <a:rPr lang="en-US" sz="1500" dirty="0">
                <a:solidFill>
                  <a:schemeClr val="tx1"/>
                </a:solidFill>
                <a:latin typeface="Arial" panose="020B0604020202020204" pitchFamily="34" charset="0"/>
                <a:cs typeface="Arial" panose="020B0604020202020204" pitchFamily="34" charset="0"/>
              </a:rPr>
            </a:br>
            <a:r>
              <a:rPr lang="en-US" sz="1500" dirty="0">
                <a:solidFill>
                  <a:schemeClr val="tx1"/>
                </a:solidFill>
                <a:latin typeface="Arial" panose="020B0604020202020204" pitchFamily="34" charset="0"/>
                <a:cs typeface="Arial" panose="020B0604020202020204" pitchFamily="34" charset="0"/>
              </a:rPr>
              <a:t>caters to diverse tastes and preferences, </a:t>
            </a:r>
            <a:br>
              <a:rPr lang="en-US" sz="1500" dirty="0">
                <a:solidFill>
                  <a:schemeClr val="tx1"/>
                </a:solidFill>
                <a:latin typeface="Arial" panose="020B0604020202020204" pitchFamily="34" charset="0"/>
                <a:cs typeface="Arial" panose="020B0604020202020204" pitchFamily="34" charset="0"/>
              </a:rPr>
            </a:br>
            <a:r>
              <a:rPr lang="en-US" sz="1500" dirty="0">
                <a:solidFill>
                  <a:schemeClr val="tx1"/>
                </a:solidFill>
                <a:latin typeface="Arial" panose="020B0604020202020204" pitchFamily="34" charset="0"/>
                <a:cs typeface="Arial" panose="020B0604020202020204" pitchFamily="34" charset="0"/>
              </a:rPr>
              <a:t>we can attract a broad customer base.</a:t>
            </a:r>
            <a:endParaRPr lang="en-ID" sz="1500" dirty="0">
              <a:solidFill>
                <a:schemeClr val="tx1"/>
              </a:solidFill>
              <a:latin typeface="Arial" panose="020B0604020202020204" pitchFamily="34" charset="0"/>
              <a:cs typeface="Arial" panose="020B0604020202020204" pitchFamily="34" charset="0"/>
            </a:endParaRPr>
          </a:p>
        </p:txBody>
      </p:sp>
      <p:grpSp>
        <p:nvGrpSpPr>
          <p:cNvPr id="31" name="Group 30">
            <a:extLst>
              <a:ext uri="{FF2B5EF4-FFF2-40B4-BE49-F238E27FC236}">
                <a16:creationId xmlns:a16="http://schemas.microsoft.com/office/drawing/2014/main" id="{40C1C4E9-334F-2861-BF0D-1EE82E426DA2}"/>
              </a:ext>
            </a:extLst>
          </p:cNvPr>
          <p:cNvGrpSpPr/>
          <p:nvPr/>
        </p:nvGrpSpPr>
        <p:grpSpPr>
          <a:xfrm>
            <a:off x="432788" y="1345520"/>
            <a:ext cx="1922674" cy="77550"/>
            <a:chOff x="6245679" y="2701320"/>
            <a:chExt cx="1922674" cy="77550"/>
          </a:xfrm>
          <a:solidFill>
            <a:schemeClr val="tx1"/>
          </a:solidFill>
        </p:grpSpPr>
        <p:sp>
          <p:nvSpPr>
            <p:cNvPr id="32" name="Freeform 31">
              <a:extLst>
                <a:ext uri="{FF2B5EF4-FFF2-40B4-BE49-F238E27FC236}">
                  <a16:creationId xmlns:a16="http://schemas.microsoft.com/office/drawing/2014/main" id="{B0913B45-213C-9F44-BB7B-D9ED99BDBA48}"/>
                </a:ext>
              </a:extLst>
            </p:cNvPr>
            <p:cNvSpPr/>
            <p:nvPr/>
          </p:nvSpPr>
          <p:spPr>
            <a:xfrm>
              <a:off x="7423276" y="2713689"/>
              <a:ext cx="471709" cy="28281"/>
            </a:xfrm>
            <a:custGeom>
              <a:avLst/>
              <a:gdLst>
                <a:gd name="connsiteX0" fmla="*/ 437610 w 471709"/>
                <a:gd name="connsiteY0" fmla="*/ 23033 h 28281"/>
                <a:gd name="connsiteX1" fmla="*/ 442468 w 471709"/>
                <a:gd name="connsiteY1" fmla="*/ 20747 h 28281"/>
                <a:gd name="connsiteX2" fmla="*/ 441135 w 471709"/>
                <a:gd name="connsiteY2" fmla="*/ 19128 h 28281"/>
                <a:gd name="connsiteX3" fmla="*/ 437229 w 471709"/>
                <a:gd name="connsiteY3" fmla="*/ 22747 h 28281"/>
                <a:gd name="connsiteX4" fmla="*/ 423228 w 471709"/>
                <a:gd name="connsiteY4" fmla="*/ 24271 h 28281"/>
                <a:gd name="connsiteX5" fmla="*/ 396558 w 471709"/>
                <a:gd name="connsiteY5" fmla="*/ 26176 h 28281"/>
                <a:gd name="connsiteX6" fmla="*/ 392557 w 471709"/>
                <a:gd name="connsiteY6" fmla="*/ 19604 h 28281"/>
                <a:gd name="connsiteX7" fmla="*/ 393224 w 471709"/>
                <a:gd name="connsiteY7" fmla="*/ 18556 h 28281"/>
                <a:gd name="connsiteX8" fmla="*/ 392271 w 471709"/>
                <a:gd name="connsiteY8" fmla="*/ 19318 h 28281"/>
                <a:gd name="connsiteX9" fmla="*/ 373221 w 471709"/>
                <a:gd name="connsiteY9" fmla="*/ 22461 h 28281"/>
                <a:gd name="connsiteX10" fmla="*/ 354171 w 471709"/>
                <a:gd name="connsiteY10" fmla="*/ 27034 h 28281"/>
                <a:gd name="connsiteX11" fmla="*/ 341503 w 471709"/>
                <a:gd name="connsiteY11" fmla="*/ 16842 h 28281"/>
                <a:gd name="connsiteX12" fmla="*/ 329121 w 471709"/>
                <a:gd name="connsiteY12" fmla="*/ 17413 h 28281"/>
                <a:gd name="connsiteX13" fmla="*/ 272542 w 471709"/>
                <a:gd name="connsiteY13" fmla="*/ 22843 h 28281"/>
                <a:gd name="connsiteX14" fmla="*/ 241491 w 471709"/>
                <a:gd name="connsiteY14" fmla="*/ 18271 h 28281"/>
                <a:gd name="connsiteX15" fmla="*/ 213392 w 471709"/>
                <a:gd name="connsiteY15" fmla="*/ 22747 h 28281"/>
                <a:gd name="connsiteX16" fmla="*/ 187960 w 471709"/>
                <a:gd name="connsiteY16" fmla="*/ 21890 h 28281"/>
                <a:gd name="connsiteX17" fmla="*/ 185579 w 471709"/>
                <a:gd name="connsiteY17" fmla="*/ 16175 h 28281"/>
                <a:gd name="connsiteX18" fmla="*/ 186246 w 471709"/>
                <a:gd name="connsiteY18" fmla="*/ 15032 h 28281"/>
                <a:gd name="connsiteX19" fmla="*/ 185293 w 471709"/>
                <a:gd name="connsiteY19" fmla="*/ 15889 h 28281"/>
                <a:gd name="connsiteX20" fmla="*/ 157956 w 471709"/>
                <a:gd name="connsiteY20" fmla="*/ 21604 h 28281"/>
                <a:gd name="connsiteX21" fmla="*/ 141859 w 471709"/>
                <a:gd name="connsiteY21" fmla="*/ 24938 h 28281"/>
                <a:gd name="connsiteX22" fmla="*/ 131667 w 471709"/>
                <a:gd name="connsiteY22" fmla="*/ 16651 h 28281"/>
                <a:gd name="connsiteX23" fmla="*/ 122142 w 471709"/>
                <a:gd name="connsiteY23" fmla="*/ 11889 h 28281"/>
                <a:gd name="connsiteX24" fmla="*/ 116904 w 471709"/>
                <a:gd name="connsiteY24" fmla="*/ 20461 h 28281"/>
                <a:gd name="connsiteX25" fmla="*/ 102807 w 471709"/>
                <a:gd name="connsiteY25" fmla="*/ 26081 h 28281"/>
                <a:gd name="connsiteX26" fmla="*/ 71946 w 471709"/>
                <a:gd name="connsiteY26" fmla="*/ 25128 h 28281"/>
                <a:gd name="connsiteX27" fmla="*/ 65659 w 471709"/>
                <a:gd name="connsiteY27" fmla="*/ 24081 h 28281"/>
                <a:gd name="connsiteX28" fmla="*/ 50419 w 471709"/>
                <a:gd name="connsiteY28" fmla="*/ 17604 h 28281"/>
                <a:gd name="connsiteX29" fmla="*/ 27273 w 471709"/>
                <a:gd name="connsiteY29" fmla="*/ 23319 h 28281"/>
                <a:gd name="connsiteX30" fmla="*/ 8223 w 471709"/>
                <a:gd name="connsiteY30" fmla="*/ 25986 h 28281"/>
                <a:gd name="connsiteX31" fmla="*/ 1079 w 471709"/>
                <a:gd name="connsiteY31" fmla="*/ 11698 h 28281"/>
                <a:gd name="connsiteX32" fmla="*/ 4128 w 471709"/>
                <a:gd name="connsiteY32" fmla="*/ 7412 h 28281"/>
                <a:gd name="connsiteX33" fmla="*/ 39846 w 471709"/>
                <a:gd name="connsiteY33" fmla="*/ 9127 h 28281"/>
                <a:gd name="connsiteX34" fmla="*/ 44990 w 471709"/>
                <a:gd name="connsiteY34" fmla="*/ 10079 h 28281"/>
                <a:gd name="connsiteX35" fmla="*/ 99568 w 471709"/>
                <a:gd name="connsiteY35" fmla="*/ 4745 h 28281"/>
                <a:gd name="connsiteX36" fmla="*/ 112236 w 471709"/>
                <a:gd name="connsiteY36" fmla="*/ 2364 h 28281"/>
                <a:gd name="connsiteX37" fmla="*/ 131286 w 471709"/>
                <a:gd name="connsiteY37" fmla="*/ 2935 h 28281"/>
                <a:gd name="connsiteX38" fmla="*/ 147574 w 471709"/>
                <a:gd name="connsiteY38" fmla="*/ 4364 h 28281"/>
                <a:gd name="connsiteX39" fmla="*/ 207677 w 471709"/>
                <a:gd name="connsiteY39" fmla="*/ 3602 h 28281"/>
                <a:gd name="connsiteX40" fmla="*/ 251396 w 471709"/>
                <a:gd name="connsiteY40" fmla="*/ 4840 h 28281"/>
                <a:gd name="connsiteX41" fmla="*/ 293688 w 471709"/>
                <a:gd name="connsiteY41" fmla="*/ 2649 h 28281"/>
                <a:gd name="connsiteX42" fmla="*/ 325120 w 471709"/>
                <a:gd name="connsiteY42" fmla="*/ 744 h 28281"/>
                <a:gd name="connsiteX43" fmla="*/ 344932 w 471709"/>
                <a:gd name="connsiteY43" fmla="*/ 4840 h 28281"/>
                <a:gd name="connsiteX44" fmla="*/ 356076 w 471709"/>
                <a:gd name="connsiteY44" fmla="*/ 3411 h 28281"/>
                <a:gd name="connsiteX45" fmla="*/ 370173 w 471709"/>
                <a:gd name="connsiteY45" fmla="*/ 2554 h 28281"/>
                <a:gd name="connsiteX46" fmla="*/ 384270 w 471709"/>
                <a:gd name="connsiteY46" fmla="*/ 4745 h 28281"/>
                <a:gd name="connsiteX47" fmla="*/ 419322 w 471709"/>
                <a:gd name="connsiteY47" fmla="*/ 4745 h 28281"/>
                <a:gd name="connsiteX48" fmla="*/ 463709 w 471709"/>
                <a:gd name="connsiteY48" fmla="*/ 2935 h 28281"/>
                <a:gd name="connsiteX49" fmla="*/ 470748 w 471709"/>
                <a:gd name="connsiteY49" fmla="*/ 6907 h 28281"/>
                <a:gd name="connsiteX50" fmla="*/ 470471 w 471709"/>
                <a:gd name="connsiteY50" fmla="*/ 10746 h 28281"/>
                <a:gd name="connsiteX51" fmla="*/ 471710 w 471709"/>
                <a:gd name="connsiteY51" fmla="*/ 26367 h 28281"/>
                <a:gd name="connsiteX52" fmla="*/ 437610 w 471709"/>
                <a:gd name="connsiteY52" fmla="*/ 23033 h 28281"/>
                <a:gd name="connsiteX53" fmla="*/ 106426 w 471709"/>
                <a:gd name="connsiteY53" fmla="*/ 16461 h 28281"/>
                <a:gd name="connsiteX54" fmla="*/ 105188 w 471709"/>
                <a:gd name="connsiteY54" fmla="*/ 15508 h 28281"/>
                <a:gd name="connsiteX55" fmla="*/ 104426 w 471709"/>
                <a:gd name="connsiteY55" fmla="*/ 17413 h 28281"/>
                <a:gd name="connsiteX56" fmla="*/ 105950 w 471709"/>
                <a:gd name="connsiteY56" fmla="*/ 17413 h 28281"/>
                <a:gd name="connsiteX57" fmla="*/ 106426 w 471709"/>
                <a:gd name="connsiteY57" fmla="*/ 16461 h 28281"/>
                <a:gd name="connsiteX58" fmla="*/ 208344 w 471709"/>
                <a:gd name="connsiteY58" fmla="*/ 13318 h 28281"/>
                <a:gd name="connsiteX59" fmla="*/ 207677 w 471709"/>
                <a:gd name="connsiteY59" fmla="*/ 12270 h 28281"/>
                <a:gd name="connsiteX60" fmla="*/ 206438 w 471709"/>
                <a:gd name="connsiteY60" fmla="*/ 11603 h 28281"/>
                <a:gd name="connsiteX61" fmla="*/ 207391 w 471709"/>
                <a:gd name="connsiteY61" fmla="*/ 12556 h 28281"/>
                <a:gd name="connsiteX62" fmla="*/ 290925 w 471709"/>
                <a:gd name="connsiteY62" fmla="*/ 14746 h 28281"/>
                <a:gd name="connsiteX63" fmla="*/ 287401 w 471709"/>
                <a:gd name="connsiteY63" fmla="*/ 13698 h 28281"/>
                <a:gd name="connsiteX64" fmla="*/ 283115 w 471709"/>
                <a:gd name="connsiteY64" fmla="*/ 15985 h 28281"/>
                <a:gd name="connsiteX65" fmla="*/ 284353 w 471709"/>
                <a:gd name="connsiteY65" fmla="*/ 17794 h 28281"/>
                <a:gd name="connsiteX66" fmla="*/ 290925 w 471709"/>
                <a:gd name="connsiteY66" fmla="*/ 14746 h 28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471709" h="28281">
                  <a:moveTo>
                    <a:pt x="437610" y="23033"/>
                  </a:moveTo>
                  <a:cubicBezTo>
                    <a:pt x="439344" y="22547"/>
                    <a:pt x="440982" y="21776"/>
                    <a:pt x="442468" y="20747"/>
                  </a:cubicBezTo>
                  <a:cubicBezTo>
                    <a:pt x="443516" y="19794"/>
                    <a:pt x="442468" y="18461"/>
                    <a:pt x="441135" y="19128"/>
                  </a:cubicBezTo>
                  <a:cubicBezTo>
                    <a:pt x="439677" y="20157"/>
                    <a:pt x="438363" y="21366"/>
                    <a:pt x="437229" y="22747"/>
                  </a:cubicBezTo>
                  <a:cubicBezTo>
                    <a:pt x="432657" y="23605"/>
                    <a:pt x="427704" y="21033"/>
                    <a:pt x="423228" y="24271"/>
                  </a:cubicBezTo>
                  <a:cubicBezTo>
                    <a:pt x="415131" y="29701"/>
                    <a:pt x="405511" y="26843"/>
                    <a:pt x="396558" y="26176"/>
                  </a:cubicBezTo>
                  <a:cubicBezTo>
                    <a:pt x="393033" y="26176"/>
                    <a:pt x="392271" y="22652"/>
                    <a:pt x="392557" y="19604"/>
                  </a:cubicBezTo>
                  <a:lnTo>
                    <a:pt x="393224" y="18556"/>
                  </a:lnTo>
                  <a:lnTo>
                    <a:pt x="392271" y="19318"/>
                  </a:lnTo>
                  <a:cubicBezTo>
                    <a:pt x="385889" y="16270"/>
                    <a:pt x="378279" y="17518"/>
                    <a:pt x="373221" y="22461"/>
                  </a:cubicBezTo>
                  <a:cubicBezTo>
                    <a:pt x="367611" y="26186"/>
                    <a:pt x="360858" y="27805"/>
                    <a:pt x="354171" y="27034"/>
                  </a:cubicBezTo>
                  <a:cubicBezTo>
                    <a:pt x="346170" y="27034"/>
                    <a:pt x="344646" y="22461"/>
                    <a:pt x="341503" y="16842"/>
                  </a:cubicBezTo>
                  <a:cubicBezTo>
                    <a:pt x="338360" y="11222"/>
                    <a:pt x="333312" y="14842"/>
                    <a:pt x="329121" y="17413"/>
                  </a:cubicBezTo>
                  <a:cubicBezTo>
                    <a:pt x="311309" y="28367"/>
                    <a:pt x="291497" y="22461"/>
                    <a:pt x="272542" y="22843"/>
                  </a:cubicBezTo>
                  <a:cubicBezTo>
                    <a:pt x="263779" y="12270"/>
                    <a:pt x="251301" y="22843"/>
                    <a:pt x="241491" y="18271"/>
                  </a:cubicBezTo>
                  <a:cubicBezTo>
                    <a:pt x="233489" y="26938"/>
                    <a:pt x="222441" y="21985"/>
                    <a:pt x="213392" y="22747"/>
                  </a:cubicBezTo>
                  <a:cubicBezTo>
                    <a:pt x="204343" y="23509"/>
                    <a:pt x="196628" y="19794"/>
                    <a:pt x="187960" y="21890"/>
                  </a:cubicBezTo>
                  <a:cubicBezTo>
                    <a:pt x="185864" y="22366"/>
                    <a:pt x="185293" y="18556"/>
                    <a:pt x="185579" y="16175"/>
                  </a:cubicBezTo>
                  <a:lnTo>
                    <a:pt x="186246" y="15032"/>
                  </a:lnTo>
                  <a:lnTo>
                    <a:pt x="185293" y="15889"/>
                  </a:lnTo>
                  <a:cubicBezTo>
                    <a:pt x="175768" y="15889"/>
                    <a:pt x="166243" y="12841"/>
                    <a:pt x="157956" y="21604"/>
                  </a:cubicBezTo>
                  <a:cubicBezTo>
                    <a:pt x="155004" y="24652"/>
                    <a:pt x="147384" y="24367"/>
                    <a:pt x="141859" y="24938"/>
                  </a:cubicBezTo>
                  <a:cubicBezTo>
                    <a:pt x="136335" y="25510"/>
                    <a:pt x="134620" y="20176"/>
                    <a:pt x="131667" y="16651"/>
                  </a:cubicBezTo>
                  <a:cubicBezTo>
                    <a:pt x="128714" y="13127"/>
                    <a:pt x="125286" y="13318"/>
                    <a:pt x="122142" y="11889"/>
                  </a:cubicBezTo>
                  <a:cubicBezTo>
                    <a:pt x="116332" y="13127"/>
                    <a:pt x="118618" y="17794"/>
                    <a:pt x="116904" y="20461"/>
                  </a:cubicBezTo>
                  <a:cubicBezTo>
                    <a:pt x="114275" y="25605"/>
                    <a:pt x="108245" y="28005"/>
                    <a:pt x="102807" y="26081"/>
                  </a:cubicBezTo>
                  <a:cubicBezTo>
                    <a:pt x="92786" y="23052"/>
                    <a:pt x="82137" y="22728"/>
                    <a:pt x="71946" y="25128"/>
                  </a:cubicBezTo>
                  <a:cubicBezTo>
                    <a:pt x="69374" y="25890"/>
                    <a:pt x="65469" y="26081"/>
                    <a:pt x="65659" y="24081"/>
                  </a:cubicBezTo>
                  <a:cubicBezTo>
                    <a:pt x="67088" y="8936"/>
                    <a:pt x="54896" y="16461"/>
                    <a:pt x="50419" y="17604"/>
                  </a:cubicBezTo>
                  <a:cubicBezTo>
                    <a:pt x="42704" y="19509"/>
                    <a:pt x="33846" y="17604"/>
                    <a:pt x="27273" y="23319"/>
                  </a:cubicBezTo>
                  <a:cubicBezTo>
                    <a:pt x="21777" y="27357"/>
                    <a:pt x="14615" y="28357"/>
                    <a:pt x="8223" y="25986"/>
                  </a:cubicBezTo>
                  <a:cubicBezTo>
                    <a:pt x="508" y="23986"/>
                    <a:pt x="9080" y="14746"/>
                    <a:pt x="1079" y="11698"/>
                  </a:cubicBezTo>
                  <a:cubicBezTo>
                    <a:pt x="-2159" y="10460"/>
                    <a:pt x="2794" y="7317"/>
                    <a:pt x="4128" y="7412"/>
                  </a:cubicBezTo>
                  <a:cubicBezTo>
                    <a:pt x="16034" y="8365"/>
                    <a:pt x="28512" y="-113"/>
                    <a:pt x="39846" y="9127"/>
                  </a:cubicBezTo>
                  <a:cubicBezTo>
                    <a:pt x="41189" y="10489"/>
                    <a:pt x="43247" y="10870"/>
                    <a:pt x="44990" y="10079"/>
                  </a:cubicBezTo>
                  <a:cubicBezTo>
                    <a:pt x="62421" y="1792"/>
                    <a:pt x="81375" y="6745"/>
                    <a:pt x="99568" y="4745"/>
                  </a:cubicBezTo>
                  <a:cubicBezTo>
                    <a:pt x="103835" y="4202"/>
                    <a:pt x="108064" y="3402"/>
                    <a:pt x="112236" y="2364"/>
                  </a:cubicBezTo>
                  <a:cubicBezTo>
                    <a:pt x="118523" y="744"/>
                    <a:pt x="124524" y="-2303"/>
                    <a:pt x="131286" y="2935"/>
                  </a:cubicBezTo>
                  <a:cubicBezTo>
                    <a:pt x="136344" y="5450"/>
                    <a:pt x="142154" y="5955"/>
                    <a:pt x="147574" y="4364"/>
                  </a:cubicBezTo>
                  <a:cubicBezTo>
                    <a:pt x="167767" y="-875"/>
                    <a:pt x="187865" y="5126"/>
                    <a:pt x="207677" y="3602"/>
                  </a:cubicBezTo>
                  <a:cubicBezTo>
                    <a:pt x="222726" y="2459"/>
                    <a:pt x="236919" y="4650"/>
                    <a:pt x="251396" y="4840"/>
                  </a:cubicBezTo>
                  <a:cubicBezTo>
                    <a:pt x="265522" y="6212"/>
                    <a:pt x="279781" y="5479"/>
                    <a:pt x="293688" y="2649"/>
                  </a:cubicBezTo>
                  <a:cubicBezTo>
                    <a:pt x="304451" y="-589"/>
                    <a:pt x="315309" y="8174"/>
                    <a:pt x="325120" y="744"/>
                  </a:cubicBezTo>
                  <a:cubicBezTo>
                    <a:pt x="330359" y="7984"/>
                    <a:pt x="338169" y="3888"/>
                    <a:pt x="344932" y="4840"/>
                  </a:cubicBezTo>
                  <a:cubicBezTo>
                    <a:pt x="349218" y="5507"/>
                    <a:pt x="350647" y="-4685"/>
                    <a:pt x="356076" y="3411"/>
                  </a:cubicBezTo>
                  <a:cubicBezTo>
                    <a:pt x="360077" y="9698"/>
                    <a:pt x="364363" y="-1351"/>
                    <a:pt x="370173" y="2554"/>
                  </a:cubicBezTo>
                  <a:cubicBezTo>
                    <a:pt x="374707" y="4116"/>
                    <a:pt x="379479" y="4859"/>
                    <a:pt x="384270" y="4745"/>
                  </a:cubicBezTo>
                  <a:cubicBezTo>
                    <a:pt x="395919" y="6078"/>
                    <a:pt x="407673" y="6078"/>
                    <a:pt x="419322" y="4745"/>
                  </a:cubicBezTo>
                  <a:cubicBezTo>
                    <a:pt x="434086" y="3411"/>
                    <a:pt x="448945" y="7603"/>
                    <a:pt x="463709" y="2935"/>
                  </a:cubicBezTo>
                  <a:cubicBezTo>
                    <a:pt x="466747" y="2088"/>
                    <a:pt x="469900" y="3869"/>
                    <a:pt x="470748" y="6907"/>
                  </a:cubicBezTo>
                  <a:cubicBezTo>
                    <a:pt x="471100" y="8184"/>
                    <a:pt x="471005" y="9536"/>
                    <a:pt x="470471" y="10746"/>
                  </a:cubicBezTo>
                  <a:cubicBezTo>
                    <a:pt x="468995" y="15937"/>
                    <a:pt x="469433" y="21480"/>
                    <a:pt x="471710" y="26367"/>
                  </a:cubicBezTo>
                  <a:cubicBezTo>
                    <a:pt x="459804" y="24938"/>
                    <a:pt x="447897" y="33415"/>
                    <a:pt x="437610" y="23033"/>
                  </a:cubicBezTo>
                  <a:close/>
                  <a:moveTo>
                    <a:pt x="106426" y="16461"/>
                  </a:moveTo>
                  <a:cubicBezTo>
                    <a:pt x="106426" y="16461"/>
                    <a:pt x="105569" y="15508"/>
                    <a:pt x="105188" y="15508"/>
                  </a:cubicBezTo>
                  <a:cubicBezTo>
                    <a:pt x="104807" y="15508"/>
                    <a:pt x="103283" y="16175"/>
                    <a:pt x="104426" y="17413"/>
                  </a:cubicBezTo>
                  <a:cubicBezTo>
                    <a:pt x="104912" y="17613"/>
                    <a:pt x="105464" y="17613"/>
                    <a:pt x="105950" y="17413"/>
                  </a:cubicBezTo>
                  <a:cubicBezTo>
                    <a:pt x="105950" y="17413"/>
                    <a:pt x="106236" y="16937"/>
                    <a:pt x="106426" y="16461"/>
                  </a:cubicBezTo>
                  <a:close/>
                  <a:moveTo>
                    <a:pt x="208344" y="13318"/>
                  </a:moveTo>
                  <a:lnTo>
                    <a:pt x="207677" y="12270"/>
                  </a:lnTo>
                  <a:lnTo>
                    <a:pt x="206438" y="11603"/>
                  </a:lnTo>
                  <a:lnTo>
                    <a:pt x="207391" y="12556"/>
                  </a:lnTo>
                  <a:close/>
                  <a:moveTo>
                    <a:pt x="290925" y="14746"/>
                  </a:moveTo>
                  <a:cubicBezTo>
                    <a:pt x="289211" y="14175"/>
                    <a:pt x="288068" y="13508"/>
                    <a:pt x="287401" y="13698"/>
                  </a:cubicBezTo>
                  <a:cubicBezTo>
                    <a:pt x="285820" y="14127"/>
                    <a:pt x="284353" y="14908"/>
                    <a:pt x="283115" y="15985"/>
                  </a:cubicBezTo>
                  <a:cubicBezTo>
                    <a:pt x="282162" y="16842"/>
                    <a:pt x="283115" y="18175"/>
                    <a:pt x="284353" y="17794"/>
                  </a:cubicBezTo>
                  <a:cubicBezTo>
                    <a:pt x="286630" y="16966"/>
                    <a:pt x="288820" y="15946"/>
                    <a:pt x="290925" y="14746"/>
                  </a:cubicBezTo>
                  <a:close/>
                </a:path>
              </a:pathLst>
            </a:custGeom>
            <a:grpFill/>
            <a:ln w="9525" cap="flat">
              <a:noFill/>
              <a:prstDash val="solid"/>
              <a:miter/>
            </a:ln>
          </p:spPr>
          <p:txBody>
            <a:bodyPr rtlCol="0" anchor="ctr"/>
            <a:lstStyle/>
            <a:p>
              <a:endParaRPr lang="en-US"/>
            </a:p>
          </p:txBody>
        </p:sp>
        <p:sp>
          <p:nvSpPr>
            <p:cNvPr id="33" name="Freeform 32">
              <a:extLst>
                <a:ext uri="{FF2B5EF4-FFF2-40B4-BE49-F238E27FC236}">
                  <a16:creationId xmlns:a16="http://schemas.microsoft.com/office/drawing/2014/main" id="{289D4BA0-884E-0038-46C0-93DF5C8CEDFE}"/>
                </a:ext>
              </a:extLst>
            </p:cNvPr>
            <p:cNvSpPr/>
            <p:nvPr/>
          </p:nvSpPr>
          <p:spPr>
            <a:xfrm>
              <a:off x="7899476" y="2704854"/>
              <a:ext cx="265179" cy="45073"/>
            </a:xfrm>
            <a:custGeom>
              <a:avLst/>
              <a:gdLst>
                <a:gd name="connsiteX0" fmla="*/ 264973 w 265179"/>
                <a:gd name="connsiteY0" fmla="*/ 24248 h 45073"/>
                <a:gd name="connsiteX1" fmla="*/ 255448 w 265179"/>
                <a:gd name="connsiteY1" fmla="*/ 40155 h 45073"/>
                <a:gd name="connsiteX2" fmla="*/ 248590 w 265179"/>
                <a:gd name="connsiteY2" fmla="*/ 40155 h 45073"/>
                <a:gd name="connsiteX3" fmla="*/ 218967 w 265179"/>
                <a:gd name="connsiteY3" fmla="*/ 42441 h 45073"/>
                <a:gd name="connsiteX4" fmla="*/ 206584 w 265179"/>
                <a:gd name="connsiteY4" fmla="*/ 44441 h 45073"/>
                <a:gd name="connsiteX5" fmla="*/ 148672 w 265179"/>
                <a:gd name="connsiteY5" fmla="*/ 42917 h 45073"/>
                <a:gd name="connsiteX6" fmla="*/ 99142 w 265179"/>
                <a:gd name="connsiteY6" fmla="*/ 41965 h 45073"/>
                <a:gd name="connsiteX7" fmla="*/ 57614 w 265179"/>
                <a:gd name="connsiteY7" fmla="*/ 39679 h 45073"/>
                <a:gd name="connsiteX8" fmla="*/ 11131 w 265179"/>
                <a:gd name="connsiteY8" fmla="*/ 35488 h 45073"/>
                <a:gd name="connsiteX9" fmla="*/ 82 w 265179"/>
                <a:gd name="connsiteY9" fmla="*/ 21867 h 45073"/>
                <a:gd name="connsiteX10" fmla="*/ 10084 w 265179"/>
                <a:gd name="connsiteY10" fmla="*/ 13771 h 45073"/>
                <a:gd name="connsiteX11" fmla="*/ 44469 w 265179"/>
                <a:gd name="connsiteY11" fmla="*/ 15771 h 45073"/>
                <a:gd name="connsiteX12" fmla="*/ 70282 w 265179"/>
                <a:gd name="connsiteY12" fmla="*/ 15200 h 45073"/>
                <a:gd name="connsiteX13" fmla="*/ 75520 w 265179"/>
                <a:gd name="connsiteY13" fmla="*/ 14247 h 45073"/>
                <a:gd name="connsiteX14" fmla="*/ 95618 w 265179"/>
                <a:gd name="connsiteY14" fmla="*/ 13676 h 45073"/>
                <a:gd name="connsiteX15" fmla="*/ 86665 w 265179"/>
                <a:gd name="connsiteY15" fmla="*/ 8913 h 45073"/>
                <a:gd name="connsiteX16" fmla="*/ 21418 w 265179"/>
                <a:gd name="connsiteY16" fmla="*/ 7960 h 45073"/>
                <a:gd name="connsiteX17" fmla="*/ 6369 w 265179"/>
                <a:gd name="connsiteY17" fmla="*/ 7960 h 45073"/>
                <a:gd name="connsiteX18" fmla="*/ 749 w 265179"/>
                <a:gd name="connsiteY18" fmla="*/ 4627 h 45073"/>
                <a:gd name="connsiteX19" fmla="*/ 7131 w 265179"/>
                <a:gd name="connsiteY19" fmla="*/ 245 h 45073"/>
                <a:gd name="connsiteX20" fmla="*/ 12751 w 265179"/>
                <a:gd name="connsiteY20" fmla="*/ 245 h 45073"/>
                <a:gd name="connsiteX21" fmla="*/ 114573 w 265179"/>
                <a:gd name="connsiteY21" fmla="*/ 3484 h 45073"/>
                <a:gd name="connsiteX22" fmla="*/ 148196 w 265179"/>
                <a:gd name="connsiteY22" fmla="*/ 3484 h 45073"/>
                <a:gd name="connsiteX23" fmla="*/ 155149 w 265179"/>
                <a:gd name="connsiteY23" fmla="*/ 7484 h 45073"/>
                <a:gd name="connsiteX24" fmla="*/ 148101 w 265179"/>
                <a:gd name="connsiteY24" fmla="*/ 10818 h 45073"/>
                <a:gd name="connsiteX25" fmla="*/ 113430 w 265179"/>
                <a:gd name="connsiteY25" fmla="*/ 8627 h 45073"/>
                <a:gd name="connsiteX26" fmla="*/ 97333 w 265179"/>
                <a:gd name="connsiteY26" fmla="*/ 14818 h 45073"/>
                <a:gd name="connsiteX27" fmla="*/ 107334 w 265179"/>
                <a:gd name="connsiteY27" fmla="*/ 18628 h 45073"/>
                <a:gd name="connsiteX28" fmla="*/ 145434 w 265179"/>
                <a:gd name="connsiteY28" fmla="*/ 19676 h 45073"/>
                <a:gd name="connsiteX29" fmla="*/ 165341 w 265179"/>
                <a:gd name="connsiteY29" fmla="*/ 18724 h 45073"/>
                <a:gd name="connsiteX30" fmla="*/ 199917 w 265179"/>
                <a:gd name="connsiteY30" fmla="*/ 21772 h 45073"/>
                <a:gd name="connsiteX31" fmla="*/ 220491 w 265179"/>
                <a:gd name="connsiteY31" fmla="*/ 15390 h 45073"/>
                <a:gd name="connsiteX32" fmla="*/ 187249 w 265179"/>
                <a:gd name="connsiteY32" fmla="*/ 9961 h 45073"/>
                <a:gd name="connsiteX33" fmla="*/ 222015 w 265179"/>
                <a:gd name="connsiteY33" fmla="*/ 13676 h 45073"/>
                <a:gd name="connsiteX34" fmla="*/ 225063 w 265179"/>
                <a:gd name="connsiteY34" fmla="*/ 14342 h 45073"/>
                <a:gd name="connsiteX35" fmla="*/ 225825 w 265179"/>
                <a:gd name="connsiteY35" fmla="*/ 13199 h 45073"/>
                <a:gd name="connsiteX36" fmla="*/ 225253 w 265179"/>
                <a:gd name="connsiteY36" fmla="*/ 14533 h 45073"/>
                <a:gd name="connsiteX37" fmla="*/ 230206 w 265179"/>
                <a:gd name="connsiteY37" fmla="*/ 24058 h 45073"/>
                <a:gd name="connsiteX38" fmla="*/ 246589 w 265179"/>
                <a:gd name="connsiteY38" fmla="*/ 24820 h 45073"/>
                <a:gd name="connsiteX39" fmla="*/ 251542 w 265179"/>
                <a:gd name="connsiteY39" fmla="*/ 17676 h 45073"/>
                <a:gd name="connsiteX40" fmla="*/ 264973 w 265179"/>
                <a:gd name="connsiteY40" fmla="*/ 24248 h 45073"/>
                <a:gd name="connsiteX41" fmla="*/ 33610 w 265179"/>
                <a:gd name="connsiteY41" fmla="*/ 29201 h 45073"/>
                <a:gd name="connsiteX42" fmla="*/ 32944 w 265179"/>
                <a:gd name="connsiteY42" fmla="*/ 28058 h 45073"/>
                <a:gd name="connsiteX43" fmla="*/ 31801 w 265179"/>
                <a:gd name="connsiteY43" fmla="*/ 27487 h 45073"/>
                <a:gd name="connsiteX44" fmla="*/ 32658 w 265179"/>
                <a:gd name="connsiteY44" fmla="*/ 28344 h 45073"/>
                <a:gd name="connsiteX45" fmla="*/ 101333 w 265179"/>
                <a:gd name="connsiteY45" fmla="*/ 30249 h 45073"/>
                <a:gd name="connsiteX46" fmla="*/ 100285 w 265179"/>
                <a:gd name="connsiteY46" fmla="*/ 29677 h 45073"/>
                <a:gd name="connsiteX47" fmla="*/ 100285 w 265179"/>
                <a:gd name="connsiteY47" fmla="*/ 30439 h 45073"/>
                <a:gd name="connsiteX48" fmla="*/ 196583 w 265179"/>
                <a:gd name="connsiteY48" fmla="*/ 35869 h 45073"/>
                <a:gd name="connsiteX49" fmla="*/ 196583 w 265179"/>
                <a:gd name="connsiteY49" fmla="*/ 34726 h 45073"/>
                <a:gd name="connsiteX50" fmla="*/ 196012 w 265179"/>
                <a:gd name="connsiteY50" fmla="*/ 35678 h 45073"/>
                <a:gd name="connsiteX51" fmla="*/ 256305 w 265179"/>
                <a:gd name="connsiteY51" fmla="*/ 28344 h 45073"/>
                <a:gd name="connsiteX52" fmla="*/ 255257 w 265179"/>
                <a:gd name="connsiteY52" fmla="*/ 28820 h 45073"/>
                <a:gd name="connsiteX53" fmla="*/ 254495 w 265179"/>
                <a:gd name="connsiteY53" fmla="*/ 31868 h 45073"/>
                <a:gd name="connsiteX54" fmla="*/ 253543 w 265179"/>
                <a:gd name="connsiteY54" fmla="*/ 32726 h 45073"/>
                <a:gd name="connsiteX55" fmla="*/ 254686 w 265179"/>
                <a:gd name="connsiteY55" fmla="*/ 32059 h 45073"/>
                <a:gd name="connsiteX56" fmla="*/ 256781 w 265179"/>
                <a:gd name="connsiteY56" fmla="*/ 28820 h 45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65179" h="45073">
                  <a:moveTo>
                    <a:pt x="264973" y="24248"/>
                  </a:moveTo>
                  <a:cubicBezTo>
                    <a:pt x="266306" y="31106"/>
                    <a:pt x="260972" y="36059"/>
                    <a:pt x="255448" y="40155"/>
                  </a:cubicBezTo>
                  <a:cubicBezTo>
                    <a:pt x="253390" y="41593"/>
                    <a:pt x="250647" y="41593"/>
                    <a:pt x="248590" y="40155"/>
                  </a:cubicBezTo>
                  <a:cubicBezTo>
                    <a:pt x="238112" y="34440"/>
                    <a:pt x="228111" y="31964"/>
                    <a:pt x="218967" y="42441"/>
                  </a:cubicBezTo>
                  <a:cubicBezTo>
                    <a:pt x="215824" y="46060"/>
                    <a:pt x="210394" y="45108"/>
                    <a:pt x="206584" y="44441"/>
                  </a:cubicBezTo>
                  <a:cubicBezTo>
                    <a:pt x="187353" y="42365"/>
                    <a:pt x="167989" y="41850"/>
                    <a:pt x="148672" y="42917"/>
                  </a:cubicBezTo>
                  <a:cubicBezTo>
                    <a:pt x="132099" y="42917"/>
                    <a:pt x="115716" y="37964"/>
                    <a:pt x="99142" y="41965"/>
                  </a:cubicBezTo>
                  <a:cubicBezTo>
                    <a:pt x="86093" y="30821"/>
                    <a:pt x="71329" y="39584"/>
                    <a:pt x="57614" y="39679"/>
                  </a:cubicBezTo>
                  <a:cubicBezTo>
                    <a:pt x="41802" y="39679"/>
                    <a:pt x="26848" y="35583"/>
                    <a:pt x="11131" y="35488"/>
                  </a:cubicBezTo>
                  <a:cubicBezTo>
                    <a:pt x="1606" y="35488"/>
                    <a:pt x="940" y="27868"/>
                    <a:pt x="82" y="21867"/>
                  </a:cubicBezTo>
                  <a:cubicBezTo>
                    <a:pt x="-775" y="15866"/>
                    <a:pt x="5226" y="15104"/>
                    <a:pt x="10084" y="13771"/>
                  </a:cubicBezTo>
                  <a:cubicBezTo>
                    <a:pt x="21799" y="10723"/>
                    <a:pt x="32944" y="15581"/>
                    <a:pt x="44469" y="15771"/>
                  </a:cubicBezTo>
                  <a:cubicBezTo>
                    <a:pt x="53051" y="16962"/>
                    <a:pt x="61766" y="16771"/>
                    <a:pt x="70282" y="15200"/>
                  </a:cubicBezTo>
                  <a:cubicBezTo>
                    <a:pt x="71996" y="14723"/>
                    <a:pt x="75044" y="13676"/>
                    <a:pt x="75520" y="14247"/>
                  </a:cubicBezTo>
                  <a:cubicBezTo>
                    <a:pt x="82759" y="23201"/>
                    <a:pt x="89046" y="15009"/>
                    <a:pt x="95618" y="13676"/>
                  </a:cubicBezTo>
                  <a:cubicBezTo>
                    <a:pt x="93951" y="10351"/>
                    <a:pt x="90360" y="8437"/>
                    <a:pt x="86665" y="8913"/>
                  </a:cubicBezTo>
                  <a:cubicBezTo>
                    <a:pt x="64948" y="8913"/>
                    <a:pt x="43135" y="8246"/>
                    <a:pt x="21418" y="7960"/>
                  </a:cubicBezTo>
                  <a:cubicBezTo>
                    <a:pt x="16370" y="7960"/>
                    <a:pt x="11417" y="7960"/>
                    <a:pt x="6369" y="7960"/>
                  </a:cubicBezTo>
                  <a:cubicBezTo>
                    <a:pt x="3988" y="7960"/>
                    <a:pt x="1035" y="7389"/>
                    <a:pt x="749" y="4627"/>
                  </a:cubicBezTo>
                  <a:cubicBezTo>
                    <a:pt x="749" y="436"/>
                    <a:pt x="4273" y="722"/>
                    <a:pt x="7131" y="245"/>
                  </a:cubicBezTo>
                  <a:cubicBezTo>
                    <a:pt x="9989" y="-231"/>
                    <a:pt x="10846" y="245"/>
                    <a:pt x="12751" y="245"/>
                  </a:cubicBezTo>
                  <a:cubicBezTo>
                    <a:pt x="46726" y="-536"/>
                    <a:pt x="80721" y="550"/>
                    <a:pt x="114573" y="3484"/>
                  </a:cubicBezTo>
                  <a:cubicBezTo>
                    <a:pt x="125717" y="4341"/>
                    <a:pt x="136957" y="3484"/>
                    <a:pt x="148196" y="3484"/>
                  </a:cubicBezTo>
                  <a:cubicBezTo>
                    <a:pt x="151149" y="3484"/>
                    <a:pt x="155245" y="3484"/>
                    <a:pt x="155149" y="7484"/>
                  </a:cubicBezTo>
                  <a:cubicBezTo>
                    <a:pt x="155054" y="11485"/>
                    <a:pt x="151244" y="11009"/>
                    <a:pt x="148101" y="10818"/>
                  </a:cubicBezTo>
                  <a:cubicBezTo>
                    <a:pt x="136481" y="10151"/>
                    <a:pt x="124860" y="10151"/>
                    <a:pt x="113430" y="8627"/>
                  </a:cubicBezTo>
                  <a:cubicBezTo>
                    <a:pt x="107324" y="7513"/>
                    <a:pt x="101114" y="9904"/>
                    <a:pt x="97333" y="14818"/>
                  </a:cubicBezTo>
                  <a:cubicBezTo>
                    <a:pt x="98095" y="21772"/>
                    <a:pt x="103810" y="18914"/>
                    <a:pt x="107334" y="18628"/>
                  </a:cubicBezTo>
                  <a:cubicBezTo>
                    <a:pt x="120002" y="17771"/>
                    <a:pt x="132385" y="13009"/>
                    <a:pt x="145434" y="19676"/>
                  </a:cubicBezTo>
                  <a:cubicBezTo>
                    <a:pt x="151339" y="22629"/>
                    <a:pt x="158007" y="17485"/>
                    <a:pt x="165341" y="18724"/>
                  </a:cubicBezTo>
                  <a:cubicBezTo>
                    <a:pt x="176581" y="20629"/>
                    <a:pt x="188296" y="19200"/>
                    <a:pt x="199917" y="21772"/>
                  </a:cubicBezTo>
                  <a:cubicBezTo>
                    <a:pt x="207356" y="22553"/>
                    <a:pt x="214795" y="20248"/>
                    <a:pt x="220491" y="15390"/>
                  </a:cubicBezTo>
                  <a:cubicBezTo>
                    <a:pt x="209442" y="13580"/>
                    <a:pt x="196774" y="19867"/>
                    <a:pt x="187249" y="9961"/>
                  </a:cubicBezTo>
                  <a:cubicBezTo>
                    <a:pt x="203060" y="4817"/>
                    <a:pt x="206299" y="5198"/>
                    <a:pt x="222015" y="13676"/>
                  </a:cubicBezTo>
                  <a:lnTo>
                    <a:pt x="225063" y="14342"/>
                  </a:lnTo>
                  <a:cubicBezTo>
                    <a:pt x="225063" y="14342"/>
                    <a:pt x="225634" y="13199"/>
                    <a:pt x="225825" y="13199"/>
                  </a:cubicBezTo>
                  <a:cubicBezTo>
                    <a:pt x="226015" y="13199"/>
                    <a:pt x="226682" y="13866"/>
                    <a:pt x="225253" y="14533"/>
                  </a:cubicBezTo>
                  <a:cubicBezTo>
                    <a:pt x="225253" y="18343"/>
                    <a:pt x="221443" y="24058"/>
                    <a:pt x="230206" y="24058"/>
                  </a:cubicBezTo>
                  <a:cubicBezTo>
                    <a:pt x="235731" y="24058"/>
                    <a:pt x="241160" y="24058"/>
                    <a:pt x="246589" y="24820"/>
                  </a:cubicBezTo>
                  <a:cubicBezTo>
                    <a:pt x="252019" y="25582"/>
                    <a:pt x="250781" y="20629"/>
                    <a:pt x="251542" y="17676"/>
                  </a:cubicBezTo>
                  <a:cubicBezTo>
                    <a:pt x="257162" y="17676"/>
                    <a:pt x="263449" y="18057"/>
                    <a:pt x="264973" y="24248"/>
                  </a:cubicBezTo>
                  <a:close/>
                  <a:moveTo>
                    <a:pt x="33610" y="29201"/>
                  </a:moveTo>
                  <a:lnTo>
                    <a:pt x="32944" y="28058"/>
                  </a:lnTo>
                  <a:lnTo>
                    <a:pt x="31801" y="27487"/>
                  </a:lnTo>
                  <a:lnTo>
                    <a:pt x="32658" y="28344"/>
                  </a:lnTo>
                  <a:close/>
                  <a:moveTo>
                    <a:pt x="101333" y="30249"/>
                  </a:moveTo>
                  <a:lnTo>
                    <a:pt x="100285" y="29677"/>
                  </a:lnTo>
                  <a:lnTo>
                    <a:pt x="100285" y="30439"/>
                  </a:lnTo>
                  <a:close/>
                  <a:moveTo>
                    <a:pt x="196583" y="35869"/>
                  </a:moveTo>
                  <a:lnTo>
                    <a:pt x="196583" y="34726"/>
                  </a:lnTo>
                  <a:lnTo>
                    <a:pt x="196012" y="35678"/>
                  </a:lnTo>
                  <a:close/>
                  <a:moveTo>
                    <a:pt x="256305" y="28344"/>
                  </a:moveTo>
                  <a:cubicBezTo>
                    <a:pt x="256305" y="28344"/>
                    <a:pt x="255352" y="28344"/>
                    <a:pt x="255257" y="28820"/>
                  </a:cubicBezTo>
                  <a:cubicBezTo>
                    <a:pt x="255162" y="29297"/>
                    <a:pt x="254781" y="30821"/>
                    <a:pt x="254495" y="31868"/>
                  </a:cubicBezTo>
                  <a:lnTo>
                    <a:pt x="253543" y="32726"/>
                  </a:lnTo>
                  <a:lnTo>
                    <a:pt x="254686" y="32059"/>
                  </a:lnTo>
                  <a:cubicBezTo>
                    <a:pt x="256114" y="30916"/>
                    <a:pt x="257829" y="30154"/>
                    <a:pt x="256781" y="28820"/>
                  </a:cubicBezTo>
                  <a:close/>
                </a:path>
              </a:pathLst>
            </a:custGeom>
            <a:grpFill/>
            <a:ln w="9525" cap="flat">
              <a:noFill/>
              <a:prstDash val="solid"/>
              <a:miter/>
            </a:ln>
          </p:spPr>
          <p:txBody>
            <a:bodyPr rtlCol="0" anchor="ctr"/>
            <a:lstStyle/>
            <a:p>
              <a:endParaRPr lang="en-US"/>
            </a:p>
          </p:txBody>
        </p:sp>
        <p:sp>
          <p:nvSpPr>
            <p:cNvPr id="34" name="Freeform 33">
              <a:extLst>
                <a:ext uri="{FF2B5EF4-FFF2-40B4-BE49-F238E27FC236}">
                  <a16:creationId xmlns:a16="http://schemas.microsoft.com/office/drawing/2014/main" id="{77B827F0-1EE2-63F2-148F-42E20141DC03}"/>
                </a:ext>
              </a:extLst>
            </p:cNvPr>
            <p:cNvSpPr/>
            <p:nvPr/>
          </p:nvSpPr>
          <p:spPr>
            <a:xfrm>
              <a:off x="6245679" y="2723828"/>
              <a:ext cx="262976" cy="23844"/>
            </a:xfrm>
            <a:custGeom>
              <a:avLst/>
              <a:gdLst>
                <a:gd name="connsiteX0" fmla="*/ 258467 w 262976"/>
                <a:gd name="connsiteY0" fmla="*/ 322 h 23844"/>
                <a:gd name="connsiteX1" fmla="*/ 246084 w 262976"/>
                <a:gd name="connsiteY1" fmla="*/ 5846 h 23844"/>
                <a:gd name="connsiteX2" fmla="*/ 225415 w 262976"/>
                <a:gd name="connsiteY2" fmla="*/ 7275 h 23844"/>
                <a:gd name="connsiteX3" fmla="*/ 202269 w 262976"/>
                <a:gd name="connsiteY3" fmla="*/ 5370 h 23844"/>
                <a:gd name="connsiteX4" fmla="*/ 194173 w 262976"/>
                <a:gd name="connsiteY4" fmla="*/ 5370 h 23844"/>
                <a:gd name="connsiteX5" fmla="*/ 150358 w 262976"/>
                <a:gd name="connsiteY5" fmla="*/ 6799 h 23844"/>
                <a:gd name="connsiteX6" fmla="*/ 154454 w 262976"/>
                <a:gd name="connsiteY6" fmla="*/ 4037 h 23844"/>
                <a:gd name="connsiteX7" fmla="*/ 148834 w 262976"/>
                <a:gd name="connsiteY7" fmla="*/ 5084 h 23844"/>
                <a:gd name="connsiteX8" fmla="*/ 130832 w 262976"/>
                <a:gd name="connsiteY8" fmla="*/ 4132 h 23844"/>
                <a:gd name="connsiteX9" fmla="*/ 116735 w 262976"/>
                <a:gd name="connsiteY9" fmla="*/ 893 h 23844"/>
                <a:gd name="connsiteX10" fmla="*/ 111782 w 262976"/>
                <a:gd name="connsiteY10" fmla="*/ 893 h 23844"/>
                <a:gd name="connsiteX11" fmla="*/ 106734 w 262976"/>
                <a:gd name="connsiteY11" fmla="*/ 7561 h 23844"/>
                <a:gd name="connsiteX12" fmla="*/ 99494 w 262976"/>
                <a:gd name="connsiteY12" fmla="*/ 2989 h 23844"/>
                <a:gd name="connsiteX13" fmla="*/ 73586 w 262976"/>
                <a:gd name="connsiteY13" fmla="*/ 1941 h 23844"/>
                <a:gd name="connsiteX14" fmla="*/ 30534 w 262976"/>
                <a:gd name="connsiteY14" fmla="*/ 1941 h 23844"/>
                <a:gd name="connsiteX15" fmla="*/ 3006 w 262976"/>
                <a:gd name="connsiteY15" fmla="*/ 5084 h 23844"/>
                <a:gd name="connsiteX16" fmla="*/ 1196 w 262976"/>
                <a:gd name="connsiteY16" fmla="*/ 5084 h 23844"/>
                <a:gd name="connsiteX17" fmla="*/ 1959 w 262976"/>
                <a:gd name="connsiteY17" fmla="*/ 6132 h 23844"/>
                <a:gd name="connsiteX18" fmla="*/ 9102 w 262976"/>
                <a:gd name="connsiteY18" fmla="*/ 22706 h 23844"/>
                <a:gd name="connsiteX19" fmla="*/ 24056 w 262976"/>
                <a:gd name="connsiteY19" fmla="*/ 23753 h 23844"/>
                <a:gd name="connsiteX20" fmla="*/ 105686 w 262976"/>
                <a:gd name="connsiteY20" fmla="*/ 21563 h 23844"/>
                <a:gd name="connsiteX21" fmla="*/ 194078 w 262976"/>
                <a:gd name="connsiteY21" fmla="*/ 22325 h 23844"/>
                <a:gd name="connsiteX22" fmla="*/ 253895 w 262976"/>
                <a:gd name="connsiteY22" fmla="*/ 19086 h 23844"/>
                <a:gd name="connsiteX23" fmla="*/ 262848 w 262976"/>
                <a:gd name="connsiteY23" fmla="*/ 9561 h 23844"/>
                <a:gd name="connsiteX24" fmla="*/ 258467 w 262976"/>
                <a:gd name="connsiteY24" fmla="*/ 322 h 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62976" h="23844">
                  <a:moveTo>
                    <a:pt x="258467" y="322"/>
                  </a:moveTo>
                  <a:cubicBezTo>
                    <a:pt x="255228" y="3179"/>
                    <a:pt x="255800" y="11847"/>
                    <a:pt x="246084" y="5846"/>
                  </a:cubicBezTo>
                  <a:cubicBezTo>
                    <a:pt x="239474" y="2398"/>
                    <a:pt x="231482" y="2951"/>
                    <a:pt x="225415" y="7275"/>
                  </a:cubicBezTo>
                  <a:cubicBezTo>
                    <a:pt x="220748" y="10228"/>
                    <a:pt x="209127" y="15467"/>
                    <a:pt x="202269" y="5370"/>
                  </a:cubicBezTo>
                  <a:cubicBezTo>
                    <a:pt x="200078" y="2132"/>
                    <a:pt x="197316" y="4132"/>
                    <a:pt x="194173" y="5370"/>
                  </a:cubicBezTo>
                  <a:cubicBezTo>
                    <a:pt x="180000" y="9980"/>
                    <a:pt x="164807" y="10475"/>
                    <a:pt x="150358" y="6799"/>
                  </a:cubicBezTo>
                  <a:lnTo>
                    <a:pt x="154454" y="4037"/>
                  </a:lnTo>
                  <a:cubicBezTo>
                    <a:pt x="151882" y="1465"/>
                    <a:pt x="150358" y="3275"/>
                    <a:pt x="148834" y="5084"/>
                  </a:cubicBezTo>
                  <a:cubicBezTo>
                    <a:pt x="142833" y="4037"/>
                    <a:pt x="137023" y="1179"/>
                    <a:pt x="130832" y="4132"/>
                  </a:cubicBezTo>
                  <a:cubicBezTo>
                    <a:pt x="124640" y="7085"/>
                    <a:pt x="119021" y="11657"/>
                    <a:pt x="116735" y="893"/>
                  </a:cubicBezTo>
                  <a:cubicBezTo>
                    <a:pt x="116735" y="-345"/>
                    <a:pt x="113592" y="-250"/>
                    <a:pt x="111782" y="893"/>
                  </a:cubicBezTo>
                  <a:cubicBezTo>
                    <a:pt x="109972" y="2036"/>
                    <a:pt x="108734" y="6608"/>
                    <a:pt x="106734" y="7561"/>
                  </a:cubicBezTo>
                  <a:cubicBezTo>
                    <a:pt x="103304" y="9180"/>
                    <a:pt x="104257" y="1941"/>
                    <a:pt x="99494" y="2989"/>
                  </a:cubicBezTo>
                  <a:cubicBezTo>
                    <a:pt x="90827" y="4894"/>
                    <a:pt x="81873" y="10037"/>
                    <a:pt x="73586" y="1941"/>
                  </a:cubicBezTo>
                  <a:cubicBezTo>
                    <a:pt x="59375" y="4799"/>
                    <a:pt x="44745" y="4799"/>
                    <a:pt x="30534" y="1941"/>
                  </a:cubicBezTo>
                  <a:cubicBezTo>
                    <a:pt x="21265" y="1836"/>
                    <a:pt x="12017" y="2894"/>
                    <a:pt x="3006" y="5084"/>
                  </a:cubicBezTo>
                  <a:cubicBezTo>
                    <a:pt x="2054" y="4132"/>
                    <a:pt x="1292" y="4132"/>
                    <a:pt x="1196" y="5084"/>
                  </a:cubicBezTo>
                  <a:cubicBezTo>
                    <a:pt x="1101" y="6037"/>
                    <a:pt x="1673" y="5751"/>
                    <a:pt x="1959" y="6132"/>
                  </a:cubicBezTo>
                  <a:cubicBezTo>
                    <a:pt x="-1756" y="17372"/>
                    <a:pt x="-613" y="20515"/>
                    <a:pt x="9102" y="22706"/>
                  </a:cubicBezTo>
                  <a:cubicBezTo>
                    <a:pt x="14027" y="23677"/>
                    <a:pt x="19046" y="24030"/>
                    <a:pt x="24056" y="23753"/>
                  </a:cubicBezTo>
                  <a:cubicBezTo>
                    <a:pt x="51203" y="23182"/>
                    <a:pt x="78444" y="22039"/>
                    <a:pt x="105686" y="21563"/>
                  </a:cubicBezTo>
                  <a:cubicBezTo>
                    <a:pt x="135118" y="21563"/>
                    <a:pt x="164550" y="22896"/>
                    <a:pt x="194078" y="22325"/>
                  </a:cubicBezTo>
                  <a:cubicBezTo>
                    <a:pt x="214176" y="22325"/>
                    <a:pt x="233987" y="19658"/>
                    <a:pt x="253895" y="19086"/>
                  </a:cubicBezTo>
                  <a:cubicBezTo>
                    <a:pt x="262372" y="19086"/>
                    <a:pt x="263420" y="15371"/>
                    <a:pt x="262848" y="9561"/>
                  </a:cubicBezTo>
                  <a:cubicBezTo>
                    <a:pt x="262467" y="6513"/>
                    <a:pt x="263229" y="2513"/>
                    <a:pt x="258467" y="322"/>
                  </a:cubicBezTo>
                  <a:close/>
                </a:path>
              </a:pathLst>
            </a:custGeom>
            <a:grpFill/>
            <a:ln w="9525" cap="flat">
              <a:noFill/>
              <a:prstDash val="solid"/>
              <a:miter/>
            </a:ln>
          </p:spPr>
          <p:txBody>
            <a:bodyPr rtlCol="0" anchor="ctr"/>
            <a:lstStyle/>
            <a:p>
              <a:endParaRPr lang="en-US"/>
            </a:p>
          </p:txBody>
        </p:sp>
        <p:sp>
          <p:nvSpPr>
            <p:cNvPr id="35" name="Freeform 34">
              <a:extLst>
                <a:ext uri="{FF2B5EF4-FFF2-40B4-BE49-F238E27FC236}">
                  <a16:creationId xmlns:a16="http://schemas.microsoft.com/office/drawing/2014/main" id="{596A9334-3B8E-B868-39C8-BFC519D5C1E5}"/>
                </a:ext>
              </a:extLst>
            </p:cNvPr>
            <p:cNvSpPr/>
            <p:nvPr/>
          </p:nvSpPr>
          <p:spPr>
            <a:xfrm>
              <a:off x="7269216" y="2716720"/>
              <a:ext cx="146373" cy="30121"/>
            </a:xfrm>
            <a:custGeom>
              <a:avLst/>
              <a:gdLst>
                <a:gd name="connsiteX0" fmla="*/ 131708 w 146373"/>
                <a:gd name="connsiteY0" fmla="*/ 16288 h 30121"/>
                <a:gd name="connsiteX1" fmla="*/ 137509 w 146373"/>
                <a:gd name="connsiteY1" fmla="*/ 23889 h 30121"/>
                <a:gd name="connsiteX2" fmla="*/ 141233 w 146373"/>
                <a:gd name="connsiteY2" fmla="*/ 23336 h 30121"/>
                <a:gd name="connsiteX3" fmla="*/ 145520 w 146373"/>
                <a:gd name="connsiteY3" fmla="*/ 8192 h 30121"/>
                <a:gd name="connsiteX4" fmla="*/ 139138 w 146373"/>
                <a:gd name="connsiteY4" fmla="*/ 2000 h 30121"/>
                <a:gd name="connsiteX5" fmla="*/ 101609 w 146373"/>
                <a:gd name="connsiteY5" fmla="*/ 0 h 30121"/>
                <a:gd name="connsiteX6" fmla="*/ 97037 w 146373"/>
                <a:gd name="connsiteY6" fmla="*/ 2286 h 30121"/>
                <a:gd name="connsiteX7" fmla="*/ 86655 w 146373"/>
                <a:gd name="connsiteY7" fmla="*/ 4763 h 30121"/>
                <a:gd name="connsiteX8" fmla="*/ 15694 w 146373"/>
                <a:gd name="connsiteY8" fmla="*/ 6191 h 30121"/>
                <a:gd name="connsiteX9" fmla="*/ 4740 w 146373"/>
                <a:gd name="connsiteY9" fmla="*/ 12192 h 30121"/>
                <a:gd name="connsiteX10" fmla="*/ 1787 w 146373"/>
                <a:gd name="connsiteY10" fmla="*/ 8192 h 30121"/>
                <a:gd name="connsiteX11" fmla="*/ 2835 w 146373"/>
                <a:gd name="connsiteY11" fmla="*/ 13525 h 30121"/>
                <a:gd name="connsiteX12" fmla="*/ 5026 w 146373"/>
                <a:gd name="connsiteY12" fmla="*/ 26289 h 30121"/>
                <a:gd name="connsiteX13" fmla="*/ 37220 w 146373"/>
                <a:gd name="connsiteY13" fmla="*/ 19907 h 30121"/>
                <a:gd name="connsiteX14" fmla="*/ 26933 w 146373"/>
                <a:gd name="connsiteY14" fmla="*/ 14383 h 30121"/>
                <a:gd name="connsiteX15" fmla="*/ 40554 w 146373"/>
                <a:gd name="connsiteY15" fmla="*/ 15812 h 30121"/>
                <a:gd name="connsiteX16" fmla="*/ 37792 w 146373"/>
                <a:gd name="connsiteY16" fmla="*/ 20193 h 30121"/>
                <a:gd name="connsiteX17" fmla="*/ 45983 w 146373"/>
                <a:gd name="connsiteY17" fmla="*/ 29242 h 30121"/>
                <a:gd name="connsiteX18" fmla="*/ 82655 w 146373"/>
                <a:gd name="connsiteY18" fmla="*/ 11811 h 30121"/>
                <a:gd name="connsiteX19" fmla="*/ 98371 w 146373"/>
                <a:gd name="connsiteY19" fmla="*/ 26765 h 30121"/>
                <a:gd name="connsiteX20" fmla="*/ 131137 w 146373"/>
                <a:gd name="connsiteY20" fmla="*/ 15907 h 30121"/>
                <a:gd name="connsiteX21" fmla="*/ 132851 w 146373"/>
                <a:gd name="connsiteY21" fmla="*/ 13049 h 30121"/>
                <a:gd name="connsiteX22" fmla="*/ 131708 w 146373"/>
                <a:gd name="connsiteY22" fmla="*/ 16288 h 30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6373" h="30121">
                  <a:moveTo>
                    <a:pt x="131708" y="16288"/>
                  </a:moveTo>
                  <a:cubicBezTo>
                    <a:pt x="131213" y="19993"/>
                    <a:pt x="133804" y="23393"/>
                    <a:pt x="137509" y="23889"/>
                  </a:cubicBezTo>
                  <a:cubicBezTo>
                    <a:pt x="138776" y="24060"/>
                    <a:pt x="140071" y="23870"/>
                    <a:pt x="141233" y="23336"/>
                  </a:cubicBezTo>
                  <a:cubicBezTo>
                    <a:pt x="150187" y="20669"/>
                    <a:pt x="142567" y="13145"/>
                    <a:pt x="145520" y="8192"/>
                  </a:cubicBezTo>
                  <a:cubicBezTo>
                    <a:pt x="148472" y="3238"/>
                    <a:pt x="143138" y="2667"/>
                    <a:pt x="139138" y="2000"/>
                  </a:cubicBezTo>
                  <a:cubicBezTo>
                    <a:pt x="126755" y="95"/>
                    <a:pt x="113706" y="8477"/>
                    <a:pt x="101609" y="0"/>
                  </a:cubicBezTo>
                  <a:cubicBezTo>
                    <a:pt x="101038" y="0"/>
                    <a:pt x="98275" y="1143"/>
                    <a:pt x="97037" y="2286"/>
                  </a:cubicBezTo>
                  <a:cubicBezTo>
                    <a:pt x="94189" y="4763"/>
                    <a:pt x="90312" y="5686"/>
                    <a:pt x="86655" y="4763"/>
                  </a:cubicBezTo>
                  <a:cubicBezTo>
                    <a:pt x="62842" y="667"/>
                    <a:pt x="39030" y="8192"/>
                    <a:pt x="15694" y="6191"/>
                  </a:cubicBezTo>
                  <a:cubicBezTo>
                    <a:pt x="10646" y="5715"/>
                    <a:pt x="8645" y="10573"/>
                    <a:pt x="4740" y="12192"/>
                  </a:cubicBezTo>
                  <a:lnTo>
                    <a:pt x="1787" y="8192"/>
                  </a:lnTo>
                  <a:cubicBezTo>
                    <a:pt x="-1070" y="10478"/>
                    <a:pt x="1121" y="12001"/>
                    <a:pt x="2835" y="13525"/>
                  </a:cubicBezTo>
                  <a:cubicBezTo>
                    <a:pt x="-404" y="18479"/>
                    <a:pt x="-2213" y="25051"/>
                    <a:pt x="5026" y="26289"/>
                  </a:cubicBezTo>
                  <a:cubicBezTo>
                    <a:pt x="16075" y="28194"/>
                    <a:pt x="28743" y="31528"/>
                    <a:pt x="37220" y="19907"/>
                  </a:cubicBezTo>
                  <a:cubicBezTo>
                    <a:pt x="35411" y="15621"/>
                    <a:pt x="30076" y="16954"/>
                    <a:pt x="26933" y="14383"/>
                  </a:cubicBezTo>
                  <a:cubicBezTo>
                    <a:pt x="31381" y="12249"/>
                    <a:pt x="36649" y="12802"/>
                    <a:pt x="40554" y="15812"/>
                  </a:cubicBezTo>
                  <a:cubicBezTo>
                    <a:pt x="43602" y="18669"/>
                    <a:pt x="39316" y="19050"/>
                    <a:pt x="37792" y="20193"/>
                  </a:cubicBezTo>
                  <a:cubicBezTo>
                    <a:pt x="36363" y="26575"/>
                    <a:pt x="39411" y="32385"/>
                    <a:pt x="45983" y="29242"/>
                  </a:cubicBezTo>
                  <a:cubicBezTo>
                    <a:pt x="58080" y="23431"/>
                    <a:pt x="75415" y="29813"/>
                    <a:pt x="82655" y="11811"/>
                  </a:cubicBezTo>
                  <a:cubicBezTo>
                    <a:pt x="85226" y="27718"/>
                    <a:pt x="85703" y="28480"/>
                    <a:pt x="98371" y="26765"/>
                  </a:cubicBezTo>
                  <a:cubicBezTo>
                    <a:pt x="110115" y="26413"/>
                    <a:pt x="121507" y="22641"/>
                    <a:pt x="131137" y="15907"/>
                  </a:cubicBezTo>
                  <a:lnTo>
                    <a:pt x="132851" y="13049"/>
                  </a:lnTo>
                  <a:cubicBezTo>
                    <a:pt x="135137" y="14954"/>
                    <a:pt x="132375" y="15240"/>
                    <a:pt x="131708" y="16288"/>
                  </a:cubicBezTo>
                  <a:close/>
                </a:path>
              </a:pathLst>
            </a:custGeom>
            <a:grpFill/>
            <a:ln w="9525" cap="flat">
              <a:noFill/>
              <a:prstDash val="solid"/>
              <a:miter/>
            </a:ln>
          </p:spPr>
          <p:txBody>
            <a:bodyPr rtlCol="0" anchor="ctr"/>
            <a:lstStyle/>
            <a:p>
              <a:endParaRPr lang="en-US"/>
            </a:p>
          </p:txBody>
        </p:sp>
        <p:sp>
          <p:nvSpPr>
            <p:cNvPr id="36" name="Freeform 35">
              <a:extLst>
                <a:ext uri="{FF2B5EF4-FFF2-40B4-BE49-F238E27FC236}">
                  <a16:creationId xmlns:a16="http://schemas.microsoft.com/office/drawing/2014/main" id="{A05B8F4B-8DD9-4717-A54B-8D705ADA994F}"/>
                </a:ext>
              </a:extLst>
            </p:cNvPr>
            <p:cNvSpPr/>
            <p:nvPr/>
          </p:nvSpPr>
          <p:spPr>
            <a:xfrm>
              <a:off x="8022621" y="2757505"/>
              <a:ext cx="52693" cy="19190"/>
            </a:xfrm>
            <a:custGeom>
              <a:avLst/>
              <a:gdLst>
                <a:gd name="connsiteX0" fmla="*/ 43910 w 52693"/>
                <a:gd name="connsiteY0" fmla="*/ 5601 h 19190"/>
                <a:gd name="connsiteX1" fmla="*/ 27718 w 52693"/>
                <a:gd name="connsiteY1" fmla="*/ 3030 h 19190"/>
                <a:gd name="connsiteX2" fmla="*/ 0 w 52693"/>
                <a:gd name="connsiteY2" fmla="*/ 15031 h 19190"/>
                <a:gd name="connsiteX3" fmla="*/ 23051 w 52693"/>
                <a:gd name="connsiteY3" fmla="*/ 11888 h 19190"/>
                <a:gd name="connsiteX4" fmla="*/ 28194 w 52693"/>
                <a:gd name="connsiteY4" fmla="*/ 12840 h 19190"/>
                <a:gd name="connsiteX5" fmla="*/ 42101 w 52693"/>
                <a:gd name="connsiteY5" fmla="*/ 18270 h 19190"/>
                <a:gd name="connsiteX6" fmla="*/ 52483 w 52693"/>
                <a:gd name="connsiteY6" fmla="*/ 14555 h 19190"/>
                <a:gd name="connsiteX7" fmla="*/ 43910 w 52693"/>
                <a:gd name="connsiteY7" fmla="*/ 5601 h 19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693" h="19190">
                  <a:moveTo>
                    <a:pt x="43910" y="5601"/>
                  </a:moveTo>
                  <a:cubicBezTo>
                    <a:pt x="38671" y="3411"/>
                    <a:pt x="33242" y="4935"/>
                    <a:pt x="27718" y="3030"/>
                  </a:cubicBezTo>
                  <a:cubicBezTo>
                    <a:pt x="12097" y="-2495"/>
                    <a:pt x="10668" y="-1542"/>
                    <a:pt x="0" y="15031"/>
                  </a:cubicBezTo>
                  <a:cubicBezTo>
                    <a:pt x="8382" y="16174"/>
                    <a:pt x="16478" y="21413"/>
                    <a:pt x="23051" y="11888"/>
                  </a:cubicBezTo>
                  <a:cubicBezTo>
                    <a:pt x="25337" y="8554"/>
                    <a:pt x="27527" y="10554"/>
                    <a:pt x="28194" y="12840"/>
                  </a:cubicBezTo>
                  <a:cubicBezTo>
                    <a:pt x="30290" y="20651"/>
                    <a:pt x="37719" y="16555"/>
                    <a:pt x="42101" y="18270"/>
                  </a:cubicBezTo>
                  <a:cubicBezTo>
                    <a:pt x="46482" y="19984"/>
                    <a:pt x="51149" y="19603"/>
                    <a:pt x="52483" y="14555"/>
                  </a:cubicBezTo>
                  <a:cubicBezTo>
                    <a:pt x="53816" y="9507"/>
                    <a:pt x="48578" y="7602"/>
                    <a:pt x="43910" y="5601"/>
                  </a:cubicBezTo>
                  <a:close/>
                </a:path>
              </a:pathLst>
            </a:custGeom>
            <a:grpFill/>
            <a:ln w="9525" cap="flat">
              <a:noFill/>
              <a:prstDash val="solid"/>
              <a:miter/>
            </a:ln>
          </p:spPr>
          <p:txBody>
            <a:bodyPr rtlCol="0" anchor="ctr"/>
            <a:lstStyle/>
            <a:p>
              <a:endParaRPr lang="en-US"/>
            </a:p>
          </p:txBody>
        </p:sp>
        <p:sp>
          <p:nvSpPr>
            <p:cNvPr id="37" name="Freeform 36">
              <a:extLst>
                <a:ext uri="{FF2B5EF4-FFF2-40B4-BE49-F238E27FC236}">
                  <a16:creationId xmlns:a16="http://schemas.microsoft.com/office/drawing/2014/main" id="{4BC45801-749E-BD8B-F7C6-19EF23C1DDE9}"/>
                </a:ext>
              </a:extLst>
            </p:cNvPr>
            <p:cNvSpPr/>
            <p:nvPr/>
          </p:nvSpPr>
          <p:spPr>
            <a:xfrm>
              <a:off x="7119643" y="2760952"/>
              <a:ext cx="60205" cy="13954"/>
            </a:xfrm>
            <a:custGeom>
              <a:avLst/>
              <a:gdLst>
                <a:gd name="connsiteX0" fmla="*/ 57062 w 60205"/>
                <a:gd name="connsiteY0" fmla="*/ 250 h 13954"/>
                <a:gd name="connsiteX1" fmla="*/ 44013 w 60205"/>
                <a:gd name="connsiteY1" fmla="*/ 250 h 13954"/>
                <a:gd name="connsiteX2" fmla="*/ 16391 w 60205"/>
                <a:gd name="connsiteY2" fmla="*/ 3203 h 13954"/>
                <a:gd name="connsiteX3" fmla="*/ 6866 w 60205"/>
                <a:gd name="connsiteY3" fmla="*/ 2250 h 13954"/>
                <a:gd name="connsiteX4" fmla="*/ 8 w 60205"/>
                <a:gd name="connsiteY4" fmla="*/ 6822 h 13954"/>
                <a:gd name="connsiteX5" fmla="*/ 7056 w 60205"/>
                <a:gd name="connsiteY5" fmla="*/ 13490 h 13954"/>
                <a:gd name="connsiteX6" fmla="*/ 18296 w 60205"/>
                <a:gd name="connsiteY6" fmla="*/ 13490 h 13954"/>
                <a:gd name="connsiteX7" fmla="*/ 55824 w 60205"/>
                <a:gd name="connsiteY7" fmla="*/ 7870 h 13954"/>
                <a:gd name="connsiteX8" fmla="*/ 57444 w 60205"/>
                <a:gd name="connsiteY8" fmla="*/ 7394 h 13954"/>
                <a:gd name="connsiteX9" fmla="*/ 60206 w 60205"/>
                <a:gd name="connsiteY9" fmla="*/ 3108 h 13954"/>
                <a:gd name="connsiteX10" fmla="*/ 57062 w 60205"/>
                <a:gd name="connsiteY10" fmla="*/ 250 h 13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205" h="13954">
                  <a:moveTo>
                    <a:pt x="57062" y="250"/>
                  </a:moveTo>
                  <a:cubicBezTo>
                    <a:pt x="52719" y="-83"/>
                    <a:pt x="48357" y="-83"/>
                    <a:pt x="44013" y="250"/>
                  </a:cubicBezTo>
                  <a:cubicBezTo>
                    <a:pt x="34488" y="1107"/>
                    <a:pt x="24963" y="2250"/>
                    <a:pt x="16391" y="3203"/>
                  </a:cubicBezTo>
                  <a:cubicBezTo>
                    <a:pt x="13571" y="1317"/>
                    <a:pt x="10000" y="964"/>
                    <a:pt x="6866" y="2250"/>
                  </a:cubicBezTo>
                  <a:cubicBezTo>
                    <a:pt x="4008" y="3108"/>
                    <a:pt x="198" y="3108"/>
                    <a:pt x="8" y="6822"/>
                  </a:cubicBezTo>
                  <a:cubicBezTo>
                    <a:pt x="-183" y="10537"/>
                    <a:pt x="3151" y="13014"/>
                    <a:pt x="7056" y="13490"/>
                  </a:cubicBezTo>
                  <a:cubicBezTo>
                    <a:pt x="10781" y="14109"/>
                    <a:pt x="14571" y="14109"/>
                    <a:pt x="18296" y="13490"/>
                  </a:cubicBezTo>
                  <a:cubicBezTo>
                    <a:pt x="30469" y="9804"/>
                    <a:pt x="43108" y="7918"/>
                    <a:pt x="55824" y="7870"/>
                  </a:cubicBezTo>
                  <a:cubicBezTo>
                    <a:pt x="56396" y="7870"/>
                    <a:pt x="57253" y="7870"/>
                    <a:pt x="57444" y="7394"/>
                  </a:cubicBezTo>
                  <a:cubicBezTo>
                    <a:pt x="58720" y="6222"/>
                    <a:pt x="59663" y="4746"/>
                    <a:pt x="60206" y="3108"/>
                  </a:cubicBezTo>
                  <a:cubicBezTo>
                    <a:pt x="60101" y="1460"/>
                    <a:pt x="58710" y="193"/>
                    <a:pt x="57062" y="250"/>
                  </a:cubicBezTo>
                  <a:close/>
                </a:path>
              </a:pathLst>
            </a:custGeom>
            <a:grpFill/>
            <a:ln w="9525"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id="{E2BB579C-5B17-E08B-5535-735E5DCA75AE}"/>
                </a:ext>
              </a:extLst>
            </p:cNvPr>
            <p:cNvSpPr/>
            <p:nvPr/>
          </p:nvSpPr>
          <p:spPr>
            <a:xfrm>
              <a:off x="6857904" y="2761350"/>
              <a:ext cx="70370" cy="10104"/>
            </a:xfrm>
            <a:custGeom>
              <a:avLst/>
              <a:gdLst>
                <a:gd name="connsiteX0" fmla="*/ 63341 w 70370"/>
                <a:gd name="connsiteY0" fmla="*/ 900 h 10104"/>
                <a:gd name="connsiteX1" fmla="*/ 45053 w 70370"/>
                <a:gd name="connsiteY1" fmla="*/ 423 h 10104"/>
                <a:gd name="connsiteX2" fmla="*/ 0 w 70370"/>
                <a:gd name="connsiteY2" fmla="*/ 423 h 10104"/>
                <a:gd name="connsiteX3" fmla="*/ 30671 w 70370"/>
                <a:gd name="connsiteY3" fmla="*/ 8520 h 10104"/>
                <a:gd name="connsiteX4" fmla="*/ 63818 w 70370"/>
                <a:gd name="connsiteY4" fmla="*/ 9377 h 10104"/>
                <a:gd name="connsiteX5" fmla="*/ 70295 w 70370"/>
                <a:gd name="connsiteY5" fmla="*/ 5376 h 10104"/>
                <a:gd name="connsiteX6" fmla="*/ 64189 w 70370"/>
                <a:gd name="connsiteY6" fmla="*/ 719 h 10104"/>
                <a:gd name="connsiteX7" fmla="*/ 63341 w 70370"/>
                <a:gd name="connsiteY7" fmla="*/ 900 h 10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370" h="10104">
                  <a:moveTo>
                    <a:pt x="63341" y="900"/>
                  </a:moveTo>
                  <a:cubicBezTo>
                    <a:pt x="57255" y="1690"/>
                    <a:pt x="51083" y="1538"/>
                    <a:pt x="45053" y="423"/>
                  </a:cubicBezTo>
                  <a:cubicBezTo>
                    <a:pt x="30099" y="-529"/>
                    <a:pt x="15050" y="423"/>
                    <a:pt x="0" y="423"/>
                  </a:cubicBezTo>
                  <a:cubicBezTo>
                    <a:pt x="8858" y="13663"/>
                    <a:pt x="20098" y="9948"/>
                    <a:pt x="30671" y="8520"/>
                  </a:cubicBezTo>
                  <a:cubicBezTo>
                    <a:pt x="41720" y="7615"/>
                    <a:pt x="52835" y="7900"/>
                    <a:pt x="63818" y="9377"/>
                  </a:cubicBezTo>
                  <a:cubicBezTo>
                    <a:pt x="65913" y="9377"/>
                    <a:pt x="71057" y="9377"/>
                    <a:pt x="70295" y="5376"/>
                  </a:cubicBezTo>
                  <a:cubicBezTo>
                    <a:pt x="69895" y="2405"/>
                    <a:pt x="67161" y="319"/>
                    <a:pt x="64189" y="719"/>
                  </a:cubicBezTo>
                  <a:cubicBezTo>
                    <a:pt x="63903" y="757"/>
                    <a:pt x="63618" y="814"/>
                    <a:pt x="63341" y="900"/>
                  </a:cubicBezTo>
                  <a:close/>
                </a:path>
              </a:pathLst>
            </a:custGeom>
            <a:grpFill/>
            <a:ln w="9525" cap="flat">
              <a:noFill/>
              <a:prstDash val="solid"/>
              <a:miter/>
            </a:ln>
          </p:spPr>
          <p:txBody>
            <a:bodyPr rtlCol="0" anchor="ctr"/>
            <a:lstStyle/>
            <a:p>
              <a:endParaRPr lang="en-US"/>
            </a:p>
          </p:txBody>
        </p:sp>
        <p:sp>
          <p:nvSpPr>
            <p:cNvPr id="39" name="Freeform 38">
              <a:extLst>
                <a:ext uri="{FF2B5EF4-FFF2-40B4-BE49-F238E27FC236}">
                  <a16:creationId xmlns:a16="http://schemas.microsoft.com/office/drawing/2014/main" id="{3CC0E9F5-ECF0-B190-7C61-F18A9E939693}"/>
                </a:ext>
              </a:extLst>
            </p:cNvPr>
            <p:cNvSpPr/>
            <p:nvPr/>
          </p:nvSpPr>
          <p:spPr>
            <a:xfrm>
              <a:off x="7962982" y="2754527"/>
              <a:ext cx="58686" cy="18035"/>
            </a:xfrm>
            <a:custGeom>
              <a:avLst/>
              <a:gdLst>
                <a:gd name="connsiteX0" fmla="*/ 54781 w 58686"/>
                <a:gd name="connsiteY0" fmla="*/ 3341 h 18035"/>
                <a:gd name="connsiteX1" fmla="*/ 32874 w 58686"/>
                <a:gd name="connsiteY1" fmla="*/ 3341 h 18035"/>
                <a:gd name="connsiteX2" fmla="*/ 10966 w 58686"/>
                <a:gd name="connsiteY2" fmla="*/ 2865 h 18035"/>
                <a:gd name="connsiteX3" fmla="*/ 4870 w 58686"/>
                <a:gd name="connsiteY3" fmla="*/ 7 h 18035"/>
                <a:gd name="connsiteX4" fmla="*/ 13 w 58686"/>
                <a:gd name="connsiteY4" fmla="*/ 4198 h 18035"/>
                <a:gd name="connsiteX5" fmla="*/ 1822 w 58686"/>
                <a:gd name="connsiteY5" fmla="*/ 8199 h 18035"/>
                <a:gd name="connsiteX6" fmla="*/ 7823 w 58686"/>
                <a:gd name="connsiteY6" fmla="*/ 5913 h 18035"/>
                <a:gd name="connsiteX7" fmla="*/ 10395 w 58686"/>
                <a:gd name="connsiteY7" fmla="*/ 3722 h 18035"/>
                <a:gd name="connsiteX8" fmla="*/ 20901 w 58686"/>
                <a:gd name="connsiteY8" fmla="*/ 17905 h 18035"/>
                <a:gd name="connsiteX9" fmla="*/ 25063 w 58686"/>
                <a:gd name="connsiteY9" fmla="*/ 17819 h 18035"/>
                <a:gd name="connsiteX10" fmla="*/ 56496 w 58686"/>
                <a:gd name="connsiteY10" fmla="*/ 10675 h 18035"/>
                <a:gd name="connsiteX11" fmla="*/ 58591 w 58686"/>
                <a:gd name="connsiteY11" fmla="*/ 7913 h 18035"/>
                <a:gd name="connsiteX12" fmla="*/ 54781 w 58686"/>
                <a:gd name="connsiteY12" fmla="*/ 3341 h 18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8686" h="18035">
                  <a:moveTo>
                    <a:pt x="54781" y="3341"/>
                  </a:moveTo>
                  <a:cubicBezTo>
                    <a:pt x="47990" y="7198"/>
                    <a:pt x="39665" y="7198"/>
                    <a:pt x="32874" y="3341"/>
                  </a:cubicBezTo>
                  <a:cubicBezTo>
                    <a:pt x="25349" y="11342"/>
                    <a:pt x="18205" y="4388"/>
                    <a:pt x="10966" y="2865"/>
                  </a:cubicBezTo>
                  <a:cubicBezTo>
                    <a:pt x="9528" y="969"/>
                    <a:pt x="7251" y="-98"/>
                    <a:pt x="4870" y="7"/>
                  </a:cubicBezTo>
                  <a:cubicBezTo>
                    <a:pt x="2489" y="131"/>
                    <a:pt x="489" y="1855"/>
                    <a:pt x="13" y="4198"/>
                  </a:cubicBezTo>
                  <a:cubicBezTo>
                    <a:pt x="-102" y="5751"/>
                    <a:pt x="574" y="7265"/>
                    <a:pt x="1822" y="8199"/>
                  </a:cubicBezTo>
                  <a:cubicBezTo>
                    <a:pt x="4299" y="9437"/>
                    <a:pt x="6108" y="7532"/>
                    <a:pt x="7823" y="5913"/>
                  </a:cubicBezTo>
                  <a:lnTo>
                    <a:pt x="10395" y="3722"/>
                  </a:lnTo>
                  <a:cubicBezTo>
                    <a:pt x="9376" y="10542"/>
                    <a:pt x="14081" y="16885"/>
                    <a:pt x="20901" y="17905"/>
                  </a:cubicBezTo>
                  <a:cubicBezTo>
                    <a:pt x="22282" y="18105"/>
                    <a:pt x="23692" y="18076"/>
                    <a:pt x="25063" y="17819"/>
                  </a:cubicBezTo>
                  <a:cubicBezTo>
                    <a:pt x="35446" y="15914"/>
                    <a:pt x="48780" y="22486"/>
                    <a:pt x="56496" y="10675"/>
                  </a:cubicBezTo>
                  <a:cubicBezTo>
                    <a:pt x="57067" y="9627"/>
                    <a:pt x="58305" y="8865"/>
                    <a:pt x="58591" y="7913"/>
                  </a:cubicBezTo>
                  <a:cubicBezTo>
                    <a:pt x="59163" y="5055"/>
                    <a:pt x="57067" y="2484"/>
                    <a:pt x="54781" y="3341"/>
                  </a:cubicBezTo>
                  <a:close/>
                </a:path>
              </a:pathLst>
            </a:custGeom>
            <a:grpFill/>
            <a:ln w="9525"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id="{B055AA3D-AB0A-7914-3425-7F799D5E23E8}"/>
                </a:ext>
              </a:extLst>
            </p:cNvPr>
            <p:cNvSpPr/>
            <p:nvPr/>
          </p:nvSpPr>
          <p:spPr>
            <a:xfrm>
              <a:off x="6773608" y="2760787"/>
              <a:ext cx="77217" cy="9406"/>
            </a:xfrm>
            <a:custGeom>
              <a:avLst/>
              <a:gdLst>
                <a:gd name="connsiteX0" fmla="*/ 71914 w 77217"/>
                <a:gd name="connsiteY0" fmla="*/ 1462 h 9406"/>
                <a:gd name="connsiteX1" fmla="*/ 31718 w 77217"/>
                <a:gd name="connsiteY1" fmla="*/ 1462 h 9406"/>
                <a:gd name="connsiteX2" fmla="*/ 0 w 77217"/>
                <a:gd name="connsiteY2" fmla="*/ 2034 h 9406"/>
                <a:gd name="connsiteX3" fmla="*/ 4191 w 77217"/>
                <a:gd name="connsiteY3" fmla="*/ 7368 h 9406"/>
                <a:gd name="connsiteX4" fmla="*/ 72866 w 77217"/>
                <a:gd name="connsiteY4" fmla="*/ 9368 h 9406"/>
                <a:gd name="connsiteX5" fmla="*/ 77181 w 77217"/>
                <a:gd name="connsiteY5" fmla="*/ 6139 h 9406"/>
                <a:gd name="connsiteX6" fmla="*/ 77152 w 77217"/>
                <a:gd name="connsiteY6" fmla="*/ 4891 h 9406"/>
                <a:gd name="connsiteX7" fmla="*/ 71914 w 77217"/>
                <a:gd name="connsiteY7" fmla="*/ 1462 h 9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217" h="9406">
                  <a:moveTo>
                    <a:pt x="71914" y="1462"/>
                  </a:moveTo>
                  <a:cubicBezTo>
                    <a:pt x="58560" y="-109"/>
                    <a:pt x="45072" y="-109"/>
                    <a:pt x="31718" y="1462"/>
                  </a:cubicBezTo>
                  <a:cubicBezTo>
                    <a:pt x="21145" y="1938"/>
                    <a:pt x="10001" y="-2443"/>
                    <a:pt x="0" y="2034"/>
                  </a:cubicBezTo>
                  <a:cubicBezTo>
                    <a:pt x="0" y="5939"/>
                    <a:pt x="1524" y="6987"/>
                    <a:pt x="4191" y="7368"/>
                  </a:cubicBezTo>
                  <a:cubicBezTo>
                    <a:pt x="27051" y="10225"/>
                    <a:pt x="50101" y="6225"/>
                    <a:pt x="72866" y="9368"/>
                  </a:cubicBezTo>
                  <a:cubicBezTo>
                    <a:pt x="74952" y="9663"/>
                    <a:pt x="76876" y="8225"/>
                    <a:pt x="77181" y="6139"/>
                  </a:cubicBezTo>
                  <a:cubicBezTo>
                    <a:pt x="77238" y="5720"/>
                    <a:pt x="77228" y="5301"/>
                    <a:pt x="77152" y="4891"/>
                  </a:cubicBezTo>
                  <a:cubicBezTo>
                    <a:pt x="76962" y="1938"/>
                    <a:pt x="74866" y="1938"/>
                    <a:pt x="71914" y="1462"/>
                  </a:cubicBezTo>
                  <a:close/>
                </a:path>
              </a:pathLst>
            </a:custGeom>
            <a:grpFill/>
            <a:ln w="9525" cap="flat">
              <a:noFill/>
              <a:prstDash val="solid"/>
              <a:miter/>
            </a:ln>
          </p:spPr>
          <p:txBody>
            <a:bodyPr rtlCol="0" anchor="ctr"/>
            <a:lstStyle/>
            <a:p>
              <a:endParaRPr lang="en-US"/>
            </a:p>
          </p:txBody>
        </p:sp>
        <p:sp>
          <p:nvSpPr>
            <p:cNvPr id="41" name="Freeform 40">
              <a:extLst>
                <a:ext uri="{FF2B5EF4-FFF2-40B4-BE49-F238E27FC236}">
                  <a16:creationId xmlns:a16="http://schemas.microsoft.com/office/drawing/2014/main" id="{CA77C7A8-CB95-2711-861C-F3DEBCB5BAFB}"/>
                </a:ext>
              </a:extLst>
            </p:cNvPr>
            <p:cNvSpPr/>
            <p:nvPr/>
          </p:nvSpPr>
          <p:spPr>
            <a:xfrm>
              <a:off x="6998911" y="2762821"/>
              <a:ext cx="114930" cy="12382"/>
            </a:xfrm>
            <a:custGeom>
              <a:avLst/>
              <a:gdLst>
                <a:gd name="connsiteX0" fmla="*/ 71211 w 114930"/>
                <a:gd name="connsiteY0" fmla="*/ 4572 h 12382"/>
                <a:gd name="connsiteX1" fmla="*/ 60828 w 114930"/>
                <a:gd name="connsiteY1" fmla="*/ 1619 h 12382"/>
                <a:gd name="connsiteX2" fmla="*/ 28158 w 114930"/>
                <a:gd name="connsiteY2" fmla="*/ 95 h 12382"/>
                <a:gd name="connsiteX3" fmla="*/ 4345 w 114930"/>
                <a:gd name="connsiteY3" fmla="*/ 2667 h 12382"/>
                <a:gd name="connsiteX4" fmla="*/ 78 w 114930"/>
                <a:gd name="connsiteY4" fmla="*/ 8724 h 12382"/>
                <a:gd name="connsiteX5" fmla="*/ 250 w 114930"/>
                <a:gd name="connsiteY5" fmla="*/ 9429 h 12382"/>
                <a:gd name="connsiteX6" fmla="*/ 6631 w 114930"/>
                <a:gd name="connsiteY6" fmla="*/ 11239 h 12382"/>
                <a:gd name="connsiteX7" fmla="*/ 38159 w 114930"/>
                <a:gd name="connsiteY7" fmla="*/ 11239 h 12382"/>
                <a:gd name="connsiteX8" fmla="*/ 69973 w 114930"/>
                <a:gd name="connsiteY8" fmla="*/ 6000 h 12382"/>
                <a:gd name="connsiteX9" fmla="*/ 70830 w 114930"/>
                <a:gd name="connsiteY9" fmla="*/ 9144 h 12382"/>
                <a:gd name="connsiteX10" fmla="*/ 102738 w 114930"/>
                <a:gd name="connsiteY10" fmla="*/ 12382 h 12382"/>
                <a:gd name="connsiteX11" fmla="*/ 114930 w 114930"/>
                <a:gd name="connsiteY11" fmla="*/ 1047 h 12382"/>
                <a:gd name="connsiteX12" fmla="*/ 71211 w 114930"/>
                <a:gd name="connsiteY12" fmla="*/ 4572 h 12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930" h="12382">
                  <a:moveTo>
                    <a:pt x="71211" y="4572"/>
                  </a:moveTo>
                  <a:cubicBezTo>
                    <a:pt x="68439" y="1952"/>
                    <a:pt x="64562" y="857"/>
                    <a:pt x="60828" y="1619"/>
                  </a:cubicBezTo>
                  <a:cubicBezTo>
                    <a:pt x="49960" y="3543"/>
                    <a:pt x="38797" y="3029"/>
                    <a:pt x="28158" y="95"/>
                  </a:cubicBezTo>
                  <a:cubicBezTo>
                    <a:pt x="20138" y="-305"/>
                    <a:pt x="12099" y="562"/>
                    <a:pt x="4345" y="2667"/>
                  </a:cubicBezTo>
                  <a:cubicBezTo>
                    <a:pt x="1497" y="3162"/>
                    <a:pt x="-417" y="5867"/>
                    <a:pt x="78" y="8724"/>
                  </a:cubicBezTo>
                  <a:cubicBezTo>
                    <a:pt x="116" y="8963"/>
                    <a:pt x="173" y="9201"/>
                    <a:pt x="250" y="9429"/>
                  </a:cubicBezTo>
                  <a:cubicBezTo>
                    <a:pt x="1202" y="12001"/>
                    <a:pt x="4059" y="11715"/>
                    <a:pt x="6631" y="11239"/>
                  </a:cubicBezTo>
                  <a:cubicBezTo>
                    <a:pt x="17033" y="9144"/>
                    <a:pt x="27758" y="9144"/>
                    <a:pt x="38159" y="11239"/>
                  </a:cubicBezTo>
                  <a:cubicBezTo>
                    <a:pt x="49046" y="13649"/>
                    <a:pt x="60438" y="11773"/>
                    <a:pt x="69973" y="6000"/>
                  </a:cubicBezTo>
                  <a:cubicBezTo>
                    <a:pt x="69973" y="7048"/>
                    <a:pt x="70449" y="9048"/>
                    <a:pt x="70830" y="9144"/>
                  </a:cubicBezTo>
                  <a:cubicBezTo>
                    <a:pt x="81393" y="10830"/>
                    <a:pt x="92052" y="11915"/>
                    <a:pt x="102738" y="12382"/>
                  </a:cubicBezTo>
                  <a:cubicBezTo>
                    <a:pt x="109082" y="12220"/>
                    <a:pt x="114311" y="7362"/>
                    <a:pt x="114930" y="1047"/>
                  </a:cubicBezTo>
                  <a:cubicBezTo>
                    <a:pt x="99309" y="-1715"/>
                    <a:pt x="85593" y="5334"/>
                    <a:pt x="71211" y="4572"/>
                  </a:cubicBezTo>
                  <a:close/>
                </a:path>
              </a:pathLst>
            </a:custGeom>
            <a:grpFill/>
            <a:ln w="9525"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2DB89C6A-CABB-478A-5B40-0FDA55634538}"/>
                </a:ext>
              </a:extLst>
            </p:cNvPr>
            <p:cNvSpPr/>
            <p:nvPr/>
          </p:nvSpPr>
          <p:spPr>
            <a:xfrm>
              <a:off x="7922514" y="2756820"/>
              <a:ext cx="35433" cy="15467"/>
            </a:xfrm>
            <a:custGeom>
              <a:avLst/>
              <a:gdLst>
                <a:gd name="connsiteX0" fmla="*/ 0 w 35433"/>
                <a:gd name="connsiteY0" fmla="*/ 11335 h 15467"/>
                <a:gd name="connsiteX1" fmla="*/ 35433 w 35433"/>
                <a:gd name="connsiteY1" fmla="*/ 0 h 15467"/>
                <a:gd name="connsiteX2" fmla="*/ 0 w 35433"/>
                <a:gd name="connsiteY2" fmla="*/ 11335 h 15467"/>
              </a:gdLst>
              <a:ahLst/>
              <a:cxnLst>
                <a:cxn ang="0">
                  <a:pos x="connsiteX0" y="connsiteY0"/>
                </a:cxn>
                <a:cxn ang="0">
                  <a:pos x="connsiteX1" y="connsiteY1"/>
                </a:cxn>
                <a:cxn ang="0">
                  <a:pos x="connsiteX2" y="connsiteY2"/>
                </a:cxn>
              </a:cxnLst>
              <a:rect l="l" t="t" r="r" b="b"/>
              <a:pathLst>
                <a:path w="35433" h="15467">
                  <a:moveTo>
                    <a:pt x="0" y="11335"/>
                  </a:moveTo>
                  <a:cubicBezTo>
                    <a:pt x="25051" y="18764"/>
                    <a:pt x="33718" y="16859"/>
                    <a:pt x="35433" y="0"/>
                  </a:cubicBezTo>
                  <a:cubicBezTo>
                    <a:pt x="25051" y="12668"/>
                    <a:pt x="8954" y="-2000"/>
                    <a:pt x="0" y="11335"/>
                  </a:cubicBezTo>
                  <a:close/>
                </a:path>
              </a:pathLst>
            </a:custGeom>
            <a:grpFill/>
            <a:ln w="9525" cap="flat">
              <a:noFill/>
              <a:prstDash val="solid"/>
              <a:miter/>
            </a:ln>
          </p:spPr>
          <p:txBody>
            <a:bodyPr rtlCol="0" anchor="ctr"/>
            <a:lstStyle/>
            <a:p>
              <a:endParaRPr lang="en-US"/>
            </a:p>
          </p:txBody>
        </p:sp>
        <p:sp>
          <p:nvSpPr>
            <p:cNvPr id="43" name="Freeform 42">
              <a:extLst>
                <a:ext uri="{FF2B5EF4-FFF2-40B4-BE49-F238E27FC236}">
                  <a16:creationId xmlns:a16="http://schemas.microsoft.com/office/drawing/2014/main" id="{F51C71CC-6745-CB6D-557B-801DF7FEF6FE}"/>
                </a:ext>
              </a:extLst>
            </p:cNvPr>
            <p:cNvSpPr/>
            <p:nvPr/>
          </p:nvSpPr>
          <p:spPr>
            <a:xfrm>
              <a:off x="7281818" y="2758041"/>
              <a:ext cx="36715" cy="13508"/>
            </a:xfrm>
            <a:custGeom>
              <a:avLst/>
              <a:gdLst>
                <a:gd name="connsiteX0" fmla="*/ 8617 w 36715"/>
                <a:gd name="connsiteY0" fmla="*/ 4208 h 13508"/>
                <a:gd name="connsiteX1" fmla="*/ 140 w 36715"/>
                <a:gd name="connsiteY1" fmla="*/ 9828 h 13508"/>
                <a:gd name="connsiteX2" fmla="*/ 10808 w 36715"/>
                <a:gd name="connsiteY2" fmla="*/ 12400 h 13508"/>
                <a:gd name="connsiteX3" fmla="*/ 17475 w 36715"/>
                <a:gd name="connsiteY3" fmla="*/ 9542 h 13508"/>
                <a:gd name="connsiteX4" fmla="*/ 18523 w 36715"/>
                <a:gd name="connsiteY4" fmla="*/ 8780 h 13508"/>
                <a:gd name="connsiteX5" fmla="*/ 17666 w 36715"/>
                <a:gd name="connsiteY5" fmla="*/ 9638 h 13508"/>
                <a:gd name="connsiteX6" fmla="*/ 36716 w 36715"/>
                <a:gd name="connsiteY6" fmla="*/ 4208 h 13508"/>
                <a:gd name="connsiteX7" fmla="*/ 8617 w 36715"/>
                <a:gd name="connsiteY7" fmla="*/ 4208 h 13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715" h="13508">
                  <a:moveTo>
                    <a:pt x="8617" y="4208"/>
                  </a:moveTo>
                  <a:cubicBezTo>
                    <a:pt x="4140" y="5161"/>
                    <a:pt x="-908" y="4208"/>
                    <a:pt x="140" y="9828"/>
                  </a:cubicBezTo>
                  <a:cubicBezTo>
                    <a:pt x="1187" y="15448"/>
                    <a:pt x="6902" y="13162"/>
                    <a:pt x="10808" y="12400"/>
                  </a:cubicBezTo>
                  <a:cubicBezTo>
                    <a:pt x="13141" y="11724"/>
                    <a:pt x="15379" y="10771"/>
                    <a:pt x="17475" y="9542"/>
                  </a:cubicBezTo>
                  <a:lnTo>
                    <a:pt x="18523" y="8780"/>
                  </a:lnTo>
                  <a:lnTo>
                    <a:pt x="17666" y="9638"/>
                  </a:lnTo>
                  <a:cubicBezTo>
                    <a:pt x="26524" y="14305"/>
                    <a:pt x="30334" y="7256"/>
                    <a:pt x="36716" y="4208"/>
                  </a:cubicBezTo>
                  <a:cubicBezTo>
                    <a:pt x="26048" y="-4555"/>
                    <a:pt x="17666" y="2875"/>
                    <a:pt x="8617" y="4208"/>
                  </a:cubicBezTo>
                  <a:close/>
                </a:path>
              </a:pathLst>
            </a:custGeom>
            <a:grpFill/>
            <a:ln w="9525"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8975825E-5E0F-562E-EE6F-72E80D0000AE}"/>
                </a:ext>
              </a:extLst>
            </p:cNvPr>
            <p:cNvSpPr/>
            <p:nvPr/>
          </p:nvSpPr>
          <p:spPr>
            <a:xfrm>
              <a:off x="7882699" y="2753487"/>
              <a:ext cx="23907" cy="17907"/>
            </a:xfrm>
            <a:custGeom>
              <a:avLst/>
              <a:gdLst>
                <a:gd name="connsiteX0" fmla="*/ 20288 w 23907"/>
                <a:gd name="connsiteY0" fmla="*/ 0 h 17907"/>
                <a:gd name="connsiteX1" fmla="*/ 0 w 23907"/>
                <a:gd name="connsiteY1" fmla="*/ 12954 h 17907"/>
                <a:gd name="connsiteX2" fmla="*/ 23908 w 23907"/>
                <a:gd name="connsiteY2" fmla="*/ 17907 h 17907"/>
                <a:gd name="connsiteX3" fmla="*/ 20288 w 23907"/>
                <a:gd name="connsiteY3" fmla="*/ 0 h 17907"/>
              </a:gdLst>
              <a:ahLst/>
              <a:cxnLst>
                <a:cxn ang="0">
                  <a:pos x="connsiteX0" y="connsiteY0"/>
                </a:cxn>
                <a:cxn ang="0">
                  <a:pos x="connsiteX1" y="connsiteY1"/>
                </a:cxn>
                <a:cxn ang="0">
                  <a:pos x="connsiteX2" y="connsiteY2"/>
                </a:cxn>
                <a:cxn ang="0">
                  <a:pos x="connsiteX3" y="connsiteY3"/>
                </a:cxn>
              </a:cxnLst>
              <a:rect l="l" t="t" r="r" b="b"/>
              <a:pathLst>
                <a:path w="23907" h="17907">
                  <a:moveTo>
                    <a:pt x="20288" y="0"/>
                  </a:moveTo>
                  <a:cubicBezTo>
                    <a:pt x="12459" y="2372"/>
                    <a:pt x="5449" y="6858"/>
                    <a:pt x="0" y="12954"/>
                  </a:cubicBezTo>
                  <a:lnTo>
                    <a:pt x="23908" y="17907"/>
                  </a:lnTo>
                  <a:cubicBezTo>
                    <a:pt x="19517" y="13049"/>
                    <a:pt x="18126" y="6182"/>
                    <a:pt x="20288" y="0"/>
                  </a:cubicBezTo>
                  <a:close/>
                </a:path>
              </a:pathLst>
            </a:custGeom>
            <a:grpFill/>
            <a:ln w="9525"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F283260F-B1F2-C98B-B470-569EE6786FCD}"/>
                </a:ext>
              </a:extLst>
            </p:cNvPr>
            <p:cNvSpPr/>
            <p:nvPr/>
          </p:nvSpPr>
          <p:spPr>
            <a:xfrm>
              <a:off x="6968680" y="2763391"/>
              <a:ext cx="24626" cy="10724"/>
            </a:xfrm>
            <a:custGeom>
              <a:avLst/>
              <a:gdLst>
                <a:gd name="connsiteX0" fmla="*/ 22670 w 24626"/>
                <a:gd name="connsiteY0" fmla="*/ 1145 h 10724"/>
                <a:gd name="connsiteX1" fmla="*/ 0 w 24626"/>
                <a:gd name="connsiteY1" fmla="*/ 8003 h 10724"/>
                <a:gd name="connsiteX2" fmla="*/ 24003 w 24626"/>
                <a:gd name="connsiteY2" fmla="*/ 5431 h 10724"/>
                <a:gd name="connsiteX3" fmla="*/ 23679 w 24626"/>
                <a:gd name="connsiteY3" fmla="*/ 1678 h 10724"/>
                <a:gd name="connsiteX4" fmla="*/ 22670 w 24626"/>
                <a:gd name="connsiteY4" fmla="*/ 1145 h 107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26" h="10724">
                  <a:moveTo>
                    <a:pt x="22670" y="1145"/>
                  </a:moveTo>
                  <a:cubicBezTo>
                    <a:pt x="14431" y="-1770"/>
                    <a:pt x="5248" y="1011"/>
                    <a:pt x="0" y="8003"/>
                  </a:cubicBezTo>
                  <a:cubicBezTo>
                    <a:pt x="7715" y="12422"/>
                    <a:pt x="17402" y="11384"/>
                    <a:pt x="24003" y="5431"/>
                  </a:cubicBezTo>
                  <a:cubicBezTo>
                    <a:pt x="24946" y="4307"/>
                    <a:pt x="24803" y="2621"/>
                    <a:pt x="23679" y="1678"/>
                  </a:cubicBezTo>
                  <a:cubicBezTo>
                    <a:pt x="23384" y="1431"/>
                    <a:pt x="23041" y="1250"/>
                    <a:pt x="22670" y="1145"/>
                  </a:cubicBezTo>
                  <a:close/>
                </a:path>
              </a:pathLst>
            </a:custGeom>
            <a:grpFill/>
            <a:ln w="9525"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C01729BA-57B0-32FC-CBA3-602D763DD83A}"/>
                </a:ext>
              </a:extLst>
            </p:cNvPr>
            <p:cNvSpPr/>
            <p:nvPr/>
          </p:nvSpPr>
          <p:spPr>
            <a:xfrm>
              <a:off x="7786116" y="2703449"/>
              <a:ext cx="35814" cy="6210"/>
            </a:xfrm>
            <a:custGeom>
              <a:avLst/>
              <a:gdLst>
                <a:gd name="connsiteX0" fmla="*/ 35814 w 35814"/>
                <a:gd name="connsiteY0" fmla="*/ 1650 h 6210"/>
                <a:gd name="connsiteX1" fmla="*/ 0 w 35814"/>
                <a:gd name="connsiteY1" fmla="*/ 3555 h 6210"/>
                <a:gd name="connsiteX2" fmla="*/ 35814 w 35814"/>
                <a:gd name="connsiteY2" fmla="*/ 1650 h 6210"/>
              </a:gdLst>
              <a:ahLst/>
              <a:cxnLst>
                <a:cxn ang="0">
                  <a:pos x="connsiteX0" y="connsiteY0"/>
                </a:cxn>
                <a:cxn ang="0">
                  <a:pos x="connsiteX1" y="connsiteY1"/>
                </a:cxn>
                <a:cxn ang="0">
                  <a:pos x="connsiteX2" y="connsiteY2"/>
                </a:cxn>
              </a:cxnLst>
              <a:rect l="l" t="t" r="r" b="b"/>
              <a:pathLst>
                <a:path w="35814" h="6210">
                  <a:moveTo>
                    <a:pt x="35814" y="1650"/>
                  </a:moveTo>
                  <a:cubicBezTo>
                    <a:pt x="23936" y="-1074"/>
                    <a:pt x="11525" y="-417"/>
                    <a:pt x="0" y="3555"/>
                  </a:cubicBezTo>
                  <a:cubicBezTo>
                    <a:pt x="25241" y="7365"/>
                    <a:pt x="25241" y="7365"/>
                    <a:pt x="35814" y="1650"/>
                  </a:cubicBezTo>
                  <a:close/>
                </a:path>
              </a:pathLst>
            </a:custGeom>
            <a:grpFill/>
            <a:ln w="9525"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76FCA282-6DC6-DB07-9403-D8EC207037BA}"/>
                </a:ext>
              </a:extLst>
            </p:cNvPr>
            <p:cNvSpPr/>
            <p:nvPr/>
          </p:nvSpPr>
          <p:spPr>
            <a:xfrm>
              <a:off x="7639518" y="2752535"/>
              <a:ext cx="15628" cy="16572"/>
            </a:xfrm>
            <a:custGeom>
              <a:avLst/>
              <a:gdLst>
                <a:gd name="connsiteX0" fmla="*/ 9056 w 15628"/>
                <a:gd name="connsiteY0" fmla="*/ 189 h 16572"/>
                <a:gd name="connsiteX1" fmla="*/ 198 w 15628"/>
                <a:gd name="connsiteY1" fmla="*/ 16572 h 16572"/>
                <a:gd name="connsiteX2" fmla="*/ 15629 w 15628"/>
                <a:gd name="connsiteY2" fmla="*/ 5047 h 16572"/>
                <a:gd name="connsiteX3" fmla="*/ 9056 w 15628"/>
                <a:gd name="connsiteY3" fmla="*/ 189 h 16572"/>
              </a:gdLst>
              <a:ahLst/>
              <a:cxnLst>
                <a:cxn ang="0">
                  <a:pos x="connsiteX0" y="connsiteY0"/>
                </a:cxn>
                <a:cxn ang="0">
                  <a:pos x="connsiteX1" y="connsiteY1"/>
                </a:cxn>
                <a:cxn ang="0">
                  <a:pos x="connsiteX2" y="connsiteY2"/>
                </a:cxn>
                <a:cxn ang="0">
                  <a:pos x="connsiteX3" y="connsiteY3"/>
                </a:cxn>
              </a:cxnLst>
              <a:rect l="l" t="t" r="r" b="b"/>
              <a:pathLst>
                <a:path w="15628" h="16572">
                  <a:moveTo>
                    <a:pt x="9056" y="189"/>
                  </a:moveTo>
                  <a:cubicBezTo>
                    <a:pt x="103" y="1237"/>
                    <a:pt x="-469" y="7047"/>
                    <a:pt x="198" y="16572"/>
                  </a:cubicBezTo>
                  <a:cubicBezTo>
                    <a:pt x="5913" y="11048"/>
                    <a:pt x="15533" y="14477"/>
                    <a:pt x="15629" y="5047"/>
                  </a:cubicBezTo>
                  <a:cubicBezTo>
                    <a:pt x="15247" y="951"/>
                    <a:pt x="11342" y="-573"/>
                    <a:pt x="9056" y="189"/>
                  </a:cubicBezTo>
                  <a:close/>
                </a:path>
              </a:pathLst>
            </a:custGeom>
            <a:grpFill/>
            <a:ln w="9525"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A4389003-DC9F-57D3-11D7-54A28F7DA8C3}"/>
                </a:ext>
              </a:extLst>
            </p:cNvPr>
            <p:cNvSpPr/>
            <p:nvPr/>
          </p:nvSpPr>
          <p:spPr>
            <a:xfrm>
              <a:off x="7337012" y="2757133"/>
              <a:ext cx="37403" cy="14677"/>
            </a:xfrm>
            <a:custGeom>
              <a:avLst/>
              <a:gdLst>
                <a:gd name="connsiteX0" fmla="*/ 31242 w 37403"/>
                <a:gd name="connsiteY0" fmla="*/ 354 h 14677"/>
                <a:gd name="connsiteX1" fmla="*/ 18193 w 37403"/>
                <a:gd name="connsiteY1" fmla="*/ 6641 h 14677"/>
                <a:gd name="connsiteX2" fmla="*/ 0 w 37403"/>
                <a:gd name="connsiteY2" fmla="*/ 14451 h 14677"/>
                <a:gd name="connsiteX3" fmla="*/ 19050 w 37403"/>
                <a:gd name="connsiteY3" fmla="*/ 8069 h 14677"/>
                <a:gd name="connsiteX4" fmla="*/ 27813 w 37403"/>
                <a:gd name="connsiteY4" fmla="*/ 9974 h 14677"/>
                <a:gd name="connsiteX5" fmla="*/ 35528 w 37403"/>
                <a:gd name="connsiteY5" fmla="*/ 12070 h 14677"/>
                <a:gd name="connsiteX6" fmla="*/ 37052 w 37403"/>
                <a:gd name="connsiteY6" fmla="*/ 5688 h 14677"/>
                <a:gd name="connsiteX7" fmla="*/ 31242 w 37403"/>
                <a:gd name="connsiteY7" fmla="*/ 354 h 1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403" h="14677">
                  <a:moveTo>
                    <a:pt x="31242" y="354"/>
                  </a:moveTo>
                  <a:cubicBezTo>
                    <a:pt x="25051" y="-694"/>
                    <a:pt x="20193" y="354"/>
                    <a:pt x="18193" y="6641"/>
                  </a:cubicBezTo>
                  <a:cubicBezTo>
                    <a:pt x="11811" y="8165"/>
                    <a:pt x="1714" y="1592"/>
                    <a:pt x="0" y="14451"/>
                  </a:cubicBezTo>
                  <a:cubicBezTo>
                    <a:pt x="7715" y="15022"/>
                    <a:pt x="14764" y="15022"/>
                    <a:pt x="19050" y="8069"/>
                  </a:cubicBezTo>
                  <a:cubicBezTo>
                    <a:pt x="22098" y="7774"/>
                    <a:pt x="25165" y="8441"/>
                    <a:pt x="27813" y="9974"/>
                  </a:cubicBezTo>
                  <a:cubicBezTo>
                    <a:pt x="30099" y="11689"/>
                    <a:pt x="32290" y="14451"/>
                    <a:pt x="35528" y="12070"/>
                  </a:cubicBezTo>
                  <a:cubicBezTo>
                    <a:pt x="37262" y="10431"/>
                    <a:pt x="37852" y="7926"/>
                    <a:pt x="37052" y="5688"/>
                  </a:cubicBezTo>
                  <a:cubicBezTo>
                    <a:pt x="36519" y="2811"/>
                    <a:pt x="34147" y="640"/>
                    <a:pt x="31242" y="354"/>
                  </a:cubicBezTo>
                  <a:close/>
                </a:path>
              </a:pathLst>
            </a:custGeom>
            <a:grpFill/>
            <a:ln w="9525"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0B4D2E1A-4EAF-C5B0-9DFA-630C5E6F56C8}"/>
                </a:ext>
              </a:extLst>
            </p:cNvPr>
            <p:cNvSpPr/>
            <p:nvPr/>
          </p:nvSpPr>
          <p:spPr>
            <a:xfrm>
              <a:off x="7753895" y="2754677"/>
              <a:ext cx="17456" cy="10584"/>
            </a:xfrm>
            <a:custGeom>
              <a:avLst/>
              <a:gdLst>
                <a:gd name="connsiteX0" fmla="*/ 10313 w 17456"/>
                <a:gd name="connsiteY0" fmla="*/ 48 h 10584"/>
                <a:gd name="connsiteX1" fmla="*/ 26 w 17456"/>
                <a:gd name="connsiteY1" fmla="*/ 6906 h 10584"/>
                <a:gd name="connsiteX2" fmla="*/ 9075 w 17456"/>
                <a:gd name="connsiteY2" fmla="*/ 10240 h 10584"/>
                <a:gd name="connsiteX3" fmla="*/ 17457 w 17456"/>
                <a:gd name="connsiteY3" fmla="*/ 6334 h 10584"/>
                <a:gd name="connsiteX4" fmla="*/ 11027 w 17456"/>
                <a:gd name="connsiteY4" fmla="*/ 0 h 10584"/>
                <a:gd name="connsiteX5" fmla="*/ 10313 w 17456"/>
                <a:gd name="connsiteY5" fmla="*/ 48 h 10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456" h="10584">
                  <a:moveTo>
                    <a:pt x="10313" y="48"/>
                  </a:moveTo>
                  <a:cubicBezTo>
                    <a:pt x="5741" y="48"/>
                    <a:pt x="-450" y="1000"/>
                    <a:pt x="26" y="6906"/>
                  </a:cubicBezTo>
                  <a:cubicBezTo>
                    <a:pt x="26" y="11192"/>
                    <a:pt x="5836" y="9668"/>
                    <a:pt x="9075" y="10240"/>
                  </a:cubicBezTo>
                  <a:cubicBezTo>
                    <a:pt x="12313" y="10811"/>
                    <a:pt x="17361" y="11287"/>
                    <a:pt x="17457" y="6334"/>
                  </a:cubicBezTo>
                  <a:cubicBezTo>
                    <a:pt x="17428" y="2810"/>
                    <a:pt x="14551" y="-28"/>
                    <a:pt x="11027" y="0"/>
                  </a:cubicBezTo>
                  <a:cubicBezTo>
                    <a:pt x="10789" y="0"/>
                    <a:pt x="10551" y="19"/>
                    <a:pt x="10313" y="48"/>
                  </a:cubicBezTo>
                  <a:close/>
                </a:path>
              </a:pathLst>
            </a:custGeom>
            <a:grpFill/>
            <a:ln w="9525"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298284D8-EE01-7CB4-5EB7-2B3395D5F4E2}"/>
                </a:ext>
              </a:extLst>
            </p:cNvPr>
            <p:cNvSpPr/>
            <p:nvPr/>
          </p:nvSpPr>
          <p:spPr>
            <a:xfrm>
              <a:off x="7606569" y="2751772"/>
              <a:ext cx="20764" cy="11491"/>
            </a:xfrm>
            <a:custGeom>
              <a:avLst/>
              <a:gdLst>
                <a:gd name="connsiteX0" fmla="*/ 0 w 20764"/>
                <a:gd name="connsiteY0" fmla="*/ 10954 h 11491"/>
                <a:gd name="connsiteX1" fmla="*/ 20764 w 20764"/>
                <a:gd name="connsiteY1" fmla="*/ 0 h 11491"/>
                <a:gd name="connsiteX2" fmla="*/ 0 w 20764"/>
                <a:gd name="connsiteY2" fmla="*/ 10954 h 11491"/>
              </a:gdLst>
              <a:ahLst/>
              <a:cxnLst>
                <a:cxn ang="0">
                  <a:pos x="connsiteX0" y="connsiteY0"/>
                </a:cxn>
                <a:cxn ang="0">
                  <a:pos x="connsiteX1" y="connsiteY1"/>
                </a:cxn>
                <a:cxn ang="0">
                  <a:pos x="connsiteX2" y="connsiteY2"/>
                </a:cxn>
              </a:cxnLst>
              <a:rect l="l" t="t" r="r" b="b"/>
              <a:pathLst>
                <a:path w="20764" h="11491">
                  <a:moveTo>
                    <a:pt x="0" y="10954"/>
                  </a:moveTo>
                  <a:cubicBezTo>
                    <a:pt x="9525" y="12859"/>
                    <a:pt x="15145" y="9811"/>
                    <a:pt x="20764" y="0"/>
                  </a:cubicBezTo>
                  <a:cubicBezTo>
                    <a:pt x="10478" y="953"/>
                    <a:pt x="2096" y="381"/>
                    <a:pt x="0" y="10954"/>
                  </a:cubicBezTo>
                  <a:close/>
                </a:path>
              </a:pathLst>
            </a:custGeom>
            <a:grpFill/>
            <a:ln w="9525"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0DCD6EB6-E104-69C0-E8C4-7E0168C2D79E}"/>
                </a:ext>
              </a:extLst>
            </p:cNvPr>
            <p:cNvSpPr/>
            <p:nvPr/>
          </p:nvSpPr>
          <p:spPr>
            <a:xfrm>
              <a:off x="7781075" y="2754982"/>
              <a:ext cx="19024" cy="10143"/>
            </a:xfrm>
            <a:custGeom>
              <a:avLst/>
              <a:gdLst>
                <a:gd name="connsiteX0" fmla="*/ 11042 w 19024"/>
                <a:gd name="connsiteY0" fmla="*/ 1933 h 10143"/>
                <a:gd name="connsiteX1" fmla="*/ 5898 w 19024"/>
                <a:gd name="connsiteY1" fmla="*/ 2790 h 10143"/>
                <a:gd name="connsiteX2" fmla="*/ 88 w 19024"/>
                <a:gd name="connsiteY2" fmla="*/ 7267 h 10143"/>
                <a:gd name="connsiteX3" fmla="*/ 6946 w 19024"/>
                <a:gd name="connsiteY3" fmla="*/ 10029 h 10143"/>
                <a:gd name="connsiteX4" fmla="*/ 13232 w 19024"/>
                <a:gd name="connsiteY4" fmla="*/ 9363 h 10143"/>
                <a:gd name="connsiteX5" fmla="*/ 18471 w 19024"/>
                <a:gd name="connsiteY5" fmla="*/ 2409 h 10143"/>
                <a:gd name="connsiteX6" fmla="*/ 11042 w 19024"/>
                <a:gd name="connsiteY6" fmla="*/ 1933 h 10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24" h="10143">
                  <a:moveTo>
                    <a:pt x="11042" y="1933"/>
                  </a:moveTo>
                  <a:cubicBezTo>
                    <a:pt x="9441" y="2695"/>
                    <a:pt x="7660" y="2990"/>
                    <a:pt x="5898" y="2790"/>
                  </a:cubicBezTo>
                  <a:cubicBezTo>
                    <a:pt x="2660" y="2790"/>
                    <a:pt x="-579" y="3362"/>
                    <a:pt x="88" y="7267"/>
                  </a:cubicBezTo>
                  <a:cubicBezTo>
                    <a:pt x="755" y="11172"/>
                    <a:pt x="3517" y="9934"/>
                    <a:pt x="6946" y="10029"/>
                  </a:cubicBezTo>
                  <a:cubicBezTo>
                    <a:pt x="9051" y="9944"/>
                    <a:pt x="11156" y="9724"/>
                    <a:pt x="13232" y="9363"/>
                  </a:cubicBezTo>
                  <a:cubicBezTo>
                    <a:pt x="17423" y="8696"/>
                    <a:pt x="20281" y="6410"/>
                    <a:pt x="18471" y="2409"/>
                  </a:cubicBezTo>
                  <a:cubicBezTo>
                    <a:pt x="16661" y="-1591"/>
                    <a:pt x="13804" y="219"/>
                    <a:pt x="11042" y="1933"/>
                  </a:cubicBezTo>
                  <a:close/>
                </a:path>
              </a:pathLst>
            </a:custGeom>
            <a:grpFill/>
            <a:ln w="9525"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7F8ABB4F-3FCC-7353-2A06-8D0EB008F45B}"/>
                </a:ext>
              </a:extLst>
            </p:cNvPr>
            <p:cNvSpPr/>
            <p:nvPr/>
          </p:nvSpPr>
          <p:spPr>
            <a:xfrm>
              <a:off x="7533036" y="2754638"/>
              <a:ext cx="20823" cy="11318"/>
            </a:xfrm>
            <a:custGeom>
              <a:avLst/>
              <a:gdLst>
                <a:gd name="connsiteX0" fmla="*/ 9525 w 20823"/>
                <a:gd name="connsiteY0" fmla="*/ 3896 h 11318"/>
                <a:gd name="connsiteX1" fmla="*/ 0 w 20823"/>
                <a:gd name="connsiteY1" fmla="*/ 9516 h 11318"/>
                <a:gd name="connsiteX2" fmla="*/ 11525 w 20823"/>
                <a:gd name="connsiteY2" fmla="*/ 10183 h 11318"/>
                <a:gd name="connsiteX3" fmla="*/ 20193 w 20823"/>
                <a:gd name="connsiteY3" fmla="*/ 1991 h 11318"/>
                <a:gd name="connsiteX4" fmla="*/ 9525 w 20823"/>
                <a:gd name="connsiteY4" fmla="*/ 3896 h 113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23" h="11318">
                  <a:moveTo>
                    <a:pt x="9525" y="3896"/>
                  </a:moveTo>
                  <a:cubicBezTo>
                    <a:pt x="5620" y="3896"/>
                    <a:pt x="2000" y="3896"/>
                    <a:pt x="0" y="9516"/>
                  </a:cubicBezTo>
                  <a:cubicBezTo>
                    <a:pt x="4381" y="12755"/>
                    <a:pt x="8096" y="10754"/>
                    <a:pt x="11525" y="10183"/>
                  </a:cubicBezTo>
                  <a:cubicBezTo>
                    <a:pt x="14954" y="9611"/>
                    <a:pt x="23146" y="7325"/>
                    <a:pt x="20193" y="1991"/>
                  </a:cubicBezTo>
                  <a:cubicBezTo>
                    <a:pt x="17240" y="-3343"/>
                    <a:pt x="13335" y="3706"/>
                    <a:pt x="9525" y="3896"/>
                  </a:cubicBezTo>
                  <a:close/>
                </a:path>
              </a:pathLst>
            </a:custGeom>
            <a:grpFill/>
            <a:ln w="9525"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C13F45EF-A2FB-82B2-E8B8-BBC8813CD8F6}"/>
                </a:ext>
              </a:extLst>
            </p:cNvPr>
            <p:cNvSpPr/>
            <p:nvPr/>
          </p:nvSpPr>
          <p:spPr>
            <a:xfrm>
              <a:off x="7401164" y="2762029"/>
              <a:ext cx="17191" cy="9347"/>
            </a:xfrm>
            <a:custGeom>
              <a:avLst/>
              <a:gdLst>
                <a:gd name="connsiteX0" fmla="*/ 6143 w 17191"/>
                <a:gd name="connsiteY0" fmla="*/ 1173 h 9347"/>
                <a:gd name="connsiteX1" fmla="*/ 1447 w 17191"/>
                <a:gd name="connsiteY1" fmla="*/ 792 h 9347"/>
                <a:gd name="connsiteX2" fmla="*/ 427 w 17191"/>
                <a:gd name="connsiteY2" fmla="*/ 2316 h 9347"/>
                <a:gd name="connsiteX3" fmla="*/ 2647 w 17191"/>
                <a:gd name="connsiteY3" fmla="*/ 8393 h 9347"/>
                <a:gd name="connsiteX4" fmla="*/ 4142 w 17191"/>
                <a:gd name="connsiteY4" fmla="*/ 8793 h 9347"/>
                <a:gd name="connsiteX5" fmla="*/ 17191 w 17191"/>
                <a:gd name="connsiteY5" fmla="*/ 4316 h 9347"/>
                <a:gd name="connsiteX6" fmla="*/ 6143 w 17191"/>
                <a:gd name="connsiteY6" fmla="*/ 1173 h 9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91" h="9347">
                  <a:moveTo>
                    <a:pt x="6143" y="1173"/>
                  </a:moveTo>
                  <a:cubicBezTo>
                    <a:pt x="4952" y="-227"/>
                    <a:pt x="2847" y="-399"/>
                    <a:pt x="1447" y="792"/>
                  </a:cubicBezTo>
                  <a:cubicBezTo>
                    <a:pt x="970" y="1192"/>
                    <a:pt x="618" y="1726"/>
                    <a:pt x="427" y="2316"/>
                  </a:cubicBezTo>
                  <a:cubicBezTo>
                    <a:pt x="-639" y="4602"/>
                    <a:pt x="361" y="7326"/>
                    <a:pt x="2647" y="8393"/>
                  </a:cubicBezTo>
                  <a:cubicBezTo>
                    <a:pt x="3123" y="8603"/>
                    <a:pt x="3628" y="8745"/>
                    <a:pt x="4142" y="8793"/>
                  </a:cubicBezTo>
                  <a:cubicBezTo>
                    <a:pt x="9476" y="9746"/>
                    <a:pt x="14905" y="10127"/>
                    <a:pt x="17191" y="4316"/>
                  </a:cubicBezTo>
                  <a:cubicBezTo>
                    <a:pt x="14715" y="-1684"/>
                    <a:pt x="9286" y="4983"/>
                    <a:pt x="6143" y="1173"/>
                  </a:cubicBezTo>
                  <a:close/>
                </a:path>
              </a:pathLst>
            </a:custGeom>
            <a:grpFill/>
            <a:ln w="9525"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F29F95DB-4578-2708-5C70-260089F5E9C4}"/>
                </a:ext>
              </a:extLst>
            </p:cNvPr>
            <p:cNvSpPr/>
            <p:nvPr/>
          </p:nvSpPr>
          <p:spPr>
            <a:xfrm>
              <a:off x="7834693" y="2703825"/>
              <a:ext cx="23771" cy="7739"/>
            </a:xfrm>
            <a:custGeom>
              <a:avLst/>
              <a:gdLst>
                <a:gd name="connsiteX0" fmla="*/ 18193 w 23771"/>
                <a:gd name="connsiteY0" fmla="*/ 7466 h 7739"/>
                <a:gd name="connsiteX1" fmla="*/ 23489 w 23771"/>
                <a:gd name="connsiteY1" fmla="*/ 5113 h 7739"/>
                <a:gd name="connsiteX2" fmla="*/ 23717 w 23771"/>
                <a:gd name="connsiteY2" fmla="*/ 4227 h 7739"/>
                <a:gd name="connsiteX3" fmla="*/ 19050 w 23771"/>
                <a:gd name="connsiteY3" fmla="*/ 322 h 7739"/>
                <a:gd name="connsiteX4" fmla="*/ 0 w 23771"/>
                <a:gd name="connsiteY4" fmla="*/ 3751 h 7739"/>
                <a:gd name="connsiteX5" fmla="*/ 18193 w 23771"/>
                <a:gd name="connsiteY5" fmla="*/ 7466 h 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771" h="7739">
                  <a:moveTo>
                    <a:pt x="18193" y="7466"/>
                  </a:moveTo>
                  <a:cubicBezTo>
                    <a:pt x="20307" y="8275"/>
                    <a:pt x="22670" y="7228"/>
                    <a:pt x="23489" y="5113"/>
                  </a:cubicBezTo>
                  <a:cubicBezTo>
                    <a:pt x="23593" y="4827"/>
                    <a:pt x="23669" y="4532"/>
                    <a:pt x="23717" y="4227"/>
                  </a:cubicBezTo>
                  <a:cubicBezTo>
                    <a:pt x="24193" y="1370"/>
                    <a:pt x="21431" y="417"/>
                    <a:pt x="19050" y="322"/>
                  </a:cubicBezTo>
                  <a:cubicBezTo>
                    <a:pt x="12497" y="-640"/>
                    <a:pt x="5810" y="569"/>
                    <a:pt x="0" y="3751"/>
                  </a:cubicBezTo>
                  <a:cubicBezTo>
                    <a:pt x="7144" y="8704"/>
                    <a:pt x="13049" y="5180"/>
                    <a:pt x="18193" y="7466"/>
                  </a:cubicBezTo>
                  <a:close/>
                </a:path>
              </a:pathLst>
            </a:custGeom>
            <a:grpFill/>
            <a:ln w="9525"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E07E8232-CF2E-B133-6051-7F2627186CC4}"/>
                </a:ext>
              </a:extLst>
            </p:cNvPr>
            <p:cNvSpPr/>
            <p:nvPr/>
          </p:nvSpPr>
          <p:spPr>
            <a:xfrm>
              <a:off x="7108888" y="2714625"/>
              <a:ext cx="28575" cy="6154"/>
            </a:xfrm>
            <a:custGeom>
              <a:avLst/>
              <a:gdLst>
                <a:gd name="connsiteX0" fmla="*/ 28575 w 28575"/>
                <a:gd name="connsiteY0" fmla="*/ 0 h 6154"/>
                <a:gd name="connsiteX1" fmla="*/ 0 w 28575"/>
                <a:gd name="connsiteY1" fmla="*/ 4763 h 6154"/>
                <a:gd name="connsiteX2" fmla="*/ 28575 w 28575"/>
                <a:gd name="connsiteY2" fmla="*/ 0 h 6154"/>
              </a:gdLst>
              <a:ahLst/>
              <a:cxnLst>
                <a:cxn ang="0">
                  <a:pos x="connsiteX0" y="connsiteY0"/>
                </a:cxn>
                <a:cxn ang="0">
                  <a:pos x="connsiteX1" y="connsiteY1"/>
                </a:cxn>
                <a:cxn ang="0">
                  <a:pos x="connsiteX2" y="connsiteY2"/>
                </a:cxn>
              </a:cxnLst>
              <a:rect l="l" t="t" r="r" b="b"/>
              <a:pathLst>
                <a:path w="28575" h="6154">
                  <a:moveTo>
                    <a:pt x="28575" y="0"/>
                  </a:moveTo>
                  <a:cubicBezTo>
                    <a:pt x="16764" y="1429"/>
                    <a:pt x="7906" y="-1905"/>
                    <a:pt x="0" y="4763"/>
                  </a:cubicBezTo>
                  <a:cubicBezTo>
                    <a:pt x="8572" y="4191"/>
                    <a:pt x="17717" y="10573"/>
                    <a:pt x="28575" y="0"/>
                  </a:cubicBezTo>
                  <a:close/>
                </a:path>
              </a:pathLst>
            </a:custGeom>
            <a:grpFill/>
            <a:ln w="9525" cap="flat">
              <a:noFill/>
              <a:prstDash val="solid"/>
              <a:miter/>
            </a:ln>
          </p:spPr>
          <p:txBody>
            <a:bodyPr rtlCol="0" anchor="ctr"/>
            <a:lstStyle/>
            <a:p>
              <a:endParaRPr lang="en-US"/>
            </a:p>
          </p:txBody>
        </p:sp>
        <p:sp>
          <p:nvSpPr>
            <p:cNvPr id="56" name="Freeform 55">
              <a:extLst>
                <a:ext uri="{FF2B5EF4-FFF2-40B4-BE49-F238E27FC236}">
                  <a16:creationId xmlns:a16="http://schemas.microsoft.com/office/drawing/2014/main" id="{6697FD51-04CE-E4B9-0A5D-19954094DD51}"/>
                </a:ext>
              </a:extLst>
            </p:cNvPr>
            <p:cNvSpPr/>
            <p:nvPr/>
          </p:nvSpPr>
          <p:spPr>
            <a:xfrm>
              <a:off x="7381948" y="2758124"/>
              <a:ext cx="9098" cy="11716"/>
            </a:xfrm>
            <a:custGeom>
              <a:avLst/>
              <a:gdLst>
                <a:gd name="connsiteX0" fmla="*/ 5260 w 9098"/>
                <a:gd name="connsiteY0" fmla="*/ 29 h 11716"/>
                <a:gd name="connsiteX1" fmla="*/ 12 w 9098"/>
                <a:gd name="connsiteY1" fmla="*/ 6002 h 11716"/>
                <a:gd name="connsiteX2" fmla="*/ 21 w 9098"/>
                <a:gd name="connsiteY2" fmla="*/ 6125 h 11716"/>
                <a:gd name="connsiteX3" fmla="*/ 2974 w 9098"/>
                <a:gd name="connsiteY3" fmla="*/ 11650 h 11716"/>
                <a:gd name="connsiteX4" fmla="*/ 8880 w 9098"/>
                <a:gd name="connsiteY4" fmla="*/ 4697 h 11716"/>
                <a:gd name="connsiteX5" fmla="*/ 5260 w 9098"/>
                <a:gd name="connsiteY5" fmla="*/ 29 h 11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98" h="11716">
                  <a:moveTo>
                    <a:pt x="5260" y="29"/>
                  </a:moveTo>
                  <a:cubicBezTo>
                    <a:pt x="2164" y="229"/>
                    <a:pt x="-188" y="2896"/>
                    <a:pt x="12" y="6002"/>
                  </a:cubicBezTo>
                  <a:cubicBezTo>
                    <a:pt x="12" y="6040"/>
                    <a:pt x="21" y="6087"/>
                    <a:pt x="21" y="6125"/>
                  </a:cubicBezTo>
                  <a:cubicBezTo>
                    <a:pt x="21" y="8411"/>
                    <a:pt x="21" y="11269"/>
                    <a:pt x="2974" y="11650"/>
                  </a:cubicBezTo>
                  <a:cubicBezTo>
                    <a:pt x="8404" y="12317"/>
                    <a:pt x="8213" y="7840"/>
                    <a:pt x="8880" y="4697"/>
                  </a:cubicBezTo>
                  <a:cubicBezTo>
                    <a:pt x="9546" y="1553"/>
                    <a:pt x="8784" y="-256"/>
                    <a:pt x="5260" y="29"/>
                  </a:cubicBezTo>
                  <a:close/>
                </a:path>
              </a:pathLst>
            </a:custGeom>
            <a:grpFill/>
            <a:ln w="9525"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F0A414E6-94D4-0497-C904-989BB950D1AB}"/>
                </a:ext>
              </a:extLst>
            </p:cNvPr>
            <p:cNvSpPr/>
            <p:nvPr/>
          </p:nvSpPr>
          <p:spPr>
            <a:xfrm>
              <a:off x="7220902" y="2758741"/>
              <a:ext cx="23980" cy="12681"/>
            </a:xfrm>
            <a:custGeom>
              <a:avLst/>
              <a:gdLst>
                <a:gd name="connsiteX0" fmla="*/ 15716 w 23980"/>
                <a:gd name="connsiteY0" fmla="*/ 555 h 12681"/>
                <a:gd name="connsiteX1" fmla="*/ 9906 w 23980"/>
                <a:gd name="connsiteY1" fmla="*/ 4746 h 12681"/>
                <a:gd name="connsiteX2" fmla="*/ 6287 w 23980"/>
                <a:gd name="connsiteY2" fmla="*/ 4746 h 12681"/>
                <a:gd name="connsiteX3" fmla="*/ 0 w 23980"/>
                <a:gd name="connsiteY3" fmla="*/ 9223 h 12681"/>
                <a:gd name="connsiteX4" fmla="*/ 1429 w 23980"/>
                <a:gd name="connsiteY4" fmla="*/ 11985 h 12681"/>
                <a:gd name="connsiteX5" fmla="*/ 9144 w 23980"/>
                <a:gd name="connsiteY5" fmla="*/ 9699 h 12681"/>
                <a:gd name="connsiteX6" fmla="*/ 11335 w 23980"/>
                <a:gd name="connsiteY6" fmla="*/ 7032 h 12681"/>
                <a:gd name="connsiteX7" fmla="*/ 14478 w 23980"/>
                <a:gd name="connsiteY7" fmla="*/ 8842 h 12681"/>
                <a:gd name="connsiteX8" fmla="*/ 22098 w 23980"/>
                <a:gd name="connsiteY8" fmla="*/ 9795 h 12681"/>
                <a:gd name="connsiteX9" fmla="*/ 23527 w 23980"/>
                <a:gd name="connsiteY9" fmla="*/ 3508 h 12681"/>
                <a:gd name="connsiteX10" fmla="*/ 15888 w 23980"/>
                <a:gd name="connsiteY10" fmla="*/ 479 h 12681"/>
                <a:gd name="connsiteX11" fmla="*/ 15716 w 23980"/>
                <a:gd name="connsiteY11" fmla="*/ 555 h 12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980" h="12681">
                  <a:moveTo>
                    <a:pt x="15716" y="555"/>
                  </a:moveTo>
                  <a:cubicBezTo>
                    <a:pt x="13649" y="1756"/>
                    <a:pt x="11697" y="3156"/>
                    <a:pt x="9906" y="4746"/>
                  </a:cubicBezTo>
                  <a:cubicBezTo>
                    <a:pt x="8706" y="4651"/>
                    <a:pt x="7496" y="4651"/>
                    <a:pt x="6287" y="4746"/>
                  </a:cubicBezTo>
                  <a:cubicBezTo>
                    <a:pt x="2953" y="4746"/>
                    <a:pt x="476" y="5889"/>
                    <a:pt x="0" y="9223"/>
                  </a:cubicBezTo>
                  <a:cubicBezTo>
                    <a:pt x="38" y="10309"/>
                    <a:pt x="562" y="11328"/>
                    <a:pt x="1429" y="11985"/>
                  </a:cubicBezTo>
                  <a:cubicBezTo>
                    <a:pt x="4763" y="13700"/>
                    <a:pt x="7144" y="11985"/>
                    <a:pt x="9144" y="9699"/>
                  </a:cubicBezTo>
                  <a:cubicBezTo>
                    <a:pt x="11144" y="7413"/>
                    <a:pt x="10573" y="7890"/>
                    <a:pt x="11335" y="7032"/>
                  </a:cubicBezTo>
                  <a:lnTo>
                    <a:pt x="14478" y="8842"/>
                  </a:lnTo>
                  <a:cubicBezTo>
                    <a:pt x="16859" y="10176"/>
                    <a:pt x="19145" y="13319"/>
                    <a:pt x="22098" y="9795"/>
                  </a:cubicBezTo>
                  <a:cubicBezTo>
                    <a:pt x="23898" y="8242"/>
                    <a:pt x="24479" y="5689"/>
                    <a:pt x="23527" y="3508"/>
                  </a:cubicBezTo>
                  <a:cubicBezTo>
                    <a:pt x="22250" y="565"/>
                    <a:pt x="18831" y="-797"/>
                    <a:pt x="15888" y="479"/>
                  </a:cubicBezTo>
                  <a:cubicBezTo>
                    <a:pt x="15830" y="498"/>
                    <a:pt x="15773" y="527"/>
                    <a:pt x="15716" y="555"/>
                  </a:cubicBezTo>
                  <a:close/>
                </a:path>
              </a:pathLst>
            </a:custGeom>
            <a:grpFill/>
            <a:ln w="9525"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8E3F386E-50CB-49F5-819F-0AB56D60347F}"/>
                </a:ext>
              </a:extLst>
            </p:cNvPr>
            <p:cNvSpPr/>
            <p:nvPr/>
          </p:nvSpPr>
          <p:spPr>
            <a:xfrm>
              <a:off x="7679142" y="2701320"/>
              <a:ext cx="13913" cy="8143"/>
            </a:xfrm>
            <a:custGeom>
              <a:avLst/>
              <a:gdLst>
                <a:gd name="connsiteX0" fmla="*/ 9818 w 13913"/>
                <a:gd name="connsiteY0" fmla="*/ 7685 h 8143"/>
                <a:gd name="connsiteX1" fmla="*/ 13819 w 13913"/>
                <a:gd name="connsiteY1" fmla="*/ 3113 h 8143"/>
                <a:gd name="connsiteX2" fmla="*/ 4294 w 13913"/>
                <a:gd name="connsiteY2" fmla="*/ 636 h 8143"/>
                <a:gd name="connsiteX3" fmla="*/ 198 w 13913"/>
                <a:gd name="connsiteY3" fmla="*/ 5208 h 8143"/>
                <a:gd name="connsiteX4" fmla="*/ 9818 w 13913"/>
                <a:gd name="connsiteY4" fmla="*/ 7685 h 81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13" h="8143">
                  <a:moveTo>
                    <a:pt x="9818" y="7685"/>
                  </a:moveTo>
                  <a:cubicBezTo>
                    <a:pt x="12295" y="7685"/>
                    <a:pt x="14390" y="6352"/>
                    <a:pt x="13819" y="3113"/>
                  </a:cubicBezTo>
                  <a:cubicBezTo>
                    <a:pt x="11571" y="227"/>
                    <a:pt x="7666" y="-783"/>
                    <a:pt x="4294" y="636"/>
                  </a:cubicBezTo>
                  <a:cubicBezTo>
                    <a:pt x="1912" y="1113"/>
                    <a:pt x="-755" y="2923"/>
                    <a:pt x="198" y="5208"/>
                  </a:cubicBezTo>
                  <a:cubicBezTo>
                    <a:pt x="2008" y="9114"/>
                    <a:pt x="6294" y="8161"/>
                    <a:pt x="9818" y="7685"/>
                  </a:cubicBezTo>
                  <a:close/>
                </a:path>
              </a:pathLst>
            </a:custGeom>
            <a:grpFill/>
            <a:ln w="9525"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232C191C-A0F9-2211-543D-6F293FF5E4FD}"/>
                </a:ext>
              </a:extLst>
            </p:cNvPr>
            <p:cNvSpPr/>
            <p:nvPr/>
          </p:nvSpPr>
          <p:spPr>
            <a:xfrm>
              <a:off x="7813721" y="2756505"/>
              <a:ext cx="28496" cy="11414"/>
            </a:xfrm>
            <a:custGeom>
              <a:avLst/>
              <a:gdLst>
                <a:gd name="connsiteX0" fmla="*/ 494 w 28496"/>
                <a:gd name="connsiteY0" fmla="*/ 7078 h 11414"/>
                <a:gd name="connsiteX1" fmla="*/ 5828 w 28496"/>
                <a:gd name="connsiteY1" fmla="*/ 11079 h 11414"/>
                <a:gd name="connsiteX2" fmla="*/ 12209 w 28496"/>
                <a:gd name="connsiteY2" fmla="*/ 5268 h 11414"/>
                <a:gd name="connsiteX3" fmla="*/ 28497 w 28496"/>
                <a:gd name="connsiteY3" fmla="*/ 1077 h 11414"/>
                <a:gd name="connsiteX4" fmla="*/ 13829 w 28496"/>
                <a:gd name="connsiteY4" fmla="*/ 3554 h 11414"/>
                <a:gd name="connsiteX5" fmla="*/ 494 w 28496"/>
                <a:gd name="connsiteY5" fmla="*/ 7078 h 11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496" h="11414">
                  <a:moveTo>
                    <a:pt x="494" y="7078"/>
                  </a:moveTo>
                  <a:cubicBezTo>
                    <a:pt x="-1411" y="9936"/>
                    <a:pt x="2589" y="12317"/>
                    <a:pt x="5828" y="11079"/>
                  </a:cubicBezTo>
                  <a:cubicBezTo>
                    <a:pt x="9066" y="9840"/>
                    <a:pt x="10114" y="7269"/>
                    <a:pt x="12209" y="5268"/>
                  </a:cubicBezTo>
                  <a:cubicBezTo>
                    <a:pt x="19924" y="12698"/>
                    <a:pt x="19924" y="12698"/>
                    <a:pt x="28497" y="1077"/>
                  </a:cubicBezTo>
                  <a:lnTo>
                    <a:pt x="13829" y="3554"/>
                  </a:lnTo>
                  <a:cubicBezTo>
                    <a:pt x="6780" y="-4352"/>
                    <a:pt x="3065" y="2792"/>
                    <a:pt x="494" y="7078"/>
                  </a:cubicBezTo>
                  <a:close/>
                </a:path>
              </a:pathLst>
            </a:custGeom>
            <a:grpFill/>
            <a:ln w="9525"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24B0D079-AB4A-1C72-9340-37C5CEC9A9AA}"/>
                </a:ext>
              </a:extLst>
            </p:cNvPr>
            <p:cNvSpPr/>
            <p:nvPr/>
          </p:nvSpPr>
          <p:spPr>
            <a:xfrm>
              <a:off x="7507834" y="2704625"/>
              <a:ext cx="24725" cy="5784"/>
            </a:xfrm>
            <a:custGeom>
              <a:avLst/>
              <a:gdLst>
                <a:gd name="connsiteX0" fmla="*/ 1294 w 24725"/>
                <a:gd name="connsiteY0" fmla="*/ 4284 h 5784"/>
                <a:gd name="connsiteX1" fmla="*/ 20344 w 24725"/>
                <a:gd name="connsiteY1" fmla="*/ 3617 h 5784"/>
                <a:gd name="connsiteX2" fmla="*/ 24726 w 24725"/>
                <a:gd name="connsiteY2" fmla="*/ 665 h 5784"/>
                <a:gd name="connsiteX3" fmla="*/ 19201 w 24725"/>
                <a:gd name="connsiteY3" fmla="*/ 665 h 5784"/>
                <a:gd name="connsiteX4" fmla="*/ 11962 w 24725"/>
                <a:gd name="connsiteY4" fmla="*/ 188 h 5784"/>
                <a:gd name="connsiteX5" fmla="*/ 1294 w 24725"/>
                <a:gd name="connsiteY5" fmla="*/ 4284 h 5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725" h="5784">
                  <a:moveTo>
                    <a:pt x="1294" y="4284"/>
                  </a:moveTo>
                  <a:cubicBezTo>
                    <a:pt x="7676" y="7713"/>
                    <a:pt x="14248" y="4284"/>
                    <a:pt x="20344" y="3617"/>
                  </a:cubicBezTo>
                  <a:cubicBezTo>
                    <a:pt x="21963" y="3617"/>
                    <a:pt x="23297" y="1713"/>
                    <a:pt x="24726" y="665"/>
                  </a:cubicBezTo>
                  <a:lnTo>
                    <a:pt x="19201" y="665"/>
                  </a:lnTo>
                  <a:lnTo>
                    <a:pt x="11962" y="188"/>
                  </a:lnTo>
                  <a:cubicBezTo>
                    <a:pt x="3389" y="-764"/>
                    <a:pt x="-2802" y="2093"/>
                    <a:pt x="1294" y="4284"/>
                  </a:cubicBezTo>
                  <a:close/>
                </a:path>
              </a:pathLst>
            </a:custGeom>
            <a:grpFill/>
            <a:ln w="9525"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1ACE3719-3602-9869-A0B7-803A8032C9E7}"/>
                </a:ext>
              </a:extLst>
            </p:cNvPr>
            <p:cNvSpPr/>
            <p:nvPr/>
          </p:nvSpPr>
          <p:spPr>
            <a:xfrm>
              <a:off x="7200328" y="2761311"/>
              <a:ext cx="13900" cy="9633"/>
            </a:xfrm>
            <a:custGeom>
              <a:avLst/>
              <a:gdLst>
                <a:gd name="connsiteX0" fmla="*/ 571 w 13900"/>
                <a:gd name="connsiteY0" fmla="*/ 6558 h 9633"/>
                <a:gd name="connsiteX1" fmla="*/ 0 w 13900"/>
                <a:gd name="connsiteY1" fmla="*/ 8844 h 9633"/>
                <a:gd name="connsiteX2" fmla="*/ 13335 w 13900"/>
                <a:gd name="connsiteY2" fmla="*/ 4177 h 9633"/>
                <a:gd name="connsiteX3" fmla="*/ 13059 w 13900"/>
                <a:gd name="connsiteY3" fmla="*/ 824 h 9633"/>
                <a:gd name="connsiteX4" fmla="*/ 11811 w 13900"/>
                <a:gd name="connsiteY4" fmla="*/ 272 h 9633"/>
                <a:gd name="connsiteX5" fmla="*/ 571 w 13900"/>
                <a:gd name="connsiteY5" fmla="*/ 6558 h 9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00" h="9633">
                  <a:moveTo>
                    <a:pt x="571" y="6558"/>
                  </a:moveTo>
                  <a:cubicBezTo>
                    <a:pt x="286" y="7292"/>
                    <a:pt x="95" y="8063"/>
                    <a:pt x="0" y="8844"/>
                  </a:cubicBezTo>
                  <a:cubicBezTo>
                    <a:pt x="4982" y="10873"/>
                    <a:pt x="10706" y="8873"/>
                    <a:pt x="13335" y="4177"/>
                  </a:cubicBezTo>
                  <a:cubicBezTo>
                    <a:pt x="14183" y="3177"/>
                    <a:pt x="14068" y="1672"/>
                    <a:pt x="13059" y="824"/>
                  </a:cubicBezTo>
                  <a:cubicBezTo>
                    <a:pt x="12706" y="519"/>
                    <a:pt x="12268" y="329"/>
                    <a:pt x="11811" y="272"/>
                  </a:cubicBezTo>
                  <a:cubicBezTo>
                    <a:pt x="5524" y="-1062"/>
                    <a:pt x="2762" y="2748"/>
                    <a:pt x="571" y="6558"/>
                  </a:cubicBezTo>
                  <a:close/>
                </a:path>
              </a:pathLst>
            </a:custGeom>
            <a:grpFill/>
            <a:ln w="9525"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AD0DF82E-C7E6-3704-E398-21C7A1292D9A}"/>
                </a:ext>
              </a:extLst>
            </p:cNvPr>
            <p:cNvSpPr/>
            <p:nvPr/>
          </p:nvSpPr>
          <p:spPr>
            <a:xfrm>
              <a:off x="6939089" y="2763994"/>
              <a:ext cx="14731" cy="7803"/>
            </a:xfrm>
            <a:custGeom>
              <a:avLst/>
              <a:gdLst>
                <a:gd name="connsiteX0" fmla="*/ 5873 w 14731"/>
                <a:gd name="connsiteY0" fmla="*/ 256 h 7803"/>
                <a:gd name="connsiteX1" fmla="*/ 158 w 14731"/>
                <a:gd name="connsiteY1" fmla="*/ 5209 h 7803"/>
                <a:gd name="connsiteX2" fmla="*/ 6540 w 14731"/>
                <a:gd name="connsiteY2" fmla="*/ 7780 h 7803"/>
                <a:gd name="connsiteX3" fmla="*/ 14732 w 14731"/>
                <a:gd name="connsiteY3" fmla="*/ 2732 h 7803"/>
                <a:gd name="connsiteX4" fmla="*/ 5873 w 14731"/>
                <a:gd name="connsiteY4" fmla="*/ 256 h 78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31" h="7803">
                  <a:moveTo>
                    <a:pt x="5873" y="256"/>
                  </a:moveTo>
                  <a:cubicBezTo>
                    <a:pt x="2730" y="256"/>
                    <a:pt x="-794" y="1399"/>
                    <a:pt x="158" y="5209"/>
                  </a:cubicBezTo>
                  <a:cubicBezTo>
                    <a:pt x="730" y="7304"/>
                    <a:pt x="3968" y="7876"/>
                    <a:pt x="6540" y="7780"/>
                  </a:cubicBezTo>
                  <a:cubicBezTo>
                    <a:pt x="10074" y="8047"/>
                    <a:pt x="13379" y="6009"/>
                    <a:pt x="14732" y="2732"/>
                  </a:cubicBezTo>
                  <a:cubicBezTo>
                    <a:pt x="12398" y="437"/>
                    <a:pt x="9055" y="-497"/>
                    <a:pt x="5873" y="256"/>
                  </a:cubicBezTo>
                  <a:close/>
                </a:path>
              </a:pathLst>
            </a:custGeom>
            <a:grpFill/>
            <a:ln w="9525"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id="{8EDDC8B3-2633-9375-1FA5-28A2EEBB7E15}"/>
                </a:ext>
              </a:extLst>
            </p:cNvPr>
            <p:cNvSpPr/>
            <p:nvPr/>
          </p:nvSpPr>
          <p:spPr>
            <a:xfrm>
              <a:off x="7716678" y="2703076"/>
              <a:ext cx="19812" cy="6149"/>
            </a:xfrm>
            <a:custGeom>
              <a:avLst/>
              <a:gdLst>
                <a:gd name="connsiteX0" fmla="*/ 19812 w 19812"/>
                <a:gd name="connsiteY0" fmla="*/ 3834 h 6149"/>
                <a:gd name="connsiteX1" fmla="*/ 0 w 19812"/>
                <a:gd name="connsiteY1" fmla="*/ 1929 h 6149"/>
                <a:gd name="connsiteX2" fmla="*/ 19812 w 19812"/>
                <a:gd name="connsiteY2" fmla="*/ 3834 h 6149"/>
              </a:gdLst>
              <a:ahLst/>
              <a:cxnLst>
                <a:cxn ang="0">
                  <a:pos x="connsiteX0" y="connsiteY0"/>
                </a:cxn>
                <a:cxn ang="0">
                  <a:pos x="connsiteX1" y="connsiteY1"/>
                </a:cxn>
                <a:cxn ang="0">
                  <a:pos x="connsiteX2" y="connsiteY2"/>
                </a:cxn>
              </a:cxnLst>
              <a:rect l="l" t="t" r="r" b="b"/>
              <a:pathLst>
                <a:path w="19812" h="6149">
                  <a:moveTo>
                    <a:pt x="19812" y="3834"/>
                  </a:moveTo>
                  <a:cubicBezTo>
                    <a:pt x="14088" y="-472"/>
                    <a:pt x="6439" y="-1215"/>
                    <a:pt x="0" y="1929"/>
                  </a:cubicBezTo>
                  <a:cubicBezTo>
                    <a:pt x="5505" y="6748"/>
                    <a:pt x="13488" y="7520"/>
                    <a:pt x="19812" y="3834"/>
                  </a:cubicBezTo>
                  <a:close/>
                </a:path>
              </a:pathLst>
            </a:custGeom>
            <a:grpFill/>
            <a:ln w="9525" cap="flat">
              <a:noFill/>
              <a:prstDash val="solid"/>
              <a:miter/>
            </a:ln>
          </p:spPr>
          <p:txBody>
            <a:bodyPr rtlCol="0" anchor="ctr"/>
            <a:lstStyle/>
            <a:p>
              <a:endParaRPr lang="en-US"/>
            </a:p>
          </p:txBody>
        </p:sp>
        <p:sp>
          <p:nvSpPr>
            <p:cNvPr id="192" name="Freeform 191">
              <a:extLst>
                <a:ext uri="{FF2B5EF4-FFF2-40B4-BE49-F238E27FC236}">
                  <a16:creationId xmlns:a16="http://schemas.microsoft.com/office/drawing/2014/main" id="{4AFA5B63-BC5F-058E-8AAC-4A16BC840FC9}"/>
                </a:ext>
              </a:extLst>
            </p:cNvPr>
            <p:cNvSpPr/>
            <p:nvPr/>
          </p:nvSpPr>
          <p:spPr>
            <a:xfrm>
              <a:off x="7606600" y="2701740"/>
              <a:ext cx="10646" cy="7204"/>
            </a:xfrm>
            <a:custGeom>
              <a:avLst/>
              <a:gdLst>
                <a:gd name="connsiteX0" fmla="*/ 5875 w 10646"/>
                <a:gd name="connsiteY0" fmla="*/ 7169 h 7204"/>
                <a:gd name="connsiteX1" fmla="*/ 10637 w 10646"/>
                <a:gd name="connsiteY1" fmla="*/ 3550 h 7204"/>
                <a:gd name="connsiteX2" fmla="*/ 5875 w 10646"/>
                <a:gd name="connsiteY2" fmla="*/ 26 h 7204"/>
                <a:gd name="connsiteX3" fmla="*/ 64 w 10646"/>
                <a:gd name="connsiteY3" fmla="*/ 2979 h 7204"/>
                <a:gd name="connsiteX4" fmla="*/ 5875 w 10646"/>
                <a:gd name="connsiteY4" fmla="*/ 7169 h 7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46" h="7204">
                  <a:moveTo>
                    <a:pt x="5875" y="7169"/>
                  </a:moveTo>
                  <a:cubicBezTo>
                    <a:pt x="8161" y="7169"/>
                    <a:pt x="10828" y="6598"/>
                    <a:pt x="10637" y="3550"/>
                  </a:cubicBezTo>
                  <a:cubicBezTo>
                    <a:pt x="10447" y="502"/>
                    <a:pt x="8065" y="216"/>
                    <a:pt x="5875" y="26"/>
                  </a:cubicBezTo>
                  <a:cubicBezTo>
                    <a:pt x="3684" y="-165"/>
                    <a:pt x="446" y="692"/>
                    <a:pt x="64" y="2979"/>
                  </a:cubicBezTo>
                  <a:cubicBezTo>
                    <a:pt x="-507" y="6884"/>
                    <a:pt x="2827" y="7360"/>
                    <a:pt x="5875" y="7169"/>
                  </a:cubicBezTo>
                  <a:close/>
                </a:path>
              </a:pathLst>
            </a:custGeom>
            <a:grpFill/>
            <a:ln w="9525" cap="flat">
              <a:noFill/>
              <a:prstDash val="solid"/>
              <a:miter/>
            </a:ln>
          </p:spPr>
          <p:txBody>
            <a:bodyPr rtlCol="0" anchor="ctr"/>
            <a:lstStyle/>
            <a:p>
              <a:endParaRPr lang="en-US"/>
            </a:p>
          </p:txBody>
        </p:sp>
        <p:sp>
          <p:nvSpPr>
            <p:cNvPr id="193" name="Freeform 192">
              <a:extLst>
                <a:ext uri="{FF2B5EF4-FFF2-40B4-BE49-F238E27FC236}">
                  <a16:creationId xmlns:a16="http://schemas.microsoft.com/office/drawing/2014/main" id="{27F14BD9-8A2B-A0C0-8651-41C8E19082DF}"/>
                </a:ext>
              </a:extLst>
            </p:cNvPr>
            <p:cNvSpPr/>
            <p:nvPr/>
          </p:nvSpPr>
          <p:spPr>
            <a:xfrm>
              <a:off x="7588376" y="2701956"/>
              <a:ext cx="10287" cy="7048"/>
            </a:xfrm>
            <a:custGeom>
              <a:avLst/>
              <a:gdLst>
                <a:gd name="connsiteX0" fmla="*/ 5048 w 10287"/>
                <a:gd name="connsiteY0" fmla="*/ 7049 h 7048"/>
                <a:gd name="connsiteX1" fmla="*/ 10287 w 10287"/>
                <a:gd name="connsiteY1" fmla="*/ 3620 h 7048"/>
                <a:gd name="connsiteX2" fmla="*/ 5144 w 10287"/>
                <a:gd name="connsiteY2" fmla="*/ 0 h 7048"/>
                <a:gd name="connsiteX3" fmla="*/ 0 w 10287"/>
                <a:gd name="connsiteY3" fmla="*/ 3429 h 7048"/>
                <a:gd name="connsiteX4" fmla="*/ 5048 w 10287"/>
                <a:gd name="connsiteY4" fmla="*/ 7049 h 7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87" h="7048">
                  <a:moveTo>
                    <a:pt x="5048" y="7049"/>
                  </a:moveTo>
                  <a:cubicBezTo>
                    <a:pt x="7525" y="7049"/>
                    <a:pt x="10287" y="7049"/>
                    <a:pt x="10287" y="3620"/>
                  </a:cubicBezTo>
                  <a:cubicBezTo>
                    <a:pt x="10287" y="191"/>
                    <a:pt x="7715" y="0"/>
                    <a:pt x="5144" y="0"/>
                  </a:cubicBezTo>
                  <a:cubicBezTo>
                    <a:pt x="2572" y="0"/>
                    <a:pt x="0" y="476"/>
                    <a:pt x="0" y="3429"/>
                  </a:cubicBezTo>
                  <a:cubicBezTo>
                    <a:pt x="0" y="6382"/>
                    <a:pt x="3048" y="6763"/>
                    <a:pt x="5048" y="7049"/>
                  </a:cubicBezTo>
                  <a:close/>
                </a:path>
              </a:pathLst>
            </a:custGeom>
            <a:grpFill/>
            <a:ln w="9525" cap="flat">
              <a:noFill/>
              <a:prstDash val="solid"/>
              <a:miter/>
            </a:ln>
          </p:spPr>
          <p:txBody>
            <a:bodyPr rtlCol="0" anchor="ctr"/>
            <a:lstStyle/>
            <a:p>
              <a:endParaRPr lang="en-US"/>
            </a:p>
          </p:txBody>
        </p:sp>
        <p:sp>
          <p:nvSpPr>
            <p:cNvPr id="194" name="Freeform 193">
              <a:extLst>
                <a:ext uri="{FF2B5EF4-FFF2-40B4-BE49-F238E27FC236}">
                  <a16:creationId xmlns:a16="http://schemas.microsoft.com/office/drawing/2014/main" id="{727A1434-C135-9442-1747-846EC1E94370}"/>
                </a:ext>
              </a:extLst>
            </p:cNvPr>
            <p:cNvSpPr/>
            <p:nvPr/>
          </p:nvSpPr>
          <p:spPr>
            <a:xfrm>
              <a:off x="7566368" y="2701844"/>
              <a:ext cx="12599" cy="7506"/>
            </a:xfrm>
            <a:custGeom>
              <a:avLst/>
              <a:gdLst>
                <a:gd name="connsiteX0" fmla="*/ 7911 w 12599"/>
                <a:gd name="connsiteY0" fmla="*/ 7351 h 7506"/>
                <a:gd name="connsiteX1" fmla="*/ 12483 w 12599"/>
                <a:gd name="connsiteY1" fmla="*/ 3732 h 7506"/>
                <a:gd name="connsiteX2" fmla="*/ 5435 w 12599"/>
                <a:gd name="connsiteY2" fmla="*/ 17 h 7506"/>
                <a:gd name="connsiteX3" fmla="*/ 5 w 12599"/>
                <a:gd name="connsiteY3" fmla="*/ 3446 h 7506"/>
                <a:gd name="connsiteX4" fmla="*/ 7911 w 12599"/>
                <a:gd name="connsiteY4" fmla="*/ 7351 h 75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99" h="7506">
                  <a:moveTo>
                    <a:pt x="7911" y="7351"/>
                  </a:moveTo>
                  <a:cubicBezTo>
                    <a:pt x="10102" y="7351"/>
                    <a:pt x="13245" y="7351"/>
                    <a:pt x="12483" y="3732"/>
                  </a:cubicBezTo>
                  <a:cubicBezTo>
                    <a:pt x="11721" y="112"/>
                    <a:pt x="8673" y="-78"/>
                    <a:pt x="5435" y="17"/>
                  </a:cubicBezTo>
                  <a:cubicBezTo>
                    <a:pt x="2196" y="112"/>
                    <a:pt x="101" y="1160"/>
                    <a:pt x="5" y="3446"/>
                  </a:cubicBezTo>
                  <a:cubicBezTo>
                    <a:pt x="-185" y="8875"/>
                    <a:pt x="4673" y="7256"/>
                    <a:pt x="7911" y="7351"/>
                  </a:cubicBezTo>
                  <a:close/>
                </a:path>
              </a:pathLst>
            </a:custGeom>
            <a:grpFill/>
            <a:ln w="9525" cap="flat">
              <a:noFill/>
              <a:prstDash val="solid"/>
              <a:miter/>
            </a:ln>
          </p:spPr>
          <p:txBody>
            <a:bodyPr rtlCol="0" anchor="ctr"/>
            <a:lstStyle/>
            <a:p>
              <a:endParaRPr lang="en-US"/>
            </a:p>
          </p:txBody>
        </p:sp>
        <p:sp>
          <p:nvSpPr>
            <p:cNvPr id="195" name="Freeform 194">
              <a:extLst>
                <a:ext uri="{FF2B5EF4-FFF2-40B4-BE49-F238E27FC236}">
                  <a16:creationId xmlns:a16="http://schemas.microsoft.com/office/drawing/2014/main" id="{89DF678B-169D-8269-FB6F-028B176C6358}"/>
                </a:ext>
              </a:extLst>
            </p:cNvPr>
            <p:cNvSpPr/>
            <p:nvPr/>
          </p:nvSpPr>
          <p:spPr>
            <a:xfrm>
              <a:off x="7851672" y="2755716"/>
              <a:ext cx="8391" cy="11439"/>
            </a:xfrm>
            <a:custGeom>
              <a:avLst/>
              <a:gdLst>
                <a:gd name="connsiteX0" fmla="*/ 5404 w 8391"/>
                <a:gd name="connsiteY0" fmla="*/ 56 h 11439"/>
                <a:gd name="connsiteX1" fmla="*/ 547 w 8391"/>
                <a:gd name="connsiteY1" fmla="*/ 5866 h 11439"/>
                <a:gd name="connsiteX2" fmla="*/ 2737 w 8391"/>
                <a:gd name="connsiteY2" fmla="*/ 11296 h 11439"/>
                <a:gd name="connsiteX3" fmla="*/ 8166 w 8391"/>
                <a:gd name="connsiteY3" fmla="*/ 5486 h 11439"/>
                <a:gd name="connsiteX4" fmla="*/ 5404 w 8391"/>
                <a:gd name="connsiteY4" fmla="*/ 56 h 11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91" h="11439">
                  <a:moveTo>
                    <a:pt x="5404" y="56"/>
                  </a:moveTo>
                  <a:cubicBezTo>
                    <a:pt x="1023" y="-515"/>
                    <a:pt x="1308" y="3390"/>
                    <a:pt x="547" y="5866"/>
                  </a:cubicBezTo>
                  <a:cubicBezTo>
                    <a:pt x="-216" y="8343"/>
                    <a:pt x="-692" y="10343"/>
                    <a:pt x="2737" y="11296"/>
                  </a:cubicBezTo>
                  <a:cubicBezTo>
                    <a:pt x="6166" y="12248"/>
                    <a:pt x="7595" y="8248"/>
                    <a:pt x="8166" y="5486"/>
                  </a:cubicBezTo>
                  <a:cubicBezTo>
                    <a:pt x="8738" y="2723"/>
                    <a:pt x="8357" y="437"/>
                    <a:pt x="5404" y="56"/>
                  </a:cubicBezTo>
                  <a:close/>
                </a:path>
              </a:pathLst>
            </a:custGeom>
            <a:grpFill/>
            <a:ln w="9525" cap="flat">
              <a:noFill/>
              <a:prstDash val="solid"/>
              <a:miter/>
            </a:ln>
          </p:spPr>
          <p:txBody>
            <a:bodyPr rtlCol="0" anchor="ctr"/>
            <a:lstStyle/>
            <a:p>
              <a:endParaRPr lang="en-US"/>
            </a:p>
          </p:txBody>
        </p:sp>
        <p:sp>
          <p:nvSpPr>
            <p:cNvPr id="196" name="Freeform 195">
              <a:extLst>
                <a:ext uri="{FF2B5EF4-FFF2-40B4-BE49-F238E27FC236}">
                  <a16:creationId xmlns:a16="http://schemas.microsoft.com/office/drawing/2014/main" id="{E5048E9F-6CA4-090A-BEE1-23F7566F19D3}"/>
                </a:ext>
              </a:extLst>
            </p:cNvPr>
            <p:cNvSpPr/>
            <p:nvPr/>
          </p:nvSpPr>
          <p:spPr>
            <a:xfrm>
              <a:off x="7475886" y="2760659"/>
              <a:ext cx="10203" cy="7489"/>
            </a:xfrm>
            <a:custGeom>
              <a:avLst/>
              <a:gdLst>
                <a:gd name="connsiteX0" fmla="*/ 5810 w 10203"/>
                <a:gd name="connsiteY0" fmla="*/ 257 h 7489"/>
                <a:gd name="connsiteX1" fmla="*/ 0 w 10203"/>
                <a:gd name="connsiteY1" fmla="*/ 2829 h 7489"/>
                <a:gd name="connsiteX2" fmla="*/ 4477 w 10203"/>
                <a:gd name="connsiteY2" fmla="*/ 7210 h 7489"/>
                <a:gd name="connsiteX3" fmla="*/ 10001 w 10203"/>
                <a:gd name="connsiteY3" fmla="*/ 4724 h 7489"/>
                <a:gd name="connsiteX4" fmla="*/ 10096 w 10203"/>
                <a:gd name="connsiteY4" fmla="*/ 4448 h 7489"/>
                <a:gd name="connsiteX5" fmla="*/ 5810 w 10203"/>
                <a:gd name="connsiteY5" fmla="*/ 257 h 7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03" h="7489">
                  <a:moveTo>
                    <a:pt x="5810" y="257"/>
                  </a:moveTo>
                  <a:cubicBezTo>
                    <a:pt x="3496" y="-543"/>
                    <a:pt x="962" y="581"/>
                    <a:pt x="0" y="2829"/>
                  </a:cubicBezTo>
                  <a:cubicBezTo>
                    <a:pt x="0" y="5591"/>
                    <a:pt x="2096" y="6639"/>
                    <a:pt x="4477" y="7210"/>
                  </a:cubicBezTo>
                  <a:cubicBezTo>
                    <a:pt x="6687" y="8049"/>
                    <a:pt x="9163" y="6934"/>
                    <a:pt x="10001" y="4724"/>
                  </a:cubicBezTo>
                  <a:cubicBezTo>
                    <a:pt x="10040" y="4629"/>
                    <a:pt x="10068" y="4543"/>
                    <a:pt x="10096" y="4448"/>
                  </a:cubicBezTo>
                  <a:cubicBezTo>
                    <a:pt x="10763" y="1591"/>
                    <a:pt x="8192" y="638"/>
                    <a:pt x="5810" y="257"/>
                  </a:cubicBezTo>
                  <a:close/>
                </a:path>
              </a:pathLst>
            </a:custGeom>
            <a:grpFill/>
            <a:ln w="9525" cap="flat">
              <a:noFill/>
              <a:prstDash val="solid"/>
              <a:miter/>
            </a:ln>
          </p:spPr>
          <p:txBody>
            <a:bodyPr rtlCol="0" anchor="ctr"/>
            <a:lstStyle/>
            <a:p>
              <a:endParaRPr lang="en-US"/>
            </a:p>
          </p:txBody>
        </p:sp>
        <p:sp>
          <p:nvSpPr>
            <p:cNvPr id="197" name="Freeform 196">
              <a:extLst>
                <a:ext uri="{FF2B5EF4-FFF2-40B4-BE49-F238E27FC236}">
                  <a16:creationId xmlns:a16="http://schemas.microsoft.com/office/drawing/2014/main" id="{BB5087BB-6D17-824B-5CC9-C0D389FEB1DF}"/>
                </a:ext>
              </a:extLst>
            </p:cNvPr>
            <p:cNvSpPr/>
            <p:nvPr/>
          </p:nvSpPr>
          <p:spPr>
            <a:xfrm>
              <a:off x="7915177" y="2754449"/>
              <a:ext cx="10098" cy="6692"/>
            </a:xfrm>
            <a:custGeom>
              <a:avLst/>
              <a:gdLst>
                <a:gd name="connsiteX0" fmla="*/ 10099 w 10098"/>
                <a:gd name="connsiteY0" fmla="*/ 4086 h 6692"/>
                <a:gd name="connsiteX1" fmla="*/ 5051 w 10098"/>
                <a:gd name="connsiteY1" fmla="*/ 85 h 6692"/>
                <a:gd name="connsiteX2" fmla="*/ 2 w 10098"/>
                <a:gd name="connsiteY2" fmla="*/ 3229 h 6692"/>
                <a:gd name="connsiteX3" fmla="*/ 4956 w 10098"/>
                <a:gd name="connsiteY3" fmla="*/ 6658 h 6692"/>
                <a:gd name="connsiteX4" fmla="*/ 10099 w 10098"/>
                <a:gd name="connsiteY4" fmla="*/ 4086 h 6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98" h="6692">
                  <a:moveTo>
                    <a:pt x="10099" y="4086"/>
                  </a:moveTo>
                  <a:cubicBezTo>
                    <a:pt x="9623" y="1228"/>
                    <a:pt x="7432" y="371"/>
                    <a:pt x="5051" y="85"/>
                  </a:cubicBezTo>
                  <a:cubicBezTo>
                    <a:pt x="2669" y="-200"/>
                    <a:pt x="98" y="85"/>
                    <a:pt x="2" y="3229"/>
                  </a:cubicBezTo>
                  <a:cubicBezTo>
                    <a:pt x="-93" y="6372"/>
                    <a:pt x="2669" y="6562"/>
                    <a:pt x="4956" y="6658"/>
                  </a:cubicBezTo>
                  <a:cubicBezTo>
                    <a:pt x="7241" y="6753"/>
                    <a:pt x="9623" y="6848"/>
                    <a:pt x="10099" y="4086"/>
                  </a:cubicBezTo>
                  <a:close/>
                </a:path>
              </a:pathLst>
            </a:custGeom>
            <a:grpFill/>
            <a:ln w="9525" cap="flat">
              <a:noFill/>
              <a:prstDash val="solid"/>
              <a:miter/>
            </a:ln>
          </p:spPr>
          <p:txBody>
            <a:bodyPr rtlCol="0" anchor="ctr"/>
            <a:lstStyle/>
            <a:p>
              <a:endParaRPr lang="en-US"/>
            </a:p>
          </p:txBody>
        </p:sp>
        <p:sp>
          <p:nvSpPr>
            <p:cNvPr id="198" name="Freeform 197">
              <a:extLst>
                <a:ext uri="{FF2B5EF4-FFF2-40B4-BE49-F238E27FC236}">
                  <a16:creationId xmlns:a16="http://schemas.microsoft.com/office/drawing/2014/main" id="{4A46BE11-73AF-6F61-BD66-0AB7C7162D6B}"/>
                </a:ext>
              </a:extLst>
            </p:cNvPr>
            <p:cNvSpPr/>
            <p:nvPr/>
          </p:nvSpPr>
          <p:spPr>
            <a:xfrm>
              <a:off x="8123205" y="2770329"/>
              <a:ext cx="9810" cy="8112"/>
            </a:xfrm>
            <a:custGeom>
              <a:avLst/>
              <a:gdLst>
                <a:gd name="connsiteX0" fmla="*/ 4763 w 9810"/>
                <a:gd name="connsiteY0" fmla="*/ 17 h 8112"/>
                <a:gd name="connsiteX1" fmla="*/ 19 w 9810"/>
                <a:gd name="connsiteY1" fmla="*/ 3998 h 8112"/>
                <a:gd name="connsiteX2" fmla="*/ 0 w 9810"/>
                <a:gd name="connsiteY2" fmla="*/ 4303 h 8112"/>
                <a:gd name="connsiteX3" fmla="*/ 4763 w 9810"/>
                <a:gd name="connsiteY3" fmla="*/ 8113 h 8112"/>
                <a:gd name="connsiteX4" fmla="*/ 9811 w 9810"/>
                <a:gd name="connsiteY4" fmla="*/ 3922 h 8112"/>
                <a:gd name="connsiteX5" fmla="*/ 4763 w 9810"/>
                <a:gd name="connsiteY5" fmla="*/ 17 h 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10" h="8112">
                  <a:moveTo>
                    <a:pt x="4763" y="17"/>
                  </a:moveTo>
                  <a:cubicBezTo>
                    <a:pt x="2353" y="-193"/>
                    <a:pt x="229" y="1588"/>
                    <a:pt x="19" y="3998"/>
                  </a:cubicBezTo>
                  <a:cubicBezTo>
                    <a:pt x="10" y="4103"/>
                    <a:pt x="0" y="4198"/>
                    <a:pt x="0" y="4303"/>
                  </a:cubicBezTo>
                  <a:cubicBezTo>
                    <a:pt x="0" y="7351"/>
                    <a:pt x="2000" y="8113"/>
                    <a:pt x="4763" y="8113"/>
                  </a:cubicBezTo>
                  <a:cubicBezTo>
                    <a:pt x="7525" y="8113"/>
                    <a:pt x="9811" y="6589"/>
                    <a:pt x="9811" y="3922"/>
                  </a:cubicBezTo>
                  <a:cubicBezTo>
                    <a:pt x="9811" y="1255"/>
                    <a:pt x="7334" y="112"/>
                    <a:pt x="4763" y="17"/>
                  </a:cubicBezTo>
                  <a:close/>
                </a:path>
              </a:pathLst>
            </a:custGeom>
            <a:grpFill/>
            <a:ln w="9525" cap="flat">
              <a:noFill/>
              <a:prstDash val="solid"/>
              <a:miter/>
            </a:ln>
          </p:spPr>
          <p:txBody>
            <a:bodyPr rtlCol="0" anchor="ctr"/>
            <a:lstStyle/>
            <a:p>
              <a:endParaRPr lang="en-US"/>
            </a:p>
          </p:txBody>
        </p:sp>
        <p:sp>
          <p:nvSpPr>
            <p:cNvPr id="199" name="Freeform 198">
              <a:extLst>
                <a:ext uri="{FF2B5EF4-FFF2-40B4-BE49-F238E27FC236}">
                  <a16:creationId xmlns:a16="http://schemas.microsoft.com/office/drawing/2014/main" id="{3395615A-3D82-3312-0937-1CDE095B7196}"/>
                </a:ext>
              </a:extLst>
            </p:cNvPr>
            <p:cNvSpPr/>
            <p:nvPr/>
          </p:nvSpPr>
          <p:spPr>
            <a:xfrm>
              <a:off x="7289534" y="2708439"/>
              <a:ext cx="10449" cy="7420"/>
            </a:xfrm>
            <a:custGeom>
              <a:avLst/>
              <a:gdLst>
                <a:gd name="connsiteX0" fmla="*/ 4044 w 10449"/>
                <a:gd name="connsiteY0" fmla="*/ 7328 h 7420"/>
                <a:gd name="connsiteX1" fmla="*/ 10140 w 10449"/>
                <a:gd name="connsiteY1" fmla="*/ 4471 h 7420"/>
                <a:gd name="connsiteX2" fmla="*/ 6425 w 10449"/>
                <a:gd name="connsiteY2" fmla="*/ 89 h 7420"/>
                <a:gd name="connsiteX3" fmla="*/ 234 w 10449"/>
                <a:gd name="connsiteY3" fmla="*/ 2661 h 7420"/>
                <a:gd name="connsiteX4" fmla="*/ 4044 w 10449"/>
                <a:gd name="connsiteY4" fmla="*/ 7328 h 7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9" h="7420">
                  <a:moveTo>
                    <a:pt x="4044" y="7328"/>
                  </a:moveTo>
                  <a:cubicBezTo>
                    <a:pt x="6472" y="7766"/>
                    <a:pt x="8921" y="6623"/>
                    <a:pt x="10140" y="4471"/>
                  </a:cubicBezTo>
                  <a:cubicBezTo>
                    <a:pt x="11283" y="1708"/>
                    <a:pt x="9092" y="375"/>
                    <a:pt x="6425" y="89"/>
                  </a:cubicBezTo>
                  <a:cubicBezTo>
                    <a:pt x="3758" y="-196"/>
                    <a:pt x="1186" y="89"/>
                    <a:pt x="234" y="2661"/>
                  </a:cubicBezTo>
                  <a:cubicBezTo>
                    <a:pt x="-719" y="5233"/>
                    <a:pt x="1377" y="6662"/>
                    <a:pt x="4044" y="7328"/>
                  </a:cubicBezTo>
                  <a:close/>
                </a:path>
              </a:pathLst>
            </a:custGeom>
            <a:grpFill/>
            <a:ln w="9525" cap="flat">
              <a:noFill/>
              <a:prstDash val="solid"/>
              <a:miter/>
            </a:ln>
          </p:spPr>
          <p:txBody>
            <a:bodyPr rtlCol="0" anchor="ctr"/>
            <a:lstStyle/>
            <a:p>
              <a:endParaRPr lang="en-US"/>
            </a:p>
          </p:txBody>
        </p:sp>
        <p:sp>
          <p:nvSpPr>
            <p:cNvPr id="200" name="Freeform 199">
              <a:extLst>
                <a:ext uri="{FF2B5EF4-FFF2-40B4-BE49-F238E27FC236}">
                  <a16:creationId xmlns:a16="http://schemas.microsoft.com/office/drawing/2014/main" id="{B85E8727-4A70-3F84-C85E-A697C0461415}"/>
                </a:ext>
              </a:extLst>
            </p:cNvPr>
            <p:cNvSpPr/>
            <p:nvPr/>
          </p:nvSpPr>
          <p:spPr>
            <a:xfrm>
              <a:off x="7035069" y="2716321"/>
              <a:ext cx="12931" cy="7140"/>
            </a:xfrm>
            <a:custGeom>
              <a:avLst/>
              <a:gdLst>
                <a:gd name="connsiteX0" fmla="*/ 6858 w 12931"/>
                <a:gd name="connsiteY0" fmla="*/ 6971 h 7140"/>
                <a:gd name="connsiteX1" fmla="*/ 12763 w 12931"/>
                <a:gd name="connsiteY1" fmla="*/ 2780 h 7140"/>
                <a:gd name="connsiteX2" fmla="*/ 6668 w 12931"/>
                <a:gd name="connsiteY2" fmla="*/ 208 h 7140"/>
                <a:gd name="connsiteX3" fmla="*/ 0 w 12931"/>
                <a:gd name="connsiteY3" fmla="*/ 5161 h 7140"/>
                <a:gd name="connsiteX4" fmla="*/ 6858 w 12931"/>
                <a:gd name="connsiteY4" fmla="*/ 6971 h 71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31" h="7140">
                  <a:moveTo>
                    <a:pt x="6858" y="6971"/>
                  </a:moveTo>
                  <a:cubicBezTo>
                    <a:pt x="9715" y="6971"/>
                    <a:pt x="13811" y="6971"/>
                    <a:pt x="12763" y="2780"/>
                  </a:cubicBezTo>
                  <a:cubicBezTo>
                    <a:pt x="12287" y="494"/>
                    <a:pt x="9239" y="-458"/>
                    <a:pt x="6668" y="208"/>
                  </a:cubicBezTo>
                  <a:cubicBezTo>
                    <a:pt x="4096" y="875"/>
                    <a:pt x="667" y="1732"/>
                    <a:pt x="0" y="5161"/>
                  </a:cubicBezTo>
                  <a:cubicBezTo>
                    <a:pt x="1876" y="6809"/>
                    <a:pt x="4410" y="7486"/>
                    <a:pt x="6858" y="6971"/>
                  </a:cubicBezTo>
                  <a:close/>
                </a:path>
              </a:pathLst>
            </a:custGeom>
            <a:grpFill/>
            <a:ln w="9525" cap="flat">
              <a:noFill/>
              <a:prstDash val="solid"/>
              <a:miter/>
            </a:ln>
          </p:spPr>
          <p:txBody>
            <a:bodyPr rtlCol="0" anchor="ctr"/>
            <a:lstStyle/>
            <a:p>
              <a:endParaRPr lang="en-US"/>
            </a:p>
          </p:txBody>
        </p:sp>
        <p:sp>
          <p:nvSpPr>
            <p:cNvPr id="201" name="Freeform 200">
              <a:extLst>
                <a:ext uri="{FF2B5EF4-FFF2-40B4-BE49-F238E27FC236}">
                  <a16:creationId xmlns:a16="http://schemas.microsoft.com/office/drawing/2014/main" id="{0CA1F0E1-2F79-63F0-0EB1-69606D98BC2A}"/>
                </a:ext>
              </a:extLst>
            </p:cNvPr>
            <p:cNvSpPr/>
            <p:nvPr/>
          </p:nvSpPr>
          <p:spPr>
            <a:xfrm>
              <a:off x="7188161" y="2760069"/>
              <a:ext cx="8642" cy="9642"/>
            </a:xfrm>
            <a:custGeom>
              <a:avLst/>
              <a:gdLst>
                <a:gd name="connsiteX0" fmla="*/ 5023 w 8642"/>
                <a:gd name="connsiteY0" fmla="*/ 466 h 9642"/>
                <a:gd name="connsiteX1" fmla="*/ 70 w 8642"/>
                <a:gd name="connsiteY1" fmla="*/ 6943 h 9642"/>
                <a:gd name="connsiteX2" fmla="*/ 3623 w 8642"/>
                <a:gd name="connsiteY2" fmla="*/ 9610 h 9642"/>
                <a:gd name="connsiteX3" fmla="*/ 4070 w 8642"/>
                <a:gd name="connsiteY3" fmla="*/ 9515 h 9642"/>
                <a:gd name="connsiteX4" fmla="*/ 8642 w 8642"/>
                <a:gd name="connsiteY4" fmla="*/ 2657 h 9642"/>
                <a:gd name="connsiteX5" fmla="*/ 5023 w 8642"/>
                <a:gd name="connsiteY5" fmla="*/ 466 h 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42" h="9642">
                  <a:moveTo>
                    <a:pt x="5023" y="466"/>
                  </a:moveTo>
                  <a:cubicBezTo>
                    <a:pt x="2546" y="1990"/>
                    <a:pt x="-502" y="3514"/>
                    <a:pt x="70" y="6943"/>
                  </a:cubicBezTo>
                  <a:cubicBezTo>
                    <a:pt x="318" y="8657"/>
                    <a:pt x="1908" y="9857"/>
                    <a:pt x="3623" y="9610"/>
                  </a:cubicBezTo>
                  <a:cubicBezTo>
                    <a:pt x="3775" y="9591"/>
                    <a:pt x="3928" y="9562"/>
                    <a:pt x="4070" y="9515"/>
                  </a:cubicBezTo>
                  <a:cubicBezTo>
                    <a:pt x="6556" y="8038"/>
                    <a:pt x="8233" y="5514"/>
                    <a:pt x="8642" y="2657"/>
                  </a:cubicBezTo>
                  <a:cubicBezTo>
                    <a:pt x="8357" y="371"/>
                    <a:pt x="6928" y="-677"/>
                    <a:pt x="5023" y="466"/>
                  </a:cubicBezTo>
                  <a:close/>
                </a:path>
              </a:pathLst>
            </a:custGeom>
            <a:grpFill/>
            <a:ln w="9525" cap="flat">
              <a:noFill/>
              <a:prstDash val="solid"/>
              <a:miter/>
            </a:ln>
          </p:spPr>
          <p:txBody>
            <a:bodyPr rtlCol="0" anchor="ctr"/>
            <a:lstStyle/>
            <a:p>
              <a:endParaRPr lang="en-US"/>
            </a:p>
          </p:txBody>
        </p:sp>
        <p:sp>
          <p:nvSpPr>
            <p:cNvPr id="202" name="Freeform 201">
              <a:extLst>
                <a:ext uri="{FF2B5EF4-FFF2-40B4-BE49-F238E27FC236}">
                  <a16:creationId xmlns:a16="http://schemas.microsoft.com/office/drawing/2014/main" id="{50E775FD-4041-C197-DA22-F6502A3726B0}"/>
                </a:ext>
              </a:extLst>
            </p:cNvPr>
            <p:cNvSpPr/>
            <p:nvPr/>
          </p:nvSpPr>
          <p:spPr>
            <a:xfrm>
              <a:off x="7265749" y="2760345"/>
              <a:ext cx="7159" cy="8286"/>
            </a:xfrm>
            <a:custGeom>
              <a:avLst/>
              <a:gdLst>
                <a:gd name="connsiteX0" fmla="*/ 5255 w 7159"/>
                <a:gd name="connsiteY0" fmla="*/ 0 h 8286"/>
                <a:gd name="connsiteX1" fmla="*/ 16 w 7159"/>
                <a:gd name="connsiteY1" fmla="*/ 5239 h 8286"/>
                <a:gd name="connsiteX2" fmla="*/ 2464 w 7159"/>
                <a:gd name="connsiteY2" fmla="*/ 8287 h 8286"/>
                <a:gd name="connsiteX3" fmla="*/ 2492 w 7159"/>
                <a:gd name="connsiteY3" fmla="*/ 8287 h 8286"/>
                <a:gd name="connsiteX4" fmla="*/ 7160 w 7159"/>
                <a:gd name="connsiteY4" fmla="*/ 4000 h 8286"/>
                <a:gd name="connsiteX5" fmla="*/ 5255 w 7159"/>
                <a:gd name="connsiteY5" fmla="*/ 0 h 8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59" h="8286">
                  <a:moveTo>
                    <a:pt x="5255" y="0"/>
                  </a:moveTo>
                  <a:cubicBezTo>
                    <a:pt x="1635" y="0"/>
                    <a:pt x="302" y="2286"/>
                    <a:pt x="16" y="5239"/>
                  </a:cubicBezTo>
                  <a:cubicBezTo>
                    <a:pt x="-146" y="6753"/>
                    <a:pt x="949" y="8115"/>
                    <a:pt x="2464" y="8287"/>
                  </a:cubicBezTo>
                  <a:cubicBezTo>
                    <a:pt x="2473" y="8287"/>
                    <a:pt x="2483" y="8287"/>
                    <a:pt x="2492" y="8287"/>
                  </a:cubicBezTo>
                  <a:cubicBezTo>
                    <a:pt x="5826" y="8287"/>
                    <a:pt x="7160" y="6287"/>
                    <a:pt x="7160" y="4000"/>
                  </a:cubicBezTo>
                  <a:cubicBezTo>
                    <a:pt x="7160" y="1714"/>
                    <a:pt x="6017" y="95"/>
                    <a:pt x="5255" y="0"/>
                  </a:cubicBezTo>
                  <a:close/>
                </a:path>
              </a:pathLst>
            </a:custGeom>
            <a:grpFill/>
            <a:ln w="9525" cap="flat">
              <a:noFill/>
              <a:prstDash val="solid"/>
              <a:miter/>
            </a:ln>
          </p:spPr>
          <p:txBody>
            <a:bodyPr rtlCol="0" anchor="ctr"/>
            <a:lstStyle/>
            <a:p>
              <a:endParaRPr lang="en-US"/>
            </a:p>
          </p:txBody>
        </p:sp>
        <p:sp>
          <p:nvSpPr>
            <p:cNvPr id="203" name="Freeform 202">
              <a:extLst>
                <a:ext uri="{FF2B5EF4-FFF2-40B4-BE49-F238E27FC236}">
                  <a16:creationId xmlns:a16="http://schemas.microsoft.com/office/drawing/2014/main" id="{2904BB45-ED20-F2C1-F4A9-D769EBD9F49C}"/>
                </a:ext>
              </a:extLst>
            </p:cNvPr>
            <p:cNvSpPr/>
            <p:nvPr/>
          </p:nvSpPr>
          <p:spPr>
            <a:xfrm>
              <a:off x="7341660" y="2706959"/>
              <a:ext cx="11649" cy="6260"/>
            </a:xfrm>
            <a:custGeom>
              <a:avLst/>
              <a:gdLst>
                <a:gd name="connsiteX0" fmla="*/ 8782 w 11649"/>
                <a:gd name="connsiteY0" fmla="*/ 5665 h 6260"/>
                <a:gd name="connsiteX1" fmla="*/ 11449 w 11649"/>
                <a:gd name="connsiteY1" fmla="*/ 1950 h 6260"/>
                <a:gd name="connsiteX2" fmla="*/ 3258 w 11649"/>
                <a:gd name="connsiteY2" fmla="*/ 1283 h 6260"/>
                <a:gd name="connsiteX3" fmla="*/ 495 w 11649"/>
                <a:gd name="connsiteY3" fmla="*/ 4998 h 6260"/>
                <a:gd name="connsiteX4" fmla="*/ 8782 w 11649"/>
                <a:gd name="connsiteY4" fmla="*/ 5665 h 6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49" h="6260">
                  <a:moveTo>
                    <a:pt x="8782" y="5665"/>
                  </a:moveTo>
                  <a:cubicBezTo>
                    <a:pt x="10687" y="5665"/>
                    <a:pt x="12211" y="4236"/>
                    <a:pt x="11449" y="1950"/>
                  </a:cubicBezTo>
                  <a:cubicBezTo>
                    <a:pt x="9068" y="-1193"/>
                    <a:pt x="6115" y="140"/>
                    <a:pt x="3258" y="1283"/>
                  </a:cubicBezTo>
                  <a:cubicBezTo>
                    <a:pt x="400" y="2426"/>
                    <a:pt x="-743" y="3093"/>
                    <a:pt x="495" y="4998"/>
                  </a:cubicBezTo>
                  <a:cubicBezTo>
                    <a:pt x="1733" y="6903"/>
                    <a:pt x="6020" y="6236"/>
                    <a:pt x="8782" y="5665"/>
                  </a:cubicBezTo>
                  <a:close/>
                </a:path>
              </a:pathLst>
            </a:custGeom>
            <a:grpFill/>
            <a:ln w="9525" cap="flat">
              <a:noFill/>
              <a:prstDash val="solid"/>
              <a:miter/>
            </a:ln>
          </p:spPr>
          <p:txBody>
            <a:bodyPr rtlCol="0" anchor="ctr"/>
            <a:lstStyle/>
            <a:p>
              <a:endParaRPr lang="en-US"/>
            </a:p>
          </p:txBody>
        </p:sp>
        <p:sp>
          <p:nvSpPr>
            <p:cNvPr id="204" name="Freeform 203">
              <a:extLst>
                <a:ext uri="{FF2B5EF4-FFF2-40B4-BE49-F238E27FC236}">
                  <a16:creationId xmlns:a16="http://schemas.microsoft.com/office/drawing/2014/main" id="{35876F17-AA91-3836-2538-FDCB8C9712A8}"/>
                </a:ext>
              </a:extLst>
            </p:cNvPr>
            <p:cNvSpPr/>
            <p:nvPr/>
          </p:nvSpPr>
          <p:spPr>
            <a:xfrm>
              <a:off x="7388447" y="2706795"/>
              <a:ext cx="11008" cy="6599"/>
            </a:xfrm>
            <a:custGeom>
              <a:avLst/>
              <a:gdLst>
                <a:gd name="connsiteX0" fmla="*/ 9335 w 11008"/>
                <a:gd name="connsiteY0" fmla="*/ 6592 h 6599"/>
                <a:gd name="connsiteX1" fmla="*/ 11001 w 11008"/>
                <a:gd name="connsiteY1" fmla="*/ 5220 h 6599"/>
                <a:gd name="connsiteX2" fmla="*/ 10668 w 11008"/>
                <a:gd name="connsiteY2" fmla="*/ 4115 h 6599"/>
                <a:gd name="connsiteX3" fmla="*/ 1619 w 11008"/>
                <a:gd name="connsiteY3" fmla="*/ 400 h 6599"/>
                <a:gd name="connsiteX4" fmla="*/ 0 w 11008"/>
                <a:gd name="connsiteY4" fmla="*/ 3258 h 6599"/>
                <a:gd name="connsiteX5" fmla="*/ 9335 w 11008"/>
                <a:gd name="connsiteY5" fmla="*/ 6592 h 6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08" h="6599">
                  <a:moveTo>
                    <a:pt x="9335" y="6592"/>
                  </a:moveTo>
                  <a:cubicBezTo>
                    <a:pt x="10173" y="6677"/>
                    <a:pt x="10916" y="6058"/>
                    <a:pt x="11001" y="5220"/>
                  </a:cubicBezTo>
                  <a:cubicBezTo>
                    <a:pt x="11039" y="4829"/>
                    <a:pt x="10925" y="4429"/>
                    <a:pt x="10668" y="4115"/>
                  </a:cubicBezTo>
                  <a:cubicBezTo>
                    <a:pt x="8382" y="1639"/>
                    <a:pt x="5810" y="-1028"/>
                    <a:pt x="1619" y="400"/>
                  </a:cubicBezTo>
                  <a:cubicBezTo>
                    <a:pt x="857" y="400"/>
                    <a:pt x="571" y="2305"/>
                    <a:pt x="0" y="3258"/>
                  </a:cubicBezTo>
                  <a:cubicBezTo>
                    <a:pt x="1905" y="7163"/>
                    <a:pt x="6001" y="6211"/>
                    <a:pt x="9335" y="6592"/>
                  </a:cubicBezTo>
                  <a:close/>
                </a:path>
              </a:pathLst>
            </a:custGeom>
            <a:grpFill/>
            <a:ln w="9525" cap="flat">
              <a:noFill/>
              <a:prstDash val="solid"/>
              <a:miter/>
            </a:ln>
          </p:spPr>
          <p:txBody>
            <a:bodyPr rtlCol="0" anchor="ctr"/>
            <a:lstStyle/>
            <a:p>
              <a:endParaRPr lang="en-US"/>
            </a:p>
          </p:txBody>
        </p:sp>
        <p:sp>
          <p:nvSpPr>
            <p:cNvPr id="205" name="Freeform 204">
              <a:extLst>
                <a:ext uri="{FF2B5EF4-FFF2-40B4-BE49-F238E27FC236}">
                  <a16:creationId xmlns:a16="http://schemas.microsoft.com/office/drawing/2014/main" id="{0CDB9427-197F-24CA-F52B-794F66070AF8}"/>
                </a:ext>
              </a:extLst>
            </p:cNvPr>
            <p:cNvSpPr/>
            <p:nvPr/>
          </p:nvSpPr>
          <p:spPr>
            <a:xfrm>
              <a:off x="7199587" y="2712805"/>
              <a:ext cx="7356" cy="6119"/>
            </a:xfrm>
            <a:custGeom>
              <a:avLst/>
              <a:gdLst>
                <a:gd name="connsiteX0" fmla="*/ 3884 w 7356"/>
                <a:gd name="connsiteY0" fmla="*/ 6105 h 6119"/>
                <a:gd name="connsiteX1" fmla="*/ 7313 w 7356"/>
                <a:gd name="connsiteY1" fmla="*/ 3277 h 6119"/>
                <a:gd name="connsiteX2" fmla="*/ 7313 w 7356"/>
                <a:gd name="connsiteY2" fmla="*/ 3248 h 6119"/>
                <a:gd name="connsiteX3" fmla="*/ 5085 w 7356"/>
                <a:gd name="connsiteY3" fmla="*/ 38 h 6119"/>
                <a:gd name="connsiteX4" fmla="*/ 4361 w 7356"/>
                <a:gd name="connsiteY4" fmla="*/ 10 h 6119"/>
                <a:gd name="connsiteX5" fmla="*/ 170 w 7356"/>
                <a:gd name="connsiteY5" fmla="*/ 1819 h 6119"/>
                <a:gd name="connsiteX6" fmla="*/ 3884 w 7356"/>
                <a:gd name="connsiteY6" fmla="*/ 6105 h 6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6" h="6119">
                  <a:moveTo>
                    <a:pt x="3884" y="6105"/>
                  </a:moveTo>
                  <a:cubicBezTo>
                    <a:pt x="5608" y="6267"/>
                    <a:pt x="7142" y="5001"/>
                    <a:pt x="7313" y="3277"/>
                  </a:cubicBezTo>
                  <a:cubicBezTo>
                    <a:pt x="7313" y="3267"/>
                    <a:pt x="7313" y="3258"/>
                    <a:pt x="7313" y="3248"/>
                  </a:cubicBezTo>
                  <a:cubicBezTo>
                    <a:pt x="7580" y="1743"/>
                    <a:pt x="6580" y="314"/>
                    <a:pt x="5085" y="38"/>
                  </a:cubicBezTo>
                  <a:cubicBezTo>
                    <a:pt x="4846" y="0"/>
                    <a:pt x="4599" y="-10"/>
                    <a:pt x="4361" y="10"/>
                  </a:cubicBezTo>
                  <a:cubicBezTo>
                    <a:pt x="2837" y="10"/>
                    <a:pt x="360" y="867"/>
                    <a:pt x="170" y="1819"/>
                  </a:cubicBezTo>
                  <a:cubicBezTo>
                    <a:pt x="-592" y="4201"/>
                    <a:pt x="1313" y="5915"/>
                    <a:pt x="3884" y="6105"/>
                  </a:cubicBezTo>
                  <a:close/>
                </a:path>
              </a:pathLst>
            </a:custGeom>
            <a:grpFill/>
            <a:ln w="9525" cap="flat">
              <a:noFill/>
              <a:prstDash val="solid"/>
              <a:miter/>
            </a:ln>
          </p:spPr>
          <p:txBody>
            <a:bodyPr rtlCol="0" anchor="ctr"/>
            <a:lstStyle/>
            <a:p>
              <a:endParaRPr lang="en-US"/>
            </a:p>
          </p:txBody>
        </p:sp>
        <p:sp>
          <p:nvSpPr>
            <p:cNvPr id="206" name="Freeform 205">
              <a:extLst>
                <a:ext uri="{FF2B5EF4-FFF2-40B4-BE49-F238E27FC236}">
                  <a16:creationId xmlns:a16="http://schemas.microsoft.com/office/drawing/2014/main" id="{AF8B6910-FD26-D157-6928-A5A427EDED21}"/>
                </a:ext>
              </a:extLst>
            </p:cNvPr>
            <p:cNvSpPr/>
            <p:nvPr/>
          </p:nvSpPr>
          <p:spPr>
            <a:xfrm>
              <a:off x="7320062" y="2762250"/>
              <a:ext cx="8640" cy="8486"/>
            </a:xfrm>
            <a:custGeom>
              <a:avLst/>
              <a:gdLst>
                <a:gd name="connsiteX0" fmla="*/ 5520 w 8640"/>
                <a:gd name="connsiteY0" fmla="*/ 0 h 8486"/>
                <a:gd name="connsiteX1" fmla="*/ 281 w 8640"/>
                <a:gd name="connsiteY1" fmla="*/ 5429 h 8486"/>
                <a:gd name="connsiteX2" fmla="*/ 2853 w 8640"/>
                <a:gd name="connsiteY2" fmla="*/ 8477 h 8486"/>
                <a:gd name="connsiteX3" fmla="*/ 8568 w 8640"/>
                <a:gd name="connsiteY3" fmla="*/ 3334 h 8486"/>
                <a:gd name="connsiteX4" fmla="*/ 5520 w 8640"/>
                <a:gd name="connsiteY4" fmla="*/ 0 h 8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 h="8486">
                  <a:moveTo>
                    <a:pt x="5520" y="0"/>
                  </a:moveTo>
                  <a:cubicBezTo>
                    <a:pt x="1996" y="0"/>
                    <a:pt x="1234" y="2858"/>
                    <a:pt x="281" y="5429"/>
                  </a:cubicBezTo>
                  <a:cubicBezTo>
                    <a:pt x="-671" y="8001"/>
                    <a:pt x="948" y="8572"/>
                    <a:pt x="2853" y="8477"/>
                  </a:cubicBezTo>
                  <a:cubicBezTo>
                    <a:pt x="5787" y="8449"/>
                    <a:pt x="8235" y="6248"/>
                    <a:pt x="8568" y="3334"/>
                  </a:cubicBezTo>
                  <a:cubicBezTo>
                    <a:pt x="8949" y="1429"/>
                    <a:pt x="7806" y="0"/>
                    <a:pt x="5520" y="0"/>
                  </a:cubicBezTo>
                  <a:close/>
                </a:path>
              </a:pathLst>
            </a:custGeom>
            <a:grpFill/>
            <a:ln w="9525" cap="flat">
              <a:noFill/>
              <a:prstDash val="solid"/>
              <a:miter/>
            </a:ln>
          </p:spPr>
          <p:txBody>
            <a:bodyPr rtlCol="0" anchor="ctr"/>
            <a:lstStyle/>
            <a:p>
              <a:endParaRPr lang="en-US"/>
            </a:p>
          </p:txBody>
        </p:sp>
        <p:sp>
          <p:nvSpPr>
            <p:cNvPr id="207" name="Freeform 206">
              <a:extLst>
                <a:ext uri="{FF2B5EF4-FFF2-40B4-BE49-F238E27FC236}">
                  <a16:creationId xmlns:a16="http://schemas.microsoft.com/office/drawing/2014/main" id="{66D2CC3D-C662-FCEE-A97E-21414F96F249}"/>
                </a:ext>
              </a:extLst>
            </p:cNvPr>
            <p:cNvSpPr/>
            <p:nvPr/>
          </p:nvSpPr>
          <p:spPr>
            <a:xfrm>
              <a:off x="7252811" y="2710614"/>
              <a:ext cx="8369" cy="6468"/>
            </a:xfrm>
            <a:custGeom>
              <a:avLst/>
              <a:gdLst>
                <a:gd name="connsiteX0" fmla="*/ 3715 w 8369"/>
                <a:gd name="connsiteY0" fmla="*/ 6392 h 6468"/>
                <a:gd name="connsiteX1" fmla="*/ 8001 w 8369"/>
                <a:gd name="connsiteY1" fmla="*/ 3535 h 6468"/>
                <a:gd name="connsiteX2" fmla="*/ 7325 w 8369"/>
                <a:gd name="connsiteY2" fmla="*/ 372 h 6468"/>
                <a:gd name="connsiteX3" fmla="*/ 5905 w 8369"/>
                <a:gd name="connsiteY3" fmla="*/ 10 h 6468"/>
                <a:gd name="connsiteX4" fmla="*/ 0 w 8369"/>
                <a:gd name="connsiteY4" fmla="*/ 3439 h 6468"/>
                <a:gd name="connsiteX5" fmla="*/ 3067 w 8369"/>
                <a:gd name="connsiteY5" fmla="*/ 6468 h 6468"/>
                <a:gd name="connsiteX6" fmla="*/ 3715 w 8369"/>
                <a:gd name="connsiteY6" fmla="*/ 6392 h 6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69" h="6468">
                  <a:moveTo>
                    <a:pt x="3715" y="6392"/>
                  </a:moveTo>
                  <a:cubicBezTo>
                    <a:pt x="5448" y="6011"/>
                    <a:pt x="6982" y="4992"/>
                    <a:pt x="8001" y="3535"/>
                  </a:cubicBezTo>
                  <a:cubicBezTo>
                    <a:pt x="8687" y="2477"/>
                    <a:pt x="8391" y="1058"/>
                    <a:pt x="7325" y="372"/>
                  </a:cubicBezTo>
                  <a:cubicBezTo>
                    <a:pt x="6905" y="96"/>
                    <a:pt x="6410" y="-28"/>
                    <a:pt x="5905" y="10"/>
                  </a:cubicBezTo>
                  <a:cubicBezTo>
                    <a:pt x="3429" y="-133"/>
                    <a:pt x="1105" y="1220"/>
                    <a:pt x="0" y="3439"/>
                  </a:cubicBezTo>
                  <a:cubicBezTo>
                    <a:pt x="9" y="5125"/>
                    <a:pt x="1391" y="6478"/>
                    <a:pt x="3067" y="6468"/>
                  </a:cubicBezTo>
                  <a:cubicBezTo>
                    <a:pt x="3286" y="6468"/>
                    <a:pt x="3505" y="6440"/>
                    <a:pt x="3715" y="6392"/>
                  </a:cubicBezTo>
                  <a:close/>
                </a:path>
              </a:pathLst>
            </a:custGeom>
            <a:grpFill/>
            <a:ln w="9525" cap="flat">
              <a:noFill/>
              <a:prstDash val="solid"/>
              <a:miter/>
            </a:ln>
          </p:spPr>
          <p:txBody>
            <a:bodyPr rtlCol="0" anchor="ctr"/>
            <a:lstStyle/>
            <a:p>
              <a:endParaRPr lang="en-US"/>
            </a:p>
          </p:txBody>
        </p:sp>
        <p:sp>
          <p:nvSpPr>
            <p:cNvPr id="208" name="Freeform 207">
              <a:extLst>
                <a:ext uri="{FF2B5EF4-FFF2-40B4-BE49-F238E27FC236}">
                  <a16:creationId xmlns:a16="http://schemas.microsoft.com/office/drawing/2014/main" id="{E176A541-0148-527A-44C6-BA3CB2304644}"/>
                </a:ext>
              </a:extLst>
            </p:cNvPr>
            <p:cNvSpPr/>
            <p:nvPr/>
          </p:nvSpPr>
          <p:spPr>
            <a:xfrm>
              <a:off x="8069320" y="2710053"/>
              <a:ext cx="7564" cy="5524"/>
            </a:xfrm>
            <a:custGeom>
              <a:avLst/>
              <a:gdLst>
                <a:gd name="connsiteX0" fmla="*/ 4736 w 7564"/>
                <a:gd name="connsiteY0" fmla="*/ 5525 h 5524"/>
                <a:gd name="connsiteX1" fmla="*/ 7117 w 7564"/>
                <a:gd name="connsiteY1" fmla="*/ 2286 h 5524"/>
                <a:gd name="connsiteX2" fmla="*/ 3307 w 7564"/>
                <a:gd name="connsiteY2" fmla="*/ 0 h 5524"/>
                <a:gd name="connsiteX3" fmla="*/ 259 w 7564"/>
                <a:gd name="connsiteY3" fmla="*/ 3715 h 5524"/>
                <a:gd name="connsiteX4" fmla="*/ 4736 w 7564"/>
                <a:gd name="connsiteY4" fmla="*/ 5525 h 5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64" h="5524">
                  <a:moveTo>
                    <a:pt x="4736" y="5525"/>
                  </a:moveTo>
                  <a:cubicBezTo>
                    <a:pt x="6546" y="5525"/>
                    <a:pt x="8451" y="4286"/>
                    <a:pt x="7117" y="2286"/>
                  </a:cubicBezTo>
                  <a:cubicBezTo>
                    <a:pt x="6012" y="1276"/>
                    <a:pt x="4717" y="505"/>
                    <a:pt x="3307" y="0"/>
                  </a:cubicBezTo>
                  <a:cubicBezTo>
                    <a:pt x="735" y="667"/>
                    <a:pt x="-598" y="2191"/>
                    <a:pt x="259" y="3715"/>
                  </a:cubicBezTo>
                  <a:cubicBezTo>
                    <a:pt x="1469" y="4858"/>
                    <a:pt x="3069" y="5505"/>
                    <a:pt x="4736" y="5525"/>
                  </a:cubicBezTo>
                  <a:close/>
                </a:path>
              </a:pathLst>
            </a:custGeom>
            <a:grpFill/>
            <a:ln w="9525" cap="flat">
              <a:noFill/>
              <a:prstDash val="solid"/>
              <a:miter/>
            </a:ln>
          </p:spPr>
          <p:txBody>
            <a:bodyPr rtlCol="0" anchor="ctr"/>
            <a:lstStyle/>
            <a:p>
              <a:endParaRPr lang="en-US"/>
            </a:p>
          </p:txBody>
        </p:sp>
        <p:sp>
          <p:nvSpPr>
            <p:cNvPr id="209" name="Freeform 208">
              <a:extLst>
                <a:ext uri="{FF2B5EF4-FFF2-40B4-BE49-F238E27FC236}">
                  <a16:creationId xmlns:a16="http://schemas.microsoft.com/office/drawing/2014/main" id="{ED745526-3B91-338C-2879-7CA58739AB33}"/>
                </a:ext>
              </a:extLst>
            </p:cNvPr>
            <p:cNvSpPr/>
            <p:nvPr/>
          </p:nvSpPr>
          <p:spPr>
            <a:xfrm>
              <a:off x="7648967" y="2702830"/>
              <a:ext cx="6527" cy="5698"/>
            </a:xfrm>
            <a:custGeom>
              <a:avLst/>
              <a:gdLst>
                <a:gd name="connsiteX0" fmla="*/ 3322 w 6527"/>
                <a:gd name="connsiteY0" fmla="*/ 5698 h 5698"/>
                <a:gd name="connsiteX1" fmla="*/ 6466 w 6527"/>
                <a:gd name="connsiteY1" fmla="*/ 2174 h 5698"/>
                <a:gd name="connsiteX2" fmla="*/ 3989 w 6527"/>
                <a:gd name="connsiteY2" fmla="*/ 79 h 5698"/>
                <a:gd name="connsiteX3" fmla="*/ 122 w 6527"/>
                <a:gd name="connsiteY3" fmla="*/ 2536 h 5698"/>
                <a:gd name="connsiteX4" fmla="*/ 84 w 6527"/>
                <a:gd name="connsiteY4" fmla="*/ 2746 h 5698"/>
                <a:gd name="connsiteX5" fmla="*/ 3322 w 6527"/>
                <a:gd name="connsiteY5" fmla="*/ 5698 h 5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27" h="5698">
                  <a:moveTo>
                    <a:pt x="3322" y="5698"/>
                  </a:moveTo>
                  <a:cubicBezTo>
                    <a:pt x="5418" y="5698"/>
                    <a:pt x="6847" y="4174"/>
                    <a:pt x="6466" y="2174"/>
                  </a:cubicBezTo>
                  <a:cubicBezTo>
                    <a:pt x="6008" y="1136"/>
                    <a:pt x="5094" y="364"/>
                    <a:pt x="3989" y="79"/>
                  </a:cubicBezTo>
                  <a:cubicBezTo>
                    <a:pt x="2246" y="-312"/>
                    <a:pt x="512" y="793"/>
                    <a:pt x="122" y="2536"/>
                  </a:cubicBezTo>
                  <a:cubicBezTo>
                    <a:pt x="112" y="2603"/>
                    <a:pt x="93" y="2679"/>
                    <a:pt x="84" y="2746"/>
                  </a:cubicBezTo>
                  <a:cubicBezTo>
                    <a:pt x="-392" y="4841"/>
                    <a:pt x="1227" y="5603"/>
                    <a:pt x="3322" y="5698"/>
                  </a:cubicBezTo>
                  <a:close/>
                </a:path>
              </a:pathLst>
            </a:custGeom>
            <a:grpFill/>
            <a:ln w="9525" cap="flat">
              <a:noFill/>
              <a:prstDash val="solid"/>
              <a:miter/>
            </a:ln>
          </p:spPr>
          <p:txBody>
            <a:bodyPr rtlCol="0" anchor="ctr"/>
            <a:lstStyle/>
            <a:p>
              <a:endParaRPr lang="en-US"/>
            </a:p>
          </p:txBody>
        </p:sp>
        <p:sp>
          <p:nvSpPr>
            <p:cNvPr id="210" name="Freeform 209">
              <a:extLst>
                <a:ext uri="{FF2B5EF4-FFF2-40B4-BE49-F238E27FC236}">
                  <a16:creationId xmlns:a16="http://schemas.microsoft.com/office/drawing/2014/main" id="{DB00917D-0FD4-1348-E003-6EBB35C03493}"/>
                </a:ext>
              </a:extLst>
            </p:cNvPr>
            <p:cNvSpPr/>
            <p:nvPr/>
          </p:nvSpPr>
          <p:spPr>
            <a:xfrm>
              <a:off x="7865327" y="2703827"/>
              <a:ext cx="8337" cy="6117"/>
            </a:xfrm>
            <a:custGeom>
              <a:avLst/>
              <a:gdLst>
                <a:gd name="connsiteX0" fmla="*/ 5085 w 8337"/>
                <a:gd name="connsiteY0" fmla="*/ 5750 h 6117"/>
                <a:gd name="connsiteX1" fmla="*/ 8323 w 8337"/>
                <a:gd name="connsiteY1" fmla="*/ 2416 h 6117"/>
                <a:gd name="connsiteX2" fmla="*/ 4037 w 8337"/>
                <a:gd name="connsiteY2" fmla="*/ 130 h 6117"/>
                <a:gd name="connsiteX3" fmla="*/ 36 w 8337"/>
                <a:gd name="connsiteY3" fmla="*/ 3083 h 6117"/>
                <a:gd name="connsiteX4" fmla="*/ 5085 w 8337"/>
                <a:gd name="connsiteY4" fmla="*/ 5750 h 61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37" h="6117">
                  <a:moveTo>
                    <a:pt x="5085" y="5750"/>
                  </a:moveTo>
                  <a:cubicBezTo>
                    <a:pt x="6799" y="5750"/>
                    <a:pt x="8514" y="4511"/>
                    <a:pt x="8323" y="2416"/>
                  </a:cubicBezTo>
                  <a:cubicBezTo>
                    <a:pt x="7733" y="635"/>
                    <a:pt x="5847" y="-375"/>
                    <a:pt x="4037" y="130"/>
                  </a:cubicBezTo>
                  <a:cubicBezTo>
                    <a:pt x="2513" y="606"/>
                    <a:pt x="132" y="1940"/>
                    <a:pt x="36" y="3083"/>
                  </a:cubicBezTo>
                  <a:cubicBezTo>
                    <a:pt x="-345" y="6512"/>
                    <a:pt x="2322" y="6416"/>
                    <a:pt x="5085" y="5750"/>
                  </a:cubicBezTo>
                  <a:close/>
                </a:path>
              </a:pathLst>
            </a:custGeom>
            <a:grpFill/>
            <a:ln w="9525" cap="flat">
              <a:noFill/>
              <a:prstDash val="solid"/>
              <a:miter/>
            </a:ln>
          </p:spPr>
          <p:txBody>
            <a:bodyPr rtlCol="0" anchor="ctr"/>
            <a:lstStyle/>
            <a:p>
              <a:endParaRPr lang="en-US"/>
            </a:p>
          </p:txBody>
        </p:sp>
        <p:sp>
          <p:nvSpPr>
            <p:cNvPr id="211" name="Freeform 210">
              <a:extLst>
                <a:ext uri="{FF2B5EF4-FFF2-40B4-BE49-F238E27FC236}">
                  <a16:creationId xmlns:a16="http://schemas.microsoft.com/office/drawing/2014/main" id="{1E085623-FC3F-6376-5A82-A0736BAFE77D}"/>
                </a:ext>
              </a:extLst>
            </p:cNvPr>
            <p:cNvSpPr/>
            <p:nvPr/>
          </p:nvSpPr>
          <p:spPr>
            <a:xfrm>
              <a:off x="7473886" y="2705708"/>
              <a:ext cx="6874" cy="5524"/>
            </a:xfrm>
            <a:custGeom>
              <a:avLst/>
              <a:gdLst>
                <a:gd name="connsiteX0" fmla="*/ 6382 w 6874"/>
                <a:gd name="connsiteY0" fmla="*/ 3582 h 5524"/>
                <a:gd name="connsiteX1" fmla="*/ 4286 w 6874"/>
                <a:gd name="connsiteY1" fmla="*/ 58 h 5524"/>
                <a:gd name="connsiteX2" fmla="*/ 0 w 6874"/>
                <a:gd name="connsiteY2" fmla="*/ 2439 h 5524"/>
                <a:gd name="connsiteX3" fmla="*/ 1524 w 6874"/>
                <a:gd name="connsiteY3" fmla="*/ 5201 h 5524"/>
                <a:gd name="connsiteX4" fmla="*/ 6382 w 6874"/>
                <a:gd name="connsiteY4" fmla="*/ 3582 h 5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4" h="5524">
                  <a:moveTo>
                    <a:pt x="6382" y="3582"/>
                  </a:moveTo>
                  <a:cubicBezTo>
                    <a:pt x="7620" y="1677"/>
                    <a:pt x="6382" y="344"/>
                    <a:pt x="4286" y="58"/>
                  </a:cubicBezTo>
                  <a:cubicBezTo>
                    <a:pt x="2477" y="-256"/>
                    <a:pt x="686" y="734"/>
                    <a:pt x="0" y="2439"/>
                  </a:cubicBezTo>
                  <a:cubicBezTo>
                    <a:pt x="571" y="3392"/>
                    <a:pt x="762" y="4820"/>
                    <a:pt x="1524" y="5201"/>
                  </a:cubicBezTo>
                  <a:cubicBezTo>
                    <a:pt x="3315" y="5992"/>
                    <a:pt x="5420" y="5287"/>
                    <a:pt x="6382" y="3582"/>
                  </a:cubicBezTo>
                  <a:close/>
                </a:path>
              </a:pathLst>
            </a:custGeom>
            <a:grpFill/>
            <a:ln w="9525" cap="flat">
              <a:noFill/>
              <a:prstDash val="solid"/>
              <a:miter/>
            </a:ln>
          </p:spPr>
          <p:txBody>
            <a:bodyPr rtlCol="0" anchor="ctr"/>
            <a:lstStyle/>
            <a:p>
              <a:endParaRPr lang="en-US"/>
            </a:p>
          </p:txBody>
        </p:sp>
        <p:sp>
          <p:nvSpPr>
            <p:cNvPr id="212" name="Freeform 211">
              <a:extLst>
                <a:ext uri="{FF2B5EF4-FFF2-40B4-BE49-F238E27FC236}">
                  <a16:creationId xmlns:a16="http://schemas.microsoft.com/office/drawing/2014/main" id="{E3FBAD72-9472-EB06-122D-C86130AF15A7}"/>
                </a:ext>
              </a:extLst>
            </p:cNvPr>
            <p:cNvSpPr/>
            <p:nvPr/>
          </p:nvSpPr>
          <p:spPr>
            <a:xfrm>
              <a:off x="8077741" y="2759713"/>
              <a:ext cx="33272" cy="19157"/>
            </a:xfrm>
            <a:custGeom>
              <a:avLst/>
              <a:gdLst>
                <a:gd name="connsiteX0" fmla="*/ 24700 w 33272"/>
                <a:gd name="connsiteY0" fmla="*/ 7489 h 19157"/>
                <a:gd name="connsiteX1" fmla="*/ 1935 w 33272"/>
                <a:gd name="connsiteY1" fmla="*/ 822 h 19157"/>
                <a:gd name="connsiteX2" fmla="*/ 30 w 33272"/>
                <a:gd name="connsiteY2" fmla="*/ 822 h 19157"/>
                <a:gd name="connsiteX3" fmla="*/ 887 w 33272"/>
                <a:gd name="connsiteY3" fmla="*/ 1870 h 19157"/>
                <a:gd name="connsiteX4" fmla="*/ 887 w 33272"/>
                <a:gd name="connsiteY4" fmla="*/ 8728 h 19157"/>
                <a:gd name="connsiteX5" fmla="*/ 11413 w 33272"/>
                <a:gd name="connsiteY5" fmla="*/ 19157 h 19157"/>
                <a:gd name="connsiteX6" fmla="*/ 18604 w 33272"/>
                <a:gd name="connsiteY6" fmla="*/ 16252 h 19157"/>
                <a:gd name="connsiteX7" fmla="*/ 23462 w 33272"/>
                <a:gd name="connsiteY7" fmla="*/ 9013 h 19157"/>
                <a:gd name="connsiteX8" fmla="*/ 30986 w 33272"/>
                <a:gd name="connsiteY8" fmla="*/ 16062 h 19157"/>
                <a:gd name="connsiteX9" fmla="*/ 33272 w 33272"/>
                <a:gd name="connsiteY9" fmla="*/ 16919 h 19157"/>
                <a:gd name="connsiteX10" fmla="*/ 32320 w 33272"/>
                <a:gd name="connsiteY10" fmla="*/ 14824 h 19157"/>
                <a:gd name="connsiteX11" fmla="*/ 24700 w 33272"/>
                <a:gd name="connsiteY11" fmla="*/ 7489 h 19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272" h="19157">
                  <a:moveTo>
                    <a:pt x="24700" y="7489"/>
                  </a:moveTo>
                  <a:cubicBezTo>
                    <a:pt x="17794" y="3384"/>
                    <a:pt x="9965" y="1089"/>
                    <a:pt x="1935" y="822"/>
                  </a:cubicBezTo>
                  <a:cubicBezTo>
                    <a:pt x="983" y="-226"/>
                    <a:pt x="221" y="-321"/>
                    <a:pt x="30" y="822"/>
                  </a:cubicBezTo>
                  <a:cubicBezTo>
                    <a:pt x="-160" y="1965"/>
                    <a:pt x="602" y="1489"/>
                    <a:pt x="887" y="1870"/>
                  </a:cubicBezTo>
                  <a:cubicBezTo>
                    <a:pt x="745" y="4156"/>
                    <a:pt x="745" y="6442"/>
                    <a:pt x="887" y="8728"/>
                  </a:cubicBezTo>
                  <a:cubicBezTo>
                    <a:pt x="916" y="14519"/>
                    <a:pt x="5631" y="19186"/>
                    <a:pt x="11413" y="19157"/>
                  </a:cubicBezTo>
                  <a:cubicBezTo>
                    <a:pt x="14098" y="19138"/>
                    <a:pt x="16670" y="18100"/>
                    <a:pt x="18604" y="16252"/>
                  </a:cubicBezTo>
                  <a:cubicBezTo>
                    <a:pt x="21176" y="14538"/>
                    <a:pt x="16985" y="8728"/>
                    <a:pt x="23462" y="9013"/>
                  </a:cubicBezTo>
                  <a:cubicBezTo>
                    <a:pt x="24233" y="12719"/>
                    <a:pt x="27243" y="15538"/>
                    <a:pt x="30986" y="16062"/>
                  </a:cubicBezTo>
                  <a:lnTo>
                    <a:pt x="33272" y="16919"/>
                  </a:lnTo>
                  <a:lnTo>
                    <a:pt x="32320" y="14824"/>
                  </a:lnTo>
                  <a:cubicBezTo>
                    <a:pt x="32415" y="9966"/>
                    <a:pt x="32129" y="5394"/>
                    <a:pt x="24700" y="7489"/>
                  </a:cubicBezTo>
                  <a:close/>
                </a:path>
              </a:pathLst>
            </a:custGeom>
            <a:grpFill/>
            <a:ln w="9525" cap="flat">
              <a:noFill/>
              <a:prstDash val="solid"/>
              <a:miter/>
            </a:ln>
          </p:spPr>
          <p:txBody>
            <a:bodyPr rtlCol="0" anchor="ctr"/>
            <a:lstStyle/>
            <a:p>
              <a:endParaRPr lang="en-US"/>
            </a:p>
          </p:txBody>
        </p:sp>
        <p:sp>
          <p:nvSpPr>
            <p:cNvPr id="213" name="Freeform 212">
              <a:extLst>
                <a:ext uri="{FF2B5EF4-FFF2-40B4-BE49-F238E27FC236}">
                  <a16:creationId xmlns:a16="http://schemas.microsoft.com/office/drawing/2014/main" id="{87FB903F-D4FF-2663-3198-9F92490BE3C2}"/>
                </a:ext>
              </a:extLst>
            </p:cNvPr>
            <p:cNvSpPr/>
            <p:nvPr/>
          </p:nvSpPr>
          <p:spPr>
            <a:xfrm>
              <a:off x="7493780" y="2761392"/>
              <a:ext cx="6453" cy="5429"/>
            </a:xfrm>
            <a:custGeom>
              <a:avLst/>
              <a:gdLst>
                <a:gd name="connsiteX0" fmla="*/ 2395 w 6453"/>
                <a:gd name="connsiteY0" fmla="*/ 0 h 5429"/>
                <a:gd name="connsiteX1" fmla="*/ 13 w 6453"/>
                <a:gd name="connsiteY1" fmla="*/ 1905 h 5429"/>
                <a:gd name="connsiteX2" fmla="*/ 2957 w 6453"/>
                <a:gd name="connsiteY2" fmla="*/ 5420 h 5429"/>
                <a:gd name="connsiteX3" fmla="*/ 3157 w 6453"/>
                <a:gd name="connsiteY3" fmla="*/ 5429 h 5429"/>
                <a:gd name="connsiteX4" fmla="*/ 6395 w 6453"/>
                <a:gd name="connsiteY4" fmla="*/ 2572 h 5429"/>
                <a:gd name="connsiteX5" fmla="*/ 2395 w 6453"/>
                <a:gd name="connsiteY5" fmla="*/ 0 h 5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53" h="5429">
                  <a:moveTo>
                    <a:pt x="2395" y="0"/>
                  </a:moveTo>
                  <a:cubicBezTo>
                    <a:pt x="1537" y="571"/>
                    <a:pt x="13" y="1238"/>
                    <a:pt x="13" y="1905"/>
                  </a:cubicBezTo>
                  <a:cubicBezTo>
                    <a:pt x="-149" y="3686"/>
                    <a:pt x="1176" y="5258"/>
                    <a:pt x="2957" y="5420"/>
                  </a:cubicBezTo>
                  <a:cubicBezTo>
                    <a:pt x="3023" y="5420"/>
                    <a:pt x="3090" y="5429"/>
                    <a:pt x="3157" y="5429"/>
                  </a:cubicBezTo>
                  <a:cubicBezTo>
                    <a:pt x="5252" y="5429"/>
                    <a:pt x="6776" y="4667"/>
                    <a:pt x="6395" y="2572"/>
                  </a:cubicBezTo>
                  <a:cubicBezTo>
                    <a:pt x="6014" y="476"/>
                    <a:pt x="4776" y="0"/>
                    <a:pt x="2395" y="0"/>
                  </a:cubicBezTo>
                  <a:close/>
                </a:path>
              </a:pathLst>
            </a:custGeom>
            <a:grpFill/>
            <a:ln w="9525" cap="flat">
              <a:noFill/>
              <a:prstDash val="solid"/>
              <a:miter/>
            </a:ln>
          </p:spPr>
          <p:txBody>
            <a:bodyPr rtlCol="0" anchor="ctr"/>
            <a:lstStyle/>
            <a:p>
              <a:endParaRPr lang="en-US"/>
            </a:p>
          </p:txBody>
        </p:sp>
        <p:sp>
          <p:nvSpPr>
            <p:cNvPr id="214" name="Freeform 213">
              <a:extLst>
                <a:ext uri="{FF2B5EF4-FFF2-40B4-BE49-F238E27FC236}">
                  <a16:creationId xmlns:a16="http://schemas.microsoft.com/office/drawing/2014/main" id="{C01313C9-BF24-BF0C-FB63-8ABFEA3FA4CB}"/>
                </a:ext>
              </a:extLst>
            </p:cNvPr>
            <p:cNvSpPr/>
            <p:nvPr/>
          </p:nvSpPr>
          <p:spPr>
            <a:xfrm>
              <a:off x="6931978" y="2720510"/>
              <a:ext cx="4792" cy="4413"/>
            </a:xfrm>
            <a:custGeom>
              <a:avLst/>
              <a:gdLst>
                <a:gd name="connsiteX0" fmla="*/ 4793 w 4792"/>
                <a:gd name="connsiteY0" fmla="*/ 2782 h 4413"/>
                <a:gd name="connsiteX1" fmla="*/ 3364 w 4792"/>
                <a:gd name="connsiteY1" fmla="*/ 20 h 4413"/>
                <a:gd name="connsiteX2" fmla="*/ 411 w 4792"/>
                <a:gd name="connsiteY2" fmla="*/ 1068 h 4413"/>
                <a:gd name="connsiteX3" fmla="*/ 840 w 4792"/>
                <a:gd name="connsiteY3" fmla="*/ 4001 h 4413"/>
                <a:gd name="connsiteX4" fmla="*/ 2317 w 4792"/>
                <a:gd name="connsiteY4" fmla="*/ 4401 h 4413"/>
                <a:gd name="connsiteX5" fmla="*/ 4793 w 4792"/>
                <a:gd name="connsiteY5" fmla="*/ 2782 h 4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92" h="4413">
                  <a:moveTo>
                    <a:pt x="4793" y="2782"/>
                  </a:moveTo>
                  <a:cubicBezTo>
                    <a:pt x="4793" y="1830"/>
                    <a:pt x="4126" y="306"/>
                    <a:pt x="3364" y="20"/>
                  </a:cubicBezTo>
                  <a:cubicBezTo>
                    <a:pt x="2269" y="-94"/>
                    <a:pt x="1183" y="287"/>
                    <a:pt x="411" y="1068"/>
                  </a:cubicBezTo>
                  <a:cubicBezTo>
                    <a:pt x="-274" y="1992"/>
                    <a:pt x="-84" y="3306"/>
                    <a:pt x="840" y="4001"/>
                  </a:cubicBezTo>
                  <a:cubicBezTo>
                    <a:pt x="1269" y="4316"/>
                    <a:pt x="1793" y="4459"/>
                    <a:pt x="2317" y="4401"/>
                  </a:cubicBezTo>
                  <a:cubicBezTo>
                    <a:pt x="3078" y="4497"/>
                    <a:pt x="3936" y="3639"/>
                    <a:pt x="4793" y="2782"/>
                  </a:cubicBezTo>
                  <a:close/>
                </a:path>
              </a:pathLst>
            </a:custGeom>
            <a:grpFill/>
            <a:ln w="9525" cap="flat">
              <a:noFill/>
              <a:prstDash val="solid"/>
              <a:miter/>
            </a:ln>
          </p:spPr>
          <p:txBody>
            <a:bodyPr rtlCol="0" anchor="ctr"/>
            <a:lstStyle/>
            <a:p>
              <a:endParaRPr lang="en-US"/>
            </a:p>
          </p:txBody>
        </p:sp>
        <p:sp>
          <p:nvSpPr>
            <p:cNvPr id="215" name="Freeform 214">
              <a:extLst>
                <a:ext uri="{FF2B5EF4-FFF2-40B4-BE49-F238E27FC236}">
                  <a16:creationId xmlns:a16="http://schemas.microsoft.com/office/drawing/2014/main" id="{97A2A09D-FA59-0D7F-0F1F-D2D783E81625}"/>
                </a:ext>
              </a:extLst>
            </p:cNvPr>
            <p:cNvSpPr/>
            <p:nvPr/>
          </p:nvSpPr>
          <p:spPr>
            <a:xfrm>
              <a:off x="7152227" y="2715532"/>
              <a:ext cx="7433" cy="3854"/>
            </a:xfrm>
            <a:custGeom>
              <a:avLst/>
              <a:gdLst>
                <a:gd name="connsiteX0" fmla="*/ 7429 w 7433"/>
                <a:gd name="connsiteY0" fmla="*/ 2331 h 3854"/>
                <a:gd name="connsiteX1" fmla="*/ 2286 w 7433"/>
                <a:gd name="connsiteY1" fmla="*/ 331 h 3854"/>
                <a:gd name="connsiteX2" fmla="*/ 0 w 7433"/>
                <a:gd name="connsiteY2" fmla="*/ 2712 h 3854"/>
                <a:gd name="connsiteX3" fmla="*/ 4858 w 7433"/>
                <a:gd name="connsiteY3" fmla="*/ 3855 h 3854"/>
                <a:gd name="connsiteX4" fmla="*/ 7429 w 7433"/>
                <a:gd name="connsiteY4" fmla="*/ 2331 h 3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33" h="3854">
                  <a:moveTo>
                    <a:pt x="7429" y="2331"/>
                  </a:moveTo>
                  <a:cubicBezTo>
                    <a:pt x="6858" y="-527"/>
                    <a:pt x="4381" y="-146"/>
                    <a:pt x="2286" y="331"/>
                  </a:cubicBezTo>
                  <a:cubicBezTo>
                    <a:pt x="190" y="807"/>
                    <a:pt x="1048" y="1664"/>
                    <a:pt x="0" y="2712"/>
                  </a:cubicBezTo>
                  <a:cubicBezTo>
                    <a:pt x="1571" y="3283"/>
                    <a:pt x="3200" y="3674"/>
                    <a:pt x="4858" y="3855"/>
                  </a:cubicBezTo>
                  <a:cubicBezTo>
                    <a:pt x="5810" y="3855"/>
                    <a:pt x="7525" y="2712"/>
                    <a:pt x="7429" y="2331"/>
                  </a:cubicBezTo>
                  <a:close/>
                </a:path>
              </a:pathLst>
            </a:custGeom>
            <a:grpFill/>
            <a:ln w="9525" cap="flat">
              <a:noFill/>
              <a:prstDash val="solid"/>
              <a:miter/>
            </a:ln>
          </p:spPr>
          <p:txBody>
            <a:bodyPr rtlCol="0" anchor="ctr"/>
            <a:lstStyle/>
            <a:p>
              <a:endParaRPr lang="en-US"/>
            </a:p>
          </p:txBody>
        </p:sp>
        <p:sp>
          <p:nvSpPr>
            <p:cNvPr id="216" name="Freeform 215">
              <a:extLst>
                <a:ext uri="{FF2B5EF4-FFF2-40B4-BE49-F238E27FC236}">
                  <a16:creationId xmlns:a16="http://schemas.microsoft.com/office/drawing/2014/main" id="{72C8ED05-D77F-DA54-FE67-7C51608D8CDA}"/>
                </a:ext>
              </a:extLst>
            </p:cNvPr>
            <p:cNvSpPr/>
            <p:nvPr/>
          </p:nvSpPr>
          <p:spPr>
            <a:xfrm>
              <a:off x="7316342" y="2710433"/>
              <a:ext cx="3619" cy="3530"/>
            </a:xfrm>
            <a:custGeom>
              <a:avLst/>
              <a:gdLst>
                <a:gd name="connsiteX0" fmla="*/ 1143 w 3619"/>
                <a:gd name="connsiteY0" fmla="*/ 3524 h 3530"/>
                <a:gd name="connsiteX1" fmla="*/ 3620 w 3619"/>
                <a:gd name="connsiteY1" fmla="*/ 2096 h 3530"/>
                <a:gd name="connsiteX2" fmla="*/ 1619 w 3619"/>
                <a:gd name="connsiteY2" fmla="*/ 0 h 3530"/>
                <a:gd name="connsiteX3" fmla="*/ 0 w 3619"/>
                <a:gd name="connsiteY3" fmla="*/ 2572 h 3530"/>
                <a:gd name="connsiteX4" fmla="*/ 1143 w 3619"/>
                <a:gd name="connsiteY4" fmla="*/ 3524 h 35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9" h="3530">
                  <a:moveTo>
                    <a:pt x="1143" y="3524"/>
                  </a:moveTo>
                  <a:cubicBezTo>
                    <a:pt x="2029" y="3162"/>
                    <a:pt x="2867" y="2686"/>
                    <a:pt x="3620" y="2096"/>
                  </a:cubicBezTo>
                  <a:lnTo>
                    <a:pt x="1619" y="0"/>
                  </a:lnTo>
                  <a:cubicBezTo>
                    <a:pt x="1000" y="800"/>
                    <a:pt x="457" y="1667"/>
                    <a:pt x="0" y="2572"/>
                  </a:cubicBezTo>
                  <a:cubicBezTo>
                    <a:pt x="0" y="2572"/>
                    <a:pt x="953" y="3620"/>
                    <a:pt x="1143" y="3524"/>
                  </a:cubicBezTo>
                  <a:close/>
                </a:path>
              </a:pathLst>
            </a:custGeom>
            <a:grpFill/>
            <a:ln w="9525" cap="flat">
              <a:noFill/>
              <a:prstDash val="solid"/>
              <a:miter/>
            </a:ln>
          </p:spPr>
          <p:txBody>
            <a:bodyPr rtlCol="0" anchor="ctr"/>
            <a:lstStyle/>
            <a:p>
              <a:endParaRPr lang="en-US"/>
            </a:p>
          </p:txBody>
        </p:sp>
        <p:sp>
          <p:nvSpPr>
            <p:cNvPr id="217" name="Freeform 216">
              <a:extLst>
                <a:ext uri="{FF2B5EF4-FFF2-40B4-BE49-F238E27FC236}">
                  <a16:creationId xmlns:a16="http://schemas.microsoft.com/office/drawing/2014/main" id="{2A56AED4-5C4D-BE03-EB29-C7EB582629A5}"/>
                </a:ext>
              </a:extLst>
            </p:cNvPr>
            <p:cNvSpPr/>
            <p:nvPr/>
          </p:nvSpPr>
          <p:spPr>
            <a:xfrm>
              <a:off x="7489842" y="2705277"/>
              <a:ext cx="6538" cy="4871"/>
            </a:xfrm>
            <a:custGeom>
              <a:avLst/>
              <a:gdLst>
                <a:gd name="connsiteX0" fmla="*/ 3189 w 6538"/>
                <a:gd name="connsiteY0" fmla="*/ 4871 h 4871"/>
                <a:gd name="connsiteX1" fmla="*/ 6523 w 6538"/>
                <a:gd name="connsiteY1" fmla="*/ 2109 h 4871"/>
                <a:gd name="connsiteX2" fmla="*/ 2618 w 6538"/>
                <a:gd name="connsiteY2" fmla="*/ 13 h 4871"/>
                <a:gd name="connsiteX3" fmla="*/ 332 w 6538"/>
                <a:gd name="connsiteY3" fmla="*/ 3252 h 4871"/>
                <a:gd name="connsiteX4" fmla="*/ 3189 w 6538"/>
                <a:gd name="connsiteY4" fmla="*/ 4871 h 4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38" h="4871">
                  <a:moveTo>
                    <a:pt x="3189" y="4871"/>
                  </a:moveTo>
                  <a:cubicBezTo>
                    <a:pt x="5094" y="4871"/>
                    <a:pt x="6713" y="3919"/>
                    <a:pt x="6523" y="2109"/>
                  </a:cubicBezTo>
                  <a:cubicBezTo>
                    <a:pt x="6332" y="299"/>
                    <a:pt x="4332" y="-82"/>
                    <a:pt x="2618" y="13"/>
                  </a:cubicBezTo>
                  <a:cubicBezTo>
                    <a:pt x="903" y="109"/>
                    <a:pt x="-716" y="1442"/>
                    <a:pt x="332" y="3252"/>
                  </a:cubicBezTo>
                  <a:cubicBezTo>
                    <a:pt x="1027" y="4157"/>
                    <a:pt x="2056" y="4747"/>
                    <a:pt x="3189" y="4871"/>
                  </a:cubicBezTo>
                  <a:close/>
                </a:path>
              </a:pathLst>
            </a:custGeom>
            <a:grpFill/>
            <a:ln w="9525" cap="flat">
              <a:noFill/>
              <a:prstDash val="solid"/>
              <a:miter/>
            </a:ln>
          </p:spPr>
          <p:txBody>
            <a:bodyPr rtlCol="0" anchor="ctr"/>
            <a:lstStyle/>
            <a:p>
              <a:endParaRPr lang="en-US"/>
            </a:p>
          </p:txBody>
        </p:sp>
        <p:sp>
          <p:nvSpPr>
            <p:cNvPr id="218" name="Freeform 217">
              <a:extLst>
                <a:ext uri="{FF2B5EF4-FFF2-40B4-BE49-F238E27FC236}">
                  <a16:creationId xmlns:a16="http://schemas.microsoft.com/office/drawing/2014/main" id="{D0AECC4F-79D2-B49D-B5EC-3E34432AD902}"/>
                </a:ext>
              </a:extLst>
            </p:cNvPr>
            <p:cNvSpPr/>
            <p:nvPr/>
          </p:nvSpPr>
          <p:spPr>
            <a:xfrm>
              <a:off x="7451216" y="2706264"/>
              <a:ext cx="4762" cy="5005"/>
            </a:xfrm>
            <a:custGeom>
              <a:avLst/>
              <a:gdLst>
                <a:gd name="connsiteX0" fmla="*/ 4572 w 4762"/>
                <a:gd name="connsiteY0" fmla="*/ 3407 h 5005"/>
                <a:gd name="connsiteX1" fmla="*/ 4001 w 4762"/>
                <a:gd name="connsiteY1" fmla="*/ 550 h 5005"/>
                <a:gd name="connsiteX2" fmla="*/ 515 w 4762"/>
                <a:gd name="connsiteY2" fmla="*/ 921 h 5005"/>
                <a:gd name="connsiteX3" fmla="*/ 0 w 4762"/>
                <a:gd name="connsiteY3" fmla="*/ 2074 h 5005"/>
                <a:gd name="connsiteX4" fmla="*/ 1524 w 4762"/>
                <a:gd name="connsiteY4" fmla="*/ 4741 h 5005"/>
                <a:gd name="connsiteX5" fmla="*/ 4572 w 4762"/>
                <a:gd name="connsiteY5" fmla="*/ 3407 h 5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62" h="5005">
                  <a:moveTo>
                    <a:pt x="4572" y="3407"/>
                  </a:moveTo>
                  <a:cubicBezTo>
                    <a:pt x="4962" y="2426"/>
                    <a:pt x="4744" y="1302"/>
                    <a:pt x="4001" y="550"/>
                  </a:cubicBezTo>
                  <a:cubicBezTo>
                    <a:pt x="2934" y="-308"/>
                    <a:pt x="1381" y="-146"/>
                    <a:pt x="515" y="921"/>
                  </a:cubicBezTo>
                  <a:cubicBezTo>
                    <a:pt x="248" y="1254"/>
                    <a:pt x="67" y="1655"/>
                    <a:pt x="0" y="2074"/>
                  </a:cubicBezTo>
                  <a:cubicBezTo>
                    <a:pt x="0" y="2836"/>
                    <a:pt x="953" y="3883"/>
                    <a:pt x="1524" y="4741"/>
                  </a:cubicBezTo>
                  <a:cubicBezTo>
                    <a:pt x="2096" y="5598"/>
                    <a:pt x="4096" y="4169"/>
                    <a:pt x="4572" y="3407"/>
                  </a:cubicBezTo>
                  <a:close/>
                </a:path>
              </a:pathLst>
            </a:custGeom>
            <a:grpFill/>
            <a:ln w="9525" cap="flat">
              <a:noFill/>
              <a:prstDash val="solid"/>
              <a:miter/>
            </a:ln>
          </p:spPr>
          <p:txBody>
            <a:bodyPr rtlCol="0" anchor="ctr"/>
            <a:lstStyle/>
            <a:p>
              <a:endParaRPr lang="en-US"/>
            </a:p>
          </p:txBody>
        </p:sp>
        <p:sp>
          <p:nvSpPr>
            <p:cNvPr id="219" name="Freeform 218">
              <a:extLst>
                <a:ext uri="{FF2B5EF4-FFF2-40B4-BE49-F238E27FC236}">
                  <a16:creationId xmlns:a16="http://schemas.microsoft.com/office/drawing/2014/main" id="{F39D53B7-176F-9C28-10E5-B037BB02364B}"/>
                </a:ext>
              </a:extLst>
            </p:cNvPr>
            <p:cNvSpPr/>
            <p:nvPr/>
          </p:nvSpPr>
          <p:spPr>
            <a:xfrm>
              <a:off x="7752866" y="2703573"/>
              <a:ext cx="4960" cy="4356"/>
            </a:xfrm>
            <a:custGeom>
              <a:avLst/>
              <a:gdLst>
                <a:gd name="connsiteX0" fmla="*/ 4960 w 4960"/>
                <a:gd name="connsiteY0" fmla="*/ 2860 h 4356"/>
                <a:gd name="connsiteX1" fmla="*/ 3627 w 4960"/>
                <a:gd name="connsiteY1" fmla="*/ 98 h 4356"/>
                <a:gd name="connsiteX2" fmla="*/ 579 w 4960"/>
                <a:gd name="connsiteY2" fmla="*/ 860 h 4356"/>
                <a:gd name="connsiteX3" fmla="*/ 2103 w 4960"/>
                <a:gd name="connsiteY3" fmla="*/ 4289 h 4356"/>
                <a:gd name="connsiteX4" fmla="*/ 4960 w 4960"/>
                <a:gd name="connsiteY4" fmla="*/ 2860 h 4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60" h="4356">
                  <a:moveTo>
                    <a:pt x="4960" y="2860"/>
                  </a:moveTo>
                  <a:cubicBezTo>
                    <a:pt x="4960" y="1812"/>
                    <a:pt x="4389" y="384"/>
                    <a:pt x="3627" y="98"/>
                  </a:cubicBezTo>
                  <a:cubicBezTo>
                    <a:pt x="2550" y="-169"/>
                    <a:pt x="1407" y="117"/>
                    <a:pt x="579" y="860"/>
                  </a:cubicBezTo>
                  <a:cubicBezTo>
                    <a:pt x="-564" y="2384"/>
                    <a:pt x="7" y="3908"/>
                    <a:pt x="2103" y="4289"/>
                  </a:cubicBezTo>
                  <a:cubicBezTo>
                    <a:pt x="4198" y="4670"/>
                    <a:pt x="4008" y="3336"/>
                    <a:pt x="4960" y="2860"/>
                  </a:cubicBezTo>
                  <a:close/>
                </a:path>
              </a:pathLst>
            </a:custGeom>
            <a:grpFill/>
            <a:ln w="9525" cap="flat">
              <a:noFill/>
              <a:prstDash val="solid"/>
              <a:miter/>
            </a:ln>
          </p:spPr>
          <p:txBody>
            <a:bodyPr rtlCol="0" anchor="ctr"/>
            <a:lstStyle/>
            <a:p>
              <a:endParaRPr lang="en-US"/>
            </a:p>
          </p:txBody>
        </p:sp>
        <p:sp>
          <p:nvSpPr>
            <p:cNvPr id="220" name="Freeform 219">
              <a:extLst>
                <a:ext uri="{FF2B5EF4-FFF2-40B4-BE49-F238E27FC236}">
                  <a16:creationId xmlns:a16="http://schemas.microsoft.com/office/drawing/2014/main" id="{C7509E20-C756-8E61-6ACB-D8B3F48A9C40}"/>
                </a:ext>
              </a:extLst>
            </p:cNvPr>
            <p:cNvSpPr/>
            <p:nvPr/>
          </p:nvSpPr>
          <p:spPr>
            <a:xfrm>
              <a:off x="7741642" y="2703470"/>
              <a:ext cx="4753" cy="4268"/>
            </a:xfrm>
            <a:custGeom>
              <a:avLst/>
              <a:gdLst>
                <a:gd name="connsiteX0" fmla="*/ 4754 w 4753"/>
                <a:gd name="connsiteY0" fmla="*/ 2772 h 4268"/>
                <a:gd name="connsiteX1" fmla="*/ 3516 w 4753"/>
                <a:gd name="connsiteY1" fmla="*/ 105 h 4268"/>
                <a:gd name="connsiteX2" fmla="*/ 563 w 4753"/>
                <a:gd name="connsiteY2" fmla="*/ 772 h 4268"/>
                <a:gd name="connsiteX3" fmla="*/ 1992 w 4753"/>
                <a:gd name="connsiteY3" fmla="*/ 4201 h 4268"/>
                <a:gd name="connsiteX4" fmla="*/ 4754 w 4753"/>
                <a:gd name="connsiteY4" fmla="*/ 2772 h 4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53" h="4268">
                  <a:moveTo>
                    <a:pt x="4754" y="2772"/>
                  </a:moveTo>
                  <a:cubicBezTo>
                    <a:pt x="4754" y="1820"/>
                    <a:pt x="4754" y="391"/>
                    <a:pt x="3516" y="105"/>
                  </a:cubicBezTo>
                  <a:cubicBezTo>
                    <a:pt x="2477" y="-162"/>
                    <a:pt x="1382" y="86"/>
                    <a:pt x="563" y="772"/>
                  </a:cubicBezTo>
                  <a:cubicBezTo>
                    <a:pt x="-485" y="2296"/>
                    <a:pt x="-104" y="3820"/>
                    <a:pt x="1992" y="4201"/>
                  </a:cubicBezTo>
                  <a:cubicBezTo>
                    <a:pt x="4087" y="4582"/>
                    <a:pt x="3802" y="3248"/>
                    <a:pt x="4754" y="2772"/>
                  </a:cubicBezTo>
                  <a:close/>
                </a:path>
              </a:pathLst>
            </a:custGeom>
            <a:grpFill/>
            <a:ln w="9525" cap="flat">
              <a:noFill/>
              <a:prstDash val="solid"/>
              <a:miter/>
            </a:ln>
          </p:spPr>
          <p:txBody>
            <a:bodyPr rtlCol="0" anchor="ctr"/>
            <a:lstStyle/>
            <a:p>
              <a:endParaRPr lang="en-US"/>
            </a:p>
          </p:txBody>
        </p:sp>
        <p:sp>
          <p:nvSpPr>
            <p:cNvPr id="221" name="Freeform 220">
              <a:extLst>
                <a:ext uri="{FF2B5EF4-FFF2-40B4-BE49-F238E27FC236}">
                  <a16:creationId xmlns:a16="http://schemas.microsoft.com/office/drawing/2014/main" id="{3A94310A-C09A-EA78-9C0D-9CD8FB3F62CE}"/>
                </a:ext>
              </a:extLst>
            </p:cNvPr>
            <p:cNvSpPr/>
            <p:nvPr/>
          </p:nvSpPr>
          <p:spPr>
            <a:xfrm>
              <a:off x="7700018" y="2703241"/>
              <a:ext cx="5039" cy="4435"/>
            </a:xfrm>
            <a:custGeom>
              <a:avLst/>
              <a:gdLst>
                <a:gd name="connsiteX0" fmla="*/ 5040 w 5039"/>
                <a:gd name="connsiteY0" fmla="*/ 3001 h 4435"/>
                <a:gd name="connsiteX1" fmla="*/ 3706 w 5039"/>
                <a:gd name="connsiteY1" fmla="*/ 144 h 4435"/>
                <a:gd name="connsiteX2" fmla="*/ 658 w 5039"/>
                <a:gd name="connsiteY2" fmla="*/ 810 h 4435"/>
                <a:gd name="connsiteX3" fmla="*/ 572 w 5039"/>
                <a:gd name="connsiteY3" fmla="*/ 3773 h 4435"/>
                <a:gd name="connsiteX4" fmla="*/ 2182 w 5039"/>
                <a:gd name="connsiteY4" fmla="*/ 4430 h 4435"/>
                <a:gd name="connsiteX5" fmla="*/ 5040 w 5039"/>
                <a:gd name="connsiteY5" fmla="*/ 3001 h 4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39" h="4435">
                  <a:moveTo>
                    <a:pt x="5040" y="3001"/>
                  </a:moveTo>
                  <a:cubicBezTo>
                    <a:pt x="5040" y="1953"/>
                    <a:pt x="4468" y="525"/>
                    <a:pt x="3706" y="144"/>
                  </a:cubicBezTo>
                  <a:cubicBezTo>
                    <a:pt x="2640" y="-190"/>
                    <a:pt x="1487" y="67"/>
                    <a:pt x="658" y="810"/>
                  </a:cubicBezTo>
                  <a:cubicBezTo>
                    <a:pt x="-180" y="1601"/>
                    <a:pt x="-227" y="2934"/>
                    <a:pt x="572" y="3773"/>
                  </a:cubicBezTo>
                  <a:cubicBezTo>
                    <a:pt x="982" y="4220"/>
                    <a:pt x="1573" y="4458"/>
                    <a:pt x="2182" y="4430"/>
                  </a:cubicBezTo>
                  <a:cubicBezTo>
                    <a:pt x="3039" y="4525"/>
                    <a:pt x="4087" y="3477"/>
                    <a:pt x="5040" y="3001"/>
                  </a:cubicBezTo>
                  <a:close/>
                </a:path>
              </a:pathLst>
            </a:custGeom>
            <a:grpFill/>
            <a:ln w="9525" cap="flat">
              <a:noFill/>
              <a:prstDash val="solid"/>
              <a:miter/>
            </a:ln>
          </p:spPr>
          <p:txBody>
            <a:bodyPr rtlCol="0" anchor="ctr"/>
            <a:lstStyle/>
            <a:p>
              <a:endParaRPr lang="en-US"/>
            </a:p>
          </p:txBody>
        </p:sp>
        <p:sp>
          <p:nvSpPr>
            <p:cNvPr id="222" name="Freeform 221">
              <a:extLst>
                <a:ext uri="{FF2B5EF4-FFF2-40B4-BE49-F238E27FC236}">
                  <a16:creationId xmlns:a16="http://schemas.microsoft.com/office/drawing/2014/main" id="{2B3C7F72-725F-5E8F-D765-4E5901595C3A}"/>
                </a:ext>
              </a:extLst>
            </p:cNvPr>
            <p:cNvSpPr/>
            <p:nvPr/>
          </p:nvSpPr>
          <p:spPr>
            <a:xfrm>
              <a:off x="7873079" y="2765681"/>
              <a:ext cx="5048" cy="4948"/>
            </a:xfrm>
            <a:custGeom>
              <a:avLst/>
              <a:gdLst>
                <a:gd name="connsiteX0" fmla="*/ 1524 w 5048"/>
                <a:gd name="connsiteY0" fmla="*/ 188 h 4948"/>
                <a:gd name="connsiteX1" fmla="*/ 0 w 5048"/>
                <a:gd name="connsiteY1" fmla="*/ 2665 h 4948"/>
                <a:gd name="connsiteX2" fmla="*/ 2838 w 5048"/>
                <a:gd name="connsiteY2" fmla="*/ 4932 h 4948"/>
                <a:gd name="connsiteX3" fmla="*/ 3524 w 5048"/>
                <a:gd name="connsiteY3" fmla="*/ 4760 h 4948"/>
                <a:gd name="connsiteX4" fmla="*/ 5048 w 5048"/>
                <a:gd name="connsiteY4" fmla="*/ 2284 h 4948"/>
                <a:gd name="connsiteX5" fmla="*/ 2210 w 5048"/>
                <a:gd name="connsiteY5" fmla="*/ 17 h 4948"/>
                <a:gd name="connsiteX6" fmla="*/ 1524 w 5048"/>
                <a:gd name="connsiteY6" fmla="*/ 188 h 4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8" h="4948">
                  <a:moveTo>
                    <a:pt x="1524" y="188"/>
                  </a:moveTo>
                  <a:cubicBezTo>
                    <a:pt x="762" y="188"/>
                    <a:pt x="476" y="1808"/>
                    <a:pt x="0" y="2665"/>
                  </a:cubicBezTo>
                  <a:cubicBezTo>
                    <a:pt x="162" y="4075"/>
                    <a:pt x="1429" y="5094"/>
                    <a:pt x="2838" y="4932"/>
                  </a:cubicBezTo>
                  <a:cubicBezTo>
                    <a:pt x="3077" y="4903"/>
                    <a:pt x="3305" y="4846"/>
                    <a:pt x="3524" y="4760"/>
                  </a:cubicBezTo>
                  <a:cubicBezTo>
                    <a:pt x="4419" y="4246"/>
                    <a:pt x="4991" y="3312"/>
                    <a:pt x="5048" y="2284"/>
                  </a:cubicBezTo>
                  <a:cubicBezTo>
                    <a:pt x="4886" y="874"/>
                    <a:pt x="3620" y="-145"/>
                    <a:pt x="2210" y="17"/>
                  </a:cubicBezTo>
                  <a:cubicBezTo>
                    <a:pt x="1972" y="46"/>
                    <a:pt x="1743" y="103"/>
                    <a:pt x="1524" y="188"/>
                  </a:cubicBezTo>
                  <a:close/>
                </a:path>
              </a:pathLst>
            </a:custGeom>
            <a:grpFill/>
            <a:ln w="9525" cap="flat">
              <a:noFill/>
              <a:prstDash val="solid"/>
              <a:miter/>
            </a:ln>
          </p:spPr>
          <p:txBody>
            <a:bodyPr rtlCol="0" anchor="ctr"/>
            <a:lstStyle/>
            <a:p>
              <a:endParaRPr lang="en-US"/>
            </a:p>
          </p:txBody>
        </p:sp>
        <p:sp>
          <p:nvSpPr>
            <p:cNvPr id="223" name="Freeform 222">
              <a:extLst>
                <a:ext uri="{FF2B5EF4-FFF2-40B4-BE49-F238E27FC236}">
                  <a16:creationId xmlns:a16="http://schemas.microsoft.com/office/drawing/2014/main" id="{96EC4537-4280-99A8-87CA-EDA71536DD11}"/>
                </a:ext>
              </a:extLst>
            </p:cNvPr>
            <p:cNvSpPr/>
            <p:nvPr/>
          </p:nvSpPr>
          <p:spPr>
            <a:xfrm>
              <a:off x="7250620" y="2762512"/>
              <a:ext cx="4995" cy="5833"/>
            </a:xfrm>
            <a:custGeom>
              <a:avLst/>
              <a:gdLst>
                <a:gd name="connsiteX0" fmla="*/ 0 w 4995"/>
                <a:gd name="connsiteY0" fmla="*/ 3167 h 5833"/>
                <a:gd name="connsiteX1" fmla="*/ 1333 w 4995"/>
                <a:gd name="connsiteY1" fmla="*/ 5834 h 5833"/>
                <a:gd name="connsiteX2" fmla="*/ 4763 w 4995"/>
                <a:gd name="connsiteY2" fmla="*/ 2786 h 5833"/>
                <a:gd name="connsiteX3" fmla="*/ 3991 w 4995"/>
                <a:gd name="connsiteY3" fmla="*/ 204 h 5833"/>
                <a:gd name="connsiteX4" fmla="*/ 3524 w 4995"/>
                <a:gd name="connsiteY4" fmla="*/ 23 h 5833"/>
                <a:gd name="connsiteX5" fmla="*/ 19 w 4995"/>
                <a:gd name="connsiteY5" fmla="*/ 2766 h 5833"/>
                <a:gd name="connsiteX6" fmla="*/ 0 w 4995"/>
                <a:gd name="connsiteY6" fmla="*/ 3167 h 5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95" h="5833">
                  <a:moveTo>
                    <a:pt x="0" y="3167"/>
                  </a:moveTo>
                  <a:cubicBezTo>
                    <a:pt x="0" y="4024"/>
                    <a:pt x="762" y="5834"/>
                    <a:pt x="1333" y="5834"/>
                  </a:cubicBezTo>
                  <a:cubicBezTo>
                    <a:pt x="3524" y="5834"/>
                    <a:pt x="4191" y="4405"/>
                    <a:pt x="4763" y="2786"/>
                  </a:cubicBezTo>
                  <a:cubicBezTo>
                    <a:pt x="5267" y="1862"/>
                    <a:pt x="4924" y="709"/>
                    <a:pt x="3991" y="204"/>
                  </a:cubicBezTo>
                  <a:cubicBezTo>
                    <a:pt x="3848" y="118"/>
                    <a:pt x="3686" y="61"/>
                    <a:pt x="3524" y="23"/>
                  </a:cubicBezTo>
                  <a:cubicBezTo>
                    <a:pt x="1800" y="-186"/>
                    <a:pt x="238" y="1042"/>
                    <a:pt x="19" y="2766"/>
                  </a:cubicBezTo>
                  <a:cubicBezTo>
                    <a:pt x="10" y="2900"/>
                    <a:pt x="0" y="3033"/>
                    <a:pt x="0" y="3167"/>
                  </a:cubicBezTo>
                  <a:close/>
                </a:path>
              </a:pathLst>
            </a:custGeom>
            <a:grpFill/>
            <a:ln w="9525" cap="flat">
              <a:noFill/>
              <a:prstDash val="solid"/>
              <a:miter/>
            </a:ln>
          </p:spPr>
          <p:txBody>
            <a:bodyPr rtlCol="0" anchor="ctr"/>
            <a:lstStyle/>
            <a:p>
              <a:endParaRPr lang="en-US"/>
            </a:p>
          </p:txBody>
        </p:sp>
        <p:sp>
          <p:nvSpPr>
            <p:cNvPr id="224" name="Freeform 223">
              <a:extLst>
                <a:ext uri="{FF2B5EF4-FFF2-40B4-BE49-F238E27FC236}">
                  <a16:creationId xmlns:a16="http://schemas.microsoft.com/office/drawing/2014/main" id="{FF62130A-0505-5741-5231-D9136B7DADE6}"/>
                </a:ext>
              </a:extLst>
            </p:cNvPr>
            <p:cNvSpPr/>
            <p:nvPr/>
          </p:nvSpPr>
          <p:spPr>
            <a:xfrm>
              <a:off x="7704391" y="2759583"/>
              <a:ext cx="4765" cy="4000"/>
            </a:xfrm>
            <a:custGeom>
              <a:avLst/>
              <a:gdLst>
                <a:gd name="connsiteX0" fmla="*/ 1334 w 4765"/>
                <a:gd name="connsiteY0" fmla="*/ 0 h 4000"/>
                <a:gd name="connsiteX1" fmla="*/ 0 w 4765"/>
                <a:gd name="connsiteY1" fmla="*/ 2858 h 4000"/>
                <a:gd name="connsiteX2" fmla="*/ 3239 w 4765"/>
                <a:gd name="connsiteY2" fmla="*/ 4000 h 4000"/>
                <a:gd name="connsiteX3" fmla="*/ 4382 w 4765"/>
                <a:gd name="connsiteY3" fmla="*/ 1238 h 4000"/>
                <a:gd name="connsiteX4" fmla="*/ 1334 w 4765"/>
                <a:gd name="connsiteY4" fmla="*/ 0 h 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5" h="4000">
                  <a:moveTo>
                    <a:pt x="1334" y="0"/>
                  </a:moveTo>
                  <a:lnTo>
                    <a:pt x="0" y="2858"/>
                  </a:lnTo>
                  <a:lnTo>
                    <a:pt x="3239" y="4000"/>
                  </a:lnTo>
                  <a:cubicBezTo>
                    <a:pt x="4572" y="3429"/>
                    <a:pt x="5239" y="2381"/>
                    <a:pt x="4382" y="1238"/>
                  </a:cubicBezTo>
                  <a:cubicBezTo>
                    <a:pt x="3524" y="95"/>
                    <a:pt x="2096" y="381"/>
                    <a:pt x="1334" y="0"/>
                  </a:cubicBezTo>
                  <a:close/>
                </a:path>
              </a:pathLst>
            </a:custGeom>
            <a:grpFill/>
            <a:ln w="9525" cap="flat">
              <a:noFill/>
              <a:prstDash val="solid"/>
              <a:miter/>
            </a:ln>
          </p:spPr>
          <p:txBody>
            <a:bodyPr rtlCol="0" anchor="ctr"/>
            <a:lstStyle/>
            <a:p>
              <a:endParaRPr lang="en-US"/>
            </a:p>
          </p:txBody>
        </p:sp>
        <p:sp>
          <p:nvSpPr>
            <p:cNvPr id="225" name="Freeform 224">
              <a:extLst>
                <a:ext uri="{FF2B5EF4-FFF2-40B4-BE49-F238E27FC236}">
                  <a16:creationId xmlns:a16="http://schemas.microsoft.com/office/drawing/2014/main" id="{DDBB0225-298F-5263-CE70-E9CF20BB0148}"/>
                </a:ext>
              </a:extLst>
            </p:cNvPr>
            <p:cNvSpPr/>
            <p:nvPr/>
          </p:nvSpPr>
          <p:spPr>
            <a:xfrm>
              <a:off x="7688515" y="2758993"/>
              <a:ext cx="4528" cy="4554"/>
            </a:xfrm>
            <a:custGeom>
              <a:avLst/>
              <a:gdLst>
                <a:gd name="connsiteX0" fmla="*/ 350 w 4528"/>
                <a:gd name="connsiteY0" fmla="*/ 1637 h 4554"/>
                <a:gd name="connsiteX1" fmla="*/ 1398 w 4528"/>
                <a:gd name="connsiteY1" fmla="*/ 4399 h 4554"/>
                <a:gd name="connsiteX2" fmla="*/ 4446 w 4528"/>
                <a:gd name="connsiteY2" fmla="*/ 3161 h 4554"/>
                <a:gd name="connsiteX3" fmla="*/ 3398 w 4528"/>
                <a:gd name="connsiteY3" fmla="*/ 304 h 4554"/>
                <a:gd name="connsiteX4" fmla="*/ 350 w 4528"/>
                <a:gd name="connsiteY4" fmla="*/ 1637 h 45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8" h="4554">
                  <a:moveTo>
                    <a:pt x="350" y="1637"/>
                  </a:moveTo>
                  <a:cubicBezTo>
                    <a:pt x="-507" y="2685"/>
                    <a:pt x="350" y="3828"/>
                    <a:pt x="1398" y="4399"/>
                  </a:cubicBezTo>
                  <a:cubicBezTo>
                    <a:pt x="2446" y="4971"/>
                    <a:pt x="4065" y="3828"/>
                    <a:pt x="4446" y="3161"/>
                  </a:cubicBezTo>
                  <a:cubicBezTo>
                    <a:pt x="4827" y="2494"/>
                    <a:pt x="3779" y="1256"/>
                    <a:pt x="3398" y="304"/>
                  </a:cubicBezTo>
                  <a:cubicBezTo>
                    <a:pt x="3017" y="-649"/>
                    <a:pt x="922" y="875"/>
                    <a:pt x="350" y="1637"/>
                  </a:cubicBezTo>
                  <a:close/>
                </a:path>
              </a:pathLst>
            </a:custGeom>
            <a:grpFill/>
            <a:ln w="9525" cap="flat">
              <a:noFill/>
              <a:prstDash val="solid"/>
              <a:miter/>
            </a:ln>
          </p:spPr>
          <p:txBody>
            <a:bodyPr rtlCol="0" anchor="ctr"/>
            <a:lstStyle/>
            <a:p>
              <a:endParaRPr lang="en-US"/>
            </a:p>
          </p:txBody>
        </p:sp>
        <p:sp>
          <p:nvSpPr>
            <p:cNvPr id="226" name="Freeform 225">
              <a:extLst>
                <a:ext uri="{FF2B5EF4-FFF2-40B4-BE49-F238E27FC236}">
                  <a16:creationId xmlns:a16="http://schemas.microsoft.com/office/drawing/2014/main" id="{C1E6262E-B5B1-8EA4-4D0D-A4C652B72DEB}"/>
                </a:ext>
              </a:extLst>
            </p:cNvPr>
            <p:cNvSpPr/>
            <p:nvPr/>
          </p:nvSpPr>
          <p:spPr>
            <a:xfrm>
              <a:off x="7581042" y="2759561"/>
              <a:ext cx="6772" cy="4875"/>
            </a:xfrm>
            <a:custGeom>
              <a:avLst/>
              <a:gdLst>
                <a:gd name="connsiteX0" fmla="*/ 3810 w 6772"/>
                <a:gd name="connsiteY0" fmla="*/ 402 h 4875"/>
                <a:gd name="connsiteX1" fmla="*/ 0 w 6772"/>
                <a:gd name="connsiteY1" fmla="*/ 3450 h 4875"/>
                <a:gd name="connsiteX2" fmla="*/ 3143 w 6772"/>
                <a:gd name="connsiteY2" fmla="*/ 4784 h 4875"/>
                <a:gd name="connsiteX3" fmla="*/ 6763 w 6772"/>
                <a:gd name="connsiteY3" fmla="*/ 1641 h 4875"/>
                <a:gd name="connsiteX4" fmla="*/ 3810 w 6772"/>
                <a:gd name="connsiteY4" fmla="*/ 402 h 4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72" h="4875">
                  <a:moveTo>
                    <a:pt x="3810" y="402"/>
                  </a:moveTo>
                  <a:cubicBezTo>
                    <a:pt x="2096" y="974"/>
                    <a:pt x="0" y="1355"/>
                    <a:pt x="0" y="3450"/>
                  </a:cubicBezTo>
                  <a:cubicBezTo>
                    <a:pt x="0" y="3450"/>
                    <a:pt x="2000" y="4308"/>
                    <a:pt x="3143" y="4784"/>
                  </a:cubicBezTo>
                  <a:cubicBezTo>
                    <a:pt x="4286" y="5260"/>
                    <a:pt x="6953" y="3831"/>
                    <a:pt x="6763" y="1641"/>
                  </a:cubicBezTo>
                  <a:cubicBezTo>
                    <a:pt x="6572" y="-550"/>
                    <a:pt x="5239" y="-74"/>
                    <a:pt x="3810" y="402"/>
                  </a:cubicBezTo>
                  <a:close/>
                </a:path>
              </a:pathLst>
            </a:custGeom>
            <a:grpFill/>
            <a:ln w="9525" cap="flat">
              <a:noFill/>
              <a:prstDash val="solid"/>
              <a:miter/>
            </a:ln>
          </p:spPr>
          <p:txBody>
            <a:bodyPr rtlCol="0" anchor="ctr"/>
            <a:lstStyle/>
            <a:p>
              <a:endParaRPr lang="en-US"/>
            </a:p>
          </p:txBody>
        </p:sp>
        <p:sp>
          <p:nvSpPr>
            <p:cNvPr id="227" name="Freeform 226">
              <a:extLst>
                <a:ext uri="{FF2B5EF4-FFF2-40B4-BE49-F238E27FC236}">
                  <a16:creationId xmlns:a16="http://schemas.microsoft.com/office/drawing/2014/main" id="{819E546F-A7C6-2E95-A7FB-88A33C2FF738}"/>
                </a:ext>
              </a:extLst>
            </p:cNvPr>
            <p:cNvSpPr/>
            <p:nvPr/>
          </p:nvSpPr>
          <p:spPr>
            <a:xfrm>
              <a:off x="7509306" y="2752637"/>
              <a:ext cx="5974" cy="5231"/>
            </a:xfrm>
            <a:custGeom>
              <a:avLst/>
              <a:gdLst>
                <a:gd name="connsiteX0" fmla="*/ 2298 w 5974"/>
                <a:gd name="connsiteY0" fmla="*/ 88 h 5231"/>
                <a:gd name="connsiteX1" fmla="*/ 203 w 5974"/>
                <a:gd name="connsiteY1" fmla="*/ 3707 h 5231"/>
                <a:gd name="connsiteX2" fmla="*/ 2870 w 5974"/>
                <a:gd name="connsiteY2" fmla="*/ 5231 h 5231"/>
                <a:gd name="connsiteX3" fmla="*/ 5918 w 5974"/>
                <a:gd name="connsiteY3" fmla="*/ 2469 h 5231"/>
                <a:gd name="connsiteX4" fmla="*/ 2518 w 5974"/>
                <a:gd name="connsiteY4" fmla="*/ 40 h 5231"/>
                <a:gd name="connsiteX5" fmla="*/ 2298 w 5974"/>
                <a:gd name="connsiteY5" fmla="*/ 88 h 5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74" h="5231">
                  <a:moveTo>
                    <a:pt x="2298" y="88"/>
                  </a:moveTo>
                  <a:cubicBezTo>
                    <a:pt x="584" y="755"/>
                    <a:pt x="-464" y="1993"/>
                    <a:pt x="203" y="3707"/>
                  </a:cubicBezTo>
                  <a:cubicBezTo>
                    <a:pt x="851" y="4555"/>
                    <a:pt x="1813" y="5108"/>
                    <a:pt x="2870" y="5231"/>
                  </a:cubicBezTo>
                  <a:cubicBezTo>
                    <a:pt x="4680" y="5231"/>
                    <a:pt x="6299" y="4374"/>
                    <a:pt x="5918" y="2469"/>
                  </a:cubicBezTo>
                  <a:cubicBezTo>
                    <a:pt x="5651" y="859"/>
                    <a:pt x="4127" y="-226"/>
                    <a:pt x="2518" y="40"/>
                  </a:cubicBezTo>
                  <a:cubicBezTo>
                    <a:pt x="2441" y="59"/>
                    <a:pt x="2375" y="69"/>
                    <a:pt x="2298" y="88"/>
                  </a:cubicBezTo>
                  <a:close/>
                </a:path>
              </a:pathLst>
            </a:custGeom>
            <a:grpFill/>
            <a:ln w="9525" cap="flat">
              <a:noFill/>
              <a:prstDash val="solid"/>
              <a:miter/>
            </a:ln>
          </p:spPr>
          <p:txBody>
            <a:bodyPr rtlCol="0" anchor="ctr"/>
            <a:lstStyle/>
            <a:p>
              <a:endParaRPr lang="en-US"/>
            </a:p>
          </p:txBody>
        </p:sp>
        <p:sp>
          <p:nvSpPr>
            <p:cNvPr id="228" name="Freeform 227">
              <a:extLst>
                <a:ext uri="{FF2B5EF4-FFF2-40B4-BE49-F238E27FC236}">
                  <a16:creationId xmlns:a16="http://schemas.microsoft.com/office/drawing/2014/main" id="{412C589D-8967-FFD9-3ACC-C2B7B88DB220}"/>
                </a:ext>
              </a:extLst>
            </p:cNvPr>
            <p:cNvSpPr/>
            <p:nvPr/>
          </p:nvSpPr>
          <p:spPr>
            <a:xfrm>
              <a:off x="7625905" y="2704316"/>
              <a:ext cx="3679" cy="3361"/>
            </a:xfrm>
            <a:custGeom>
              <a:avLst/>
              <a:gdLst>
                <a:gd name="connsiteX0" fmla="*/ 1238 w 3679"/>
                <a:gd name="connsiteY0" fmla="*/ 3355 h 3361"/>
                <a:gd name="connsiteX1" fmla="*/ 3620 w 3679"/>
                <a:gd name="connsiteY1" fmla="*/ 1736 h 3361"/>
                <a:gd name="connsiteX2" fmla="*/ 1810 w 3679"/>
                <a:gd name="connsiteY2" fmla="*/ 21 h 3361"/>
                <a:gd name="connsiteX3" fmla="*/ 0 w 3679"/>
                <a:gd name="connsiteY3" fmla="*/ 2402 h 3361"/>
                <a:gd name="connsiteX4" fmla="*/ 1238 w 3679"/>
                <a:gd name="connsiteY4" fmla="*/ 3355 h 33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79" h="3361">
                  <a:moveTo>
                    <a:pt x="1238" y="3355"/>
                  </a:moveTo>
                  <a:cubicBezTo>
                    <a:pt x="2096" y="3355"/>
                    <a:pt x="3334" y="2498"/>
                    <a:pt x="3620" y="1736"/>
                  </a:cubicBezTo>
                  <a:cubicBezTo>
                    <a:pt x="3905" y="974"/>
                    <a:pt x="3143" y="-169"/>
                    <a:pt x="1810" y="21"/>
                  </a:cubicBezTo>
                  <a:cubicBezTo>
                    <a:pt x="1124" y="745"/>
                    <a:pt x="515" y="1545"/>
                    <a:pt x="0" y="2402"/>
                  </a:cubicBezTo>
                  <a:cubicBezTo>
                    <a:pt x="0" y="2402"/>
                    <a:pt x="953" y="3450"/>
                    <a:pt x="1238" y="3355"/>
                  </a:cubicBezTo>
                  <a:close/>
                </a:path>
              </a:pathLst>
            </a:custGeom>
            <a:grpFill/>
            <a:ln w="9525" cap="flat">
              <a:noFill/>
              <a:prstDash val="solid"/>
              <a:miter/>
            </a:ln>
          </p:spPr>
          <p:txBody>
            <a:bodyPr rtlCol="0" anchor="ctr"/>
            <a:lstStyle/>
            <a:p>
              <a:endParaRPr lang="en-US"/>
            </a:p>
          </p:txBody>
        </p:sp>
        <p:sp>
          <p:nvSpPr>
            <p:cNvPr id="229" name="Freeform 228">
              <a:extLst>
                <a:ext uri="{FF2B5EF4-FFF2-40B4-BE49-F238E27FC236}">
                  <a16:creationId xmlns:a16="http://schemas.microsoft.com/office/drawing/2014/main" id="{FDDC4C9E-D510-DC1A-FF11-6215D64EEDB8}"/>
                </a:ext>
              </a:extLst>
            </p:cNvPr>
            <p:cNvSpPr/>
            <p:nvPr/>
          </p:nvSpPr>
          <p:spPr>
            <a:xfrm>
              <a:off x="7432382" y="2707862"/>
              <a:ext cx="3880" cy="3426"/>
            </a:xfrm>
            <a:custGeom>
              <a:avLst/>
              <a:gdLst>
                <a:gd name="connsiteX0" fmla="*/ 1404 w 3880"/>
                <a:gd name="connsiteY0" fmla="*/ 3334 h 3426"/>
                <a:gd name="connsiteX1" fmla="*/ 3881 w 3880"/>
                <a:gd name="connsiteY1" fmla="*/ 2000 h 3426"/>
                <a:gd name="connsiteX2" fmla="*/ 1595 w 3880"/>
                <a:gd name="connsiteY2" fmla="*/ 0 h 3426"/>
                <a:gd name="connsiteX3" fmla="*/ 166 w 3880"/>
                <a:gd name="connsiteY3" fmla="*/ 2381 h 3426"/>
                <a:gd name="connsiteX4" fmla="*/ 1404 w 3880"/>
                <a:gd name="connsiteY4" fmla="*/ 3334 h 3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0" h="3426">
                  <a:moveTo>
                    <a:pt x="1404" y="3334"/>
                  </a:moveTo>
                  <a:cubicBezTo>
                    <a:pt x="2271" y="2972"/>
                    <a:pt x="3100" y="2524"/>
                    <a:pt x="3881" y="2000"/>
                  </a:cubicBezTo>
                  <a:lnTo>
                    <a:pt x="1595" y="0"/>
                  </a:lnTo>
                  <a:cubicBezTo>
                    <a:pt x="261" y="0"/>
                    <a:pt x="-310" y="1048"/>
                    <a:pt x="166" y="2381"/>
                  </a:cubicBezTo>
                  <a:cubicBezTo>
                    <a:pt x="642" y="3715"/>
                    <a:pt x="1119" y="3429"/>
                    <a:pt x="1404" y="3334"/>
                  </a:cubicBezTo>
                  <a:close/>
                </a:path>
              </a:pathLst>
            </a:custGeom>
            <a:grpFill/>
            <a:ln w="9525" cap="flat">
              <a:noFill/>
              <a:prstDash val="solid"/>
              <a:miter/>
            </a:ln>
          </p:spPr>
          <p:txBody>
            <a:bodyPr rtlCol="0" anchor="ctr"/>
            <a:lstStyle/>
            <a:p>
              <a:endParaRPr lang="en-US"/>
            </a:p>
          </p:txBody>
        </p:sp>
        <p:sp>
          <p:nvSpPr>
            <p:cNvPr id="231" name="Freeform 230">
              <a:extLst>
                <a:ext uri="{FF2B5EF4-FFF2-40B4-BE49-F238E27FC236}">
                  <a16:creationId xmlns:a16="http://schemas.microsoft.com/office/drawing/2014/main" id="{80941F39-D46C-3438-2F43-6D6709015C66}"/>
                </a:ext>
              </a:extLst>
            </p:cNvPr>
            <p:cNvSpPr/>
            <p:nvPr/>
          </p:nvSpPr>
          <p:spPr>
            <a:xfrm>
              <a:off x="7447567" y="2756344"/>
              <a:ext cx="3976" cy="3429"/>
            </a:xfrm>
            <a:custGeom>
              <a:avLst/>
              <a:gdLst>
                <a:gd name="connsiteX0" fmla="*/ 1554 w 3976"/>
                <a:gd name="connsiteY0" fmla="*/ 0 h 3429"/>
                <a:gd name="connsiteX1" fmla="*/ 221 w 3976"/>
                <a:gd name="connsiteY1" fmla="*/ 2381 h 3429"/>
                <a:gd name="connsiteX2" fmla="*/ 1554 w 3976"/>
                <a:gd name="connsiteY2" fmla="*/ 3429 h 3429"/>
                <a:gd name="connsiteX3" fmla="*/ 3935 w 3976"/>
                <a:gd name="connsiteY3" fmla="*/ 2191 h 3429"/>
                <a:gd name="connsiteX4" fmla="*/ 1554 w 3976"/>
                <a:gd name="connsiteY4" fmla="*/ 0 h 34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6" h="3429">
                  <a:moveTo>
                    <a:pt x="1554" y="0"/>
                  </a:moveTo>
                  <a:cubicBezTo>
                    <a:pt x="221" y="0"/>
                    <a:pt x="-351" y="1048"/>
                    <a:pt x="221" y="2381"/>
                  </a:cubicBezTo>
                  <a:cubicBezTo>
                    <a:pt x="497" y="2905"/>
                    <a:pt x="983" y="3286"/>
                    <a:pt x="1554" y="3429"/>
                  </a:cubicBezTo>
                  <a:cubicBezTo>
                    <a:pt x="2983" y="3429"/>
                    <a:pt x="4221" y="3429"/>
                    <a:pt x="3935" y="2191"/>
                  </a:cubicBezTo>
                  <a:cubicBezTo>
                    <a:pt x="3650" y="952"/>
                    <a:pt x="2411" y="762"/>
                    <a:pt x="1554" y="0"/>
                  </a:cubicBezTo>
                  <a:close/>
                </a:path>
              </a:pathLst>
            </a:custGeom>
            <a:grpFill/>
            <a:ln w="9525" cap="flat">
              <a:noFill/>
              <a:prstDash val="solid"/>
              <a:miter/>
            </a:ln>
          </p:spPr>
          <p:txBody>
            <a:bodyPr rtlCol="0" anchor="ctr"/>
            <a:lstStyle/>
            <a:p>
              <a:endParaRPr lang="en-US"/>
            </a:p>
          </p:txBody>
        </p:sp>
        <p:sp>
          <p:nvSpPr>
            <p:cNvPr id="232" name="Freeform 231">
              <a:extLst>
                <a:ext uri="{FF2B5EF4-FFF2-40B4-BE49-F238E27FC236}">
                  <a16:creationId xmlns:a16="http://schemas.microsoft.com/office/drawing/2014/main" id="{ECF0CCD8-0D4E-BFAB-533F-5083228A108D}"/>
                </a:ext>
              </a:extLst>
            </p:cNvPr>
            <p:cNvSpPr/>
            <p:nvPr/>
          </p:nvSpPr>
          <p:spPr>
            <a:xfrm>
              <a:off x="7671125" y="2755197"/>
              <a:ext cx="4034" cy="3626"/>
            </a:xfrm>
            <a:custGeom>
              <a:avLst/>
              <a:gdLst>
                <a:gd name="connsiteX0" fmla="*/ 786 w 4034"/>
                <a:gd name="connsiteY0" fmla="*/ 100 h 3626"/>
                <a:gd name="connsiteX1" fmla="*/ 786 w 4034"/>
                <a:gd name="connsiteY1" fmla="*/ 2862 h 3626"/>
                <a:gd name="connsiteX2" fmla="*/ 3310 w 4034"/>
                <a:gd name="connsiteY2" fmla="*/ 3290 h 3626"/>
                <a:gd name="connsiteX3" fmla="*/ 3739 w 4034"/>
                <a:gd name="connsiteY3" fmla="*/ 2862 h 3626"/>
                <a:gd name="connsiteX4" fmla="*/ 3281 w 4034"/>
                <a:gd name="connsiteY4" fmla="*/ 481 h 3626"/>
                <a:gd name="connsiteX5" fmla="*/ 2500 w 4034"/>
                <a:gd name="connsiteY5" fmla="*/ 195 h 3626"/>
                <a:gd name="connsiteX6" fmla="*/ 786 w 4034"/>
                <a:gd name="connsiteY6" fmla="*/ 100 h 3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34" h="3626">
                  <a:moveTo>
                    <a:pt x="786" y="100"/>
                  </a:moveTo>
                  <a:cubicBezTo>
                    <a:pt x="-262" y="862"/>
                    <a:pt x="-262" y="1909"/>
                    <a:pt x="786" y="2862"/>
                  </a:cubicBezTo>
                  <a:cubicBezTo>
                    <a:pt x="1367" y="3681"/>
                    <a:pt x="2491" y="3871"/>
                    <a:pt x="3310" y="3290"/>
                  </a:cubicBezTo>
                  <a:cubicBezTo>
                    <a:pt x="3472" y="3176"/>
                    <a:pt x="3624" y="3024"/>
                    <a:pt x="3739" y="2862"/>
                  </a:cubicBezTo>
                  <a:cubicBezTo>
                    <a:pt x="4272" y="2081"/>
                    <a:pt x="4062" y="1014"/>
                    <a:pt x="3281" y="481"/>
                  </a:cubicBezTo>
                  <a:cubicBezTo>
                    <a:pt x="3053" y="319"/>
                    <a:pt x="2777" y="223"/>
                    <a:pt x="2500" y="195"/>
                  </a:cubicBezTo>
                  <a:cubicBezTo>
                    <a:pt x="1957" y="-24"/>
                    <a:pt x="1348" y="-62"/>
                    <a:pt x="786" y="100"/>
                  </a:cubicBezTo>
                  <a:close/>
                </a:path>
              </a:pathLst>
            </a:custGeom>
            <a:grpFill/>
            <a:ln w="9525" cap="flat">
              <a:noFill/>
              <a:prstDash val="solid"/>
              <a:miter/>
            </a:ln>
          </p:spPr>
          <p:txBody>
            <a:bodyPr rtlCol="0" anchor="ctr"/>
            <a:lstStyle/>
            <a:p>
              <a:endParaRPr lang="en-US"/>
            </a:p>
          </p:txBody>
        </p:sp>
        <p:sp>
          <p:nvSpPr>
            <p:cNvPr id="233" name="Freeform 232">
              <a:extLst>
                <a:ext uri="{FF2B5EF4-FFF2-40B4-BE49-F238E27FC236}">
                  <a16:creationId xmlns:a16="http://schemas.microsoft.com/office/drawing/2014/main" id="{3FD6AC8B-E002-94E4-8EE5-C7308035D8D9}"/>
                </a:ext>
              </a:extLst>
            </p:cNvPr>
            <p:cNvSpPr/>
            <p:nvPr/>
          </p:nvSpPr>
          <p:spPr>
            <a:xfrm>
              <a:off x="7723536" y="2755277"/>
              <a:ext cx="6572" cy="7172"/>
            </a:xfrm>
            <a:custGeom>
              <a:avLst/>
              <a:gdLst>
                <a:gd name="connsiteX0" fmla="*/ 4286 w 6572"/>
                <a:gd name="connsiteY0" fmla="*/ 20 h 7172"/>
                <a:gd name="connsiteX1" fmla="*/ 953 w 6572"/>
                <a:gd name="connsiteY1" fmla="*/ 5354 h 7172"/>
                <a:gd name="connsiteX2" fmla="*/ 0 w 6572"/>
                <a:gd name="connsiteY2" fmla="*/ 6592 h 7172"/>
                <a:gd name="connsiteX3" fmla="*/ 762 w 6572"/>
                <a:gd name="connsiteY3" fmla="*/ 7164 h 7172"/>
                <a:gd name="connsiteX4" fmla="*/ 2000 w 6572"/>
                <a:gd name="connsiteY4" fmla="*/ 6306 h 7172"/>
                <a:gd name="connsiteX5" fmla="*/ 6572 w 6572"/>
                <a:gd name="connsiteY5" fmla="*/ 1544 h 7172"/>
                <a:gd name="connsiteX6" fmla="*/ 4286 w 6572"/>
                <a:gd name="connsiteY6" fmla="*/ 20 h 7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72" h="7172">
                  <a:moveTo>
                    <a:pt x="4286" y="20"/>
                  </a:moveTo>
                  <a:cubicBezTo>
                    <a:pt x="1429" y="782"/>
                    <a:pt x="1334" y="3163"/>
                    <a:pt x="953" y="5354"/>
                  </a:cubicBezTo>
                  <a:cubicBezTo>
                    <a:pt x="581" y="5725"/>
                    <a:pt x="267" y="6144"/>
                    <a:pt x="0" y="6592"/>
                  </a:cubicBezTo>
                  <a:cubicBezTo>
                    <a:pt x="0" y="6592"/>
                    <a:pt x="571" y="7259"/>
                    <a:pt x="762" y="7164"/>
                  </a:cubicBezTo>
                  <a:cubicBezTo>
                    <a:pt x="1210" y="6935"/>
                    <a:pt x="1629" y="6649"/>
                    <a:pt x="2000" y="6306"/>
                  </a:cubicBezTo>
                  <a:cubicBezTo>
                    <a:pt x="4191" y="5259"/>
                    <a:pt x="6287" y="4020"/>
                    <a:pt x="6572" y="1544"/>
                  </a:cubicBezTo>
                  <a:cubicBezTo>
                    <a:pt x="6572" y="1068"/>
                    <a:pt x="4858" y="-171"/>
                    <a:pt x="4286" y="20"/>
                  </a:cubicBezTo>
                  <a:close/>
                </a:path>
              </a:pathLst>
            </a:custGeom>
            <a:grpFill/>
            <a:ln w="9525" cap="flat">
              <a:noFill/>
              <a:prstDash val="solid"/>
              <a:miter/>
            </a:ln>
          </p:spPr>
          <p:txBody>
            <a:bodyPr rtlCol="0" anchor="ctr"/>
            <a:lstStyle/>
            <a:p>
              <a:endParaRPr lang="en-US"/>
            </a:p>
          </p:txBody>
        </p:sp>
        <p:sp>
          <p:nvSpPr>
            <p:cNvPr id="234" name="Freeform 233">
              <a:extLst>
                <a:ext uri="{FF2B5EF4-FFF2-40B4-BE49-F238E27FC236}">
                  <a16:creationId xmlns:a16="http://schemas.microsoft.com/office/drawing/2014/main" id="{D5A5E29D-1E2B-B120-D259-027550D6F54A}"/>
                </a:ext>
              </a:extLst>
            </p:cNvPr>
            <p:cNvSpPr/>
            <p:nvPr/>
          </p:nvSpPr>
          <p:spPr>
            <a:xfrm>
              <a:off x="7742251" y="2755321"/>
              <a:ext cx="3484" cy="2833"/>
            </a:xfrm>
            <a:custGeom>
              <a:avLst/>
              <a:gdLst>
                <a:gd name="connsiteX0" fmla="*/ 50 w 3484"/>
                <a:gd name="connsiteY0" fmla="*/ 166 h 2833"/>
                <a:gd name="connsiteX1" fmla="*/ 50 w 3484"/>
                <a:gd name="connsiteY1" fmla="*/ 2833 h 2833"/>
                <a:gd name="connsiteX2" fmla="*/ 3003 w 3484"/>
                <a:gd name="connsiteY2" fmla="*/ 2833 h 2833"/>
                <a:gd name="connsiteX3" fmla="*/ 2145 w 3484"/>
                <a:gd name="connsiteY3" fmla="*/ 357 h 2833"/>
                <a:gd name="connsiteX4" fmla="*/ 50 w 3484"/>
                <a:gd name="connsiteY4" fmla="*/ 166 h 2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84" h="2833">
                  <a:moveTo>
                    <a:pt x="50" y="166"/>
                  </a:moveTo>
                  <a:cubicBezTo>
                    <a:pt x="-17" y="1052"/>
                    <a:pt x="-17" y="1947"/>
                    <a:pt x="50" y="2833"/>
                  </a:cubicBezTo>
                  <a:lnTo>
                    <a:pt x="3003" y="2833"/>
                  </a:lnTo>
                  <a:cubicBezTo>
                    <a:pt x="3860" y="1595"/>
                    <a:pt x="3574" y="738"/>
                    <a:pt x="2145" y="357"/>
                  </a:cubicBezTo>
                  <a:cubicBezTo>
                    <a:pt x="717" y="-24"/>
                    <a:pt x="145" y="-120"/>
                    <a:pt x="50" y="166"/>
                  </a:cubicBezTo>
                  <a:close/>
                </a:path>
              </a:pathLst>
            </a:custGeom>
            <a:grpFill/>
            <a:ln w="9525" cap="flat">
              <a:noFill/>
              <a:prstDash val="solid"/>
              <a:miter/>
            </a:ln>
          </p:spPr>
          <p:txBody>
            <a:bodyPr rtlCol="0" anchor="ctr"/>
            <a:lstStyle/>
            <a:p>
              <a:endParaRPr lang="en-US"/>
            </a:p>
          </p:txBody>
        </p:sp>
        <p:sp>
          <p:nvSpPr>
            <p:cNvPr id="235" name="Freeform 234">
              <a:extLst>
                <a:ext uri="{FF2B5EF4-FFF2-40B4-BE49-F238E27FC236}">
                  <a16:creationId xmlns:a16="http://schemas.microsoft.com/office/drawing/2014/main" id="{0E1647E6-52A0-3D48-BB29-99F74BDD1389}"/>
                </a:ext>
              </a:extLst>
            </p:cNvPr>
            <p:cNvSpPr/>
            <p:nvPr/>
          </p:nvSpPr>
          <p:spPr>
            <a:xfrm>
              <a:off x="6618536" y="2723913"/>
              <a:ext cx="4100" cy="3932"/>
            </a:xfrm>
            <a:custGeom>
              <a:avLst/>
              <a:gdLst>
                <a:gd name="connsiteX0" fmla="*/ 2481 w 4100"/>
                <a:gd name="connsiteY0" fmla="*/ 3475 h 3932"/>
                <a:gd name="connsiteX1" fmla="*/ 4101 w 4100"/>
                <a:gd name="connsiteY1" fmla="*/ 903 h 3932"/>
                <a:gd name="connsiteX2" fmla="*/ 1243 w 4100"/>
                <a:gd name="connsiteY2" fmla="*/ 46 h 3932"/>
                <a:gd name="connsiteX3" fmla="*/ 5 w 4100"/>
                <a:gd name="connsiteY3" fmla="*/ 2522 h 3932"/>
                <a:gd name="connsiteX4" fmla="*/ 1453 w 4100"/>
                <a:gd name="connsiteY4" fmla="*/ 3932 h 3932"/>
                <a:gd name="connsiteX5" fmla="*/ 2481 w 4100"/>
                <a:gd name="connsiteY5" fmla="*/ 3475 h 3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0" h="3932">
                  <a:moveTo>
                    <a:pt x="2481" y="3475"/>
                  </a:moveTo>
                  <a:cubicBezTo>
                    <a:pt x="3243" y="2903"/>
                    <a:pt x="3529" y="1760"/>
                    <a:pt x="4101" y="903"/>
                  </a:cubicBezTo>
                  <a:cubicBezTo>
                    <a:pt x="3148" y="903"/>
                    <a:pt x="1910" y="-240"/>
                    <a:pt x="1243" y="46"/>
                  </a:cubicBezTo>
                  <a:cubicBezTo>
                    <a:pt x="415" y="589"/>
                    <a:pt x="-52" y="1532"/>
                    <a:pt x="5" y="2522"/>
                  </a:cubicBezTo>
                  <a:cubicBezTo>
                    <a:pt x="14" y="3313"/>
                    <a:pt x="662" y="3942"/>
                    <a:pt x="1453" y="3932"/>
                  </a:cubicBezTo>
                  <a:cubicBezTo>
                    <a:pt x="1843" y="3923"/>
                    <a:pt x="2215" y="3761"/>
                    <a:pt x="2481" y="3475"/>
                  </a:cubicBezTo>
                  <a:close/>
                </a:path>
              </a:pathLst>
            </a:custGeom>
            <a:grpFill/>
            <a:ln w="9525" cap="flat">
              <a:noFill/>
              <a:prstDash val="solid"/>
              <a:miter/>
            </a:ln>
          </p:spPr>
          <p:txBody>
            <a:bodyPr rtlCol="0" anchor="ctr"/>
            <a:lstStyle/>
            <a:p>
              <a:endParaRPr lang="en-US"/>
            </a:p>
          </p:txBody>
        </p:sp>
        <p:sp>
          <p:nvSpPr>
            <p:cNvPr id="236" name="Freeform 235">
              <a:extLst>
                <a:ext uri="{FF2B5EF4-FFF2-40B4-BE49-F238E27FC236}">
                  <a16:creationId xmlns:a16="http://schemas.microsoft.com/office/drawing/2014/main" id="{2DC84BB3-3A8A-1CC8-BDB2-57D20EAD45B2}"/>
                </a:ext>
              </a:extLst>
            </p:cNvPr>
            <p:cNvSpPr/>
            <p:nvPr/>
          </p:nvSpPr>
          <p:spPr>
            <a:xfrm>
              <a:off x="6563486" y="2724290"/>
              <a:ext cx="4095" cy="3905"/>
            </a:xfrm>
            <a:custGeom>
              <a:avLst/>
              <a:gdLst>
                <a:gd name="connsiteX0" fmla="*/ 4096 w 4095"/>
                <a:gd name="connsiteY0" fmla="*/ 1383 h 3905"/>
                <a:gd name="connsiteX1" fmla="*/ 1524 w 4095"/>
                <a:gd name="connsiteY1" fmla="*/ 431 h 3905"/>
                <a:gd name="connsiteX2" fmla="*/ 0 w 4095"/>
                <a:gd name="connsiteY2" fmla="*/ 3002 h 3905"/>
                <a:gd name="connsiteX3" fmla="*/ 2667 w 4095"/>
                <a:gd name="connsiteY3" fmla="*/ 3860 h 3905"/>
                <a:gd name="connsiteX4" fmla="*/ 4096 w 4095"/>
                <a:gd name="connsiteY4" fmla="*/ 1383 h 3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5" h="3905">
                  <a:moveTo>
                    <a:pt x="4096" y="1383"/>
                  </a:moveTo>
                  <a:cubicBezTo>
                    <a:pt x="3620" y="50"/>
                    <a:pt x="2667" y="-427"/>
                    <a:pt x="1524" y="431"/>
                  </a:cubicBezTo>
                  <a:cubicBezTo>
                    <a:pt x="876" y="1193"/>
                    <a:pt x="353" y="2059"/>
                    <a:pt x="0" y="3002"/>
                  </a:cubicBezTo>
                  <a:cubicBezTo>
                    <a:pt x="953" y="3002"/>
                    <a:pt x="2191" y="4145"/>
                    <a:pt x="2667" y="3860"/>
                  </a:cubicBezTo>
                  <a:cubicBezTo>
                    <a:pt x="3143" y="3574"/>
                    <a:pt x="3620" y="2240"/>
                    <a:pt x="4096" y="1383"/>
                  </a:cubicBezTo>
                  <a:close/>
                </a:path>
              </a:pathLst>
            </a:custGeom>
            <a:grpFill/>
            <a:ln w="9525" cap="flat">
              <a:noFill/>
              <a:prstDash val="solid"/>
              <a:miter/>
            </a:ln>
          </p:spPr>
          <p:txBody>
            <a:bodyPr rtlCol="0" anchor="ctr"/>
            <a:lstStyle/>
            <a:p>
              <a:endParaRPr lang="en-US"/>
            </a:p>
          </p:txBody>
        </p:sp>
        <p:sp>
          <p:nvSpPr>
            <p:cNvPr id="237" name="Freeform 236">
              <a:extLst>
                <a:ext uri="{FF2B5EF4-FFF2-40B4-BE49-F238E27FC236}">
                  <a16:creationId xmlns:a16="http://schemas.microsoft.com/office/drawing/2014/main" id="{3EB14506-EFE9-4E73-7223-CF34256923F3}"/>
                </a:ext>
              </a:extLst>
            </p:cNvPr>
            <p:cNvSpPr/>
            <p:nvPr/>
          </p:nvSpPr>
          <p:spPr>
            <a:xfrm>
              <a:off x="7886819" y="2705433"/>
              <a:ext cx="4452" cy="2667"/>
            </a:xfrm>
            <a:custGeom>
              <a:avLst/>
              <a:gdLst>
                <a:gd name="connsiteX0" fmla="*/ 4453 w 4452"/>
                <a:gd name="connsiteY0" fmla="*/ 2238 h 2667"/>
                <a:gd name="connsiteX1" fmla="*/ 2738 w 4452"/>
                <a:gd name="connsiteY1" fmla="*/ 143 h 2667"/>
                <a:gd name="connsiteX2" fmla="*/ 929 w 4452"/>
                <a:gd name="connsiteY2" fmla="*/ 143 h 2667"/>
                <a:gd name="connsiteX3" fmla="*/ 929 w 4452"/>
                <a:gd name="connsiteY3" fmla="*/ 2524 h 2667"/>
                <a:gd name="connsiteX4" fmla="*/ 4453 w 4452"/>
                <a:gd name="connsiteY4" fmla="*/ 2238 h 2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52" h="2667">
                  <a:moveTo>
                    <a:pt x="4453" y="2238"/>
                  </a:moveTo>
                  <a:cubicBezTo>
                    <a:pt x="4453" y="1095"/>
                    <a:pt x="4453" y="333"/>
                    <a:pt x="2738" y="143"/>
                  </a:cubicBezTo>
                  <a:cubicBezTo>
                    <a:pt x="2148" y="-48"/>
                    <a:pt x="1519" y="-48"/>
                    <a:pt x="929" y="143"/>
                  </a:cubicBezTo>
                  <a:cubicBezTo>
                    <a:pt x="-310" y="1000"/>
                    <a:pt x="-310" y="2143"/>
                    <a:pt x="929" y="2524"/>
                  </a:cubicBezTo>
                  <a:cubicBezTo>
                    <a:pt x="2167" y="2905"/>
                    <a:pt x="3405" y="2429"/>
                    <a:pt x="4453" y="2238"/>
                  </a:cubicBezTo>
                  <a:close/>
                </a:path>
              </a:pathLst>
            </a:custGeom>
            <a:grpFill/>
            <a:ln w="9525" cap="flat">
              <a:noFill/>
              <a:prstDash val="solid"/>
              <a:miter/>
            </a:ln>
          </p:spPr>
          <p:txBody>
            <a:bodyPr rtlCol="0" anchor="ctr"/>
            <a:lstStyle/>
            <a:p>
              <a:endParaRPr lang="en-US"/>
            </a:p>
          </p:txBody>
        </p:sp>
        <p:sp>
          <p:nvSpPr>
            <p:cNvPr id="238" name="Freeform 237">
              <a:extLst>
                <a:ext uri="{FF2B5EF4-FFF2-40B4-BE49-F238E27FC236}">
                  <a16:creationId xmlns:a16="http://schemas.microsoft.com/office/drawing/2014/main" id="{A2092841-E3F0-CE8A-57D0-48EBF74AFC20}"/>
                </a:ext>
              </a:extLst>
            </p:cNvPr>
            <p:cNvSpPr/>
            <p:nvPr/>
          </p:nvSpPr>
          <p:spPr>
            <a:xfrm>
              <a:off x="8145875" y="2775966"/>
              <a:ext cx="2571" cy="1619"/>
            </a:xfrm>
            <a:custGeom>
              <a:avLst/>
              <a:gdLst>
                <a:gd name="connsiteX0" fmla="*/ 1334 w 2571"/>
                <a:gd name="connsiteY0" fmla="*/ 0 h 1619"/>
                <a:gd name="connsiteX1" fmla="*/ 0 w 2571"/>
                <a:gd name="connsiteY1" fmla="*/ 667 h 1619"/>
                <a:gd name="connsiteX2" fmla="*/ 1143 w 2571"/>
                <a:gd name="connsiteY2" fmla="*/ 1619 h 1619"/>
                <a:gd name="connsiteX3" fmla="*/ 2572 w 2571"/>
                <a:gd name="connsiteY3" fmla="*/ 952 h 1619"/>
                <a:gd name="connsiteX4" fmla="*/ 1334 w 2571"/>
                <a:gd name="connsiteY4" fmla="*/ 0 h 1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1" h="1619">
                  <a:moveTo>
                    <a:pt x="1334" y="0"/>
                  </a:moveTo>
                  <a:cubicBezTo>
                    <a:pt x="857" y="0"/>
                    <a:pt x="381" y="476"/>
                    <a:pt x="0" y="667"/>
                  </a:cubicBezTo>
                  <a:lnTo>
                    <a:pt x="1143" y="1619"/>
                  </a:lnTo>
                  <a:lnTo>
                    <a:pt x="2572" y="952"/>
                  </a:lnTo>
                  <a:cubicBezTo>
                    <a:pt x="2096" y="571"/>
                    <a:pt x="1810" y="95"/>
                    <a:pt x="1334" y="0"/>
                  </a:cubicBezTo>
                  <a:close/>
                </a:path>
              </a:pathLst>
            </a:custGeom>
            <a:grpFill/>
            <a:ln w="9525" cap="flat">
              <a:noFill/>
              <a:prstDash val="solid"/>
              <a:miter/>
            </a:ln>
          </p:spPr>
          <p:txBody>
            <a:bodyPr rtlCol="0" anchor="ctr"/>
            <a:lstStyle/>
            <a:p>
              <a:endParaRPr lang="en-US"/>
            </a:p>
          </p:txBody>
        </p:sp>
        <p:sp>
          <p:nvSpPr>
            <p:cNvPr id="239" name="Freeform 238">
              <a:extLst>
                <a:ext uri="{FF2B5EF4-FFF2-40B4-BE49-F238E27FC236}">
                  <a16:creationId xmlns:a16="http://schemas.microsoft.com/office/drawing/2014/main" id="{03923725-BFA6-6F12-12EC-44DA9339B66C}"/>
                </a:ext>
              </a:extLst>
            </p:cNvPr>
            <p:cNvSpPr/>
            <p:nvPr/>
          </p:nvSpPr>
          <p:spPr>
            <a:xfrm>
              <a:off x="8167020" y="2767203"/>
              <a:ext cx="1333" cy="1333"/>
            </a:xfrm>
            <a:custGeom>
              <a:avLst/>
              <a:gdLst>
                <a:gd name="connsiteX0" fmla="*/ 762 w 1333"/>
                <a:gd name="connsiteY0" fmla="*/ 0 h 1333"/>
                <a:gd name="connsiteX1" fmla="*/ 0 w 1333"/>
                <a:gd name="connsiteY1" fmla="*/ 1143 h 1333"/>
                <a:gd name="connsiteX2" fmla="*/ 1334 w 1333"/>
                <a:gd name="connsiteY2" fmla="*/ 1333 h 1333"/>
                <a:gd name="connsiteX3" fmla="*/ 762 w 1333"/>
                <a:gd name="connsiteY3" fmla="*/ 0 h 1333"/>
              </a:gdLst>
              <a:ahLst/>
              <a:cxnLst>
                <a:cxn ang="0">
                  <a:pos x="connsiteX0" y="connsiteY0"/>
                </a:cxn>
                <a:cxn ang="0">
                  <a:pos x="connsiteX1" y="connsiteY1"/>
                </a:cxn>
                <a:cxn ang="0">
                  <a:pos x="connsiteX2" y="connsiteY2"/>
                </a:cxn>
                <a:cxn ang="0">
                  <a:pos x="connsiteX3" y="connsiteY3"/>
                </a:cxn>
              </a:cxnLst>
              <a:rect l="l" t="t" r="r" b="b"/>
              <a:pathLst>
                <a:path w="1333" h="1333">
                  <a:moveTo>
                    <a:pt x="762" y="0"/>
                  </a:moveTo>
                  <a:lnTo>
                    <a:pt x="0" y="1143"/>
                  </a:lnTo>
                  <a:lnTo>
                    <a:pt x="1334" y="1333"/>
                  </a:lnTo>
                  <a:lnTo>
                    <a:pt x="762" y="0"/>
                  </a:lnTo>
                  <a:close/>
                </a:path>
              </a:pathLst>
            </a:custGeom>
            <a:grpFill/>
            <a:ln w="9525" cap="flat">
              <a:noFill/>
              <a:prstDash val="solid"/>
              <a:miter/>
            </a:ln>
          </p:spPr>
          <p:txBody>
            <a:bodyPr rtlCol="0" anchor="ctr"/>
            <a:lstStyle/>
            <a:p>
              <a:endParaRPr lang="en-US"/>
            </a:p>
          </p:txBody>
        </p:sp>
        <p:sp>
          <p:nvSpPr>
            <p:cNvPr id="240" name="Freeform 239">
              <a:extLst>
                <a:ext uri="{FF2B5EF4-FFF2-40B4-BE49-F238E27FC236}">
                  <a16:creationId xmlns:a16="http://schemas.microsoft.com/office/drawing/2014/main" id="{B48475EC-200F-C274-40F0-9F3D3D974890}"/>
                </a:ext>
              </a:extLst>
            </p:cNvPr>
            <p:cNvSpPr/>
            <p:nvPr/>
          </p:nvSpPr>
          <p:spPr>
            <a:xfrm>
              <a:off x="7944883" y="2757106"/>
              <a:ext cx="1538" cy="2427"/>
            </a:xfrm>
            <a:custGeom>
              <a:avLst/>
              <a:gdLst>
                <a:gd name="connsiteX0" fmla="*/ 1538 w 1538"/>
                <a:gd name="connsiteY0" fmla="*/ 1429 h 2427"/>
                <a:gd name="connsiteX1" fmla="*/ 1538 w 1538"/>
                <a:gd name="connsiteY1" fmla="*/ 0 h 2427"/>
                <a:gd name="connsiteX2" fmla="*/ 586 w 1538"/>
                <a:gd name="connsiteY2" fmla="*/ 1714 h 2427"/>
                <a:gd name="connsiteX3" fmla="*/ 1538 w 1538"/>
                <a:gd name="connsiteY3" fmla="*/ 1429 h 2427"/>
              </a:gdLst>
              <a:ahLst/>
              <a:cxnLst>
                <a:cxn ang="0">
                  <a:pos x="connsiteX0" y="connsiteY0"/>
                </a:cxn>
                <a:cxn ang="0">
                  <a:pos x="connsiteX1" y="connsiteY1"/>
                </a:cxn>
                <a:cxn ang="0">
                  <a:pos x="connsiteX2" y="connsiteY2"/>
                </a:cxn>
                <a:cxn ang="0">
                  <a:pos x="connsiteX3" y="connsiteY3"/>
                </a:cxn>
              </a:cxnLst>
              <a:rect l="l" t="t" r="r" b="b"/>
              <a:pathLst>
                <a:path w="1538" h="2427">
                  <a:moveTo>
                    <a:pt x="1538" y="1429"/>
                  </a:moveTo>
                  <a:cubicBezTo>
                    <a:pt x="1538" y="952"/>
                    <a:pt x="1538" y="0"/>
                    <a:pt x="1538" y="0"/>
                  </a:cubicBezTo>
                  <a:cubicBezTo>
                    <a:pt x="-81" y="0"/>
                    <a:pt x="-462" y="0"/>
                    <a:pt x="586" y="1714"/>
                  </a:cubicBezTo>
                  <a:cubicBezTo>
                    <a:pt x="1634" y="3429"/>
                    <a:pt x="1062" y="1524"/>
                    <a:pt x="1538" y="1429"/>
                  </a:cubicBezTo>
                  <a:close/>
                </a:path>
              </a:pathLst>
            </a:custGeom>
            <a:grpFill/>
            <a:ln w="9525" cap="flat">
              <a:noFill/>
              <a:prstDash val="solid"/>
              <a:miter/>
            </a:ln>
          </p:spPr>
          <p:txBody>
            <a:bodyPr rtlCol="0" anchor="ctr"/>
            <a:lstStyle/>
            <a:p>
              <a:endParaRPr lang="en-US"/>
            </a:p>
          </p:txBody>
        </p:sp>
        <p:sp>
          <p:nvSpPr>
            <p:cNvPr id="241" name="Freeform 240">
              <a:extLst>
                <a:ext uri="{FF2B5EF4-FFF2-40B4-BE49-F238E27FC236}">
                  <a16:creationId xmlns:a16="http://schemas.microsoft.com/office/drawing/2014/main" id="{3CB2E27F-7787-4CAF-4275-E5B3CB7A1213}"/>
                </a:ext>
              </a:extLst>
            </p:cNvPr>
            <p:cNvSpPr/>
            <p:nvPr/>
          </p:nvSpPr>
          <p:spPr>
            <a:xfrm>
              <a:off x="7568074" y="2754608"/>
              <a:ext cx="11539" cy="10784"/>
            </a:xfrm>
            <a:custGeom>
              <a:avLst/>
              <a:gdLst>
                <a:gd name="connsiteX0" fmla="*/ 5634 w 11539"/>
                <a:gd name="connsiteY0" fmla="*/ 2212 h 10784"/>
                <a:gd name="connsiteX1" fmla="*/ 1824 w 11539"/>
                <a:gd name="connsiteY1" fmla="*/ 5451 h 10784"/>
                <a:gd name="connsiteX2" fmla="*/ 1824 w 11539"/>
                <a:gd name="connsiteY2" fmla="*/ 10784 h 10784"/>
                <a:gd name="connsiteX3" fmla="*/ 5920 w 11539"/>
                <a:gd name="connsiteY3" fmla="*/ 8498 h 10784"/>
                <a:gd name="connsiteX4" fmla="*/ 7444 w 11539"/>
                <a:gd name="connsiteY4" fmla="*/ 4022 h 10784"/>
                <a:gd name="connsiteX5" fmla="*/ 11540 w 11539"/>
                <a:gd name="connsiteY5" fmla="*/ 1259 h 10784"/>
                <a:gd name="connsiteX6" fmla="*/ 5634 w 11539"/>
                <a:gd name="connsiteY6" fmla="*/ 2212 h 10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39" h="10784">
                  <a:moveTo>
                    <a:pt x="5634" y="2212"/>
                  </a:moveTo>
                  <a:cubicBezTo>
                    <a:pt x="4263" y="3164"/>
                    <a:pt x="2986" y="4250"/>
                    <a:pt x="1824" y="5451"/>
                  </a:cubicBezTo>
                  <a:cubicBezTo>
                    <a:pt x="491" y="7070"/>
                    <a:pt x="-1509" y="9165"/>
                    <a:pt x="1824" y="10784"/>
                  </a:cubicBezTo>
                  <a:cubicBezTo>
                    <a:pt x="2586" y="10784"/>
                    <a:pt x="4968" y="9642"/>
                    <a:pt x="5920" y="8498"/>
                  </a:cubicBezTo>
                  <a:cubicBezTo>
                    <a:pt x="6701" y="7108"/>
                    <a:pt x="7216" y="5593"/>
                    <a:pt x="7444" y="4022"/>
                  </a:cubicBezTo>
                  <a:lnTo>
                    <a:pt x="11540" y="1259"/>
                  </a:lnTo>
                  <a:cubicBezTo>
                    <a:pt x="8778" y="-1312"/>
                    <a:pt x="7158" y="593"/>
                    <a:pt x="5634" y="2212"/>
                  </a:cubicBezTo>
                  <a:close/>
                </a:path>
              </a:pathLst>
            </a:custGeom>
            <a:grpFill/>
            <a:ln w="9525" cap="flat">
              <a:noFill/>
              <a:prstDash val="solid"/>
              <a:miter/>
            </a:ln>
          </p:spPr>
          <p:txBody>
            <a:bodyPr rtlCol="0" anchor="ctr"/>
            <a:lstStyle/>
            <a:p>
              <a:endParaRPr lang="en-US"/>
            </a:p>
          </p:txBody>
        </p:sp>
        <p:sp>
          <p:nvSpPr>
            <p:cNvPr id="242" name="Freeform 241">
              <a:extLst>
                <a:ext uri="{FF2B5EF4-FFF2-40B4-BE49-F238E27FC236}">
                  <a16:creationId xmlns:a16="http://schemas.microsoft.com/office/drawing/2014/main" id="{672ABD0D-654A-D308-2860-FF5A92051F20}"/>
                </a:ext>
              </a:extLst>
            </p:cNvPr>
            <p:cNvSpPr/>
            <p:nvPr/>
          </p:nvSpPr>
          <p:spPr>
            <a:xfrm>
              <a:off x="7490841" y="2755331"/>
              <a:ext cx="1365" cy="1468"/>
            </a:xfrm>
            <a:custGeom>
              <a:avLst/>
              <a:gdLst>
                <a:gd name="connsiteX0" fmla="*/ 0 w 1365"/>
                <a:gd name="connsiteY0" fmla="*/ 251 h 1468"/>
                <a:gd name="connsiteX1" fmla="*/ 0 w 1365"/>
                <a:gd name="connsiteY1" fmla="*/ 1299 h 1468"/>
                <a:gd name="connsiteX2" fmla="*/ 1238 w 1365"/>
                <a:gd name="connsiteY2" fmla="*/ 1299 h 1468"/>
                <a:gd name="connsiteX3" fmla="*/ 1238 w 1365"/>
                <a:gd name="connsiteY3" fmla="*/ 251 h 1468"/>
                <a:gd name="connsiteX4" fmla="*/ 0 w 1365"/>
                <a:gd name="connsiteY4" fmla="*/ 251 h 1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5" h="1468">
                  <a:moveTo>
                    <a:pt x="0" y="251"/>
                  </a:moveTo>
                  <a:cubicBezTo>
                    <a:pt x="0" y="251"/>
                    <a:pt x="0" y="918"/>
                    <a:pt x="0" y="1299"/>
                  </a:cubicBezTo>
                  <a:cubicBezTo>
                    <a:pt x="0" y="1680"/>
                    <a:pt x="953" y="1299"/>
                    <a:pt x="1238" y="1299"/>
                  </a:cubicBezTo>
                  <a:cubicBezTo>
                    <a:pt x="1524" y="1299"/>
                    <a:pt x="1238" y="632"/>
                    <a:pt x="1238" y="251"/>
                  </a:cubicBezTo>
                  <a:cubicBezTo>
                    <a:pt x="1238" y="-130"/>
                    <a:pt x="286" y="-34"/>
                    <a:pt x="0" y="251"/>
                  </a:cubicBezTo>
                  <a:close/>
                </a:path>
              </a:pathLst>
            </a:custGeom>
            <a:grpFill/>
            <a:ln w="9525" cap="flat">
              <a:noFill/>
              <a:prstDash val="solid"/>
              <a:miter/>
            </a:ln>
          </p:spPr>
          <p:txBody>
            <a:bodyPr rtlCol="0" anchor="ctr"/>
            <a:lstStyle/>
            <a:p>
              <a:endParaRPr lang="en-US"/>
            </a:p>
          </p:txBody>
        </p:sp>
        <p:sp>
          <p:nvSpPr>
            <p:cNvPr id="243" name="Freeform 242">
              <a:extLst>
                <a:ext uri="{FF2B5EF4-FFF2-40B4-BE49-F238E27FC236}">
                  <a16:creationId xmlns:a16="http://schemas.microsoft.com/office/drawing/2014/main" id="{86B20D7C-447E-0153-9655-C887238B74AD}"/>
                </a:ext>
              </a:extLst>
            </p:cNvPr>
            <p:cNvSpPr/>
            <p:nvPr/>
          </p:nvSpPr>
          <p:spPr>
            <a:xfrm>
              <a:off x="7191153" y="2714434"/>
              <a:ext cx="1650" cy="2190"/>
            </a:xfrm>
            <a:custGeom>
              <a:avLst/>
              <a:gdLst>
                <a:gd name="connsiteX0" fmla="*/ 1650 w 1650"/>
                <a:gd name="connsiteY0" fmla="*/ 1238 h 2190"/>
                <a:gd name="connsiteX1" fmla="*/ 984 w 1650"/>
                <a:gd name="connsiteY1" fmla="*/ 0 h 2190"/>
                <a:gd name="connsiteX2" fmla="*/ 31 w 1650"/>
                <a:gd name="connsiteY2" fmla="*/ 1048 h 2190"/>
                <a:gd name="connsiteX3" fmla="*/ 698 w 1650"/>
                <a:gd name="connsiteY3" fmla="*/ 2191 h 2190"/>
              </a:gdLst>
              <a:ahLst/>
              <a:cxnLst>
                <a:cxn ang="0">
                  <a:pos x="connsiteX0" y="connsiteY0"/>
                </a:cxn>
                <a:cxn ang="0">
                  <a:pos x="connsiteX1" y="connsiteY1"/>
                </a:cxn>
                <a:cxn ang="0">
                  <a:pos x="connsiteX2" y="connsiteY2"/>
                </a:cxn>
                <a:cxn ang="0">
                  <a:pos x="connsiteX3" y="connsiteY3"/>
                </a:cxn>
              </a:cxnLst>
              <a:rect l="l" t="t" r="r" b="b"/>
              <a:pathLst>
                <a:path w="1650" h="2190">
                  <a:moveTo>
                    <a:pt x="1650" y="1238"/>
                  </a:moveTo>
                  <a:lnTo>
                    <a:pt x="984" y="0"/>
                  </a:lnTo>
                  <a:cubicBezTo>
                    <a:pt x="984" y="0"/>
                    <a:pt x="126" y="667"/>
                    <a:pt x="31" y="1048"/>
                  </a:cubicBezTo>
                  <a:cubicBezTo>
                    <a:pt x="-64" y="1429"/>
                    <a:pt x="31" y="1810"/>
                    <a:pt x="698" y="2191"/>
                  </a:cubicBezTo>
                  <a:close/>
                </a:path>
              </a:pathLst>
            </a:custGeom>
            <a:grpFill/>
            <a:ln w="9525" cap="flat">
              <a:noFill/>
              <a:prstDash val="solid"/>
              <a:miter/>
            </a:ln>
          </p:spPr>
          <p:txBody>
            <a:bodyPr rtlCol="0" anchor="ctr"/>
            <a:lstStyle/>
            <a:p>
              <a:endParaRPr lang="en-US"/>
            </a:p>
          </p:txBody>
        </p:sp>
        <p:sp>
          <p:nvSpPr>
            <p:cNvPr id="244" name="Freeform 243">
              <a:extLst>
                <a:ext uri="{FF2B5EF4-FFF2-40B4-BE49-F238E27FC236}">
                  <a16:creationId xmlns:a16="http://schemas.microsoft.com/office/drawing/2014/main" id="{3516C839-35AD-3DC1-23D6-40E46C3160D4}"/>
                </a:ext>
              </a:extLst>
            </p:cNvPr>
            <p:cNvSpPr/>
            <p:nvPr/>
          </p:nvSpPr>
          <p:spPr>
            <a:xfrm>
              <a:off x="7772230" y="2706190"/>
              <a:ext cx="2264" cy="1672"/>
            </a:xfrm>
            <a:custGeom>
              <a:avLst/>
              <a:gdLst>
                <a:gd name="connsiteX0" fmla="*/ 2265 w 2264"/>
                <a:gd name="connsiteY0" fmla="*/ 1291 h 1672"/>
                <a:gd name="connsiteX1" fmla="*/ 550 w 2264"/>
                <a:gd name="connsiteY1" fmla="*/ 529 h 1672"/>
                <a:gd name="connsiteX2" fmla="*/ 550 w 2264"/>
                <a:gd name="connsiteY2" fmla="*/ 1672 h 1672"/>
              </a:gdLst>
              <a:ahLst/>
              <a:cxnLst>
                <a:cxn ang="0">
                  <a:pos x="connsiteX0" y="connsiteY0"/>
                </a:cxn>
                <a:cxn ang="0">
                  <a:pos x="connsiteX1" y="connsiteY1"/>
                </a:cxn>
                <a:cxn ang="0">
                  <a:pos x="connsiteX2" y="connsiteY2"/>
                </a:cxn>
              </a:cxnLst>
              <a:rect l="l" t="t" r="r" b="b"/>
              <a:pathLst>
                <a:path w="2264" h="1672">
                  <a:moveTo>
                    <a:pt x="2265" y="1291"/>
                  </a:moveTo>
                  <a:cubicBezTo>
                    <a:pt x="2265" y="-42"/>
                    <a:pt x="1789" y="-423"/>
                    <a:pt x="550" y="529"/>
                  </a:cubicBezTo>
                  <a:cubicBezTo>
                    <a:pt x="-688" y="1482"/>
                    <a:pt x="550" y="1196"/>
                    <a:pt x="550" y="1672"/>
                  </a:cubicBezTo>
                  <a:close/>
                </a:path>
              </a:pathLst>
            </a:custGeom>
            <a:grpFill/>
            <a:ln w="9525" cap="flat">
              <a:noFill/>
              <a:prstDash val="solid"/>
              <a:miter/>
            </a:ln>
          </p:spPr>
          <p:txBody>
            <a:bodyPr rtlCol="0" anchor="ctr"/>
            <a:lstStyle/>
            <a:p>
              <a:endParaRPr lang="en-US"/>
            </a:p>
          </p:txBody>
        </p:sp>
        <p:sp>
          <p:nvSpPr>
            <p:cNvPr id="245" name="Freeform 244">
              <a:extLst>
                <a:ext uri="{FF2B5EF4-FFF2-40B4-BE49-F238E27FC236}">
                  <a16:creationId xmlns:a16="http://schemas.microsoft.com/office/drawing/2014/main" id="{1AA9B8B2-C701-981D-684F-E5B60B48D53D}"/>
                </a:ext>
              </a:extLst>
            </p:cNvPr>
            <p:cNvSpPr/>
            <p:nvPr/>
          </p:nvSpPr>
          <p:spPr>
            <a:xfrm>
              <a:off x="7421022" y="2708433"/>
              <a:ext cx="1619" cy="1142"/>
            </a:xfrm>
            <a:custGeom>
              <a:avLst/>
              <a:gdLst>
                <a:gd name="connsiteX0" fmla="*/ 1619 w 1619"/>
                <a:gd name="connsiteY0" fmla="*/ 0 h 1142"/>
                <a:gd name="connsiteX1" fmla="*/ 476 w 1619"/>
                <a:gd name="connsiteY1" fmla="*/ 0 h 1142"/>
                <a:gd name="connsiteX2" fmla="*/ 0 w 1619"/>
                <a:gd name="connsiteY2" fmla="*/ 1143 h 1142"/>
                <a:gd name="connsiteX3" fmla="*/ 1048 w 1619"/>
                <a:gd name="connsiteY3" fmla="*/ 1143 h 1142"/>
                <a:gd name="connsiteX4" fmla="*/ 1619 w 1619"/>
                <a:gd name="connsiteY4" fmla="*/ 0 h 1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 h="1142">
                  <a:moveTo>
                    <a:pt x="1619" y="0"/>
                  </a:moveTo>
                  <a:lnTo>
                    <a:pt x="476" y="0"/>
                  </a:lnTo>
                  <a:lnTo>
                    <a:pt x="0" y="1143"/>
                  </a:lnTo>
                  <a:cubicBezTo>
                    <a:pt x="0" y="1143"/>
                    <a:pt x="953" y="1143"/>
                    <a:pt x="1048" y="1143"/>
                  </a:cubicBezTo>
                  <a:cubicBezTo>
                    <a:pt x="1296" y="791"/>
                    <a:pt x="1486" y="410"/>
                    <a:pt x="1619" y="0"/>
                  </a:cubicBezTo>
                  <a:close/>
                </a:path>
              </a:pathLst>
            </a:custGeom>
            <a:grpFill/>
            <a:ln w="9525" cap="flat">
              <a:noFill/>
              <a:prstDash val="solid"/>
              <a:miter/>
            </a:ln>
          </p:spPr>
          <p:txBody>
            <a:bodyPr rtlCol="0" anchor="ctr"/>
            <a:lstStyle/>
            <a:p>
              <a:endParaRPr lang="en-US"/>
            </a:p>
          </p:txBody>
        </p:sp>
        <p:sp>
          <p:nvSpPr>
            <p:cNvPr id="246" name="Freeform 245">
              <a:extLst>
                <a:ext uri="{FF2B5EF4-FFF2-40B4-BE49-F238E27FC236}">
                  <a16:creationId xmlns:a16="http://schemas.microsoft.com/office/drawing/2014/main" id="{FA238C74-F869-0CD3-6668-F80A728CF5EA}"/>
                </a:ext>
              </a:extLst>
            </p:cNvPr>
            <p:cNvSpPr/>
            <p:nvPr/>
          </p:nvSpPr>
          <p:spPr>
            <a:xfrm>
              <a:off x="7479125" y="2734214"/>
              <a:ext cx="2286" cy="1460"/>
            </a:xfrm>
            <a:custGeom>
              <a:avLst/>
              <a:gdLst>
                <a:gd name="connsiteX0" fmla="*/ 2286 w 2286"/>
                <a:gd name="connsiteY0" fmla="*/ 889 h 1460"/>
                <a:gd name="connsiteX1" fmla="*/ 1238 w 2286"/>
                <a:gd name="connsiteY1" fmla="*/ 32 h 1460"/>
                <a:gd name="connsiteX2" fmla="*/ 0 w 2286"/>
                <a:gd name="connsiteY2" fmla="*/ 604 h 1460"/>
                <a:gd name="connsiteX3" fmla="*/ 1048 w 2286"/>
                <a:gd name="connsiteY3" fmla="*/ 1461 h 1460"/>
              </a:gdLst>
              <a:ahLst/>
              <a:cxnLst>
                <a:cxn ang="0">
                  <a:pos x="connsiteX0" y="connsiteY0"/>
                </a:cxn>
                <a:cxn ang="0">
                  <a:pos x="connsiteX1" y="connsiteY1"/>
                </a:cxn>
                <a:cxn ang="0">
                  <a:pos x="connsiteX2" y="connsiteY2"/>
                </a:cxn>
                <a:cxn ang="0">
                  <a:pos x="connsiteX3" y="connsiteY3"/>
                </a:cxn>
              </a:cxnLst>
              <a:rect l="l" t="t" r="r" b="b"/>
              <a:pathLst>
                <a:path w="2286" h="1460">
                  <a:moveTo>
                    <a:pt x="2286" y="889"/>
                  </a:moveTo>
                  <a:cubicBezTo>
                    <a:pt x="2286" y="889"/>
                    <a:pt x="1619" y="128"/>
                    <a:pt x="1238" y="32"/>
                  </a:cubicBezTo>
                  <a:cubicBezTo>
                    <a:pt x="857" y="-63"/>
                    <a:pt x="381" y="32"/>
                    <a:pt x="0" y="604"/>
                  </a:cubicBezTo>
                  <a:lnTo>
                    <a:pt x="1048" y="1461"/>
                  </a:lnTo>
                  <a:close/>
                </a:path>
              </a:pathLst>
            </a:custGeom>
            <a:grpFill/>
            <a:ln w="9525" cap="flat">
              <a:noFill/>
              <a:prstDash val="solid"/>
              <a:miter/>
            </a:ln>
          </p:spPr>
          <p:txBody>
            <a:bodyPr rtlCol="0" anchor="ctr"/>
            <a:lstStyle/>
            <a:p>
              <a:endParaRPr lang="en-US"/>
            </a:p>
          </p:txBody>
        </p:sp>
        <p:sp>
          <p:nvSpPr>
            <p:cNvPr id="247" name="Freeform 246">
              <a:extLst>
                <a:ext uri="{FF2B5EF4-FFF2-40B4-BE49-F238E27FC236}">
                  <a16:creationId xmlns:a16="http://schemas.microsoft.com/office/drawing/2014/main" id="{D7A43FD2-D0A3-4382-E8D3-FBDBA22245E3}"/>
                </a:ext>
              </a:extLst>
            </p:cNvPr>
            <p:cNvSpPr/>
            <p:nvPr/>
          </p:nvSpPr>
          <p:spPr>
            <a:xfrm>
              <a:off x="6706268" y="2723925"/>
              <a:ext cx="2717" cy="1451"/>
            </a:xfrm>
            <a:custGeom>
              <a:avLst/>
              <a:gdLst>
                <a:gd name="connsiteX0" fmla="*/ 1427 w 2717"/>
                <a:gd name="connsiteY0" fmla="*/ 1272 h 1451"/>
                <a:gd name="connsiteX1" fmla="*/ 2666 w 2717"/>
                <a:gd name="connsiteY1" fmla="*/ 700 h 1451"/>
                <a:gd name="connsiteX2" fmla="*/ 284 w 2717"/>
                <a:gd name="connsiteY2" fmla="*/ 700 h 1451"/>
                <a:gd name="connsiteX3" fmla="*/ 1427 w 2717"/>
                <a:gd name="connsiteY3" fmla="*/ 1272 h 1451"/>
              </a:gdLst>
              <a:ahLst/>
              <a:cxnLst>
                <a:cxn ang="0">
                  <a:pos x="connsiteX0" y="connsiteY0"/>
                </a:cxn>
                <a:cxn ang="0">
                  <a:pos x="connsiteX1" y="connsiteY1"/>
                </a:cxn>
                <a:cxn ang="0">
                  <a:pos x="connsiteX2" y="connsiteY2"/>
                </a:cxn>
                <a:cxn ang="0">
                  <a:pos x="connsiteX3" y="connsiteY3"/>
                </a:cxn>
              </a:cxnLst>
              <a:rect l="l" t="t" r="r" b="b"/>
              <a:pathLst>
                <a:path w="2717" h="1451">
                  <a:moveTo>
                    <a:pt x="1427" y="1272"/>
                  </a:moveTo>
                  <a:cubicBezTo>
                    <a:pt x="1427" y="1272"/>
                    <a:pt x="2285" y="1272"/>
                    <a:pt x="2666" y="700"/>
                  </a:cubicBezTo>
                  <a:cubicBezTo>
                    <a:pt x="3047" y="129"/>
                    <a:pt x="1237" y="-538"/>
                    <a:pt x="284" y="700"/>
                  </a:cubicBezTo>
                  <a:cubicBezTo>
                    <a:pt x="-668" y="1938"/>
                    <a:pt x="1046" y="1272"/>
                    <a:pt x="1427" y="1272"/>
                  </a:cubicBezTo>
                  <a:close/>
                </a:path>
              </a:pathLst>
            </a:custGeom>
            <a:grpFill/>
            <a:ln w="9525" cap="flat">
              <a:noFill/>
              <a:prstDash val="solid"/>
              <a:miter/>
            </a:ln>
          </p:spPr>
          <p:txBody>
            <a:bodyPr rtlCol="0" anchor="ctr"/>
            <a:lstStyle/>
            <a:p>
              <a:endParaRPr lang="en-US"/>
            </a:p>
          </p:txBody>
        </p:sp>
        <p:sp>
          <p:nvSpPr>
            <p:cNvPr id="248" name="Freeform 247">
              <a:extLst>
                <a:ext uri="{FF2B5EF4-FFF2-40B4-BE49-F238E27FC236}">
                  <a16:creationId xmlns:a16="http://schemas.microsoft.com/office/drawing/2014/main" id="{22564775-7F4A-25B1-7FCC-265B7328D07F}"/>
                </a:ext>
              </a:extLst>
            </p:cNvPr>
            <p:cNvSpPr/>
            <p:nvPr/>
          </p:nvSpPr>
          <p:spPr>
            <a:xfrm>
              <a:off x="6675119" y="2725292"/>
              <a:ext cx="1333" cy="1428"/>
            </a:xfrm>
            <a:custGeom>
              <a:avLst/>
              <a:gdLst>
                <a:gd name="connsiteX0" fmla="*/ 858 w 1333"/>
                <a:gd name="connsiteY0" fmla="*/ 0 h 1428"/>
                <a:gd name="connsiteX1" fmla="*/ 0 w 1333"/>
                <a:gd name="connsiteY1" fmla="*/ 1238 h 1428"/>
                <a:gd name="connsiteX2" fmla="*/ 1334 w 1333"/>
                <a:gd name="connsiteY2" fmla="*/ 1429 h 1428"/>
                <a:gd name="connsiteX3" fmla="*/ 858 w 1333"/>
                <a:gd name="connsiteY3" fmla="*/ 0 h 1428"/>
              </a:gdLst>
              <a:ahLst/>
              <a:cxnLst>
                <a:cxn ang="0">
                  <a:pos x="connsiteX0" y="connsiteY0"/>
                </a:cxn>
                <a:cxn ang="0">
                  <a:pos x="connsiteX1" y="connsiteY1"/>
                </a:cxn>
                <a:cxn ang="0">
                  <a:pos x="connsiteX2" y="connsiteY2"/>
                </a:cxn>
                <a:cxn ang="0">
                  <a:pos x="connsiteX3" y="connsiteY3"/>
                </a:cxn>
              </a:cxnLst>
              <a:rect l="l" t="t" r="r" b="b"/>
              <a:pathLst>
                <a:path w="1333" h="1428">
                  <a:moveTo>
                    <a:pt x="858" y="0"/>
                  </a:moveTo>
                  <a:lnTo>
                    <a:pt x="0" y="1238"/>
                  </a:lnTo>
                  <a:lnTo>
                    <a:pt x="1334" y="1429"/>
                  </a:lnTo>
                  <a:lnTo>
                    <a:pt x="858" y="0"/>
                  </a:lnTo>
                  <a:close/>
                </a:path>
              </a:pathLst>
            </a:custGeom>
            <a:grpFill/>
            <a:ln w="9525" cap="flat">
              <a:noFill/>
              <a:prstDash val="solid"/>
              <a:miter/>
            </a:ln>
          </p:spPr>
          <p:txBody>
            <a:bodyPr rtlCol="0" anchor="ctr"/>
            <a:lstStyle/>
            <a:p>
              <a:endParaRPr lang="en-US"/>
            </a:p>
          </p:txBody>
        </p:sp>
        <p:sp>
          <p:nvSpPr>
            <p:cNvPr id="249" name="Freeform 248">
              <a:extLst>
                <a:ext uri="{FF2B5EF4-FFF2-40B4-BE49-F238E27FC236}">
                  <a16:creationId xmlns:a16="http://schemas.microsoft.com/office/drawing/2014/main" id="{73B33074-CB10-7BBD-226D-E05D500EC463}"/>
                </a:ext>
              </a:extLst>
            </p:cNvPr>
            <p:cNvSpPr/>
            <p:nvPr/>
          </p:nvSpPr>
          <p:spPr>
            <a:xfrm>
              <a:off x="6993255" y="2720435"/>
              <a:ext cx="1523" cy="1238"/>
            </a:xfrm>
            <a:custGeom>
              <a:avLst/>
              <a:gdLst>
                <a:gd name="connsiteX0" fmla="*/ 1524 w 1523"/>
                <a:gd name="connsiteY0" fmla="*/ 0 h 1238"/>
                <a:gd name="connsiteX1" fmla="*/ 0 w 1523"/>
                <a:gd name="connsiteY1" fmla="*/ 476 h 1238"/>
                <a:gd name="connsiteX2" fmla="*/ 1238 w 1523"/>
                <a:gd name="connsiteY2" fmla="*/ 1238 h 1238"/>
                <a:gd name="connsiteX3" fmla="*/ 1524 w 1523"/>
                <a:gd name="connsiteY3" fmla="*/ 0 h 1238"/>
              </a:gdLst>
              <a:ahLst/>
              <a:cxnLst>
                <a:cxn ang="0">
                  <a:pos x="connsiteX0" y="connsiteY0"/>
                </a:cxn>
                <a:cxn ang="0">
                  <a:pos x="connsiteX1" y="connsiteY1"/>
                </a:cxn>
                <a:cxn ang="0">
                  <a:pos x="connsiteX2" y="connsiteY2"/>
                </a:cxn>
                <a:cxn ang="0">
                  <a:pos x="connsiteX3" y="connsiteY3"/>
                </a:cxn>
              </a:cxnLst>
              <a:rect l="l" t="t" r="r" b="b"/>
              <a:pathLst>
                <a:path w="1523" h="1238">
                  <a:moveTo>
                    <a:pt x="1524" y="0"/>
                  </a:moveTo>
                  <a:lnTo>
                    <a:pt x="0" y="476"/>
                  </a:lnTo>
                  <a:lnTo>
                    <a:pt x="1238" y="1238"/>
                  </a:lnTo>
                  <a:lnTo>
                    <a:pt x="1524" y="0"/>
                  </a:lnTo>
                  <a:close/>
                </a:path>
              </a:pathLst>
            </a:custGeom>
            <a:grpFill/>
            <a:ln w="9525" cap="flat">
              <a:noFill/>
              <a:prstDash val="solid"/>
              <a:miter/>
            </a:ln>
          </p:spPr>
          <p:txBody>
            <a:bodyPr rtlCol="0" anchor="ctr"/>
            <a:lstStyle/>
            <a:p>
              <a:endParaRPr lang="en-US"/>
            </a:p>
          </p:txBody>
        </p:sp>
        <p:sp>
          <p:nvSpPr>
            <p:cNvPr id="250" name="Freeform 249">
              <a:extLst>
                <a:ext uri="{FF2B5EF4-FFF2-40B4-BE49-F238E27FC236}">
                  <a16:creationId xmlns:a16="http://schemas.microsoft.com/office/drawing/2014/main" id="{799FF9C5-A95F-BE4B-819E-32DF2EBE76D3}"/>
                </a:ext>
              </a:extLst>
            </p:cNvPr>
            <p:cNvSpPr/>
            <p:nvPr/>
          </p:nvSpPr>
          <p:spPr>
            <a:xfrm>
              <a:off x="7275004" y="2713660"/>
              <a:ext cx="2666" cy="1821"/>
            </a:xfrm>
            <a:custGeom>
              <a:avLst/>
              <a:gdLst>
                <a:gd name="connsiteX0" fmla="*/ 2667 w 2666"/>
                <a:gd name="connsiteY0" fmla="*/ 965 h 1821"/>
                <a:gd name="connsiteX1" fmla="*/ 0 w 2666"/>
                <a:gd name="connsiteY1" fmla="*/ 965 h 1821"/>
                <a:gd name="connsiteX2" fmla="*/ 1334 w 2666"/>
                <a:gd name="connsiteY2" fmla="*/ 1822 h 1821"/>
                <a:gd name="connsiteX3" fmla="*/ 2667 w 2666"/>
                <a:gd name="connsiteY3" fmla="*/ 965 h 1821"/>
              </a:gdLst>
              <a:ahLst/>
              <a:cxnLst>
                <a:cxn ang="0">
                  <a:pos x="connsiteX0" y="connsiteY0"/>
                </a:cxn>
                <a:cxn ang="0">
                  <a:pos x="connsiteX1" y="connsiteY1"/>
                </a:cxn>
                <a:cxn ang="0">
                  <a:pos x="connsiteX2" y="connsiteY2"/>
                </a:cxn>
                <a:cxn ang="0">
                  <a:pos x="connsiteX3" y="connsiteY3"/>
                </a:cxn>
              </a:cxnLst>
              <a:rect l="l" t="t" r="r" b="b"/>
              <a:pathLst>
                <a:path w="2666" h="1821">
                  <a:moveTo>
                    <a:pt x="2667" y="965"/>
                  </a:moveTo>
                  <a:cubicBezTo>
                    <a:pt x="1905" y="-274"/>
                    <a:pt x="1048" y="-369"/>
                    <a:pt x="0" y="965"/>
                  </a:cubicBezTo>
                  <a:cubicBezTo>
                    <a:pt x="0" y="965"/>
                    <a:pt x="857" y="1822"/>
                    <a:pt x="1334" y="1822"/>
                  </a:cubicBezTo>
                  <a:cubicBezTo>
                    <a:pt x="1810" y="1822"/>
                    <a:pt x="2096" y="965"/>
                    <a:pt x="2667" y="965"/>
                  </a:cubicBezTo>
                  <a:close/>
                </a:path>
              </a:pathLst>
            </a:custGeom>
            <a:grpFill/>
            <a:ln w="9525" cap="flat">
              <a:noFill/>
              <a:prstDash val="solid"/>
              <a:miter/>
            </a:ln>
          </p:spPr>
          <p:txBody>
            <a:bodyPr rtlCol="0" anchor="ctr"/>
            <a:lstStyle/>
            <a:p>
              <a:endParaRPr lang="en-US"/>
            </a:p>
          </p:txBody>
        </p:sp>
        <p:sp>
          <p:nvSpPr>
            <p:cNvPr id="251" name="Freeform 250">
              <a:extLst>
                <a:ext uri="{FF2B5EF4-FFF2-40B4-BE49-F238E27FC236}">
                  <a16:creationId xmlns:a16="http://schemas.microsoft.com/office/drawing/2014/main" id="{94FEF859-EFB1-FED4-4660-C67DDA808064}"/>
                </a:ext>
              </a:extLst>
            </p:cNvPr>
            <p:cNvSpPr/>
            <p:nvPr/>
          </p:nvSpPr>
          <p:spPr>
            <a:xfrm>
              <a:off x="7242143" y="2713196"/>
              <a:ext cx="1943" cy="1714"/>
            </a:xfrm>
            <a:custGeom>
              <a:avLst/>
              <a:gdLst>
                <a:gd name="connsiteX0" fmla="*/ 1905 w 1943"/>
                <a:gd name="connsiteY0" fmla="*/ 571 h 1714"/>
                <a:gd name="connsiteX1" fmla="*/ 476 w 1943"/>
                <a:gd name="connsiteY1" fmla="*/ 0 h 1714"/>
                <a:gd name="connsiteX2" fmla="*/ 0 w 1943"/>
                <a:gd name="connsiteY2" fmla="*/ 1238 h 1714"/>
                <a:gd name="connsiteX3" fmla="*/ 1524 w 1943"/>
                <a:gd name="connsiteY3" fmla="*/ 1714 h 1714"/>
                <a:gd name="connsiteX4" fmla="*/ 1905 w 1943"/>
                <a:gd name="connsiteY4" fmla="*/ 571 h 1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3" h="1714">
                  <a:moveTo>
                    <a:pt x="1905" y="571"/>
                  </a:moveTo>
                  <a:cubicBezTo>
                    <a:pt x="1905" y="571"/>
                    <a:pt x="953" y="571"/>
                    <a:pt x="476" y="0"/>
                  </a:cubicBezTo>
                  <a:lnTo>
                    <a:pt x="0" y="1238"/>
                  </a:lnTo>
                  <a:lnTo>
                    <a:pt x="1524" y="1714"/>
                  </a:lnTo>
                  <a:cubicBezTo>
                    <a:pt x="1524" y="1714"/>
                    <a:pt x="2096" y="667"/>
                    <a:pt x="1905" y="571"/>
                  </a:cubicBezTo>
                  <a:close/>
                </a:path>
              </a:pathLst>
            </a:custGeom>
            <a:grpFill/>
            <a:ln w="9525" cap="flat">
              <a:noFill/>
              <a:prstDash val="solid"/>
              <a:miter/>
            </a:ln>
          </p:spPr>
          <p:txBody>
            <a:bodyPr rtlCol="0" anchor="ctr"/>
            <a:lstStyle/>
            <a:p>
              <a:endParaRPr lang="en-US"/>
            </a:p>
          </p:txBody>
        </p:sp>
        <p:sp>
          <p:nvSpPr>
            <p:cNvPr id="252" name="Freeform 251">
              <a:extLst>
                <a:ext uri="{FF2B5EF4-FFF2-40B4-BE49-F238E27FC236}">
                  <a16:creationId xmlns:a16="http://schemas.microsoft.com/office/drawing/2014/main" id="{6497AB5C-9D45-275F-480F-C12A70CBC5FD}"/>
                </a:ext>
              </a:extLst>
            </p:cNvPr>
            <p:cNvSpPr/>
            <p:nvPr/>
          </p:nvSpPr>
          <p:spPr>
            <a:xfrm>
              <a:off x="7222438" y="2713456"/>
              <a:ext cx="2940" cy="2387"/>
            </a:xfrm>
            <a:custGeom>
              <a:avLst/>
              <a:gdLst>
                <a:gd name="connsiteX0" fmla="*/ 2940 w 2940"/>
                <a:gd name="connsiteY0" fmla="*/ 1169 h 2387"/>
                <a:gd name="connsiteX1" fmla="*/ 1797 w 2940"/>
                <a:gd name="connsiteY1" fmla="*/ 26 h 2387"/>
                <a:gd name="connsiteX2" fmla="*/ 83 w 2940"/>
                <a:gd name="connsiteY2" fmla="*/ 1645 h 2387"/>
                <a:gd name="connsiteX3" fmla="*/ 1607 w 2940"/>
                <a:gd name="connsiteY3" fmla="*/ 2216 h 2387"/>
              </a:gdLst>
              <a:ahLst/>
              <a:cxnLst>
                <a:cxn ang="0">
                  <a:pos x="connsiteX0" y="connsiteY0"/>
                </a:cxn>
                <a:cxn ang="0">
                  <a:pos x="connsiteX1" y="connsiteY1"/>
                </a:cxn>
                <a:cxn ang="0">
                  <a:pos x="connsiteX2" y="connsiteY2"/>
                </a:cxn>
                <a:cxn ang="0">
                  <a:pos x="connsiteX3" y="connsiteY3"/>
                </a:cxn>
              </a:cxnLst>
              <a:rect l="l" t="t" r="r" b="b"/>
              <a:pathLst>
                <a:path w="2940" h="2387">
                  <a:moveTo>
                    <a:pt x="2940" y="1169"/>
                  </a:moveTo>
                  <a:cubicBezTo>
                    <a:pt x="2940" y="1169"/>
                    <a:pt x="2274" y="121"/>
                    <a:pt x="1797" y="26"/>
                  </a:cubicBezTo>
                  <a:cubicBezTo>
                    <a:pt x="1321" y="-70"/>
                    <a:pt x="-393" y="26"/>
                    <a:pt x="83" y="1645"/>
                  </a:cubicBezTo>
                  <a:cubicBezTo>
                    <a:pt x="559" y="3264"/>
                    <a:pt x="1131" y="1645"/>
                    <a:pt x="1607" y="2216"/>
                  </a:cubicBezTo>
                  <a:close/>
                </a:path>
              </a:pathLst>
            </a:custGeom>
            <a:grpFill/>
            <a:ln w="9525" cap="flat">
              <a:noFill/>
              <a:prstDash val="solid"/>
              <a:miter/>
            </a:ln>
          </p:spPr>
          <p:txBody>
            <a:bodyPr rtlCol="0" anchor="ctr"/>
            <a:lstStyle/>
            <a:p>
              <a:endParaRPr lang="en-US"/>
            </a:p>
          </p:txBody>
        </p:sp>
        <p:sp>
          <p:nvSpPr>
            <p:cNvPr id="253" name="Freeform 252">
              <a:extLst>
                <a:ext uri="{FF2B5EF4-FFF2-40B4-BE49-F238E27FC236}">
                  <a16:creationId xmlns:a16="http://schemas.microsoft.com/office/drawing/2014/main" id="{24D3968F-E4A4-20E3-EB5E-8EB2CA9CAA16}"/>
                </a:ext>
              </a:extLst>
            </p:cNvPr>
            <p:cNvSpPr/>
            <p:nvPr/>
          </p:nvSpPr>
          <p:spPr>
            <a:xfrm>
              <a:off x="8149590" y="2722054"/>
              <a:ext cx="1238" cy="666"/>
            </a:xfrm>
            <a:custGeom>
              <a:avLst/>
              <a:gdLst>
                <a:gd name="connsiteX0" fmla="*/ 0 w 1238"/>
                <a:gd name="connsiteY0" fmla="*/ 0 h 666"/>
                <a:gd name="connsiteX1" fmla="*/ 1238 w 1238"/>
                <a:gd name="connsiteY1" fmla="*/ 667 h 666"/>
                <a:gd name="connsiteX2" fmla="*/ 1238 w 1238"/>
                <a:gd name="connsiteY2" fmla="*/ 667 h 666"/>
              </a:gdLst>
              <a:ahLst/>
              <a:cxnLst>
                <a:cxn ang="0">
                  <a:pos x="connsiteX0" y="connsiteY0"/>
                </a:cxn>
                <a:cxn ang="0">
                  <a:pos x="connsiteX1" y="connsiteY1"/>
                </a:cxn>
                <a:cxn ang="0">
                  <a:pos x="connsiteX2" y="connsiteY2"/>
                </a:cxn>
              </a:cxnLst>
              <a:rect l="l" t="t" r="r" b="b"/>
              <a:pathLst>
                <a:path w="1238" h="666">
                  <a:moveTo>
                    <a:pt x="0" y="0"/>
                  </a:moveTo>
                  <a:lnTo>
                    <a:pt x="1238" y="667"/>
                  </a:lnTo>
                  <a:lnTo>
                    <a:pt x="1238" y="667"/>
                  </a:lnTo>
                  <a:close/>
                </a:path>
              </a:pathLst>
            </a:custGeom>
            <a:grpFill/>
            <a:ln w="9525" cap="flat">
              <a:noFill/>
              <a:prstDash val="solid"/>
              <a:miter/>
            </a:ln>
          </p:spPr>
          <p:txBody>
            <a:bodyPr rtlCol="0" anchor="ctr"/>
            <a:lstStyle/>
            <a:p>
              <a:endParaRPr lang="en-US"/>
            </a:p>
          </p:txBody>
        </p:sp>
        <p:sp>
          <p:nvSpPr>
            <p:cNvPr id="254" name="Freeform 253">
              <a:extLst>
                <a:ext uri="{FF2B5EF4-FFF2-40B4-BE49-F238E27FC236}">
                  <a16:creationId xmlns:a16="http://schemas.microsoft.com/office/drawing/2014/main" id="{82452FC1-B5B0-5617-75AF-959A8DEAF73F}"/>
                </a:ext>
              </a:extLst>
            </p:cNvPr>
            <p:cNvSpPr/>
            <p:nvPr/>
          </p:nvSpPr>
          <p:spPr>
            <a:xfrm>
              <a:off x="6513498" y="2721932"/>
              <a:ext cx="750601" cy="29445"/>
            </a:xfrm>
            <a:custGeom>
              <a:avLst/>
              <a:gdLst>
                <a:gd name="connsiteX0" fmla="*/ 748933 w 750601"/>
                <a:gd name="connsiteY0" fmla="*/ 11743 h 29445"/>
                <a:gd name="connsiteX1" fmla="*/ 720358 w 750601"/>
                <a:gd name="connsiteY1" fmla="*/ 19172 h 29445"/>
                <a:gd name="connsiteX2" fmla="*/ 706452 w 750601"/>
                <a:gd name="connsiteY2" fmla="*/ 21268 h 29445"/>
                <a:gd name="connsiteX3" fmla="*/ 680544 w 750601"/>
                <a:gd name="connsiteY3" fmla="*/ 21839 h 29445"/>
                <a:gd name="connsiteX4" fmla="*/ 691593 w 750601"/>
                <a:gd name="connsiteY4" fmla="*/ 18410 h 29445"/>
                <a:gd name="connsiteX5" fmla="*/ 692736 w 750601"/>
                <a:gd name="connsiteY5" fmla="*/ 19172 h 29445"/>
                <a:gd name="connsiteX6" fmla="*/ 691783 w 750601"/>
                <a:gd name="connsiteY6" fmla="*/ 18315 h 29445"/>
                <a:gd name="connsiteX7" fmla="*/ 692640 w 750601"/>
                <a:gd name="connsiteY7" fmla="*/ 10695 h 29445"/>
                <a:gd name="connsiteX8" fmla="*/ 685211 w 750601"/>
                <a:gd name="connsiteY8" fmla="*/ 12886 h 29445"/>
                <a:gd name="connsiteX9" fmla="*/ 680163 w 750601"/>
                <a:gd name="connsiteY9" fmla="*/ 21554 h 29445"/>
                <a:gd name="connsiteX10" fmla="*/ 668256 w 750601"/>
                <a:gd name="connsiteY10" fmla="*/ 23078 h 29445"/>
                <a:gd name="connsiteX11" fmla="*/ 647025 w 750601"/>
                <a:gd name="connsiteY11" fmla="*/ 20258 h 29445"/>
                <a:gd name="connsiteX12" fmla="*/ 646921 w 750601"/>
                <a:gd name="connsiteY12" fmla="*/ 20125 h 29445"/>
                <a:gd name="connsiteX13" fmla="*/ 638729 w 750601"/>
                <a:gd name="connsiteY13" fmla="*/ 25745 h 29445"/>
                <a:gd name="connsiteX14" fmla="*/ 583960 w 750601"/>
                <a:gd name="connsiteY14" fmla="*/ 27459 h 29445"/>
                <a:gd name="connsiteX15" fmla="*/ 574435 w 750601"/>
                <a:gd name="connsiteY15" fmla="*/ 17934 h 29445"/>
                <a:gd name="connsiteX16" fmla="*/ 573483 w 750601"/>
                <a:gd name="connsiteY16" fmla="*/ 17267 h 29445"/>
                <a:gd name="connsiteX17" fmla="*/ 574149 w 750601"/>
                <a:gd name="connsiteY17" fmla="*/ 18220 h 29445"/>
                <a:gd name="connsiteX18" fmla="*/ 545536 w 750601"/>
                <a:gd name="connsiteY18" fmla="*/ 26450 h 29445"/>
                <a:gd name="connsiteX19" fmla="*/ 539288 w 750601"/>
                <a:gd name="connsiteY19" fmla="*/ 21173 h 29445"/>
                <a:gd name="connsiteX20" fmla="*/ 535764 w 750601"/>
                <a:gd name="connsiteY20" fmla="*/ 15743 h 29445"/>
                <a:gd name="connsiteX21" fmla="*/ 531001 w 750601"/>
                <a:gd name="connsiteY21" fmla="*/ 18601 h 29445"/>
                <a:gd name="connsiteX22" fmla="*/ 523000 w 750601"/>
                <a:gd name="connsiteY22" fmla="*/ 28793 h 29445"/>
                <a:gd name="connsiteX23" fmla="*/ 487186 w 750601"/>
                <a:gd name="connsiteY23" fmla="*/ 21839 h 29445"/>
                <a:gd name="connsiteX24" fmla="*/ 479662 w 750601"/>
                <a:gd name="connsiteY24" fmla="*/ 19458 h 29445"/>
                <a:gd name="connsiteX25" fmla="*/ 428417 w 750601"/>
                <a:gd name="connsiteY25" fmla="*/ 23173 h 29445"/>
                <a:gd name="connsiteX26" fmla="*/ 397080 w 750601"/>
                <a:gd name="connsiteY26" fmla="*/ 26316 h 29445"/>
                <a:gd name="connsiteX27" fmla="*/ 390127 w 750601"/>
                <a:gd name="connsiteY27" fmla="*/ 26983 h 29445"/>
                <a:gd name="connsiteX28" fmla="*/ 371077 w 750601"/>
                <a:gd name="connsiteY28" fmla="*/ 24887 h 29445"/>
                <a:gd name="connsiteX29" fmla="*/ 323452 w 750601"/>
                <a:gd name="connsiteY29" fmla="*/ 24887 h 29445"/>
                <a:gd name="connsiteX30" fmla="*/ 279446 w 750601"/>
                <a:gd name="connsiteY30" fmla="*/ 24887 h 29445"/>
                <a:gd name="connsiteX31" fmla="*/ 235155 w 750601"/>
                <a:gd name="connsiteY31" fmla="*/ 22506 h 29445"/>
                <a:gd name="connsiteX32" fmla="*/ 190863 w 750601"/>
                <a:gd name="connsiteY32" fmla="*/ 25745 h 29445"/>
                <a:gd name="connsiteX33" fmla="*/ 134571 w 750601"/>
                <a:gd name="connsiteY33" fmla="*/ 22792 h 29445"/>
                <a:gd name="connsiteX34" fmla="*/ 73515 w 750601"/>
                <a:gd name="connsiteY34" fmla="*/ 21649 h 29445"/>
                <a:gd name="connsiteX35" fmla="*/ 16365 w 750601"/>
                <a:gd name="connsiteY35" fmla="*/ 21649 h 29445"/>
                <a:gd name="connsiteX36" fmla="*/ 745 w 750601"/>
                <a:gd name="connsiteY36" fmla="*/ 19077 h 29445"/>
                <a:gd name="connsiteX37" fmla="*/ 8745 w 750601"/>
                <a:gd name="connsiteY37" fmla="*/ 5171 h 29445"/>
                <a:gd name="connsiteX38" fmla="*/ 13603 w 750601"/>
                <a:gd name="connsiteY38" fmla="*/ 3170 h 29445"/>
                <a:gd name="connsiteX39" fmla="*/ 17318 w 750601"/>
                <a:gd name="connsiteY39" fmla="*/ 12695 h 29445"/>
                <a:gd name="connsiteX40" fmla="*/ 22080 w 750601"/>
                <a:gd name="connsiteY40" fmla="*/ 11076 h 29445"/>
                <a:gd name="connsiteX41" fmla="*/ 28843 w 750601"/>
                <a:gd name="connsiteY41" fmla="*/ 2408 h 29445"/>
                <a:gd name="connsiteX42" fmla="*/ 43036 w 750601"/>
                <a:gd name="connsiteY42" fmla="*/ 8123 h 29445"/>
                <a:gd name="connsiteX43" fmla="*/ 51256 w 750601"/>
                <a:gd name="connsiteY43" fmla="*/ 11838 h 29445"/>
                <a:gd name="connsiteX44" fmla="*/ 52561 w 750601"/>
                <a:gd name="connsiteY44" fmla="*/ 11171 h 29445"/>
                <a:gd name="connsiteX45" fmla="*/ 85327 w 750601"/>
                <a:gd name="connsiteY45" fmla="*/ 11171 h 29445"/>
                <a:gd name="connsiteX46" fmla="*/ 94852 w 750601"/>
                <a:gd name="connsiteY46" fmla="*/ 11171 h 29445"/>
                <a:gd name="connsiteX47" fmla="*/ 132285 w 750601"/>
                <a:gd name="connsiteY47" fmla="*/ 12695 h 29445"/>
                <a:gd name="connsiteX48" fmla="*/ 154669 w 750601"/>
                <a:gd name="connsiteY48" fmla="*/ 12695 h 29445"/>
                <a:gd name="connsiteX49" fmla="*/ 198864 w 750601"/>
                <a:gd name="connsiteY49" fmla="*/ 11552 h 29445"/>
                <a:gd name="connsiteX50" fmla="*/ 215247 w 750601"/>
                <a:gd name="connsiteY50" fmla="*/ 6314 h 29445"/>
                <a:gd name="connsiteX51" fmla="*/ 232202 w 750601"/>
                <a:gd name="connsiteY51" fmla="*/ 9838 h 29445"/>
                <a:gd name="connsiteX52" fmla="*/ 238107 w 750601"/>
                <a:gd name="connsiteY52" fmla="*/ 21363 h 29445"/>
                <a:gd name="connsiteX53" fmla="*/ 258301 w 750601"/>
                <a:gd name="connsiteY53" fmla="*/ 10505 h 29445"/>
                <a:gd name="connsiteX54" fmla="*/ 281446 w 750601"/>
                <a:gd name="connsiteY54" fmla="*/ 4218 h 29445"/>
                <a:gd name="connsiteX55" fmla="*/ 283828 w 750601"/>
                <a:gd name="connsiteY55" fmla="*/ 599 h 29445"/>
                <a:gd name="connsiteX56" fmla="*/ 284970 w 750601"/>
                <a:gd name="connsiteY56" fmla="*/ 1551 h 29445"/>
                <a:gd name="connsiteX57" fmla="*/ 282780 w 750601"/>
                <a:gd name="connsiteY57" fmla="*/ 5171 h 29445"/>
                <a:gd name="connsiteX58" fmla="*/ 289638 w 750601"/>
                <a:gd name="connsiteY58" fmla="*/ 15362 h 29445"/>
                <a:gd name="connsiteX59" fmla="*/ 290781 w 750601"/>
                <a:gd name="connsiteY59" fmla="*/ 16124 h 29445"/>
                <a:gd name="connsiteX60" fmla="*/ 289733 w 750601"/>
                <a:gd name="connsiteY60" fmla="*/ 15172 h 29445"/>
                <a:gd name="connsiteX61" fmla="*/ 298115 w 750601"/>
                <a:gd name="connsiteY61" fmla="*/ 6314 h 29445"/>
                <a:gd name="connsiteX62" fmla="*/ 305068 w 750601"/>
                <a:gd name="connsiteY62" fmla="*/ 4123 h 29445"/>
                <a:gd name="connsiteX63" fmla="*/ 316974 w 750601"/>
                <a:gd name="connsiteY63" fmla="*/ 6885 h 29445"/>
                <a:gd name="connsiteX64" fmla="*/ 365552 w 750601"/>
                <a:gd name="connsiteY64" fmla="*/ 6885 h 29445"/>
                <a:gd name="connsiteX65" fmla="*/ 451277 w 750601"/>
                <a:gd name="connsiteY65" fmla="*/ 6885 h 29445"/>
                <a:gd name="connsiteX66" fmla="*/ 465660 w 750601"/>
                <a:gd name="connsiteY66" fmla="*/ 3647 h 29445"/>
                <a:gd name="connsiteX67" fmla="*/ 466517 w 750601"/>
                <a:gd name="connsiteY67" fmla="*/ 884 h 29445"/>
                <a:gd name="connsiteX68" fmla="*/ 465374 w 750601"/>
                <a:gd name="connsiteY68" fmla="*/ 313 h 29445"/>
                <a:gd name="connsiteX69" fmla="*/ 466612 w 750601"/>
                <a:gd name="connsiteY69" fmla="*/ 884 h 29445"/>
                <a:gd name="connsiteX70" fmla="*/ 468041 w 750601"/>
                <a:gd name="connsiteY70" fmla="*/ 3456 h 29445"/>
                <a:gd name="connsiteX71" fmla="*/ 467279 w 750601"/>
                <a:gd name="connsiteY71" fmla="*/ 4885 h 29445"/>
                <a:gd name="connsiteX72" fmla="*/ 474042 w 750601"/>
                <a:gd name="connsiteY72" fmla="*/ 14410 h 29445"/>
                <a:gd name="connsiteX73" fmla="*/ 473089 w 750601"/>
                <a:gd name="connsiteY73" fmla="*/ 15362 h 29445"/>
                <a:gd name="connsiteX74" fmla="*/ 474137 w 750601"/>
                <a:gd name="connsiteY74" fmla="*/ 14505 h 29445"/>
                <a:gd name="connsiteX75" fmla="*/ 486615 w 750601"/>
                <a:gd name="connsiteY75" fmla="*/ 7361 h 29445"/>
                <a:gd name="connsiteX76" fmla="*/ 534240 w 750601"/>
                <a:gd name="connsiteY76" fmla="*/ 6314 h 29445"/>
                <a:gd name="connsiteX77" fmla="*/ 543765 w 750601"/>
                <a:gd name="connsiteY77" fmla="*/ 6314 h 29445"/>
                <a:gd name="connsiteX78" fmla="*/ 640824 w 750601"/>
                <a:gd name="connsiteY78" fmla="*/ 1551 h 29445"/>
                <a:gd name="connsiteX79" fmla="*/ 645778 w 750601"/>
                <a:gd name="connsiteY79" fmla="*/ 16886 h 29445"/>
                <a:gd name="connsiteX80" fmla="*/ 665875 w 750601"/>
                <a:gd name="connsiteY80" fmla="*/ 2408 h 29445"/>
                <a:gd name="connsiteX81" fmla="*/ 686163 w 750601"/>
                <a:gd name="connsiteY81" fmla="*/ 1265 h 29445"/>
                <a:gd name="connsiteX82" fmla="*/ 737122 w 750601"/>
                <a:gd name="connsiteY82" fmla="*/ 27 h 29445"/>
                <a:gd name="connsiteX83" fmla="*/ 749410 w 750601"/>
                <a:gd name="connsiteY83" fmla="*/ 6695 h 29445"/>
                <a:gd name="connsiteX84" fmla="*/ 748933 w 750601"/>
                <a:gd name="connsiteY84" fmla="*/ 11743 h 29445"/>
                <a:gd name="connsiteX85" fmla="*/ 90946 w 750601"/>
                <a:gd name="connsiteY85" fmla="*/ 12314 h 29445"/>
                <a:gd name="connsiteX86" fmla="*/ 86374 w 750601"/>
                <a:gd name="connsiteY86" fmla="*/ 12314 h 29445"/>
                <a:gd name="connsiteX87" fmla="*/ 90946 w 750601"/>
                <a:gd name="connsiteY87" fmla="*/ 12314 h 29445"/>
                <a:gd name="connsiteX88" fmla="*/ 341549 w 750601"/>
                <a:gd name="connsiteY88" fmla="*/ 16124 h 29445"/>
                <a:gd name="connsiteX89" fmla="*/ 340501 w 750601"/>
                <a:gd name="connsiteY89" fmla="*/ 16124 h 29445"/>
                <a:gd name="connsiteX90" fmla="*/ 341549 w 750601"/>
                <a:gd name="connsiteY90" fmla="*/ 16124 h 29445"/>
                <a:gd name="connsiteX91" fmla="*/ 398699 w 750601"/>
                <a:gd name="connsiteY91" fmla="*/ 16124 h 29445"/>
                <a:gd name="connsiteX92" fmla="*/ 397461 w 750601"/>
                <a:gd name="connsiteY92" fmla="*/ 16124 h 29445"/>
                <a:gd name="connsiteX93" fmla="*/ 398509 w 750601"/>
                <a:gd name="connsiteY93" fmla="*/ 16696 h 29445"/>
                <a:gd name="connsiteX94" fmla="*/ 600343 w 750601"/>
                <a:gd name="connsiteY94" fmla="*/ 14505 h 29445"/>
                <a:gd name="connsiteX95" fmla="*/ 599391 w 750601"/>
                <a:gd name="connsiteY95" fmla="*/ 14505 h 29445"/>
                <a:gd name="connsiteX96" fmla="*/ 599391 w 750601"/>
                <a:gd name="connsiteY96" fmla="*/ 15648 h 29445"/>
                <a:gd name="connsiteX97" fmla="*/ 735408 w 750601"/>
                <a:gd name="connsiteY97" fmla="*/ 15267 h 29445"/>
                <a:gd name="connsiteX98" fmla="*/ 734646 w 750601"/>
                <a:gd name="connsiteY98" fmla="*/ 14219 h 29445"/>
                <a:gd name="connsiteX99" fmla="*/ 733217 w 750601"/>
                <a:gd name="connsiteY99" fmla="*/ 14981 h 29445"/>
                <a:gd name="connsiteX100" fmla="*/ 733217 w 750601"/>
                <a:gd name="connsiteY100" fmla="*/ 16220 h 29445"/>
                <a:gd name="connsiteX101" fmla="*/ 735027 w 750601"/>
                <a:gd name="connsiteY101" fmla="*/ 15267 h 29445"/>
                <a:gd name="connsiteX102" fmla="*/ 747409 w 750601"/>
                <a:gd name="connsiteY102" fmla="*/ 9647 h 29445"/>
                <a:gd name="connsiteX103" fmla="*/ 747886 w 750601"/>
                <a:gd name="connsiteY103" fmla="*/ 8409 h 29445"/>
                <a:gd name="connsiteX104" fmla="*/ 746933 w 750601"/>
                <a:gd name="connsiteY104" fmla="*/ 8409 h 29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750601" h="29445">
                  <a:moveTo>
                    <a:pt x="748933" y="11743"/>
                  </a:moveTo>
                  <a:cubicBezTo>
                    <a:pt x="741313" y="25078"/>
                    <a:pt x="736360" y="25840"/>
                    <a:pt x="720358" y="19172"/>
                  </a:cubicBezTo>
                  <a:cubicBezTo>
                    <a:pt x="715672" y="17401"/>
                    <a:pt x="710405" y="18201"/>
                    <a:pt x="706452" y="21268"/>
                  </a:cubicBezTo>
                  <a:cubicBezTo>
                    <a:pt x="699298" y="28212"/>
                    <a:pt x="688002" y="28459"/>
                    <a:pt x="680544" y="21839"/>
                  </a:cubicBezTo>
                  <a:cubicBezTo>
                    <a:pt x="683525" y="19096"/>
                    <a:pt x="687583" y="17839"/>
                    <a:pt x="691593" y="18410"/>
                  </a:cubicBezTo>
                  <a:lnTo>
                    <a:pt x="692736" y="19172"/>
                  </a:lnTo>
                  <a:lnTo>
                    <a:pt x="691783" y="18315"/>
                  </a:lnTo>
                  <a:cubicBezTo>
                    <a:pt x="692545" y="15743"/>
                    <a:pt x="695117" y="12886"/>
                    <a:pt x="692640" y="10695"/>
                  </a:cubicBezTo>
                  <a:cubicBezTo>
                    <a:pt x="690164" y="8504"/>
                    <a:pt x="687306" y="11267"/>
                    <a:pt x="685211" y="12886"/>
                  </a:cubicBezTo>
                  <a:cubicBezTo>
                    <a:pt x="682706" y="15210"/>
                    <a:pt x="680944" y="18229"/>
                    <a:pt x="680163" y="21554"/>
                  </a:cubicBezTo>
                  <a:cubicBezTo>
                    <a:pt x="676219" y="19839"/>
                    <a:pt x="671647" y="20420"/>
                    <a:pt x="668256" y="23078"/>
                  </a:cubicBezTo>
                  <a:cubicBezTo>
                    <a:pt x="661618" y="28164"/>
                    <a:pt x="652112" y="26907"/>
                    <a:pt x="647025" y="20258"/>
                  </a:cubicBezTo>
                  <a:cubicBezTo>
                    <a:pt x="646987" y="20220"/>
                    <a:pt x="646959" y="20172"/>
                    <a:pt x="646921" y="20125"/>
                  </a:cubicBezTo>
                  <a:cubicBezTo>
                    <a:pt x="646111" y="23868"/>
                    <a:pt x="642520" y="26335"/>
                    <a:pt x="638729" y="25745"/>
                  </a:cubicBezTo>
                  <a:cubicBezTo>
                    <a:pt x="620470" y="24221"/>
                    <a:pt x="602086" y="24792"/>
                    <a:pt x="583960" y="27459"/>
                  </a:cubicBezTo>
                  <a:cubicBezTo>
                    <a:pt x="577293" y="28983"/>
                    <a:pt x="578531" y="20792"/>
                    <a:pt x="574435" y="17934"/>
                  </a:cubicBezTo>
                  <a:lnTo>
                    <a:pt x="573483" y="17267"/>
                  </a:lnTo>
                  <a:lnTo>
                    <a:pt x="574149" y="18220"/>
                  </a:lnTo>
                  <a:cubicBezTo>
                    <a:pt x="568520" y="28393"/>
                    <a:pt x="555709" y="32079"/>
                    <a:pt x="545536" y="26450"/>
                  </a:cubicBezTo>
                  <a:cubicBezTo>
                    <a:pt x="543127" y="25116"/>
                    <a:pt x="541003" y="23325"/>
                    <a:pt x="539288" y="21173"/>
                  </a:cubicBezTo>
                  <a:cubicBezTo>
                    <a:pt x="538050" y="19553"/>
                    <a:pt x="538526" y="16315"/>
                    <a:pt x="535764" y="15743"/>
                  </a:cubicBezTo>
                  <a:cubicBezTo>
                    <a:pt x="533002" y="15172"/>
                    <a:pt x="528620" y="12886"/>
                    <a:pt x="531001" y="18601"/>
                  </a:cubicBezTo>
                  <a:cubicBezTo>
                    <a:pt x="534240" y="26221"/>
                    <a:pt x="528811" y="28126"/>
                    <a:pt x="523000" y="28793"/>
                  </a:cubicBezTo>
                  <a:cubicBezTo>
                    <a:pt x="510618" y="30745"/>
                    <a:pt x="497940" y="28288"/>
                    <a:pt x="487186" y="21839"/>
                  </a:cubicBezTo>
                  <a:cubicBezTo>
                    <a:pt x="485186" y="20506"/>
                    <a:pt x="484138" y="17553"/>
                    <a:pt x="479662" y="19458"/>
                  </a:cubicBezTo>
                  <a:cubicBezTo>
                    <a:pt x="463431" y="26211"/>
                    <a:pt x="445448" y="27516"/>
                    <a:pt x="428417" y="23173"/>
                  </a:cubicBezTo>
                  <a:cubicBezTo>
                    <a:pt x="417654" y="21077"/>
                    <a:pt x="407843" y="27364"/>
                    <a:pt x="397080" y="26316"/>
                  </a:cubicBezTo>
                  <a:cubicBezTo>
                    <a:pt x="394698" y="26316"/>
                    <a:pt x="390222" y="27364"/>
                    <a:pt x="390127" y="26983"/>
                  </a:cubicBezTo>
                  <a:cubicBezTo>
                    <a:pt x="385173" y="11838"/>
                    <a:pt x="377363" y="25078"/>
                    <a:pt x="371077" y="24887"/>
                  </a:cubicBezTo>
                  <a:cubicBezTo>
                    <a:pt x="355074" y="24887"/>
                    <a:pt x="339263" y="29364"/>
                    <a:pt x="323452" y="24887"/>
                  </a:cubicBezTo>
                  <a:cubicBezTo>
                    <a:pt x="309069" y="20982"/>
                    <a:pt x="294114" y="24887"/>
                    <a:pt x="279446" y="24887"/>
                  </a:cubicBezTo>
                  <a:cubicBezTo>
                    <a:pt x="264778" y="24887"/>
                    <a:pt x="249633" y="28221"/>
                    <a:pt x="235155" y="22506"/>
                  </a:cubicBezTo>
                  <a:cubicBezTo>
                    <a:pt x="221058" y="30698"/>
                    <a:pt x="204675" y="27935"/>
                    <a:pt x="190863" y="25745"/>
                  </a:cubicBezTo>
                  <a:cubicBezTo>
                    <a:pt x="172251" y="22830"/>
                    <a:pt x="153383" y="21839"/>
                    <a:pt x="134571" y="22792"/>
                  </a:cubicBezTo>
                  <a:cubicBezTo>
                    <a:pt x="113902" y="23840"/>
                    <a:pt x="93804" y="20982"/>
                    <a:pt x="73515" y="21649"/>
                  </a:cubicBezTo>
                  <a:cubicBezTo>
                    <a:pt x="53227" y="22316"/>
                    <a:pt x="35415" y="21649"/>
                    <a:pt x="16365" y="21649"/>
                  </a:cubicBezTo>
                  <a:cubicBezTo>
                    <a:pt x="10841" y="21649"/>
                    <a:pt x="3507" y="24221"/>
                    <a:pt x="745" y="19077"/>
                  </a:cubicBezTo>
                  <a:cubicBezTo>
                    <a:pt x="-2018" y="13934"/>
                    <a:pt x="3412" y="8600"/>
                    <a:pt x="8745" y="5171"/>
                  </a:cubicBezTo>
                  <a:cubicBezTo>
                    <a:pt x="10270" y="4218"/>
                    <a:pt x="11317" y="2504"/>
                    <a:pt x="13603" y="3170"/>
                  </a:cubicBezTo>
                  <a:cubicBezTo>
                    <a:pt x="17985" y="5075"/>
                    <a:pt x="13603" y="9933"/>
                    <a:pt x="17318" y="12695"/>
                  </a:cubicBezTo>
                  <a:cubicBezTo>
                    <a:pt x="19318" y="13267"/>
                    <a:pt x="20652" y="12124"/>
                    <a:pt x="22080" y="11076"/>
                  </a:cubicBezTo>
                  <a:cubicBezTo>
                    <a:pt x="25414" y="8600"/>
                    <a:pt x="27129" y="218"/>
                    <a:pt x="28843" y="2408"/>
                  </a:cubicBezTo>
                  <a:cubicBezTo>
                    <a:pt x="33034" y="7742"/>
                    <a:pt x="40369" y="2408"/>
                    <a:pt x="43036" y="8123"/>
                  </a:cubicBezTo>
                  <a:cubicBezTo>
                    <a:pt x="44283" y="11419"/>
                    <a:pt x="47960" y="13086"/>
                    <a:pt x="51256" y="11838"/>
                  </a:cubicBezTo>
                  <a:cubicBezTo>
                    <a:pt x="51713" y="11667"/>
                    <a:pt x="52151" y="11448"/>
                    <a:pt x="52561" y="11171"/>
                  </a:cubicBezTo>
                  <a:cubicBezTo>
                    <a:pt x="63514" y="6028"/>
                    <a:pt x="74468" y="11171"/>
                    <a:pt x="85327" y="11171"/>
                  </a:cubicBezTo>
                  <a:cubicBezTo>
                    <a:pt x="88374" y="8028"/>
                    <a:pt x="91327" y="3837"/>
                    <a:pt x="94852" y="11171"/>
                  </a:cubicBezTo>
                  <a:cubicBezTo>
                    <a:pt x="107044" y="12886"/>
                    <a:pt x="119236" y="6980"/>
                    <a:pt x="132285" y="12695"/>
                  </a:cubicBezTo>
                  <a:cubicBezTo>
                    <a:pt x="139705" y="13772"/>
                    <a:pt x="147248" y="13772"/>
                    <a:pt x="154669" y="12695"/>
                  </a:cubicBezTo>
                  <a:cubicBezTo>
                    <a:pt x="169385" y="14362"/>
                    <a:pt x="184253" y="13972"/>
                    <a:pt x="198864" y="11552"/>
                  </a:cubicBezTo>
                  <a:cubicBezTo>
                    <a:pt x="204113" y="9200"/>
                    <a:pt x="209609" y="7438"/>
                    <a:pt x="215247" y="6314"/>
                  </a:cubicBezTo>
                  <a:cubicBezTo>
                    <a:pt x="221344" y="6314"/>
                    <a:pt x="223725" y="13648"/>
                    <a:pt x="232202" y="9838"/>
                  </a:cubicBezTo>
                  <a:cubicBezTo>
                    <a:pt x="238870" y="6885"/>
                    <a:pt x="235821" y="17363"/>
                    <a:pt x="238107" y="21363"/>
                  </a:cubicBezTo>
                  <a:cubicBezTo>
                    <a:pt x="243079" y="15143"/>
                    <a:pt x="250376" y="11229"/>
                    <a:pt x="258301" y="10505"/>
                  </a:cubicBezTo>
                  <a:cubicBezTo>
                    <a:pt x="266149" y="8923"/>
                    <a:pt x="273874" y="6818"/>
                    <a:pt x="281446" y="4218"/>
                  </a:cubicBezTo>
                  <a:lnTo>
                    <a:pt x="283828" y="599"/>
                  </a:lnTo>
                  <a:cubicBezTo>
                    <a:pt x="284304" y="599"/>
                    <a:pt x="285066" y="1456"/>
                    <a:pt x="284970" y="1551"/>
                  </a:cubicBezTo>
                  <a:cubicBezTo>
                    <a:pt x="284875" y="1646"/>
                    <a:pt x="283542" y="4028"/>
                    <a:pt x="282780" y="5171"/>
                  </a:cubicBezTo>
                  <a:cubicBezTo>
                    <a:pt x="282780" y="10028"/>
                    <a:pt x="283542" y="14124"/>
                    <a:pt x="289638" y="15362"/>
                  </a:cubicBezTo>
                  <a:lnTo>
                    <a:pt x="290781" y="16124"/>
                  </a:lnTo>
                  <a:lnTo>
                    <a:pt x="289733" y="15172"/>
                  </a:lnTo>
                  <a:cubicBezTo>
                    <a:pt x="292686" y="12314"/>
                    <a:pt x="297162" y="9743"/>
                    <a:pt x="298115" y="6314"/>
                  </a:cubicBezTo>
                  <a:cubicBezTo>
                    <a:pt x="299734" y="1075"/>
                    <a:pt x="301639" y="694"/>
                    <a:pt x="305068" y="4123"/>
                  </a:cubicBezTo>
                  <a:cubicBezTo>
                    <a:pt x="308097" y="7400"/>
                    <a:pt x="312812" y="8495"/>
                    <a:pt x="316974" y="6885"/>
                  </a:cubicBezTo>
                  <a:cubicBezTo>
                    <a:pt x="333357" y="313"/>
                    <a:pt x="349360" y="6885"/>
                    <a:pt x="365552" y="6885"/>
                  </a:cubicBezTo>
                  <a:cubicBezTo>
                    <a:pt x="394127" y="7457"/>
                    <a:pt x="422702" y="7361"/>
                    <a:pt x="451277" y="6885"/>
                  </a:cubicBezTo>
                  <a:cubicBezTo>
                    <a:pt x="456173" y="6342"/>
                    <a:pt x="461002" y="5256"/>
                    <a:pt x="465660" y="3647"/>
                  </a:cubicBezTo>
                  <a:cubicBezTo>
                    <a:pt x="466041" y="2761"/>
                    <a:pt x="466336" y="1837"/>
                    <a:pt x="466517" y="884"/>
                  </a:cubicBezTo>
                  <a:lnTo>
                    <a:pt x="465374" y="313"/>
                  </a:lnTo>
                  <a:lnTo>
                    <a:pt x="466612" y="884"/>
                  </a:lnTo>
                  <a:cubicBezTo>
                    <a:pt x="467165" y="1704"/>
                    <a:pt x="467641" y="2561"/>
                    <a:pt x="468041" y="3456"/>
                  </a:cubicBezTo>
                  <a:cubicBezTo>
                    <a:pt x="468041" y="3456"/>
                    <a:pt x="467565" y="4409"/>
                    <a:pt x="467279" y="4885"/>
                  </a:cubicBezTo>
                  <a:cubicBezTo>
                    <a:pt x="469565" y="8219"/>
                    <a:pt x="471756" y="11552"/>
                    <a:pt x="474042" y="14410"/>
                  </a:cubicBezTo>
                  <a:lnTo>
                    <a:pt x="473089" y="15362"/>
                  </a:lnTo>
                  <a:lnTo>
                    <a:pt x="474137" y="14505"/>
                  </a:lnTo>
                  <a:cubicBezTo>
                    <a:pt x="478233" y="11933"/>
                    <a:pt x="481376" y="6695"/>
                    <a:pt x="486615" y="7361"/>
                  </a:cubicBezTo>
                  <a:cubicBezTo>
                    <a:pt x="502712" y="9552"/>
                    <a:pt x="518523" y="3837"/>
                    <a:pt x="534240" y="6314"/>
                  </a:cubicBezTo>
                  <a:cubicBezTo>
                    <a:pt x="537393" y="6809"/>
                    <a:pt x="540612" y="6809"/>
                    <a:pt x="543765" y="6314"/>
                  </a:cubicBezTo>
                  <a:cubicBezTo>
                    <a:pt x="576150" y="1265"/>
                    <a:pt x="609106" y="7838"/>
                    <a:pt x="640824" y="1551"/>
                  </a:cubicBezTo>
                  <a:cubicBezTo>
                    <a:pt x="646159" y="6314"/>
                    <a:pt x="642729" y="12410"/>
                    <a:pt x="645778" y="16886"/>
                  </a:cubicBezTo>
                  <a:cubicBezTo>
                    <a:pt x="650445" y="2789"/>
                    <a:pt x="651873" y="1646"/>
                    <a:pt x="665875" y="2408"/>
                  </a:cubicBezTo>
                  <a:cubicBezTo>
                    <a:pt x="672733" y="2408"/>
                    <a:pt x="679877" y="789"/>
                    <a:pt x="686163" y="1265"/>
                  </a:cubicBezTo>
                  <a:cubicBezTo>
                    <a:pt x="703137" y="2808"/>
                    <a:pt x="720244" y="2389"/>
                    <a:pt x="737122" y="27"/>
                  </a:cubicBezTo>
                  <a:cubicBezTo>
                    <a:pt x="742161" y="-297"/>
                    <a:pt x="746933" y="2294"/>
                    <a:pt x="749410" y="6695"/>
                  </a:cubicBezTo>
                  <a:cubicBezTo>
                    <a:pt x="750934" y="8695"/>
                    <a:pt x="751219" y="10219"/>
                    <a:pt x="748933" y="11743"/>
                  </a:cubicBezTo>
                  <a:close/>
                  <a:moveTo>
                    <a:pt x="90946" y="12314"/>
                  </a:moveTo>
                  <a:lnTo>
                    <a:pt x="86374" y="12314"/>
                  </a:lnTo>
                  <a:cubicBezTo>
                    <a:pt x="87327" y="14124"/>
                    <a:pt x="89232" y="14410"/>
                    <a:pt x="90946" y="12314"/>
                  </a:cubicBezTo>
                  <a:close/>
                  <a:moveTo>
                    <a:pt x="341549" y="16124"/>
                  </a:moveTo>
                  <a:lnTo>
                    <a:pt x="340501" y="16124"/>
                  </a:lnTo>
                  <a:lnTo>
                    <a:pt x="341549" y="16124"/>
                  </a:lnTo>
                  <a:close/>
                  <a:moveTo>
                    <a:pt x="398699" y="16124"/>
                  </a:moveTo>
                  <a:lnTo>
                    <a:pt x="397461" y="16124"/>
                  </a:lnTo>
                  <a:lnTo>
                    <a:pt x="398509" y="16696"/>
                  </a:lnTo>
                  <a:close/>
                  <a:moveTo>
                    <a:pt x="600343" y="14505"/>
                  </a:moveTo>
                  <a:lnTo>
                    <a:pt x="599391" y="14505"/>
                  </a:lnTo>
                  <a:lnTo>
                    <a:pt x="599391" y="15648"/>
                  </a:lnTo>
                  <a:close/>
                  <a:moveTo>
                    <a:pt x="735408" y="15267"/>
                  </a:moveTo>
                  <a:cubicBezTo>
                    <a:pt x="735408" y="15267"/>
                    <a:pt x="734836" y="14219"/>
                    <a:pt x="734646" y="14219"/>
                  </a:cubicBezTo>
                  <a:cubicBezTo>
                    <a:pt x="734131" y="14400"/>
                    <a:pt x="733655" y="14658"/>
                    <a:pt x="733217" y="14981"/>
                  </a:cubicBezTo>
                  <a:cubicBezTo>
                    <a:pt x="733217" y="14981"/>
                    <a:pt x="733217" y="16124"/>
                    <a:pt x="733217" y="16220"/>
                  </a:cubicBezTo>
                  <a:cubicBezTo>
                    <a:pt x="733217" y="16315"/>
                    <a:pt x="735027" y="16696"/>
                    <a:pt x="735027" y="15267"/>
                  </a:cubicBezTo>
                  <a:close/>
                  <a:moveTo>
                    <a:pt x="747409" y="9647"/>
                  </a:moveTo>
                  <a:lnTo>
                    <a:pt x="747886" y="8409"/>
                  </a:lnTo>
                  <a:lnTo>
                    <a:pt x="746933" y="8409"/>
                  </a:lnTo>
                  <a:close/>
                </a:path>
              </a:pathLst>
            </a:custGeom>
            <a:grpFill/>
            <a:ln w="9525" cap="flat">
              <a:noFill/>
              <a:prstDash val="solid"/>
              <a:miter/>
            </a:ln>
          </p:spPr>
          <p:txBody>
            <a:bodyPr rtlCol="0" anchor="ctr"/>
            <a:lstStyle/>
            <a:p>
              <a:endParaRPr lang="en-US"/>
            </a:p>
          </p:txBody>
        </p:sp>
        <p:sp>
          <p:nvSpPr>
            <p:cNvPr id="255" name="Freeform 254">
              <a:extLst>
                <a:ext uri="{FF2B5EF4-FFF2-40B4-BE49-F238E27FC236}">
                  <a16:creationId xmlns:a16="http://schemas.microsoft.com/office/drawing/2014/main" id="{E2113C36-7822-04F7-E521-2C3285E93E70}"/>
                </a:ext>
              </a:extLst>
            </p:cNvPr>
            <p:cNvSpPr/>
            <p:nvPr/>
          </p:nvSpPr>
          <p:spPr>
            <a:xfrm>
              <a:off x="7422040" y="2759546"/>
              <a:ext cx="18318" cy="10147"/>
            </a:xfrm>
            <a:custGeom>
              <a:avLst/>
              <a:gdLst>
                <a:gd name="connsiteX0" fmla="*/ 17461 w 18318"/>
                <a:gd name="connsiteY0" fmla="*/ 3560 h 10147"/>
                <a:gd name="connsiteX1" fmla="*/ 16127 w 18318"/>
                <a:gd name="connsiteY1" fmla="*/ 4322 h 10147"/>
                <a:gd name="connsiteX2" fmla="*/ 2126 w 18318"/>
                <a:gd name="connsiteY2" fmla="*/ 893 h 10147"/>
                <a:gd name="connsiteX3" fmla="*/ 30 w 18318"/>
                <a:gd name="connsiteY3" fmla="*/ 893 h 10147"/>
                <a:gd name="connsiteX4" fmla="*/ 983 w 18318"/>
                <a:gd name="connsiteY4" fmla="*/ 2132 h 10147"/>
                <a:gd name="connsiteX5" fmla="*/ 17366 w 18318"/>
                <a:gd name="connsiteY5" fmla="*/ 5656 h 10147"/>
                <a:gd name="connsiteX6" fmla="*/ 18318 w 18318"/>
                <a:gd name="connsiteY6" fmla="*/ 4322 h 10147"/>
                <a:gd name="connsiteX7" fmla="*/ 17461 w 18318"/>
                <a:gd name="connsiteY7" fmla="*/ 3560 h 10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318" h="10147">
                  <a:moveTo>
                    <a:pt x="17461" y="3560"/>
                  </a:moveTo>
                  <a:cubicBezTo>
                    <a:pt x="16975" y="3741"/>
                    <a:pt x="16527" y="3999"/>
                    <a:pt x="16127" y="4322"/>
                  </a:cubicBezTo>
                  <a:lnTo>
                    <a:pt x="2126" y="893"/>
                  </a:lnTo>
                  <a:cubicBezTo>
                    <a:pt x="1078" y="-250"/>
                    <a:pt x="220" y="-345"/>
                    <a:pt x="30" y="893"/>
                  </a:cubicBezTo>
                  <a:cubicBezTo>
                    <a:pt x="-160" y="2132"/>
                    <a:pt x="602" y="1751"/>
                    <a:pt x="983" y="2132"/>
                  </a:cubicBezTo>
                  <a:cubicBezTo>
                    <a:pt x="6602" y="11657"/>
                    <a:pt x="9174" y="12514"/>
                    <a:pt x="17366" y="5656"/>
                  </a:cubicBezTo>
                  <a:cubicBezTo>
                    <a:pt x="17746" y="5256"/>
                    <a:pt x="18061" y="4808"/>
                    <a:pt x="18318" y="4322"/>
                  </a:cubicBezTo>
                  <a:cubicBezTo>
                    <a:pt x="18318" y="4322"/>
                    <a:pt x="17651" y="3465"/>
                    <a:pt x="17461" y="3560"/>
                  </a:cubicBezTo>
                  <a:close/>
                </a:path>
              </a:pathLst>
            </a:custGeom>
            <a:grpFill/>
            <a:ln w="9525" cap="flat">
              <a:noFill/>
              <a:prstDash val="solid"/>
              <a:miter/>
            </a:ln>
          </p:spPr>
          <p:txBody>
            <a:bodyPr rtlCol="0" anchor="ctr"/>
            <a:lstStyle/>
            <a:p>
              <a:endParaRPr lang="en-US"/>
            </a:p>
          </p:txBody>
        </p:sp>
        <p:sp>
          <p:nvSpPr>
            <p:cNvPr id="320" name="Freeform 319">
              <a:extLst>
                <a:ext uri="{FF2B5EF4-FFF2-40B4-BE49-F238E27FC236}">
                  <a16:creationId xmlns:a16="http://schemas.microsoft.com/office/drawing/2014/main" id="{C7324875-B637-E974-B691-B973D56A7E76}"/>
                </a:ext>
              </a:extLst>
            </p:cNvPr>
            <p:cNvSpPr/>
            <p:nvPr/>
          </p:nvSpPr>
          <p:spPr>
            <a:xfrm>
              <a:off x="7375874" y="2710148"/>
              <a:ext cx="1047" cy="857"/>
            </a:xfrm>
            <a:custGeom>
              <a:avLst/>
              <a:gdLst>
                <a:gd name="connsiteX0" fmla="*/ 1048 w 1047"/>
                <a:gd name="connsiteY0" fmla="*/ 0 h 857"/>
                <a:gd name="connsiteX1" fmla="*/ 0 w 1047"/>
                <a:gd name="connsiteY1" fmla="*/ 286 h 857"/>
                <a:gd name="connsiteX2" fmla="*/ 857 w 1047"/>
                <a:gd name="connsiteY2" fmla="*/ 857 h 857"/>
                <a:gd name="connsiteX3" fmla="*/ 1048 w 1047"/>
                <a:gd name="connsiteY3" fmla="*/ 0 h 857"/>
              </a:gdLst>
              <a:ahLst/>
              <a:cxnLst>
                <a:cxn ang="0">
                  <a:pos x="connsiteX0" y="connsiteY0"/>
                </a:cxn>
                <a:cxn ang="0">
                  <a:pos x="connsiteX1" y="connsiteY1"/>
                </a:cxn>
                <a:cxn ang="0">
                  <a:pos x="connsiteX2" y="connsiteY2"/>
                </a:cxn>
                <a:cxn ang="0">
                  <a:pos x="connsiteX3" y="connsiteY3"/>
                </a:cxn>
              </a:cxnLst>
              <a:rect l="l" t="t" r="r" b="b"/>
              <a:pathLst>
                <a:path w="1047" h="857">
                  <a:moveTo>
                    <a:pt x="1048" y="0"/>
                  </a:moveTo>
                  <a:lnTo>
                    <a:pt x="0" y="286"/>
                  </a:lnTo>
                  <a:lnTo>
                    <a:pt x="857" y="857"/>
                  </a:lnTo>
                  <a:lnTo>
                    <a:pt x="1048" y="0"/>
                  </a:lnTo>
                  <a:close/>
                </a:path>
              </a:pathLst>
            </a:custGeom>
            <a:grpFill/>
            <a:ln w="9525" cap="flat">
              <a:noFill/>
              <a:prstDash val="solid"/>
              <a:miter/>
            </a:ln>
          </p:spPr>
          <p:txBody>
            <a:bodyPr rtlCol="0" anchor="ctr"/>
            <a:lstStyle/>
            <a:p>
              <a:endParaRPr lang="en-US"/>
            </a:p>
          </p:txBody>
        </p:sp>
        <p:sp>
          <p:nvSpPr>
            <p:cNvPr id="321" name="Freeform 320">
              <a:extLst>
                <a:ext uri="{FF2B5EF4-FFF2-40B4-BE49-F238E27FC236}">
                  <a16:creationId xmlns:a16="http://schemas.microsoft.com/office/drawing/2014/main" id="{BB57D8A6-E28D-D63C-66EE-96D0ADAADA15}"/>
                </a:ext>
              </a:extLst>
            </p:cNvPr>
            <p:cNvSpPr/>
            <p:nvPr/>
          </p:nvSpPr>
          <p:spPr>
            <a:xfrm>
              <a:off x="7331011" y="2710053"/>
              <a:ext cx="1047" cy="952"/>
            </a:xfrm>
            <a:custGeom>
              <a:avLst/>
              <a:gdLst>
                <a:gd name="connsiteX0" fmla="*/ 190 w 1047"/>
                <a:gd name="connsiteY0" fmla="*/ 0 h 952"/>
                <a:gd name="connsiteX1" fmla="*/ 0 w 1047"/>
                <a:gd name="connsiteY1" fmla="*/ 952 h 952"/>
                <a:gd name="connsiteX2" fmla="*/ 1048 w 1047"/>
                <a:gd name="connsiteY2" fmla="*/ 571 h 952"/>
                <a:gd name="connsiteX3" fmla="*/ 190 w 1047"/>
                <a:gd name="connsiteY3" fmla="*/ 0 h 952"/>
              </a:gdLst>
              <a:ahLst/>
              <a:cxnLst>
                <a:cxn ang="0">
                  <a:pos x="connsiteX0" y="connsiteY0"/>
                </a:cxn>
                <a:cxn ang="0">
                  <a:pos x="connsiteX1" y="connsiteY1"/>
                </a:cxn>
                <a:cxn ang="0">
                  <a:pos x="connsiteX2" y="connsiteY2"/>
                </a:cxn>
                <a:cxn ang="0">
                  <a:pos x="connsiteX3" y="connsiteY3"/>
                </a:cxn>
              </a:cxnLst>
              <a:rect l="l" t="t" r="r" b="b"/>
              <a:pathLst>
                <a:path w="1047" h="952">
                  <a:moveTo>
                    <a:pt x="190" y="0"/>
                  </a:moveTo>
                  <a:lnTo>
                    <a:pt x="0" y="952"/>
                  </a:lnTo>
                  <a:lnTo>
                    <a:pt x="1048" y="571"/>
                  </a:lnTo>
                  <a:lnTo>
                    <a:pt x="190" y="0"/>
                  </a:lnTo>
                  <a:close/>
                </a:path>
              </a:pathLst>
            </a:custGeom>
            <a:grpFill/>
            <a:ln w="9525" cap="flat">
              <a:noFill/>
              <a:prstDash val="solid"/>
              <a:miter/>
            </a:ln>
          </p:spPr>
          <p:txBody>
            <a:bodyPr rtlCol="0" anchor="ctr"/>
            <a:lstStyle/>
            <a:p>
              <a:endParaRPr lang="en-US"/>
            </a:p>
          </p:txBody>
        </p:sp>
        <p:sp>
          <p:nvSpPr>
            <p:cNvPr id="322" name="Freeform 321">
              <a:extLst>
                <a:ext uri="{FF2B5EF4-FFF2-40B4-BE49-F238E27FC236}">
                  <a16:creationId xmlns:a16="http://schemas.microsoft.com/office/drawing/2014/main" id="{6B266FC8-8932-D931-8EB4-E3861EECED95}"/>
                </a:ext>
              </a:extLst>
            </p:cNvPr>
            <p:cNvSpPr/>
            <p:nvPr/>
          </p:nvSpPr>
          <p:spPr>
            <a:xfrm>
              <a:off x="7532941" y="2704337"/>
              <a:ext cx="666" cy="952"/>
            </a:xfrm>
            <a:custGeom>
              <a:avLst/>
              <a:gdLst>
                <a:gd name="connsiteX0" fmla="*/ 667 w 666"/>
                <a:gd name="connsiteY0" fmla="*/ 0 h 952"/>
                <a:gd name="connsiteX1" fmla="*/ 0 w 666"/>
                <a:gd name="connsiteY1" fmla="*/ 953 h 952"/>
                <a:gd name="connsiteX2" fmla="*/ 0 w 666"/>
                <a:gd name="connsiteY2" fmla="*/ 953 h 952"/>
              </a:gdLst>
              <a:ahLst/>
              <a:cxnLst>
                <a:cxn ang="0">
                  <a:pos x="connsiteX0" y="connsiteY0"/>
                </a:cxn>
                <a:cxn ang="0">
                  <a:pos x="connsiteX1" y="connsiteY1"/>
                </a:cxn>
                <a:cxn ang="0">
                  <a:pos x="connsiteX2" y="connsiteY2"/>
                </a:cxn>
              </a:cxnLst>
              <a:rect l="l" t="t" r="r" b="b"/>
              <a:pathLst>
                <a:path w="666" h="952">
                  <a:moveTo>
                    <a:pt x="667" y="0"/>
                  </a:moveTo>
                  <a:lnTo>
                    <a:pt x="0" y="953"/>
                  </a:lnTo>
                  <a:lnTo>
                    <a:pt x="0" y="953"/>
                  </a:lnTo>
                  <a:close/>
                </a:path>
              </a:pathLst>
            </a:custGeom>
            <a:grpFill/>
            <a:ln w="9525" cap="flat">
              <a:noFill/>
              <a:prstDash val="solid"/>
              <a:miter/>
            </a:ln>
          </p:spPr>
          <p:txBody>
            <a:bodyPr rtlCol="0" anchor="ctr"/>
            <a:lstStyle/>
            <a:p>
              <a:endParaRPr lang="en-US"/>
            </a:p>
          </p:txBody>
        </p:sp>
      </p:grpSp>
      <p:sp>
        <p:nvSpPr>
          <p:cNvPr id="323" name="Slide Number Placeholder 322">
            <a:extLst>
              <a:ext uri="{FF2B5EF4-FFF2-40B4-BE49-F238E27FC236}">
                <a16:creationId xmlns:a16="http://schemas.microsoft.com/office/drawing/2014/main" id="{64A1E77E-17E6-D4B4-30A2-65592B45F3AF}"/>
              </a:ext>
            </a:extLst>
          </p:cNvPr>
          <p:cNvSpPr>
            <a:spLocks noGrp="1"/>
          </p:cNvSpPr>
          <p:nvPr>
            <p:ph type="sldNum" sz="quarter" idx="12"/>
          </p:nvPr>
        </p:nvSpPr>
        <p:spPr/>
        <p:txBody>
          <a:bodyPr/>
          <a:lstStyle/>
          <a:p>
            <a:fld id="{CB4D8987-FD1A-BB48-B0A7-01FEA247E1BB}" type="slidenum">
              <a:rPr lang="en-US" smtClean="0">
                <a:solidFill>
                  <a:schemeClr val="bg1"/>
                </a:solidFill>
              </a:rPr>
              <a:t>9</a:t>
            </a:fld>
            <a:endParaRPr lang="en-US">
              <a:solidFill>
                <a:schemeClr val="bg1"/>
              </a:solidFill>
            </a:endParaRPr>
          </a:p>
        </p:txBody>
      </p:sp>
    </p:spTree>
    <p:extLst>
      <p:ext uri="{BB962C8B-B14F-4D97-AF65-F5344CB8AC3E}">
        <p14:creationId xmlns:p14="http://schemas.microsoft.com/office/powerpoint/2010/main" val="1919049925"/>
      </p:ext>
    </p:extLst>
  </p:cSld>
  <p:clrMapOvr>
    <a:masterClrMapping/>
  </p:clrMapOvr>
</p:sld>
</file>

<file path=ppt/theme/theme1.xml><?xml version="1.0" encoding="utf-8"?>
<a:theme xmlns:a="http://schemas.openxmlformats.org/drawingml/2006/main" name="Office Theme">
  <a:themeElements>
    <a:clrScheme name="Custom 238">
      <a:dk1>
        <a:srgbClr val="000000"/>
      </a:dk1>
      <a:lt1>
        <a:srgbClr val="FFFFFF"/>
      </a:lt1>
      <a:dk2>
        <a:srgbClr val="44546A"/>
      </a:dk2>
      <a:lt2>
        <a:srgbClr val="E7E6E6"/>
      </a:lt2>
      <a:accent1>
        <a:srgbClr val="19364A"/>
      </a:accent1>
      <a:accent2>
        <a:srgbClr val="DBBC33"/>
      </a:accent2>
      <a:accent3>
        <a:srgbClr val="174C2A"/>
      </a:accent3>
      <a:accent4>
        <a:srgbClr val="EE4734"/>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1234</TotalTime>
  <Words>1297</Words>
  <Application>Microsoft Office PowerPoint</Application>
  <PresentationFormat>Widescreen</PresentationFormat>
  <Paragraphs>78</Paragraphs>
  <Slides>13</Slides>
  <Notes>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vt:i4>
      </vt:variant>
    </vt:vector>
  </HeadingPairs>
  <TitlesOfParts>
    <vt:vector size="20" baseType="lpstr">
      <vt:lpstr>Arial</vt:lpstr>
      <vt:lpstr>Bahnschrift Light SemiCondensed</vt:lpstr>
      <vt:lpstr>Calibri</vt:lpstr>
      <vt:lpstr>DM Serif Display</vt:lpstr>
      <vt:lpstr>Helvetica</vt:lpstr>
      <vt:lpstr>System Font Regular</vt:lpstr>
      <vt:lpstr>Office Theme</vt:lpstr>
      <vt:lpstr>PowerPoint Presentation</vt:lpstr>
      <vt:lpstr>PowerPoint Presentation</vt:lpstr>
      <vt:lpstr>PowerPoint Presentation</vt:lpstr>
      <vt:lpstr>Unique Selling  Proposition </vt:lpstr>
      <vt:lpstr>Business Model </vt:lpstr>
      <vt:lpstr>Our Signature Menu</vt:lpstr>
      <vt:lpstr>Our Signature Menu Item</vt:lpstr>
      <vt:lpstr>Reviews </vt:lpstr>
      <vt:lpstr>The Market Opportunity </vt:lpstr>
      <vt:lpstr>4 Great Reasons to Join Us </vt:lpstr>
      <vt:lpstr>Financial Projections</vt:lpstr>
      <vt:lpstr>Management Team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muhammad al mufti</dc:creator>
  <cp:lastModifiedBy>Justin Derkack</cp:lastModifiedBy>
  <cp:revision>65</cp:revision>
  <dcterms:created xsi:type="dcterms:W3CDTF">2023-05-17T14:59:04Z</dcterms:created>
  <dcterms:modified xsi:type="dcterms:W3CDTF">2024-12-16T17:36:15Z</dcterms:modified>
</cp:coreProperties>
</file>