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4"/>
  </p:sldMasterIdLst>
  <p:notesMasterIdLst>
    <p:notesMasterId r:id="rId6"/>
  </p:notesMasterIdLst>
  <p:sldIdLst>
    <p:sldId id="285" r:id="rId5"/>
  </p:sldIdLst>
  <p:sldSz cx="20105688" cy="11310938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D3269"/>
    <a:srgbClr val="3366FF"/>
    <a:srgbClr val="CC0099"/>
    <a:srgbClr val="FF33CC"/>
    <a:srgbClr val="223469"/>
    <a:srgbClr val="BACDE5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4"/>
    <p:restoredTop sz="94960" autoAdjust="0"/>
  </p:normalViewPr>
  <p:slideViewPr>
    <p:cSldViewPr snapToGrid="0">
      <p:cViewPr varScale="1">
        <p:scale>
          <a:sx n="57" d="100"/>
          <a:sy n="57" d="100"/>
        </p:scale>
        <p:origin x="84" y="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637" cy="481842"/>
          </a:xfrm>
          <a:prstGeom prst="rect">
            <a:avLst/>
          </a:prstGeom>
        </p:spPr>
        <p:txBody>
          <a:bodyPr vert="horz" lIns="84744" tIns="42372" rIns="84744" bIns="4237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028" y="0"/>
            <a:ext cx="3170637" cy="481842"/>
          </a:xfrm>
          <a:prstGeom prst="rect">
            <a:avLst/>
          </a:prstGeom>
        </p:spPr>
        <p:txBody>
          <a:bodyPr vert="horz" lIns="84744" tIns="42372" rIns="84744" bIns="42372" rtlCol="0"/>
          <a:lstStyle>
            <a:lvl1pPr algn="r">
              <a:defRPr sz="1100"/>
            </a:lvl1pPr>
          </a:lstStyle>
          <a:p>
            <a:fld id="{9F67242F-EFD4-4186-BBEB-45DFFFF1582E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744" tIns="42372" rIns="84744" bIns="4237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214" y="4620266"/>
            <a:ext cx="5852775" cy="3780606"/>
          </a:xfrm>
          <a:prstGeom prst="rect">
            <a:avLst/>
          </a:prstGeom>
        </p:spPr>
        <p:txBody>
          <a:bodyPr vert="horz" lIns="84744" tIns="42372" rIns="84744" bIns="4237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358"/>
            <a:ext cx="3170637" cy="481842"/>
          </a:xfrm>
          <a:prstGeom prst="rect">
            <a:avLst/>
          </a:prstGeom>
        </p:spPr>
        <p:txBody>
          <a:bodyPr vert="horz" lIns="84744" tIns="42372" rIns="84744" bIns="4237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028" y="9119358"/>
            <a:ext cx="3170637" cy="481842"/>
          </a:xfrm>
          <a:prstGeom prst="rect">
            <a:avLst/>
          </a:prstGeom>
        </p:spPr>
        <p:txBody>
          <a:bodyPr vert="horz" lIns="84744" tIns="42372" rIns="84744" bIns="42372" rtlCol="0" anchor="b"/>
          <a:lstStyle>
            <a:lvl1pPr algn="r">
              <a:defRPr sz="1100"/>
            </a:lvl1pPr>
          </a:lstStyle>
          <a:p>
            <a:fld id="{CDF43A23-8C46-44E4-9653-2B9D2E5B6F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873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743F38-8FCB-7A2A-8EB5-8F227433D9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4C01F45-F627-2409-B041-59DBD6AE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582EB7E-3CCB-6194-8CF8-34F80EB6F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820656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992520" y="6156720"/>
            <a:ext cx="820656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DD17A38-AF1A-9855-4BEF-9F75AFF98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D2C9A38-D5B8-7C19-EBE8-7AB42AE5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F346B01-0819-4D65-7B77-88476212D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5197680" y="258768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992520" y="615672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5197680" y="615672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4D3032F-6BAC-AB37-B29B-DA051D59DD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BC48327-15AF-B400-4018-3B3319C6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50FC225-5680-8651-A0EF-4D6CA39B3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264240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767400" y="2587680"/>
            <a:ext cx="264240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542280" y="2587680"/>
            <a:ext cx="264240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992520" y="6156720"/>
            <a:ext cx="264240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767400" y="6156720"/>
            <a:ext cx="264240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542280" y="6156720"/>
            <a:ext cx="264240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391C887-B8FC-9B70-060B-77431434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7191DEE-1C8D-3B90-F221-A9A8157DB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2F55609-D384-D52E-3C89-50A8F0EE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992520" y="2587680"/>
            <a:ext cx="820656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8522E29-8E58-7FBA-D63A-998162D0D0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AB3C048-C595-97E5-BF1D-EAB34A32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01C87D-8E2D-2B7A-0E85-759B2652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820656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0D074A-0B38-9313-B295-7FD9F2B64E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5F184D6-38F5-1557-509C-ACD71878E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B418AE2-1766-0104-8369-1B2E8F2F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400464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5197680" y="2587680"/>
            <a:ext cx="400464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9634E2F-BB98-A941-4052-31C4D3C445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40434A9-4A58-503E-960D-CECA6A0A2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33F7A20-A8A2-8C11-23C6-9EA3B0703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E57FAEB-5458-D160-D2FF-C2ED8ED77F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5735C65-2BA4-77D0-3217-941D44C81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89D079F-2D3C-14A4-18F0-4DB41A479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992520" y="435960"/>
            <a:ext cx="9136800" cy="3614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567F3DD-8916-6ADE-1B08-107C76B2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0A7B2AC-2C0A-E948-40CC-0D43AD461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0C2DC8-F753-6C34-5089-DA81A14A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97680" y="2587680"/>
            <a:ext cx="400464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992520" y="615672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AAA6CC0-149B-B289-F53E-7CF323D0BF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E0C8726-EDC7-647F-4CF3-9D7E6B1ED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E41699D-C6D3-CB56-F484-9D5B608A6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400464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97680" y="258768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197680" y="615672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78B3C8-7257-C897-E5E0-9B018E2753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63A3464-8AFF-C429-4A85-6F3DFA908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47AE11-2879-66AA-713F-7A71EA82C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1800" b="0" strike="noStrike" spc="-1"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992520" y="258768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97680" y="2587680"/>
            <a:ext cx="400464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992520" y="6156720"/>
            <a:ext cx="8206560" cy="3259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1800" b="0" strike="noStrike" spc="-1">
              <a:latin typeface="Calibri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545A82A-B65D-8CBB-623B-45B972B555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1675" y="10878243"/>
            <a:ext cx="4574223" cy="60068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7A19FFA-626D-9F83-B61B-FD3319751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0751" y="10878243"/>
            <a:ext cx="6784187" cy="6006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Confidential &amp; Proprietary - ADS Services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82BB795-15F5-E61D-1A7C-28DF6925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56911" y="10878243"/>
            <a:ext cx="1817104" cy="600687"/>
          </a:xfrm>
          <a:prstGeom prst="rect">
            <a:avLst/>
          </a:prstGeom>
        </p:spPr>
        <p:txBody>
          <a:bodyPr/>
          <a:lstStyle/>
          <a:p>
            <a:fld id="{B11AC0A9-FA75-A048-B726-1A7507805D5E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75000"/>
              </a:schemeClr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g object 16"/>
          <p:cNvSpPr/>
          <p:nvPr/>
        </p:nvSpPr>
        <p:spPr>
          <a:xfrm>
            <a:off x="5400" y="5400"/>
            <a:ext cx="20095560" cy="1610280"/>
          </a:xfrm>
          <a:custGeom>
            <a:avLst/>
            <a:gdLst/>
            <a:ahLst/>
            <a:cxnLst/>
            <a:rect l="l" t="t" r="r" b="b"/>
            <a:pathLst>
              <a:path w="20093940" h="1610360">
                <a:moveTo>
                  <a:pt x="20093629" y="0"/>
                </a:moveTo>
                <a:lnTo>
                  <a:pt x="0" y="0"/>
                </a:lnTo>
                <a:lnTo>
                  <a:pt x="0" y="1610275"/>
                </a:lnTo>
                <a:lnTo>
                  <a:pt x="20093629" y="1610275"/>
                </a:lnTo>
                <a:lnTo>
                  <a:pt x="20093629" y="0"/>
                </a:lnTo>
                <a:close/>
              </a:path>
            </a:pathLst>
          </a:custGeom>
          <a:solidFill>
            <a:srgbClr val="BEBEBE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4" name="bg object 17"/>
          <p:cNvPicPr/>
          <p:nvPr/>
        </p:nvPicPr>
        <p:blipFill>
          <a:blip r:embed="rId14"/>
          <a:stretch/>
        </p:blipFill>
        <p:spPr>
          <a:xfrm>
            <a:off x="5400" y="1615680"/>
            <a:ext cx="20095200" cy="969408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992520" y="435960"/>
            <a:ext cx="913680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it-IT" sz="4950" b="0" strike="noStrike" spc="-1">
                <a:latin typeface="Calibri"/>
              </a:rPr>
              <a:t>Fai clic per modificare il formato del testo del titolo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992520" y="2587680"/>
            <a:ext cx="8206560" cy="683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50" b="0" strike="noStrike" spc="-1"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50" b="0" strike="noStrike" spc="-1"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50" b="0" strike="noStrike" spc="-1"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50" b="0" strike="noStrike" spc="-1"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50" b="0" strike="noStrike" spc="-1"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50" b="0" strike="noStrike" spc="-1"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50" b="0" strike="noStrike" spc="-1">
                <a:latin typeface="Calibri"/>
              </a:rPr>
              <a:t>Settimo livello struttura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ftr"/>
          </p:nvPr>
        </p:nvSpPr>
        <p:spPr>
          <a:xfrm>
            <a:off x="6835680" y="10519200"/>
            <a:ext cx="6433560" cy="56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it-IT" sz="2400" b="0" strike="noStrike" spc="-1">
                <a:latin typeface="Times New Roman"/>
              </a:rPr>
              <a:t>Confidential &amp; Proprietary - ADS Services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1005120" y="10519200"/>
            <a:ext cx="4623840" cy="56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sldNum"/>
          </p:nvPr>
        </p:nvSpPr>
        <p:spPr>
          <a:xfrm>
            <a:off x="14475960" y="10519200"/>
            <a:ext cx="4623840" cy="56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fld id="{D627E60F-9D46-4DA2-8AA5-27650658CD81}" type="slidenum">
              <a:rPr lang="it-IT" sz="1400" b="0" strike="noStrike" spc="-1">
                <a:solidFill>
                  <a:srgbClr val="B2B2B2"/>
                </a:solidFill>
                <a:latin typeface="Times New Roman"/>
              </a:rPr>
              <a:t>‹#›</a:t>
            </a:fld>
            <a:endParaRPr lang="it-IT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7E5FDCD-5A4F-3535-EA3F-81F3665C83C8}"/>
              </a:ext>
            </a:extLst>
          </p:cNvPr>
          <p:cNvSpPr/>
          <p:nvPr/>
        </p:nvSpPr>
        <p:spPr>
          <a:xfrm>
            <a:off x="0" y="2254451"/>
            <a:ext cx="19561673" cy="25392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tlCol="0" anchor="t" anchorCtr="0"/>
          <a:lstStyle/>
          <a:p>
            <a:pPr marL="12600">
              <a:lnSpc>
                <a:spcPct val="100000"/>
              </a:lnSpc>
              <a:spcBef>
                <a:spcPts val="91"/>
              </a:spcBef>
            </a:pPr>
            <a:r>
              <a:rPr lang="it-IT" sz="2400" b="1" i="1" strike="noStrik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nter Tight Light" pitchFamily="2" charset="0"/>
                <a:ea typeface="Inter Tight Light" pitchFamily="2" charset="0"/>
                <a:cs typeface="Inter Tight Light" pitchFamily="2" charset="0"/>
              </a:rPr>
              <a:t>Powered by</a:t>
            </a:r>
            <a:endParaRPr lang="it-IT" sz="2400" b="1" i="1" strike="noStrik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25400" dir="2700000" algn="bl" rotWithShape="0">
                  <a:srgbClr val="002060"/>
                </a:outerShdw>
              </a:effectLst>
              <a:latin typeface="Inter Tight Light" pitchFamily="2" charset="0"/>
              <a:ea typeface="Inter Tight Light" pitchFamily="2" charset="0"/>
              <a:cs typeface="Inter Tight Light" pitchFamily="2" charset="0"/>
            </a:endParaRPr>
          </a:p>
        </p:txBody>
      </p:sp>
      <p:pic>
        <p:nvPicPr>
          <p:cNvPr id="4" name="object 19">
            <a:extLst>
              <a:ext uri="{FF2B5EF4-FFF2-40B4-BE49-F238E27FC236}">
                <a16:creationId xmlns:a16="http://schemas.microsoft.com/office/drawing/2014/main" id="{CFC35556-ED8A-7668-CD03-014B11B46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2332375" y="3222292"/>
            <a:ext cx="3979317" cy="843205"/>
          </a:xfrm>
          <a:prstGeom prst="rect">
            <a:avLst/>
          </a:prstGeom>
          <a:ln w="0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2535DD-32D7-DDB4-8701-A21ECE77F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508" y="3435380"/>
            <a:ext cx="4147406" cy="591042"/>
          </a:xfrm>
          <a:prstGeom prst="rect">
            <a:avLst/>
          </a:prstGeom>
        </p:spPr>
      </p:pic>
      <p:pic>
        <p:nvPicPr>
          <p:cNvPr id="6" name="Immagine 7" descr="Immagine che contiene schermata, Elementi grafici, Blu elettrico, linea&#10;&#10;Descrizione generata automaticamente">
            <a:extLst>
              <a:ext uri="{FF2B5EF4-FFF2-40B4-BE49-F238E27FC236}">
                <a16:creationId xmlns:a16="http://schemas.microsoft.com/office/drawing/2014/main" id="{76CF1DFF-DE0D-201A-A605-7C307B3E33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8978" y="3042242"/>
            <a:ext cx="2629479" cy="1273960"/>
          </a:xfrm>
          <a:prstGeom prst="rect">
            <a:avLst/>
          </a:prstGeom>
        </p:spPr>
      </p:pic>
      <p:pic>
        <p:nvPicPr>
          <p:cNvPr id="7" name="Immagine 12" descr="Immagine che contiene schermata, nero, Elementi grafici, Carattere&#10;&#10;Descrizione generata automaticamente">
            <a:extLst>
              <a:ext uri="{FF2B5EF4-FFF2-40B4-BE49-F238E27FC236}">
                <a16:creationId xmlns:a16="http://schemas.microsoft.com/office/drawing/2014/main" id="{39FC4C3C-C80B-3044-BBD4-E013C076B1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1" t="35360" r="14120" b="38087"/>
          <a:stretch/>
        </p:blipFill>
        <p:spPr>
          <a:xfrm>
            <a:off x="3395927" y="3384778"/>
            <a:ext cx="3967145" cy="5857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A3E3CF-DF09-672F-27E3-15C26373DE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8" y="2949688"/>
            <a:ext cx="2410027" cy="155950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9D37A7-8098-9161-071A-673E34455CDC}"/>
              </a:ext>
            </a:extLst>
          </p:cNvPr>
          <p:cNvSpPr txBox="1"/>
          <p:nvPr/>
        </p:nvSpPr>
        <p:spPr>
          <a:xfrm>
            <a:off x="5519854" y="434898"/>
            <a:ext cx="10526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 to the bottom of the graphic below the line representing ground level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973ca89-cdd6-477b-befd-a1ea07a1ce8c">
      <UserInfo>
        <DisplayName/>
        <AccountId xsi:nil="true"/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3060857BCB574780E35A12D2176FA9" ma:contentTypeVersion="8" ma:contentTypeDescription="Create a new document." ma:contentTypeScope="" ma:versionID="10b0732ea7fd26c84e34ef70ae2b7d04">
  <xsd:schema xmlns:xsd="http://www.w3.org/2001/XMLSchema" xmlns:xs="http://www.w3.org/2001/XMLSchema" xmlns:p="http://schemas.microsoft.com/office/2006/metadata/properties" xmlns:ns1="http://schemas.microsoft.com/sharepoint/v3" xmlns:ns2="18edaeae-d4a9-4d93-8a6d-0e24966f6467" xmlns:ns3="2973ca89-cdd6-477b-befd-a1ea07a1ce8c" targetNamespace="http://schemas.microsoft.com/office/2006/metadata/properties" ma:root="true" ma:fieldsID="44e0403b853c03175af645b7cde013c7" ns1:_="" ns2:_="" ns3:_="">
    <xsd:import namespace="http://schemas.microsoft.com/sharepoint/v3"/>
    <xsd:import namespace="18edaeae-d4a9-4d93-8a6d-0e24966f6467"/>
    <xsd:import namespace="2973ca89-cdd6-477b-befd-a1ea07a1ce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edaeae-d4a9-4d93-8a6d-0e24966f64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73ca89-cdd6-477b-befd-a1ea07a1ce8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9B665-D481-4E75-8CA2-8FC307774C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05F4C-DE9C-4BF6-BDFC-0A8B7E0FECDC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69fcbefe-002f-4ded-8152-def76e6d4fea"/>
    <ds:schemaRef ds:uri="http://www.w3.org/XML/1998/namespace"/>
    <ds:schemaRef ds:uri="http://purl.org/dc/terms/"/>
    <ds:schemaRef ds:uri="7e042e6f-494a-4c37-8cc9-c43ca8959bbf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2973ca89-cdd6-477b-befd-a1ea07a1ce8c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366861BD-20C7-4A8B-BB40-C00F17FD82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8edaeae-d4a9-4d93-8a6d-0e24966f6467"/>
    <ds:schemaRef ds:uri="2973ca89-cdd6-477b-befd-a1ea07a1ce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13395</TotalTime>
  <Words>15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Inter Tight Light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 Spadafora</dc:creator>
  <dc:description/>
  <cp:lastModifiedBy>Brian Ellis</cp:lastModifiedBy>
  <cp:revision>41</cp:revision>
  <cp:lastPrinted>2024-05-23T12:24:39Z</cp:lastPrinted>
  <dcterms:created xsi:type="dcterms:W3CDTF">2023-07-10T17:13:32Z</dcterms:created>
  <dcterms:modified xsi:type="dcterms:W3CDTF">2024-11-05T18:31:56Z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2023-07-06T00:00:00Z</vt:filetime>
  </property>
  <property fmtid="{D5CDD505-2E9C-101B-9397-08002B2CF9AE}" pid="3" name="Creator">
    <vt:lpwstr>Adobe InDesign 18.4 (Windows)</vt:lpwstr>
  </property>
  <property fmtid="{D5CDD505-2E9C-101B-9397-08002B2CF9AE}" pid="4" name="LastSaved">
    <vt:filetime>2023-07-10T00:00:00Z</vt:filetime>
  </property>
  <property fmtid="{D5CDD505-2E9C-101B-9397-08002B2CF9AE}" pid="5" name="PresentationFormat">
    <vt:lpwstr>On-screen Show (4:3)</vt:lpwstr>
  </property>
  <property fmtid="{D5CDD505-2E9C-101B-9397-08002B2CF9AE}" pid="6" name="Producer">
    <vt:lpwstr>Adobe PDF Library 17.0</vt:lpwstr>
  </property>
  <property fmtid="{D5CDD505-2E9C-101B-9397-08002B2CF9AE}" pid="7" name="ContentTypeId">
    <vt:lpwstr>0x0101002D3060857BCB574780E35A12D2176FA9</vt:lpwstr>
  </property>
  <property fmtid="{D5CDD505-2E9C-101B-9397-08002B2CF9AE}" pid="8" name="ComplianceAssetId">
    <vt:lpwstr/>
  </property>
  <property fmtid="{D5CDD505-2E9C-101B-9397-08002B2CF9AE}" pid="9" name="TriggerFlowInfo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xd_Signature">
    <vt:lpwstr/>
  </property>
  <property fmtid="{D5CDD505-2E9C-101B-9397-08002B2CF9AE}" pid="13" name="xd_ProgID">
    <vt:lpwstr/>
  </property>
  <property fmtid="{D5CDD505-2E9C-101B-9397-08002B2CF9AE}" pid="14" name="Order">
    <vt:lpwstr>5200.00000000000</vt:lpwstr>
  </property>
</Properties>
</file>