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33.jpg" ContentType="image/jpg"/>
  <Override PartName="/ppt/notesSlides/notesSlide8.xml" ContentType="application/vnd.openxmlformats-officedocument.presentationml.notesSlide+xml"/>
  <Override PartName="/ppt/media/image34.jpg" ContentType="image/jpg"/>
  <Override PartName="/ppt/notesSlides/notesSlide9.xml" ContentType="application/vnd.openxmlformats-officedocument.presentationml.notesSlide+xml"/>
  <Override PartName="/ppt/media/image35.jpg" ContentType="image/jpg"/>
  <Override PartName="/ppt/notesSlides/notesSlide10.xml" ContentType="application/vnd.openxmlformats-officedocument.presentationml.notesSlide+xml"/>
  <Override PartName="/ppt/media/image36.jpg" ContentType="image/jpg"/>
  <Override PartName="/ppt/notesSlides/notesSlide11.xml" ContentType="application/vnd.openxmlformats-officedocument.presentationml.notesSlide+xml"/>
  <Override PartName="/ppt/media/image37.jpg" ContentType="image/jpg"/>
  <Override PartName="/ppt/media/image38.jpg" ContentType="image/jpg"/>
  <Override PartName="/ppt/notesSlides/notesSlide12.xml" ContentType="application/vnd.openxmlformats-officedocument.presentationml.notesSlide+xml"/>
  <Override PartName="/ppt/media/image39.jpg" ContentType="image/jpg"/>
  <Override PartName="/ppt/media/image40.jpg" ContentType="image/jpg"/>
  <Override PartName="/ppt/media/image41.jpg" ContentType="image/jpg"/>
  <Override PartName="/ppt/media/image42.jpg" ContentType="image/jpg"/>
  <Override PartName="/ppt/media/image43.jpg" ContentType="image/jpg"/>
  <Override PartName="/ppt/media/image44.jpg" ContentType="image/jpg"/>
  <Override PartName="/ppt/media/image45.jpg" ContentType="image/jpg"/>
  <Override PartName="/ppt/notesSlides/notesSlide13.xml" ContentType="application/vnd.openxmlformats-officedocument.presentationml.notesSlide+xml"/>
  <Override PartName="/ppt/media/image46.jpg" ContentType="image/jpg"/>
  <Override PartName="/ppt/notesSlides/notesSlide14.xml" ContentType="application/vnd.openxmlformats-officedocument.presentationml.notesSlide+xml"/>
  <Override PartName="/ppt/media/image47.jpg" ContentType="image/jpg"/>
  <Override PartName="/ppt/media/image48.jpg" ContentType="image/jpg"/>
  <Override PartName="/ppt/media/image49.jpg" ContentType="image/jpg"/>
  <Override PartName="/ppt/notesSlides/notesSlide15.xml" ContentType="application/vnd.openxmlformats-officedocument.presentationml.notesSlide+xml"/>
  <Override PartName="/ppt/media/image50.jpg" ContentType="image/jpg"/>
  <Override PartName="/ppt/media/image51.jpg" ContentType="image/jpg"/>
  <Override PartName="/ppt/media/image52.jpg" ContentType="image/jpg"/>
  <Override PartName="/ppt/media/image53.jpg" ContentType="image/jpg"/>
  <Override PartName="/ppt/media/image54.jpg" ContentType="image/jpg"/>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14" r:id="rId1"/>
  </p:sldMasterIdLst>
  <p:notesMasterIdLst>
    <p:notesMasterId r:id="rId38"/>
  </p:notesMasterIdLst>
  <p:sldIdLst>
    <p:sldId id="256" r:id="rId2"/>
    <p:sldId id="275" r:id="rId3"/>
    <p:sldId id="352" r:id="rId4"/>
    <p:sldId id="291" r:id="rId5"/>
    <p:sldId id="312" r:id="rId6"/>
    <p:sldId id="261" r:id="rId7"/>
    <p:sldId id="264" r:id="rId8"/>
    <p:sldId id="273" r:id="rId9"/>
    <p:sldId id="346" r:id="rId10"/>
    <p:sldId id="348" r:id="rId11"/>
    <p:sldId id="278" r:id="rId12"/>
    <p:sldId id="279" r:id="rId13"/>
    <p:sldId id="282" r:id="rId14"/>
    <p:sldId id="284" r:id="rId15"/>
    <p:sldId id="286" r:id="rId16"/>
    <p:sldId id="349" r:id="rId17"/>
    <p:sldId id="314" r:id="rId18"/>
    <p:sldId id="315" r:id="rId19"/>
    <p:sldId id="316" r:id="rId20"/>
    <p:sldId id="317" r:id="rId21"/>
    <p:sldId id="353" r:id="rId22"/>
    <p:sldId id="320" r:id="rId23"/>
    <p:sldId id="321" r:id="rId24"/>
    <p:sldId id="322" r:id="rId25"/>
    <p:sldId id="323" r:id="rId26"/>
    <p:sldId id="324" r:id="rId27"/>
    <p:sldId id="326" r:id="rId28"/>
    <p:sldId id="328" r:id="rId29"/>
    <p:sldId id="329" r:id="rId30"/>
    <p:sldId id="345" r:id="rId31"/>
    <p:sldId id="332" r:id="rId32"/>
    <p:sldId id="342" r:id="rId33"/>
    <p:sldId id="350" r:id="rId34"/>
    <p:sldId id="304" r:id="rId35"/>
    <p:sldId id="343" r:id="rId36"/>
    <p:sldId id="344" r:id="rId37"/>
  </p:sldIdLst>
  <p:sldSz cx="9144000" cy="5143500" type="screen16x9"/>
  <p:notesSz cx="6858000" cy="9144000"/>
  <p:embeddedFontLst>
    <p:embeddedFont>
      <p:font typeface="Helvetica Neue Light" panose="02000403000000020004" pitchFamily="2" charset="0"/>
      <p:regular r:id="rId39"/>
      <p:bold r:id="rId40"/>
      <p:italic r:id="rId41"/>
      <p:boldItalic r:id="rId42"/>
    </p:embeddedFont>
    <p:embeddedFont>
      <p:font typeface="Inter" panose="02000503000000020004" pitchFamily="2" charset="0"/>
      <p:regular r:id="rId43"/>
      <p:bold r:id="rId44"/>
    </p:embeddedFont>
    <p:embeddedFont>
      <p:font typeface="Inter ExtraBold" panose="02000503000000020004" pitchFamily="2" charset="0"/>
      <p:bold r:id="rId45"/>
    </p:embeddedFont>
    <p:embeddedFont>
      <p:font typeface="Inter Light" panose="02000503000000020004" pitchFamily="2" charset="0"/>
      <p:regular r:id="rId46"/>
      <p:bold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4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594"/>
    <p:restoredTop sz="75753"/>
  </p:normalViewPr>
  <p:slideViewPr>
    <p:cSldViewPr snapToGrid="0">
      <p:cViewPr varScale="1">
        <p:scale>
          <a:sx n="120" d="100"/>
          <a:sy n="120" d="100"/>
        </p:scale>
        <p:origin x="109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Adam" userId="508af6e8-ff83-4553-b6a8-9e17f3bf247e" providerId="ADAL" clId="{A1BB7181-99F0-5847-A927-9AF5F2B1FD81}"/>
    <pc:docChg chg="custSel modSld">
      <pc:chgData name="Sarah Adam" userId="508af6e8-ff83-4553-b6a8-9e17f3bf247e" providerId="ADAL" clId="{A1BB7181-99F0-5847-A927-9AF5F2B1FD81}" dt="2023-10-27T09:46:18.166" v="2048" actId="33524"/>
      <pc:docMkLst>
        <pc:docMk/>
      </pc:docMkLst>
      <pc:sldChg chg="modSp mod modNotesTx">
        <pc:chgData name="Sarah Adam" userId="508af6e8-ff83-4553-b6a8-9e17f3bf247e" providerId="ADAL" clId="{A1BB7181-99F0-5847-A927-9AF5F2B1FD81}" dt="2023-10-27T09:15:18.746" v="931" actId="5793"/>
        <pc:sldMkLst>
          <pc:docMk/>
          <pc:sldMk cId="0" sldId="275"/>
        </pc:sldMkLst>
        <pc:spChg chg="mod">
          <ac:chgData name="Sarah Adam" userId="508af6e8-ff83-4553-b6a8-9e17f3bf247e" providerId="ADAL" clId="{A1BB7181-99F0-5847-A927-9AF5F2B1FD81}" dt="2023-10-27T09:15:18.746" v="931" actId="5793"/>
          <ac:spMkLst>
            <pc:docMk/>
            <pc:sldMk cId="0" sldId="275"/>
            <ac:spMk id="392" creationId="{00000000-0000-0000-0000-000000000000}"/>
          </ac:spMkLst>
        </pc:spChg>
      </pc:sldChg>
      <pc:sldChg chg="modSp mod">
        <pc:chgData name="Sarah Adam" userId="508af6e8-ff83-4553-b6a8-9e17f3bf247e" providerId="ADAL" clId="{A1BB7181-99F0-5847-A927-9AF5F2B1FD81}" dt="2023-10-27T09:46:18.166" v="2048" actId="33524"/>
        <pc:sldMkLst>
          <pc:docMk/>
          <pc:sldMk cId="3164388134" sldId="353"/>
        </pc:sldMkLst>
        <pc:spChg chg="mod">
          <ac:chgData name="Sarah Adam" userId="508af6e8-ff83-4553-b6a8-9e17f3bf247e" providerId="ADAL" clId="{A1BB7181-99F0-5847-A927-9AF5F2B1FD81}" dt="2023-10-27T09:46:18.166" v="2048" actId="33524"/>
          <ac:spMkLst>
            <pc:docMk/>
            <pc:sldMk cId="3164388134" sldId="353"/>
            <ac:spMk id="39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1cf493a3611_0_12: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Please can you add the people that are on our pull up banners to this slide </a:t>
            </a:r>
            <a:endParaRPr dirty="0"/>
          </a:p>
        </p:txBody>
      </p:sp>
      <p:sp>
        <p:nvSpPr>
          <p:cNvPr id="286" name="Google Shape;286;g1cf493a361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Add title: Our new name</a:t>
            </a:r>
          </a:p>
        </p:txBody>
      </p:sp>
    </p:spTree>
    <p:extLst>
      <p:ext uri="{BB962C8B-B14F-4D97-AF65-F5344CB8AC3E}">
        <p14:creationId xmlns:p14="http://schemas.microsoft.com/office/powerpoint/2010/main" val="3867117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Add title: Our new font </a:t>
            </a:r>
          </a:p>
        </p:txBody>
      </p:sp>
    </p:spTree>
    <p:extLst>
      <p:ext uri="{BB962C8B-B14F-4D97-AF65-F5344CB8AC3E}">
        <p14:creationId xmlns:p14="http://schemas.microsoft.com/office/powerpoint/2010/main" val="34231491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Add title: Our new </a:t>
            </a:r>
            <a:r>
              <a:rPr lang="en-US" dirty="0" err="1"/>
              <a:t>colours</a:t>
            </a:r>
            <a:endParaRPr lang="en-US" dirty="0"/>
          </a:p>
          <a:p>
            <a:endParaRPr lang="en-US" dirty="0"/>
          </a:p>
          <a:p>
            <a:r>
              <a:rPr lang="en-US" dirty="0"/>
              <a:t>Please highlight the blue being our hero </a:t>
            </a:r>
            <a:r>
              <a:rPr lang="en-US" dirty="0" err="1"/>
              <a:t>colour</a:t>
            </a:r>
            <a:endParaRPr lang="en-US" dirty="0"/>
          </a:p>
        </p:txBody>
      </p:sp>
    </p:spTree>
    <p:extLst>
      <p:ext uri="{BB962C8B-B14F-4D97-AF65-F5344CB8AC3E}">
        <p14:creationId xmlns:p14="http://schemas.microsoft.com/office/powerpoint/2010/main" val="3510365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Add title: How we show up on creative elements </a:t>
            </a:r>
          </a:p>
        </p:txBody>
      </p:sp>
    </p:spTree>
    <p:extLst>
      <p:ext uri="{BB962C8B-B14F-4D97-AF65-F5344CB8AC3E}">
        <p14:creationId xmlns:p14="http://schemas.microsoft.com/office/powerpoint/2010/main" val="3190077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Add title: Continued</a:t>
            </a:r>
          </a:p>
          <a:p>
            <a:endParaRPr lang="en-US" dirty="0"/>
          </a:p>
          <a:p>
            <a:endParaRPr lang="en-US" dirty="0"/>
          </a:p>
          <a:p>
            <a:r>
              <a:rPr lang="en-US" dirty="0" err="1"/>
              <a:t>Sihle</a:t>
            </a:r>
            <a:r>
              <a:rPr lang="en-US" dirty="0"/>
              <a:t>: Here you can add the templates and things you have already done, like the email signatures, letterheads etc. </a:t>
            </a:r>
          </a:p>
        </p:txBody>
      </p:sp>
    </p:spTree>
    <p:extLst>
      <p:ext uri="{BB962C8B-B14F-4D97-AF65-F5344CB8AC3E}">
        <p14:creationId xmlns:p14="http://schemas.microsoft.com/office/powerpoint/2010/main" val="73341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Add title: Continued </a:t>
            </a:r>
          </a:p>
        </p:txBody>
      </p:sp>
    </p:spTree>
    <p:extLst>
      <p:ext uri="{BB962C8B-B14F-4D97-AF65-F5344CB8AC3E}">
        <p14:creationId xmlns:p14="http://schemas.microsoft.com/office/powerpoint/2010/main" val="4108425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f7f99dfa60_0_16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f7f99dfa60_0_16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796294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1cf424a5716_0_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8" name="Google Shape;668;g1cf424a5716_0_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Still doing the right thing</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Crisin: how do sey remaining compliant better? Ay it, without using those 2 words. </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g1e3be7b72b9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4" name="Google Shape;674;g1e3be7b72b9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Mbali: It lands </a:t>
            </a:r>
            <a:endParaRPr/>
          </a:p>
          <a:p>
            <a:pPr marL="0" lvl="0" indent="0" algn="l" rtl="0">
              <a:spcBef>
                <a:spcPts val="0"/>
              </a:spcBef>
              <a:spcAft>
                <a:spcPts val="0"/>
              </a:spcAft>
              <a:buNone/>
            </a:pPr>
            <a:r>
              <a:rPr lang="en"/>
              <a:t>Crispin: I could send this this slide and they could tell other people this is how Blake behaves </a:t>
            </a:r>
            <a:endParaRPr/>
          </a:p>
          <a:p>
            <a:pPr marL="0" lvl="0" indent="0" algn="l" rtl="0">
              <a:spcBef>
                <a:spcPts val="0"/>
              </a:spcBef>
              <a:spcAft>
                <a:spcPts val="0"/>
              </a:spcAft>
              <a:buNone/>
            </a:pPr>
            <a:r>
              <a:rPr lang="en"/>
              <a:t>Devon: “Realistic expectations” - are we saying mediocrity is possible?</a:t>
            </a:r>
            <a:endParaRPr/>
          </a:p>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1ba097a5d1c_2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0" name="Google Shape;680;g1ba097a5d1c_2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Creating waves of change</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Crispin: Likes last line a CTA and a big boast. </a:t>
            </a:r>
            <a:endParaRPr/>
          </a:p>
          <a:p>
            <a:pPr marL="0" lvl="0" indent="0" algn="l" rtl="0">
              <a:spcBef>
                <a:spcPts val="0"/>
              </a:spcBef>
              <a:spcAft>
                <a:spcPts val="0"/>
              </a:spcAft>
              <a:buNone/>
            </a:pPr>
            <a:r>
              <a:rPr lang="en"/>
              <a:t>           : Not sold on the strap line. Could we word this differently. </a:t>
            </a:r>
            <a:endParaRPr/>
          </a:p>
          <a:p>
            <a:pPr marL="0" lvl="0" indent="0" algn="l" rtl="0">
              <a:spcBef>
                <a:spcPts val="0"/>
              </a:spcBef>
              <a:spcAft>
                <a:spcPts val="0"/>
              </a:spcAft>
              <a:buNone/>
            </a:pPr>
            <a:endParaRPr/>
          </a:p>
          <a:p>
            <a:pPr marL="0" lvl="0" indent="0" algn="l" rtl="0">
              <a:spcBef>
                <a:spcPts val="0"/>
              </a:spcBef>
              <a:spcAft>
                <a:spcPts val="0"/>
              </a:spcAft>
              <a:buNone/>
            </a:pPr>
            <a:r>
              <a:rPr lang="en"/>
              <a:t>Andre: could the last line pop to the top?</a:t>
            </a:r>
            <a:endParaRPr/>
          </a:p>
          <a:p>
            <a:pPr marL="0" lvl="0" indent="0" algn="l" rtl="0">
              <a:spcBef>
                <a:spcPts val="0"/>
              </a:spcBef>
              <a:spcAft>
                <a:spcPts val="0"/>
              </a:spcAft>
              <a:buNone/>
            </a:pPr>
            <a:endParaRPr/>
          </a:p>
          <a:p>
            <a:pPr marL="0" lvl="0" indent="0" algn="l" rtl="0">
              <a:spcBef>
                <a:spcPts val="0"/>
              </a:spcBef>
              <a:spcAft>
                <a:spcPts val="0"/>
              </a:spcAft>
              <a:buNone/>
            </a:pPr>
            <a:r>
              <a:rPr lang="en"/>
              <a:t>Devon: Is there too much detail on the debt collection here?</a:t>
            </a:r>
            <a:endParaRPr/>
          </a:p>
          <a:p>
            <a:pPr marL="0" lvl="0" indent="0" algn="l" rtl="0">
              <a:spcBef>
                <a:spcPts val="0"/>
              </a:spcBef>
              <a:spcAft>
                <a:spcPts val="0"/>
              </a:spcAft>
              <a:buNone/>
            </a:pPr>
            <a:endParaRPr/>
          </a:p>
          <a:p>
            <a:pPr marL="0" lvl="0" indent="0" algn="l" rtl="0">
              <a:spcBef>
                <a:spcPts val="0"/>
              </a:spcBef>
              <a:spcAft>
                <a:spcPts val="0"/>
              </a:spcAft>
              <a:buNone/>
            </a:pPr>
            <a:r>
              <a:rPr lang="en"/>
              <a:t>Mbali: Missing punch from “We challenge the status quo”  We’re trendsetters/ challengers in our environment. </a:t>
            </a:r>
            <a:endParaRPr/>
          </a:p>
          <a:p>
            <a:pPr marL="0" lvl="0" indent="0" algn="l" rtl="0">
              <a:spcBef>
                <a:spcPts val="0"/>
              </a:spcBef>
              <a:spcAft>
                <a:spcPts val="0"/>
              </a:spcAft>
              <a:buNone/>
            </a:pPr>
            <a:endParaRPr/>
          </a:p>
          <a:p>
            <a:pPr marL="0" lvl="0" indent="0" algn="l" rtl="0">
              <a:spcBef>
                <a:spcPts val="0"/>
              </a:spcBef>
              <a:spcAft>
                <a:spcPts val="0"/>
              </a:spcAft>
              <a:buNone/>
            </a:pPr>
            <a:r>
              <a:rPr lang="en"/>
              <a:t>Crispin: “We believe there’s always a better way” </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1cf424a5716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1cf424a5716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Add title: Our Story..</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g1cf424a5716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6" name="Google Shape;686;g1cf424a5716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Include all stakeholders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1cf424a5716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1cf424a5716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6063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g11497995b98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7" name="Google Shape;707;g11497995b98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g1b281a20f71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2" name="Google Shape;712;g1b281a20f71_0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Humanize your brand</a:t>
            </a:r>
            <a:endParaRPr/>
          </a:p>
          <a:p>
            <a:pPr marL="0" lvl="0" indent="0" algn="l" rtl="0">
              <a:spcBef>
                <a:spcPts val="0"/>
              </a:spcBef>
              <a:spcAft>
                <a:spcPts val="0"/>
              </a:spcAft>
              <a:buNone/>
            </a:pPr>
            <a:r>
              <a:rPr lang="en"/>
              <a:t>We understand your people</a:t>
            </a:r>
            <a:endParaRPr/>
          </a:p>
          <a:p>
            <a:pPr marL="0" lvl="0" indent="0" algn="l" rtl="0">
              <a:spcBef>
                <a:spcPts val="0"/>
              </a:spcBef>
              <a:spcAft>
                <a:spcPts val="0"/>
              </a:spcAft>
              <a:buNone/>
            </a:pPr>
            <a:r>
              <a:rPr lang="en"/>
              <a:t>It takes people to understand people</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Google Shape;717;g1cf424a5716_0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8" name="Google Shape;718;g1cf424a5716_0_1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g1e3be7b72b9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4" name="Google Shape;724;g1e3be7b72b9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More-specific: Front-office</a:t>
            </a:r>
            <a:endParaRPr/>
          </a:p>
          <a:p>
            <a:pPr marL="0" lvl="0" indent="0" algn="l" rtl="0">
              <a:spcBef>
                <a:spcPts val="0"/>
              </a:spcBef>
              <a:spcAft>
                <a:spcPts val="0"/>
              </a:spcAft>
              <a:buNone/>
            </a:pPr>
            <a:r>
              <a:rPr lang="en"/>
              <a:t>BPO, Collections, Tech, Optimisation</a:t>
            </a:r>
            <a:endParaRPr/>
          </a:p>
          <a:p>
            <a:pPr marL="0" lvl="0" indent="0" algn="l" rtl="0">
              <a:spcBef>
                <a:spcPts val="0"/>
              </a:spcBef>
              <a:spcAft>
                <a:spcPts val="0"/>
              </a:spcAft>
              <a:buNone/>
            </a:pPr>
            <a:endParaRPr/>
          </a:p>
          <a:p>
            <a:pPr marL="0" lvl="0" indent="0" algn="l" rtl="0">
              <a:spcBef>
                <a:spcPts val="0"/>
              </a:spcBef>
              <a:spcAft>
                <a:spcPts val="0"/>
              </a:spcAft>
              <a:buNone/>
            </a:pPr>
            <a:r>
              <a:rPr lang="en"/>
              <a:t>Crispin: Minimising you risk. Not sold on the word “Helping” </a:t>
            </a:r>
            <a:endParaRPr/>
          </a:p>
          <a:p>
            <a:pPr marL="0" lvl="0" indent="0" algn="l" rtl="0">
              <a:spcBef>
                <a:spcPts val="0"/>
              </a:spcBef>
              <a:spcAft>
                <a:spcPts val="0"/>
              </a:spcAft>
              <a:buNone/>
            </a:pPr>
            <a:r>
              <a:rPr lang="en"/>
              <a:t>Devon: Is this too presumptuous. Are telling them what they want from us?</a:t>
            </a:r>
            <a:endParaRPr/>
          </a:p>
          <a:p>
            <a:pPr marL="0" lvl="0" indent="0" algn="l" rtl="0">
              <a:spcBef>
                <a:spcPts val="0"/>
              </a:spcBef>
              <a:spcAft>
                <a:spcPts val="0"/>
              </a:spcAft>
              <a:buNone/>
            </a:pPr>
            <a:endParaRPr/>
          </a:p>
          <a:p>
            <a:pPr marL="0" lvl="0" indent="0" algn="l" rtl="0">
              <a:spcBef>
                <a:spcPts val="0"/>
              </a:spcBef>
              <a:spcAft>
                <a:spcPts val="0"/>
              </a:spcAft>
              <a:buNone/>
            </a:pPr>
            <a:r>
              <a:rPr lang="en"/>
              <a:t>Mbali: is Enhance your revenue better than minimising risk?</a:t>
            </a:r>
            <a:endParaRPr/>
          </a:p>
          <a:p>
            <a:pPr marL="0" lvl="0" indent="0" algn="l" rtl="0">
              <a:spcBef>
                <a:spcPts val="0"/>
              </a:spcBef>
              <a:spcAft>
                <a:spcPts val="0"/>
              </a:spcAft>
              <a:buNone/>
            </a:pPr>
            <a:endParaRPr/>
          </a:p>
          <a:p>
            <a:pPr marL="0" lvl="0" indent="0" algn="l" rtl="0">
              <a:spcBef>
                <a:spcPts val="0"/>
              </a:spcBef>
              <a:spcAft>
                <a:spcPts val="0"/>
              </a:spcAft>
              <a:buNone/>
            </a:pPr>
            <a:r>
              <a:rPr lang="en"/>
              <a:t>‘We’re a safe pair of hands “We’ve done this for 30 years” “Track record, history of delivery, testimonials”</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g1cf424a5716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0" name="Google Shape;730;g1cf424a5716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g11497995b98_0_177: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746" name="Google Shape;746;g11497995b98_0_1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g253c427c6be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6" name="Google Shape;756;g253c427c6be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g1e44a9cbac7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1e44a9cbac7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1cf424a5716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1cf424a5716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69784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11d12138524_0_116: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37" name="Google Shape;437;g11d12138524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8917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g11497995b98_0_2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1" name="Google Shape;781;g11497995b98_0_2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g253c427c6be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1" name="Google Shape;841;g253c427c6be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Enhancing human interaction</a:t>
            </a:r>
            <a:endParaRPr/>
          </a:p>
          <a:p>
            <a:pPr marL="0" lvl="0" indent="0" algn="l" rtl="0">
              <a:spcBef>
                <a:spcPts val="0"/>
              </a:spcBef>
              <a:spcAft>
                <a:spcPts val="0"/>
              </a:spcAft>
              <a:buNone/>
            </a:pPr>
            <a:r>
              <a:rPr lang="en"/>
              <a:t>Competitors: Amplify your business, focus on what’s important, making digital human, value, efficiency</a:t>
            </a:r>
            <a:endParaRPr/>
          </a:p>
          <a:p>
            <a:pPr marL="0" lvl="0" indent="0" algn="l" rtl="0">
              <a:spcBef>
                <a:spcPts val="0"/>
              </a:spcBef>
              <a:spcAft>
                <a:spcPts val="0"/>
              </a:spcAft>
              <a:buNone/>
            </a:pPr>
            <a:r>
              <a:rPr lang="en"/>
              <a:t>Contact is what others do – human element across all translates to – what will help get this person take action? It’s more than a phone call, message, or piece of tech</a:t>
            </a:r>
            <a:endParaRPr/>
          </a:p>
          <a:p>
            <a:pPr marL="0" lvl="0" indent="0" algn="l" rtl="0">
              <a:spcBef>
                <a:spcPts val="0"/>
              </a:spcBef>
              <a:spcAft>
                <a:spcPts val="0"/>
              </a:spcAft>
              <a:buNone/>
            </a:pPr>
            <a:endParaRPr/>
          </a:p>
          <a:p>
            <a:pPr marL="0" lvl="0" indent="0" algn="l" rtl="0">
              <a:spcBef>
                <a:spcPts val="0"/>
              </a:spcBef>
              <a:spcAft>
                <a:spcPts val="0"/>
              </a:spcAft>
              <a:buNone/>
            </a:pPr>
            <a:r>
              <a:rPr lang="en"/>
              <a:t>Mbali - emotions piece?</a:t>
            </a:r>
            <a:endParaRPr/>
          </a:p>
          <a:p>
            <a:pPr marL="0" lvl="0" indent="0" algn="l" rtl="0">
              <a:spcBef>
                <a:spcPts val="0"/>
              </a:spcBef>
              <a:spcAft>
                <a:spcPts val="0"/>
              </a:spcAft>
              <a:buNone/>
            </a:pPr>
            <a:r>
              <a:rPr lang="en"/>
              <a:t>Andre - Right direction. The statement before was more exciting</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27 June</a:t>
            </a:r>
            <a:endParaRPr/>
          </a:p>
          <a:p>
            <a:pPr marL="0" lvl="0" indent="0" algn="l" rtl="0">
              <a:spcBef>
                <a:spcPts val="0"/>
              </a:spcBef>
              <a:spcAft>
                <a:spcPts val="0"/>
              </a:spcAft>
              <a:buNone/>
            </a:pPr>
            <a:endParaRPr/>
          </a:p>
          <a:p>
            <a:pPr marL="0" lvl="0" indent="0" algn="l" rtl="0">
              <a:spcBef>
                <a:spcPts val="0"/>
              </a:spcBef>
              <a:spcAft>
                <a:spcPts val="0"/>
              </a:spcAft>
              <a:buNone/>
            </a:pPr>
            <a:r>
              <a:rPr lang="en"/>
              <a:t>This one is most liked</a:t>
            </a:r>
            <a:endParaRPr/>
          </a:p>
          <a:p>
            <a:pPr marL="0" lvl="0" indent="0" algn="l" rtl="0">
              <a:spcBef>
                <a:spcPts val="0"/>
              </a:spcBef>
              <a:spcAft>
                <a:spcPts val="0"/>
              </a:spcAft>
              <a:buNone/>
            </a:pPr>
            <a:r>
              <a:rPr lang="en"/>
              <a:t>Mbali: human connection speaks to so much more than just technology. </a:t>
            </a:r>
            <a:endParaRPr/>
          </a:p>
          <a:p>
            <a:pPr marL="0" lvl="0" indent="0" algn="l" rtl="0">
              <a:spcBef>
                <a:spcPts val="0"/>
              </a:spcBef>
              <a:spcAft>
                <a:spcPts val="0"/>
              </a:spcAft>
              <a:buNone/>
            </a:pPr>
            <a:r>
              <a:rPr lang="en"/>
              <a:t>Crispin: Happy with how this is presented to the team </a:t>
            </a:r>
            <a:endParaRPr/>
          </a:p>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11d12138524_0_116: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37" name="Google Shape;437;g11d12138524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969780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g27646c64a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5" name="Google Shape;585;g27646c64a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Andre; significant improvement on where we were. </a:t>
            </a:r>
            <a:endParaRPr>
              <a:solidFill>
                <a:schemeClr val="dk1"/>
              </a:solidFill>
            </a:endParaRPr>
          </a:p>
          <a:p>
            <a:pPr marL="0" lvl="0" indent="0" algn="l" rtl="0">
              <a:spcBef>
                <a:spcPts val="0"/>
              </a:spcBef>
              <a:spcAft>
                <a:spcPts val="0"/>
              </a:spcAft>
              <a:buNone/>
            </a:pPr>
            <a:r>
              <a:rPr lang="en">
                <a:solidFill>
                  <a:schemeClr val="dk1"/>
                </a:solidFill>
              </a:rPr>
              <a:t>Crispin: Likes connections and forward looking of future</a:t>
            </a:r>
            <a:endParaRPr>
              <a:solidFill>
                <a:schemeClr val="dk1"/>
              </a:solidFill>
            </a:endParaRPr>
          </a:p>
          <a:p>
            <a:pPr marL="0" lvl="0" indent="0" algn="l" rtl="0">
              <a:spcBef>
                <a:spcPts val="0"/>
              </a:spcBef>
              <a:spcAft>
                <a:spcPts val="0"/>
              </a:spcAft>
              <a:buNone/>
            </a:pPr>
            <a:endParaRPr>
              <a:solidFill>
                <a:schemeClr val="lt1"/>
              </a:solidFill>
            </a:endParaRPr>
          </a:p>
          <a:p>
            <a:pPr marL="0" lvl="0" indent="0" algn="l" rtl="0">
              <a:spcBef>
                <a:spcPts val="0"/>
              </a:spcBef>
              <a:spcAft>
                <a:spcPts val="0"/>
              </a:spcAft>
              <a:buNone/>
            </a:pPr>
            <a:r>
              <a:rPr lang="en">
                <a:solidFill>
                  <a:schemeClr val="dk1"/>
                </a:solidFill>
              </a:rPr>
              <a:t>Deon: too wordy? Could be reduced</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Andre: “Everyday connections to create better futures”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“Creating connections for better futures”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Google Shape;846;g1cf424a5716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7" name="Google Shape;847;g1cf424a5716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g1cf493a3611_0_119: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57" name="Google Shape;857;g1cf493a3611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1a5b640654a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7" name="Google Shape;507;g1a5b640654a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Add title – The Blake Legacy</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f7f99dfa60_0_16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f7f99dfa60_0_16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Add title: Where does our new name come from?</a:t>
            </a:r>
          </a:p>
        </p:txBody>
      </p:sp>
    </p:spTree>
    <p:extLst>
      <p:ext uri="{BB962C8B-B14F-4D97-AF65-F5344CB8AC3E}">
        <p14:creationId xmlns:p14="http://schemas.microsoft.com/office/powerpoint/2010/main" val="4014611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Add title: What’s our new brand signature?</a:t>
            </a:r>
          </a:p>
        </p:txBody>
      </p:sp>
    </p:spTree>
    <p:extLst>
      <p:ext uri="{BB962C8B-B14F-4D97-AF65-F5344CB8AC3E}">
        <p14:creationId xmlns:p14="http://schemas.microsoft.com/office/powerpoint/2010/main" val="1424718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Add title: How does our new logo show up?</a:t>
            </a:r>
          </a:p>
        </p:txBody>
      </p:sp>
    </p:spTree>
    <p:extLst>
      <p:ext uri="{BB962C8B-B14F-4D97-AF65-F5344CB8AC3E}">
        <p14:creationId xmlns:p14="http://schemas.microsoft.com/office/powerpoint/2010/main" val="1354425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Add title: Our new logo</a:t>
            </a:r>
          </a:p>
        </p:txBody>
      </p:sp>
    </p:spTree>
    <p:extLst>
      <p:ext uri="{BB962C8B-B14F-4D97-AF65-F5344CB8AC3E}">
        <p14:creationId xmlns:p14="http://schemas.microsoft.com/office/powerpoint/2010/main" val="35854415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nicework.co.za" TargetMode="Externa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nicework.co.za" TargetMode="External"/><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hyperlink" Target="http://nicework.co.za"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hyperlink" Target="http://nicework.co.za" TargetMode="Externa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hyperlink" Target="http://nicework.co.za" TargetMode="Externa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hyperlink" Target="http://nicework.co.za" TargetMode="Externa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pen-slide-06" type="blank">
  <p:cSld name="BLANK">
    <p:spTree>
      <p:nvGrpSpPr>
        <p:cNvPr id="1" name="Shape 7"/>
        <p:cNvGrpSpPr/>
        <p:nvPr/>
      </p:nvGrpSpPr>
      <p:grpSpPr>
        <a:xfrm>
          <a:off x="0" y="0"/>
          <a:ext cx="0" cy="0"/>
          <a:chOff x="0" y="0"/>
          <a:chExt cx="0" cy="0"/>
        </a:xfrm>
      </p:grpSpPr>
      <p:pic>
        <p:nvPicPr>
          <p:cNvPr id="8" name="Google Shape;8;p2"/>
          <p:cNvPicPr preferRelativeResize="0"/>
          <p:nvPr/>
        </p:nvPicPr>
        <p:blipFill>
          <a:blip r:embed="rId2">
            <a:alphaModFix/>
          </a:blip>
          <a:stretch>
            <a:fillRect/>
          </a:stretch>
        </p:blipFill>
        <p:spPr>
          <a:xfrm>
            <a:off x="0" y="0"/>
            <a:ext cx="9144003" cy="5143501"/>
          </a:xfrm>
          <a:prstGeom prst="rect">
            <a:avLst/>
          </a:prstGeom>
          <a:noFill/>
          <a:ln>
            <a:noFill/>
          </a:ln>
        </p:spPr>
      </p:pic>
      <p:sp>
        <p:nvSpPr>
          <p:cNvPr id="9" name="Google Shape;9;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10" name="Google Shape;10;p2"/>
          <p:cNvPicPr preferRelativeResize="0"/>
          <p:nvPr/>
        </p:nvPicPr>
        <p:blipFill>
          <a:blip r:embed="rId3">
            <a:alphaModFix/>
          </a:blip>
          <a:stretch>
            <a:fillRect/>
          </a:stretch>
        </p:blipFill>
        <p:spPr>
          <a:xfrm>
            <a:off x="7872425" y="4790800"/>
            <a:ext cx="1085850" cy="195075"/>
          </a:xfrm>
          <a:prstGeom prst="rect">
            <a:avLst/>
          </a:prstGeom>
          <a:noFill/>
          <a:ln>
            <a:noFill/>
          </a:ln>
        </p:spPr>
      </p:pic>
      <p:sp>
        <p:nvSpPr>
          <p:cNvPr id="11" name="Google Shape;11;p2"/>
          <p:cNvSpPr txBox="1"/>
          <p:nvPr/>
        </p:nvSpPr>
        <p:spPr>
          <a:xfrm>
            <a:off x="166708" y="4840740"/>
            <a:ext cx="3755400" cy="146100"/>
          </a:xfrm>
          <a:prstGeom prst="rect">
            <a:avLst/>
          </a:prstGeom>
          <a:noFill/>
          <a:ln>
            <a:noFill/>
          </a:ln>
        </p:spPr>
        <p:txBody>
          <a:bodyPr spcFirstLastPara="1" wrap="square" lIns="19050" tIns="19050" rIns="19050" bIns="19050" anchor="b" anchorCtr="0">
            <a:spAutoFit/>
          </a:bodyPr>
          <a:lstStyle/>
          <a:p>
            <a:pPr marL="0" marR="0" lvl="0" indent="0" algn="l" rtl="0">
              <a:lnSpc>
                <a:spcPct val="100000"/>
              </a:lnSpc>
              <a:spcBef>
                <a:spcPts val="0"/>
              </a:spcBef>
              <a:spcAft>
                <a:spcPts val="0"/>
              </a:spcAft>
              <a:buClr>
                <a:srgbClr val="FFFFFF"/>
              </a:buClr>
              <a:buSzPts val="800"/>
              <a:buFont typeface="Arial"/>
              <a:buNone/>
            </a:pPr>
            <a:r>
              <a:rPr lang="en" sz="700" i="0" strike="noStrike" cap="none">
                <a:solidFill>
                  <a:srgbClr val="FFFFFF"/>
                </a:solidFill>
                <a:latin typeface="Helvetica Neue Light"/>
                <a:ea typeface="Helvetica Neue Light"/>
                <a:cs typeface="Helvetica Neue Light"/>
                <a:sym typeface="Helvetica Neue Light"/>
              </a:rPr>
              <a:t> info@nicework.co.za  /  </a:t>
            </a:r>
            <a:r>
              <a:rPr lang="en" sz="700" i="0" strike="noStrike" cap="none">
                <a:solidFill>
                  <a:srgbClr val="FFFFFF"/>
                </a:solidFill>
                <a:uFill>
                  <a:noFill/>
                </a:uFill>
                <a:latin typeface="Helvetica Neue Light"/>
                <a:ea typeface="Helvetica Neue Light"/>
                <a:cs typeface="Helvetica Neue Light"/>
                <a:sym typeface="Helvetica Neue Light"/>
                <a:hlinkClick r:id="rId4">
                  <a:extLst>
                    <a:ext uri="{A12FA001-AC4F-418D-AE19-62706E023703}">
                      <ahyp:hlinkClr xmlns:ahyp="http://schemas.microsoft.com/office/drawing/2018/hyperlinkcolor" val="tx"/>
                    </a:ext>
                  </a:extLst>
                </a:hlinkClick>
              </a:rPr>
              <a:t>nicework.co.za</a:t>
            </a:r>
            <a:endParaRPr sz="700">
              <a:solidFill>
                <a:srgbClr val="FFFFFF"/>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ictory condition 03">
  <p:cSld name="Victory condition 03">
    <p:spTree>
      <p:nvGrpSpPr>
        <p:cNvPr id="1" name="Shape 41"/>
        <p:cNvGrpSpPr/>
        <p:nvPr/>
      </p:nvGrpSpPr>
      <p:grpSpPr>
        <a:xfrm>
          <a:off x="0" y="0"/>
          <a:ext cx="0" cy="0"/>
          <a:chOff x="0" y="0"/>
          <a:chExt cx="0" cy="0"/>
        </a:xfrm>
      </p:grpSpPr>
      <p:pic>
        <p:nvPicPr>
          <p:cNvPr id="42" name="Google Shape;42;p11" descr="Artboard 20 copy.png"/>
          <p:cNvPicPr preferRelativeResize="0"/>
          <p:nvPr/>
        </p:nvPicPr>
        <p:blipFill rotWithShape="1">
          <a:blip r:embed="rId2">
            <a:alphaModFix/>
          </a:blip>
          <a:srcRect r="5826" b="5826"/>
          <a:stretch/>
        </p:blipFill>
        <p:spPr>
          <a:xfrm>
            <a:off x="-31256" y="-19979"/>
            <a:ext cx="9206553" cy="5183481"/>
          </a:xfrm>
          <a:prstGeom prst="rect">
            <a:avLst/>
          </a:prstGeom>
          <a:noFill/>
          <a:ln>
            <a:noFill/>
          </a:ln>
        </p:spPr>
      </p:pic>
      <p:sp>
        <p:nvSpPr>
          <p:cNvPr id="43" name="Google Shape;43;p11"/>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title-01">
  <p:cSld name="Section title-07">
    <p:bg>
      <p:bgPr>
        <a:solidFill>
          <a:srgbClr val="2F292B"/>
        </a:solidFill>
        <a:effectLst/>
      </p:bgPr>
    </p:bg>
    <p:spTree>
      <p:nvGrpSpPr>
        <p:cNvPr id="1" name="Shape 44"/>
        <p:cNvGrpSpPr/>
        <p:nvPr/>
      </p:nvGrpSpPr>
      <p:grpSpPr>
        <a:xfrm>
          <a:off x="0" y="0"/>
          <a:ext cx="0" cy="0"/>
          <a:chOff x="0" y="0"/>
          <a:chExt cx="0" cy="0"/>
        </a:xfrm>
      </p:grpSpPr>
      <p:pic>
        <p:nvPicPr>
          <p:cNvPr id="45" name="Google Shape;45;p12" descr="Section title slides-01-15.png"/>
          <p:cNvPicPr preferRelativeResize="0"/>
          <p:nvPr/>
        </p:nvPicPr>
        <p:blipFill rotWithShape="1">
          <a:blip r:embed="rId2">
            <a:alphaModFix/>
          </a:blip>
          <a:srcRect/>
          <a:stretch/>
        </p:blipFill>
        <p:spPr>
          <a:xfrm>
            <a:off x="444" y="0"/>
            <a:ext cx="9143111" cy="5143500"/>
          </a:xfrm>
          <a:prstGeom prst="rect">
            <a:avLst/>
          </a:prstGeom>
          <a:noFill/>
          <a:ln>
            <a:noFill/>
          </a:ln>
        </p:spPr>
      </p:pic>
      <p:sp>
        <p:nvSpPr>
          <p:cNvPr id="46" name="Google Shape;46;p12"/>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07">
  <p:cSld name="Type only 4x column">
    <p:spTree>
      <p:nvGrpSpPr>
        <p:cNvPr id="1" name="Shape 51"/>
        <p:cNvGrpSpPr/>
        <p:nvPr/>
      </p:nvGrpSpPr>
      <p:grpSpPr>
        <a:xfrm>
          <a:off x="0" y="0"/>
          <a:ext cx="0" cy="0"/>
          <a:chOff x="0" y="0"/>
          <a:chExt cx="0" cy="0"/>
        </a:xfrm>
      </p:grpSpPr>
      <p:pic>
        <p:nvPicPr>
          <p:cNvPr id="52" name="Google Shape;52;p14"/>
          <p:cNvPicPr preferRelativeResize="0"/>
          <p:nvPr/>
        </p:nvPicPr>
        <p:blipFill>
          <a:blip r:embed="rId2">
            <a:alphaModFix/>
          </a:blip>
          <a:stretch>
            <a:fillRect/>
          </a:stretch>
        </p:blipFill>
        <p:spPr>
          <a:xfrm>
            <a:off x="-32974" y="-18550"/>
            <a:ext cx="9209948" cy="518058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03">
  <p:cSld name="Type only 3x column">
    <p:spTree>
      <p:nvGrpSpPr>
        <p:cNvPr id="1" name="Shape 53"/>
        <p:cNvGrpSpPr/>
        <p:nvPr/>
      </p:nvGrpSpPr>
      <p:grpSpPr>
        <a:xfrm>
          <a:off x="0" y="0"/>
          <a:ext cx="0" cy="0"/>
          <a:chOff x="0" y="0"/>
          <a:chExt cx="0" cy="0"/>
        </a:xfrm>
      </p:grpSpPr>
      <p:pic>
        <p:nvPicPr>
          <p:cNvPr id="54" name="Google Shape;54;p15"/>
          <p:cNvPicPr preferRelativeResize="0"/>
          <p:nvPr/>
        </p:nvPicPr>
        <p:blipFill>
          <a:blip r:embed="rId2">
            <a:alphaModFix/>
          </a:blip>
          <a:stretch>
            <a:fillRect/>
          </a:stretch>
        </p:blipFill>
        <p:spPr>
          <a:xfrm>
            <a:off x="0" y="0"/>
            <a:ext cx="9144003" cy="514350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GAS-pink">
  <p:cSld name="Type with image 02">
    <p:spTree>
      <p:nvGrpSpPr>
        <p:cNvPr id="1" name="Shape 55"/>
        <p:cNvGrpSpPr/>
        <p:nvPr/>
      </p:nvGrpSpPr>
      <p:grpSpPr>
        <a:xfrm>
          <a:off x="0" y="0"/>
          <a:ext cx="0" cy="0"/>
          <a:chOff x="0" y="0"/>
          <a:chExt cx="0" cy="0"/>
        </a:xfrm>
      </p:grpSpPr>
      <p:pic>
        <p:nvPicPr>
          <p:cNvPr id="56" name="Google Shape;56;p16"/>
          <p:cNvPicPr preferRelativeResize="0"/>
          <p:nvPr/>
        </p:nvPicPr>
        <p:blipFill>
          <a:blip r:embed="rId2">
            <a:alphaModFix/>
          </a:blip>
          <a:stretch>
            <a:fillRect/>
          </a:stretch>
        </p:blipFill>
        <p:spPr>
          <a:xfrm>
            <a:off x="0" y="0"/>
            <a:ext cx="9144018" cy="5143501"/>
          </a:xfrm>
          <a:prstGeom prst="rect">
            <a:avLst/>
          </a:prstGeom>
          <a:noFill/>
          <a:ln>
            <a:noFill/>
          </a:ln>
        </p:spPr>
      </p:pic>
      <p:pic>
        <p:nvPicPr>
          <p:cNvPr id="57" name="Google Shape;57;p16"/>
          <p:cNvPicPr preferRelativeResize="0"/>
          <p:nvPr/>
        </p:nvPicPr>
        <p:blipFill>
          <a:blip r:embed="rId3">
            <a:alphaModFix/>
          </a:blip>
          <a:stretch>
            <a:fillRect/>
          </a:stretch>
        </p:blipFill>
        <p:spPr>
          <a:xfrm>
            <a:off x="0" y="0"/>
            <a:ext cx="9144003" cy="514349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GAS-pink-BG">
  <p:cSld name="Type with image 09 V2">
    <p:spTree>
      <p:nvGrpSpPr>
        <p:cNvPr id="1" name="Shape 58"/>
        <p:cNvGrpSpPr/>
        <p:nvPr/>
      </p:nvGrpSpPr>
      <p:grpSpPr>
        <a:xfrm>
          <a:off x="0" y="0"/>
          <a:ext cx="0" cy="0"/>
          <a:chOff x="0" y="0"/>
          <a:chExt cx="0" cy="0"/>
        </a:xfrm>
      </p:grpSpPr>
      <p:pic>
        <p:nvPicPr>
          <p:cNvPr id="59" name="Google Shape;59;p17"/>
          <p:cNvPicPr preferRelativeResize="0"/>
          <p:nvPr/>
        </p:nvPicPr>
        <p:blipFill>
          <a:blip r:embed="rId2">
            <a:alphaModFix/>
          </a:blip>
          <a:stretch>
            <a:fillRect/>
          </a:stretch>
        </p:blipFill>
        <p:spPr>
          <a:xfrm>
            <a:off x="-12" y="-12"/>
            <a:ext cx="9144018" cy="514350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04">
  <p:cSld name="Section title-06">
    <p:bg>
      <p:bgPr>
        <a:solidFill>
          <a:srgbClr val="2F292B"/>
        </a:solidFill>
        <a:effectLst/>
      </p:bgPr>
    </p:bg>
    <p:spTree>
      <p:nvGrpSpPr>
        <p:cNvPr id="1" name="Shape 60"/>
        <p:cNvGrpSpPr/>
        <p:nvPr/>
      </p:nvGrpSpPr>
      <p:grpSpPr>
        <a:xfrm>
          <a:off x="0" y="0"/>
          <a:ext cx="0" cy="0"/>
          <a:chOff x="0" y="0"/>
          <a:chExt cx="0" cy="0"/>
        </a:xfrm>
      </p:grpSpPr>
      <p:pic>
        <p:nvPicPr>
          <p:cNvPr id="61" name="Google Shape;61;p18" descr="Section title slides-01-09.png"/>
          <p:cNvPicPr preferRelativeResize="0"/>
          <p:nvPr/>
        </p:nvPicPr>
        <p:blipFill rotWithShape="1">
          <a:blip r:embed="rId2">
            <a:alphaModFix/>
          </a:blip>
          <a:srcRect/>
          <a:stretch/>
        </p:blipFill>
        <p:spPr>
          <a:xfrm>
            <a:off x="0" y="0"/>
            <a:ext cx="9142222" cy="5143500"/>
          </a:xfrm>
          <a:prstGeom prst="rect">
            <a:avLst/>
          </a:prstGeom>
          <a:noFill/>
          <a:ln>
            <a:noFill/>
          </a:ln>
        </p:spPr>
      </p:pic>
      <p:sp>
        <p:nvSpPr>
          <p:cNvPr id="62" name="Google Shape;62;p18"/>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p:cSld name="Type with 3x images">
    <p:spTree>
      <p:nvGrpSpPr>
        <p:cNvPr id="1" name="Shape 63"/>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Niceway-white">
  <p:cSld name="Image duo">
    <p:spTree>
      <p:nvGrpSpPr>
        <p:cNvPr id="1" name="Shape 69"/>
        <p:cNvGrpSpPr/>
        <p:nvPr/>
      </p:nvGrpSpPr>
      <p:grpSpPr>
        <a:xfrm>
          <a:off x="0" y="0"/>
          <a:ext cx="0" cy="0"/>
          <a:chOff x="0" y="0"/>
          <a:chExt cx="0" cy="0"/>
        </a:xfrm>
      </p:grpSpPr>
      <p:sp>
        <p:nvSpPr>
          <p:cNvPr id="70" name="Google Shape;70;p22"/>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pic>
        <p:nvPicPr>
          <p:cNvPr id="71" name="Google Shape;71;p22"/>
          <p:cNvPicPr preferRelativeResize="0"/>
          <p:nvPr/>
        </p:nvPicPr>
        <p:blipFill>
          <a:blip r:embed="rId2">
            <a:alphaModFix/>
          </a:blip>
          <a:stretch>
            <a:fillRect/>
          </a:stretch>
        </p:blipFill>
        <p:spPr>
          <a:xfrm>
            <a:off x="2433913" y="1790295"/>
            <a:ext cx="4157373" cy="1467676"/>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05">
  <p:cSld name="Section title-05">
    <p:bg>
      <p:bgPr>
        <a:solidFill>
          <a:srgbClr val="2F292B"/>
        </a:solidFill>
        <a:effectLst/>
      </p:bgPr>
    </p:bg>
    <p:spTree>
      <p:nvGrpSpPr>
        <p:cNvPr id="1" name="Shape 72"/>
        <p:cNvGrpSpPr/>
        <p:nvPr/>
      </p:nvGrpSpPr>
      <p:grpSpPr>
        <a:xfrm>
          <a:off x="0" y="0"/>
          <a:ext cx="0" cy="0"/>
          <a:chOff x="0" y="0"/>
          <a:chExt cx="0" cy="0"/>
        </a:xfrm>
      </p:grpSpPr>
      <p:pic>
        <p:nvPicPr>
          <p:cNvPr id="73" name="Google Shape;73;p23"/>
          <p:cNvPicPr preferRelativeResize="0"/>
          <p:nvPr/>
        </p:nvPicPr>
        <p:blipFill rotWithShape="1">
          <a:blip r:embed="rId2">
            <a:alphaModFix/>
          </a:blip>
          <a:srcRect l="9" r="9"/>
          <a:stretch/>
        </p:blipFill>
        <p:spPr>
          <a:xfrm>
            <a:off x="0" y="0"/>
            <a:ext cx="9142221" cy="5143499"/>
          </a:xfrm>
          <a:prstGeom prst="rect">
            <a:avLst/>
          </a:prstGeom>
          <a:noFill/>
          <a:ln>
            <a:noFill/>
          </a:ln>
        </p:spPr>
      </p:pic>
      <p:sp>
        <p:nvSpPr>
          <p:cNvPr id="74" name="Google Shape;74;p23"/>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pen-slide-05">
  <p:cSld name="TITLE_AND_BODY_1">
    <p:bg>
      <p:bgPr>
        <a:solidFill>
          <a:srgbClr val="FC1B66"/>
        </a:solidFill>
        <a:effectLst/>
      </p:bgPr>
    </p:bg>
    <p:spTree>
      <p:nvGrpSpPr>
        <p:cNvPr id="1" name="Shape 12"/>
        <p:cNvGrpSpPr/>
        <p:nvPr/>
      </p:nvGrpSpPr>
      <p:grpSpPr>
        <a:xfrm>
          <a:off x="0" y="0"/>
          <a:ext cx="0" cy="0"/>
          <a:chOff x="0" y="0"/>
          <a:chExt cx="0" cy="0"/>
        </a:xfrm>
      </p:grpSpPr>
      <p:pic>
        <p:nvPicPr>
          <p:cNvPr id="13" name="Google Shape;13;p3"/>
          <p:cNvPicPr preferRelativeResize="0"/>
          <p:nvPr/>
        </p:nvPicPr>
        <p:blipFill>
          <a:blip r:embed="rId2">
            <a:alphaModFix/>
          </a:blip>
          <a:stretch>
            <a:fillRect/>
          </a:stretch>
        </p:blipFill>
        <p:spPr>
          <a:xfrm>
            <a:off x="0" y="0"/>
            <a:ext cx="9144003" cy="5143501"/>
          </a:xfrm>
          <a:prstGeom prst="rect">
            <a:avLst/>
          </a:prstGeom>
          <a:noFill/>
          <a:ln>
            <a:noFill/>
          </a:ln>
        </p:spPr>
      </p:pic>
      <p:sp>
        <p:nvSpPr>
          <p:cNvPr id="14" name="Google Shape;14;p3"/>
          <p:cNvSpPr txBox="1"/>
          <p:nvPr/>
        </p:nvSpPr>
        <p:spPr>
          <a:xfrm>
            <a:off x="166708" y="4840740"/>
            <a:ext cx="3755400" cy="146100"/>
          </a:xfrm>
          <a:prstGeom prst="rect">
            <a:avLst/>
          </a:prstGeom>
          <a:noFill/>
          <a:ln>
            <a:noFill/>
          </a:ln>
        </p:spPr>
        <p:txBody>
          <a:bodyPr spcFirstLastPara="1" wrap="square" lIns="19050" tIns="19050" rIns="19050" bIns="19050" anchor="b" anchorCtr="0">
            <a:spAutoFit/>
          </a:bodyPr>
          <a:lstStyle/>
          <a:p>
            <a:pPr marL="0" marR="0" lvl="0" indent="0" algn="l" rtl="0">
              <a:lnSpc>
                <a:spcPct val="100000"/>
              </a:lnSpc>
              <a:spcBef>
                <a:spcPts val="0"/>
              </a:spcBef>
              <a:spcAft>
                <a:spcPts val="0"/>
              </a:spcAft>
              <a:buClr>
                <a:srgbClr val="FFFFFF"/>
              </a:buClr>
              <a:buSzPts val="800"/>
              <a:buFont typeface="Arial"/>
              <a:buNone/>
            </a:pPr>
            <a:r>
              <a:rPr lang="en" sz="700" i="0" strike="noStrike" cap="none">
                <a:solidFill>
                  <a:srgbClr val="FFFFFF"/>
                </a:solidFill>
                <a:latin typeface="Helvetica Neue Light"/>
                <a:ea typeface="Helvetica Neue Light"/>
                <a:cs typeface="Helvetica Neue Light"/>
                <a:sym typeface="Helvetica Neue Light"/>
              </a:rPr>
              <a:t> info@nicework.co.za  /  </a:t>
            </a:r>
            <a:r>
              <a:rPr lang="en" sz="700" i="0" strike="noStrike" cap="none">
                <a:solidFill>
                  <a:srgbClr val="FFFFFF"/>
                </a:solidFill>
                <a:uFill>
                  <a:noFill/>
                </a:uFill>
                <a:latin typeface="Helvetica Neue Light"/>
                <a:ea typeface="Helvetica Neue Light"/>
                <a:cs typeface="Helvetica Neue Light"/>
                <a:sym typeface="Helvetica Neue Light"/>
                <a:hlinkClick r:id="rId3">
                  <a:extLst>
                    <a:ext uri="{A12FA001-AC4F-418D-AE19-62706E023703}">
                      <ahyp:hlinkClr xmlns:ahyp="http://schemas.microsoft.com/office/drawing/2018/hyperlinkcolor" val="tx"/>
                    </a:ext>
                  </a:extLst>
                </a:hlinkClick>
              </a:rPr>
              <a:t>nicework.co.za</a:t>
            </a:r>
            <a:endParaRPr sz="700">
              <a:solidFill>
                <a:srgbClr val="FFFFFF"/>
              </a:solidFill>
              <a:latin typeface="Helvetica Neue Light"/>
              <a:ea typeface="Helvetica Neue Light"/>
              <a:cs typeface="Helvetica Neue Light"/>
              <a:sym typeface="Helvetica Neue Light"/>
            </a:endParaRPr>
          </a:p>
        </p:txBody>
      </p:sp>
      <p:sp>
        <p:nvSpPr>
          <p:cNvPr id="15" name="Google Shape;15;p3"/>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pic>
        <p:nvPicPr>
          <p:cNvPr id="16" name="Google Shape;16;p3" descr="Image"/>
          <p:cNvPicPr preferRelativeResize="0"/>
          <p:nvPr/>
        </p:nvPicPr>
        <p:blipFill rotWithShape="1">
          <a:blip r:embed="rId4">
            <a:alphaModFix/>
          </a:blip>
          <a:srcRect/>
          <a:stretch/>
        </p:blipFill>
        <p:spPr>
          <a:xfrm>
            <a:off x="7878679" y="4793768"/>
            <a:ext cx="1077559" cy="19307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06">
  <p:cSld name="Section title-02">
    <p:bg>
      <p:bgPr>
        <a:solidFill>
          <a:srgbClr val="2F292B"/>
        </a:solidFill>
        <a:effectLst/>
      </p:bgPr>
    </p:bg>
    <p:spTree>
      <p:nvGrpSpPr>
        <p:cNvPr id="1" name="Shape 78"/>
        <p:cNvGrpSpPr/>
        <p:nvPr/>
      </p:nvGrpSpPr>
      <p:grpSpPr>
        <a:xfrm>
          <a:off x="0" y="0"/>
          <a:ext cx="0" cy="0"/>
          <a:chOff x="0" y="0"/>
          <a:chExt cx="0" cy="0"/>
        </a:xfrm>
      </p:grpSpPr>
      <p:pic>
        <p:nvPicPr>
          <p:cNvPr id="79" name="Google Shape;79;p25" descr="Section title slides-01-12.png"/>
          <p:cNvPicPr preferRelativeResize="0"/>
          <p:nvPr/>
        </p:nvPicPr>
        <p:blipFill rotWithShape="1">
          <a:blip r:embed="rId2">
            <a:alphaModFix/>
          </a:blip>
          <a:srcRect/>
          <a:stretch/>
        </p:blipFill>
        <p:spPr>
          <a:xfrm>
            <a:off x="0" y="0"/>
            <a:ext cx="9142222" cy="5143500"/>
          </a:xfrm>
          <a:prstGeom prst="rect">
            <a:avLst/>
          </a:prstGeom>
          <a:noFill/>
          <a:ln>
            <a:noFill/>
          </a:ln>
        </p:spPr>
      </p:pic>
      <p:sp>
        <p:nvSpPr>
          <p:cNvPr id="80" name="Google Shape;80;p25"/>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hank you 02">
  <p:cSld name="Thank you 02">
    <p:spTree>
      <p:nvGrpSpPr>
        <p:cNvPr id="1" name="Shape 81"/>
        <p:cNvGrpSpPr/>
        <p:nvPr/>
      </p:nvGrpSpPr>
      <p:grpSpPr>
        <a:xfrm>
          <a:off x="0" y="0"/>
          <a:ext cx="0" cy="0"/>
          <a:chOff x="0" y="0"/>
          <a:chExt cx="0" cy="0"/>
        </a:xfrm>
      </p:grpSpPr>
      <p:pic>
        <p:nvPicPr>
          <p:cNvPr id="82" name="Google Shape;82;p26" descr="Artboard 13.png"/>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83" name="Google Shape;83;p26"/>
          <p:cNvSpPr txBox="1"/>
          <p:nvPr/>
        </p:nvSpPr>
        <p:spPr>
          <a:xfrm>
            <a:off x="6300788" y="2233304"/>
            <a:ext cx="2216496" cy="449349"/>
          </a:xfrm>
          <a:prstGeom prst="rect">
            <a:avLst/>
          </a:prstGeom>
          <a:noFill/>
          <a:ln>
            <a:noFill/>
          </a:ln>
        </p:spPr>
        <p:txBody>
          <a:bodyPr spcFirstLastPara="1" wrap="square" lIns="19050" tIns="19050" rIns="19050" bIns="19050" anchor="t" anchorCtr="0">
            <a:noAutofit/>
          </a:bodyPr>
          <a:lstStyle/>
          <a:p>
            <a:pPr marL="0" marR="0" lvl="0" indent="0" algn="ctr" rtl="0">
              <a:lnSpc>
                <a:spcPct val="70000"/>
              </a:lnSpc>
              <a:spcBef>
                <a:spcPts val="0"/>
              </a:spcBef>
              <a:spcAft>
                <a:spcPts val="0"/>
              </a:spcAft>
              <a:buClr>
                <a:srgbClr val="FFFFFF"/>
              </a:buClr>
              <a:buSzPts val="3000"/>
              <a:buFont typeface="Arial"/>
              <a:buNone/>
            </a:pPr>
            <a:r>
              <a:rPr lang="en" sz="2500" i="0" u="none" strike="noStrike" cap="none">
                <a:solidFill>
                  <a:srgbClr val="FFFFFF"/>
                </a:solidFill>
                <a:latin typeface="Helvetica Neue Light"/>
                <a:ea typeface="Helvetica Neue Light"/>
                <a:cs typeface="Helvetica Neue Light"/>
                <a:sym typeface="Helvetica Neue Light"/>
              </a:rPr>
              <a:t>Thank you</a:t>
            </a:r>
            <a:endParaRPr sz="2500">
              <a:latin typeface="Helvetica Neue Light"/>
              <a:ea typeface="Helvetica Neue Light"/>
              <a:cs typeface="Helvetica Neue Light"/>
              <a:sym typeface="Helvetica Neue Light"/>
            </a:endParaRPr>
          </a:p>
        </p:txBody>
      </p:sp>
      <p:sp>
        <p:nvSpPr>
          <p:cNvPr id="84" name="Google Shape;84;p26"/>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hank you 01">
  <p:cSld name="Thank you 01">
    <p:spTree>
      <p:nvGrpSpPr>
        <p:cNvPr id="1" name="Shape 85"/>
        <p:cNvGrpSpPr/>
        <p:nvPr/>
      </p:nvGrpSpPr>
      <p:grpSpPr>
        <a:xfrm>
          <a:off x="0" y="0"/>
          <a:ext cx="0" cy="0"/>
          <a:chOff x="0" y="0"/>
          <a:chExt cx="0" cy="0"/>
        </a:xfrm>
      </p:grpSpPr>
      <p:pic>
        <p:nvPicPr>
          <p:cNvPr id="86" name="Google Shape;86;p27"/>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87" name="Google Shape;87;p27"/>
          <p:cNvSpPr txBox="1"/>
          <p:nvPr/>
        </p:nvSpPr>
        <p:spPr>
          <a:xfrm>
            <a:off x="1862138" y="2461903"/>
            <a:ext cx="2216496" cy="449349"/>
          </a:xfrm>
          <a:prstGeom prst="rect">
            <a:avLst/>
          </a:prstGeom>
          <a:noFill/>
          <a:ln>
            <a:noFill/>
          </a:ln>
        </p:spPr>
        <p:txBody>
          <a:bodyPr spcFirstLastPara="1" wrap="square" lIns="19050" tIns="19050" rIns="19050" bIns="19050" anchor="t" anchorCtr="0">
            <a:noAutofit/>
          </a:bodyPr>
          <a:lstStyle/>
          <a:p>
            <a:pPr marL="0" marR="0" lvl="0" indent="0" algn="l" rtl="0">
              <a:lnSpc>
                <a:spcPct val="70000"/>
              </a:lnSpc>
              <a:spcBef>
                <a:spcPts val="0"/>
              </a:spcBef>
              <a:spcAft>
                <a:spcPts val="0"/>
              </a:spcAft>
              <a:buClr>
                <a:srgbClr val="FFFFFF"/>
              </a:buClr>
              <a:buSzPts val="3000"/>
              <a:buFont typeface="Arial"/>
              <a:buNone/>
            </a:pPr>
            <a:r>
              <a:rPr lang="en" sz="2500" i="0" u="none" strike="noStrike" cap="none">
                <a:solidFill>
                  <a:srgbClr val="FFFFFF"/>
                </a:solidFill>
                <a:latin typeface="Helvetica Neue Light"/>
                <a:ea typeface="Helvetica Neue Light"/>
                <a:cs typeface="Helvetica Neue Light"/>
                <a:sym typeface="Helvetica Neue Light"/>
              </a:rPr>
              <a:t>Thank you</a:t>
            </a:r>
            <a:endParaRPr sz="2500">
              <a:latin typeface="Helvetica Neue Light"/>
              <a:ea typeface="Helvetica Neue Light"/>
              <a:cs typeface="Helvetica Neue Light"/>
              <a:sym typeface="Helvetica Neue Light"/>
            </a:endParaRPr>
          </a:p>
        </p:txBody>
      </p:sp>
      <p:sp>
        <p:nvSpPr>
          <p:cNvPr id="88" name="Google Shape;88;p27"/>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hank you 04">
  <p:cSld name="Thank you 04">
    <p:spTree>
      <p:nvGrpSpPr>
        <p:cNvPr id="1" name="Shape 89"/>
        <p:cNvGrpSpPr/>
        <p:nvPr/>
      </p:nvGrpSpPr>
      <p:grpSpPr>
        <a:xfrm>
          <a:off x="0" y="0"/>
          <a:ext cx="0" cy="0"/>
          <a:chOff x="0" y="0"/>
          <a:chExt cx="0" cy="0"/>
        </a:xfrm>
      </p:grpSpPr>
      <p:pic>
        <p:nvPicPr>
          <p:cNvPr id="90" name="Google Shape;90;p28"/>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91" name="Google Shape;91;p28"/>
          <p:cNvSpPr txBox="1"/>
          <p:nvPr/>
        </p:nvSpPr>
        <p:spPr>
          <a:xfrm>
            <a:off x="2913308" y="1264453"/>
            <a:ext cx="2216496" cy="449350"/>
          </a:xfrm>
          <a:prstGeom prst="rect">
            <a:avLst/>
          </a:prstGeom>
          <a:noFill/>
          <a:ln>
            <a:noFill/>
          </a:ln>
        </p:spPr>
        <p:txBody>
          <a:bodyPr spcFirstLastPara="1" wrap="square" lIns="19050" tIns="19050" rIns="19050" bIns="19050" anchor="t" anchorCtr="0">
            <a:noAutofit/>
          </a:bodyPr>
          <a:lstStyle/>
          <a:p>
            <a:pPr marL="0" marR="0" lvl="0" indent="0" algn="ctr" rtl="0">
              <a:lnSpc>
                <a:spcPct val="70000"/>
              </a:lnSpc>
              <a:spcBef>
                <a:spcPts val="0"/>
              </a:spcBef>
              <a:spcAft>
                <a:spcPts val="0"/>
              </a:spcAft>
              <a:buClr>
                <a:srgbClr val="FFFFFF"/>
              </a:buClr>
              <a:buSzPts val="3000"/>
              <a:buFont typeface="Arial"/>
              <a:buNone/>
            </a:pPr>
            <a:r>
              <a:rPr lang="en" sz="2500" i="0" u="none" strike="noStrike" cap="none">
                <a:solidFill>
                  <a:srgbClr val="FFFFFF"/>
                </a:solidFill>
                <a:latin typeface="Inter Light"/>
                <a:ea typeface="Inter Light"/>
                <a:cs typeface="Inter Light"/>
                <a:sym typeface="Inter Light"/>
              </a:rPr>
              <a:t>Thank you</a:t>
            </a:r>
            <a:endParaRPr sz="100">
              <a:latin typeface="Inter Light"/>
              <a:ea typeface="Inter Light"/>
              <a:cs typeface="Inter Light"/>
              <a:sym typeface="Inter Light"/>
            </a:endParaRPr>
          </a:p>
        </p:txBody>
      </p:sp>
      <p:sp>
        <p:nvSpPr>
          <p:cNvPr id="92" name="Google Shape;92;p28"/>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hank you 05">
  <p:cSld name="Thank you 04_1">
    <p:spTree>
      <p:nvGrpSpPr>
        <p:cNvPr id="1" name="Shape 93"/>
        <p:cNvGrpSpPr/>
        <p:nvPr/>
      </p:nvGrpSpPr>
      <p:grpSpPr>
        <a:xfrm>
          <a:off x="0" y="0"/>
          <a:ext cx="0" cy="0"/>
          <a:chOff x="0" y="0"/>
          <a:chExt cx="0" cy="0"/>
        </a:xfrm>
      </p:grpSpPr>
      <p:pic>
        <p:nvPicPr>
          <p:cNvPr id="94" name="Google Shape;94;p29"/>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95" name="Google Shape;95;p29"/>
          <p:cNvSpPr txBox="1"/>
          <p:nvPr/>
        </p:nvSpPr>
        <p:spPr>
          <a:xfrm>
            <a:off x="2913308" y="1264453"/>
            <a:ext cx="2216400" cy="449400"/>
          </a:xfrm>
          <a:prstGeom prst="rect">
            <a:avLst/>
          </a:prstGeom>
          <a:noFill/>
          <a:ln>
            <a:noFill/>
          </a:ln>
        </p:spPr>
        <p:txBody>
          <a:bodyPr spcFirstLastPara="1" wrap="square" lIns="19050" tIns="19050" rIns="19050" bIns="19050" anchor="t" anchorCtr="0">
            <a:noAutofit/>
          </a:bodyPr>
          <a:lstStyle/>
          <a:p>
            <a:pPr marL="0" marR="0" lvl="0" indent="0" algn="ctr" rtl="0">
              <a:lnSpc>
                <a:spcPct val="70000"/>
              </a:lnSpc>
              <a:spcBef>
                <a:spcPts val="0"/>
              </a:spcBef>
              <a:spcAft>
                <a:spcPts val="0"/>
              </a:spcAft>
              <a:buClr>
                <a:srgbClr val="FFFFFF"/>
              </a:buClr>
              <a:buSzPts val="3000"/>
              <a:buFont typeface="Arial"/>
              <a:buNone/>
            </a:pPr>
            <a:r>
              <a:rPr lang="en" sz="2500" i="0" u="none" strike="noStrike" cap="none">
                <a:solidFill>
                  <a:srgbClr val="FFFFFF"/>
                </a:solidFill>
                <a:latin typeface="Inter Light"/>
                <a:ea typeface="Inter Light"/>
                <a:cs typeface="Inter Light"/>
                <a:sym typeface="Inter Light"/>
              </a:rPr>
              <a:t>Thank you</a:t>
            </a:r>
            <a:endParaRPr sz="100">
              <a:latin typeface="Inter Light"/>
              <a:ea typeface="Inter Light"/>
              <a:cs typeface="Inter Light"/>
              <a:sym typeface="Inter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chemeClr val="tx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10/27/23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2938913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10/27/23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73480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pen-slide-01">
  <p:cSld name="Open-slide-01">
    <p:bg>
      <p:bgPr>
        <a:solidFill>
          <a:srgbClr val="2F292B"/>
        </a:solidFill>
        <a:effectLst/>
      </p:bgPr>
    </p:bg>
    <p:spTree>
      <p:nvGrpSpPr>
        <p:cNvPr id="1" name="Shape 17"/>
        <p:cNvGrpSpPr/>
        <p:nvPr/>
      </p:nvGrpSpPr>
      <p:grpSpPr>
        <a:xfrm>
          <a:off x="0" y="0"/>
          <a:ext cx="0" cy="0"/>
          <a:chOff x="0" y="0"/>
          <a:chExt cx="0" cy="0"/>
        </a:xfrm>
      </p:grpSpPr>
      <p:pic>
        <p:nvPicPr>
          <p:cNvPr id="18" name="Google Shape;18;p4"/>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9" name="Google Shape;19;p4" descr="Image"/>
          <p:cNvPicPr preferRelativeResize="0"/>
          <p:nvPr/>
        </p:nvPicPr>
        <p:blipFill rotWithShape="1">
          <a:blip r:embed="rId3">
            <a:alphaModFix/>
          </a:blip>
          <a:srcRect/>
          <a:stretch/>
        </p:blipFill>
        <p:spPr>
          <a:xfrm>
            <a:off x="7878677" y="4793768"/>
            <a:ext cx="1077560" cy="193072"/>
          </a:xfrm>
          <a:prstGeom prst="rect">
            <a:avLst/>
          </a:prstGeom>
          <a:noFill/>
          <a:ln>
            <a:noFill/>
          </a:ln>
        </p:spPr>
      </p:pic>
      <p:sp>
        <p:nvSpPr>
          <p:cNvPr id="20" name="Google Shape;20;p4"/>
          <p:cNvSpPr txBox="1"/>
          <p:nvPr/>
        </p:nvSpPr>
        <p:spPr>
          <a:xfrm>
            <a:off x="166702" y="4840748"/>
            <a:ext cx="2990100" cy="146100"/>
          </a:xfrm>
          <a:prstGeom prst="rect">
            <a:avLst/>
          </a:prstGeom>
          <a:noFill/>
          <a:ln>
            <a:noFill/>
          </a:ln>
        </p:spPr>
        <p:txBody>
          <a:bodyPr spcFirstLastPara="1" wrap="square" lIns="19050" tIns="19050" rIns="19050" bIns="19050" anchor="b" anchorCtr="0">
            <a:spAutoFit/>
          </a:bodyPr>
          <a:lstStyle/>
          <a:p>
            <a:pPr marL="0" marR="0" lvl="0" indent="0" algn="l" rtl="0">
              <a:lnSpc>
                <a:spcPct val="100000"/>
              </a:lnSpc>
              <a:spcBef>
                <a:spcPts val="0"/>
              </a:spcBef>
              <a:spcAft>
                <a:spcPts val="0"/>
              </a:spcAft>
              <a:buClr>
                <a:srgbClr val="FFFFFF"/>
              </a:buClr>
              <a:buSzPts val="800"/>
              <a:buFont typeface="Arial"/>
              <a:buNone/>
            </a:pPr>
            <a:r>
              <a:rPr lang="en" sz="700" i="0" strike="noStrike" cap="none">
                <a:solidFill>
                  <a:srgbClr val="FFFFFF"/>
                </a:solidFill>
                <a:latin typeface="Helvetica Neue Light"/>
                <a:ea typeface="Helvetica Neue Light"/>
                <a:cs typeface="Helvetica Neue Light"/>
                <a:sym typeface="Helvetica Neue Light"/>
              </a:rPr>
              <a:t> info@nicework.co.za  /  </a:t>
            </a:r>
            <a:r>
              <a:rPr lang="en" sz="700" i="0" strike="noStrike" cap="none">
                <a:solidFill>
                  <a:srgbClr val="FFFFFF"/>
                </a:solidFill>
                <a:uFill>
                  <a:noFill/>
                </a:uFill>
                <a:latin typeface="Helvetica Neue Light"/>
                <a:ea typeface="Helvetica Neue Light"/>
                <a:cs typeface="Helvetica Neue Light"/>
                <a:sym typeface="Helvetica Neue Light"/>
                <a:hlinkClick r:id="rId4">
                  <a:extLst>
                    <a:ext uri="{A12FA001-AC4F-418D-AE19-62706E023703}">
                      <ahyp:hlinkClr xmlns:ahyp="http://schemas.microsoft.com/office/drawing/2018/hyperlinkcolor" val="tx"/>
                    </a:ext>
                  </a:extLst>
                </a:hlinkClick>
              </a:rPr>
              <a:t>nicework.co.za</a:t>
            </a:r>
            <a:endParaRPr sz="700">
              <a:solidFill>
                <a:srgbClr val="FFFFFF"/>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pen-slide-02">
  <p:cSld name="Open-slide-02">
    <p:spTree>
      <p:nvGrpSpPr>
        <p:cNvPr id="1" name="Shape 21"/>
        <p:cNvGrpSpPr/>
        <p:nvPr/>
      </p:nvGrpSpPr>
      <p:grpSpPr>
        <a:xfrm>
          <a:off x="0" y="0"/>
          <a:ext cx="0" cy="0"/>
          <a:chOff x="0" y="0"/>
          <a:chExt cx="0" cy="0"/>
        </a:xfrm>
      </p:grpSpPr>
      <p:pic>
        <p:nvPicPr>
          <p:cNvPr id="22" name="Google Shape;22;p5"/>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23" name="Google Shape;23;p5" descr="Image"/>
          <p:cNvPicPr preferRelativeResize="0"/>
          <p:nvPr/>
        </p:nvPicPr>
        <p:blipFill rotWithShape="1">
          <a:blip r:embed="rId3">
            <a:alphaModFix/>
          </a:blip>
          <a:srcRect/>
          <a:stretch/>
        </p:blipFill>
        <p:spPr>
          <a:xfrm>
            <a:off x="7878679" y="4793768"/>
            <a:ext cx="1077558" cy="193072"/>
          </a:xfrm>
          <a:prstGeom prst="rect">
            <a:avLst/>
          </a:prstGeom>
          <a:noFill/>
          <a:ln>
            <a:noFill/>
          </a:ln>
        </p:spPr>
      </p:pic>
      <p:sp>
        <p:nvSpPr>
          <p:cNvPr id="24" name="Google Shape;24;p5"/>
          <p:cNvSpPr txBox="1"/>
          <p:nvPr/>
        </p:nvSpPr>
        <p:spPr>
          <a:xfrm>
            <a:off x="166708" y="4840740"/>
            <a:ext cx="3755400" cy="146100"/>
          </a:xfrm>
          <a:prstGeom prst="rect">
            <a:avLst/>
          </a:prstGeom>
          <a:noFill/>
          <a:ln>
            <a:noFill/>
          </a:ln>
        </p:spPr>
        <p:txBody>
          <a:bodyPr spcFirstLastPara="1" wrap="square" lIns="19050" tIns="19050" rIns="19050" bIns="19050" anchor="b" anchorCtr="0">
            <a:spAutoFit/>
          </a:bodyPr>
          <a:lstStyle/>
          <a:p>
            <a:pPr marL="0" marR="0" lvl="0" indent="0" algn="l" rtl="0">
              <a:lnSpc>
                <a:spcPct val="100000"/>
              </a:lnSpc>
              <a:spcBef>
                <a:spcPts val="0"/>
              </a:spcBef>
              <a:spcAft>
                <a:spcPts val="0"/>
              </a:spcAft>
              <a:buClr>
                <a:srgbClr val="FFFFFF"/>
              </a:buClr>
              <a:buSzPts val="800"/>
              <a:buFont typeface="Arial"/>
              <a:buNone/>
            </a:pPr>
            <a:r>
              <a:rPr lang="en" sz="700" i="0" strike="noStrike" cap="none">
                <a:solidFill>
                  <a:srgbClr val="FFFFFF"/>
                </a:solidFill>
                <a:latin typeface="Helvetica Neue Light"/>
                <a:ea typeface="Helvetica Neue Light"/>
                <a:cs typeface="Helvetica Neue Light"/>
                <a:sym typeface="Helvetica Neue Light"/>
              </a:rPr>
              <a:t> info@nicework.co.za  /  </a:t>
            </a:r>
            <a:r>
              <a:rPr lang="en" sz="700" i="0" strike="noStrike" cap="none">
                <a:solidFill>
                  <a:srgbClr val="FFFFFF"/>
                </a:solidFill>
                <a:uFill>
                  <a:noFill/>
                </a:uFill>
                <a:latin typeface="Helvetica Neue Light"/>
                <a:ea typeface="Helvetica Neue Light"/>
                <a:cs typeface="Helvetica Neue Light"/>
                <a:sym typeface="Helvetica Neue Light"/>
                <a:hlinkClick r:id="rId4">
                  <a:extLst>
                    <a:ext uri="{A12FA001-AC4F-418D-AE19-62706E023703}">
                      <ahyp:hlinkClr xmlns:ahyp="http://schemas.microsoft.com/office/drawing/2018/hyperlinkcolor" val="tx"/>
                    </a:ext>
                  </a:extLst>
                </a:hlinkClick>
              </a:rPr>
              <a:t>nicework.co.za</a:t>
            </a:r>
            <a:endParaRPr sz="700">
              <a:solidFill>
                <a:srgbClr val="FFFFFF"/>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pen-slide-03">
  <p:cSld name="Open-slide-03">
    <p:bg>
      <p:bgPr>
        <a:solidFill>
          <a:srgbClr val="135BF6"/>
        </a:solidFill>
        <a:effectLst/>
      </p:bgPr>
    </p:bg>
    <p:spTree>
      <p:nvGrpSpPr>
        <p:cNvPr id="1" name="Shape 25"/>
        <p:cNvGrpSpPr/>
        <p:nvPr/>
      </p:nvGrpSpPr>
      <p:grpSpPr>
        <a:xfrm>
          <a:off x="0" y="0"/>
          <a:ext cx="0" cy="0"/>
          <a:chOff x="0" y="0"/>
          <a:chExt cx="0" cy="0"/>
        </a:xfrm>
      </p:grpSpPr>
      <p:pic>
        <p:nvPicPr>
          <p:cNvPr id="26" name="Google Shape;26;p6" descr="Artboard 3.png"/>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27" name="Google Shape;27;p6" descr="Image"/>
          <p:cNvPicPr preferRelativeResize="0"/>
          <p:nvPr/>
        </p:nvPicPr>
        <p:blipFill rotWithShape="1">
          <a:blip r:embed="rId3">
            <a:alphaModFix/>
          </a:blip>
          <a:srcRect/>
          <a:stretch/>
        </p:blipFill>
        <p:spPr>
          <a:xfrm>
            <a:off x="7878677" y="4793768"/>
            <a:ext cx="1077560" cy="193072"/>
          </a:xfrm>
          <a:prstGeom prst="rect">
            <a:avLst/>
          </a:prstGeom>
          <a:noFill/>
          <a:ln>
            <a:noFill/>
          </a:ln>
        </p:spPr>
      </p:pic>
      <p:sp>
        <p:nvSpPr>
          <p:cNvPr id="28" name="Google Shape;28;p6"/>
          <p:cNvSpPr txBox="1"/>
          <p:nvPr/>
        </p:nvSpPr>
        <p:spPr>
          <a:xfrm>
            <a:off x="166708" y="4840740"/>
            <a:ext cx="3755400" cy="146100"/>
          </a:xfrm>
          <a:prstGeom prst="rect">
            <a:avLst/>
          </a:prstGeom>
          <a:noFill/>
          <a:ln>
            <a:noFill/>
          </a:ln>
        </p:spPr>
        <p:txBody>
          <a:bodyPr spcFirstLastPara="1" wrap="square" lIns="19050" tIns="19050" rIns="19050" bIns="19050" anchor="b" anchorCtr="0">
            <a:spAutoFit/>
          </a:bodyPr>
          <a:lstStyle/>
          <a:p>
            <a:pPr marL="0" marR="0" lvl="0" indent="0" algn="l" rtl="0">
              <a:lnSpc>
                <a:spcPct val="100000"/>
              </a:lnSpc>
              <a:spcBef>
                <a:spcPts val="0"/>
              </a:spcBef>
              <a:spcAft>
                <a:spcPts val="0"/>
              </a:spcAft>
              <a:buClr>
                <a:srgbClr val="FFFFFF"/>
              </a:buClr>
              <a:buSzPts val="800"/>
              <a:buFont typeface="Arial"/>
              <a:buNone/>
            </a:pPr>
            <a:r>
              <a:rPr lang="en" sz="700" i="0" strike="noStrike" cap="none">
                <a:solidFill>
                  <a:srgbClr val="FFFFFF"/>
                </a:solidFill>
                <a:latin typeface="Helvetica Neue Light"/>
                <a:ea typeface="Helvetica Neue Light"/>
                <a:cs typeface="Helvetica Neue Light"/>
                <a:sym typeface="Helvetica Neue Light"/>
              </a:rPr>
              <a:t> info@nicework.co.za  /  </a:t>
            </a:r>
            <a:r>
              <a:rPr lang="en" sz="700" i="0" strike="noStrike" cap="none">
                <a:solidFill>
                  <a:srgbClr val="FFFFFF"/>
                </a:solidFill>
                <a:uFill>
                  <a:noFill/>
                </a:uFill>
                <a:latin typeface="Helvetica Neue Light"/>
                <a:ea typeface="Helvetica Neue Light"/>
                <a:cs typeface="Helvetica Neue Light"/>
                <a:sym typeface="Helvetica Neue Light"/>
                <a:hlinkClick r:id="rId4">
                  <a:extLst>
                    <a:ext uri="{A12FA001-AC4F-418D-AE19-62706E023703}">
                      <ahyp:hlinkClr xmlns:ahyp="http://schemas.microsoft.com/office/drawing/2018/hyperlinkcolor" val="tx"/>
                    </a:ext>
                  </a:extLst>
                </a:hlinkClick>
              </a:rPr>
              <a:t>nicework.co.za</a:t>
            </a:r>
            <a:endParaRPr sz="700">
              <a:solidFill>
                <a:srgbClr val="FFFFFF"/>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pen-slide-04">
  <p:cSld name="Open-slide-04">
    <p:bg>
      <p:bgPr>
        <a:solidFill>
          <a:srgbClr val="138B5B"/>
        </a:solidFill>
        <a:effectLst/>
      </p:bgPr>
    </p:bg>
    <p:spTree>
      <p:nvGrpSpPr>
        <p:cNvPr id="1" name="Shape 29"/>
        <p:cNvGrpSpPr/>
        <p:nvPr/>
      </p:nvGrpSpPr>
      <p:grpSpPr>
        <a:xfrm>
          <a:off x="0" y="0"/>
          <a:ext cx="0" cy="0"/>
          <a:chOff x="0" y="0"/>
          <a:chExt cx="0" cy="0"/>
        </a:xfrm>
      </p:grpSpPr>
      <p:pic>
        <p:nvPicPr>
          <p:cNvPr id="30" name="Google Shape;30;p7" descr="Artboard 1.png"/>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31" name="Google Shape;31;p7" descr="Image"/>
          <p:cNvPicPr preferRelativeResize="0"/>
          <p:nvPr/>
        </p:nvPicPr>
        <p:blipFill rotWithShape="1">
          <a:blip r:embed="rId3">
            <a:alphaModFix/>
          </a:blip>
          <a:srcRect/>
          <a:stretch/>
        </p:blipFill>
        <p:spPr>
          <a:xfrm>
            <a:off x="7878677" y="4793768"/>
            <a:ext cx="1077560" cy="193072"/>
          </a:xfrm>
          <a:prstGeom prst="rect">
            <a:avLst/>
          </a:prstGeom>
          <a:noFill/>
          <a:ln>
            <a:noFill/>
          </a:ln>
        </p:spPr>
      </p:pic>
      <p:sp>
        <p:nvSpPr>
          <p:cNvPr id="32" name="Google Shape;32;p7"/>
          <p:cNvSpPr txBox="1"/>
          <p:nvPr/>
        </p:nvSpPr>
        <p:spPr>
          <a:xfrm>
            <a:off x="166708" y="4840740"/>
            <a:ext cx="3755400" cy="146100"/>
          </a:xfrm>
          <a:prstGeom prst="rect">
            <a:avLst/>
          </a:prstGeom>
          <a:noFill/>
          <a:ln>
            <a:noFill/>
          </a:ln>
        </p:spPr>
        <p:txBody>
          <a:bodyPr spcFirstLastPara="1" wrap="square" lIns="19050" tIns="19050" rIns="19050" bIns="19050" anchor="b" anchorCtr="0">
            <a:spAutoFit/>
          </a:bodyPr>
          <a:lstStyle/>
          <a:p>
            <a:pPr marL="0" marR="0" lvl="0" indent="0" algn="l" rtl="0">
              <a:lnSpc>
                <a:spcPct val="100000"/>
              </a:lnSpc>
              <a:spcBef>
                <a:spcPts val="0"/>
              </a:spcBef>
              <a:spcAft>
                <a:spcPts val="0"/>
              </a:spcAft>
              <a:buClr>
                <a:srgbClr val="FFFFFF"/>
              </a:buClr>
              <a:buSzPts val="800"/>
              <a:buFont typeface="Arial"/>
              <a:buNone/>
            </a:pPr>
            <a:r>
              <a:rPr lang="en" sz="700" i="0" strike="noStrike" cap="none">
                <a:solidFill>
                  <a:srgbClr val="FFFFFF"/>
                </a:solidFill>
                <a:latin typeface="Helvetica Neue Light"/>
                <a:ea typeface="Helvetica Neue Light"/>
                <a:cs typeface="Helvetica Neue Light"/>
                <a:sym typeface="Helvetica Neue Light"/>
              </a:rPr>
              <a:t> info@nicework.co.za  /  </a:t>
            </a:r>
            <a:r>
              <a:rPr lang="en" sz="700" i="0" strike="noStrike" cap="none">
                <a:solidFill>
                  <a:srgbClr val="FFFFFF"/>
                </a:solidFill>
                <a:uFill>
                  <a:noFill/>
                </a:uFill>
                <a:latin typeface="Helvetica Neue Light"/>
                <a:ea typeface="Helvetica Neue Light"/>
                <a:cs typeface="Helvetica Neue Light"/>
                <a:sym typeface="Helvetica Neue Light"/>
                <a:hlinkClick r:id="rId4">
                  <a:extLst>
                    <a:ext uri="{A12FA001-AC4F-418D-AE19-62706E023703}">
                      <ahyp:hlinkClr xmlns:ahyp="http://schemas.microsoft.com/office/drawing/2018/hyperlinkcolor" val="tx"/>
                    </a:ext>
                  </a:extLst>
                </a:hlinkClick>
              </a:rPr>
              <a:t>nicework.co.za</a:t>
            </a:r>
            <a:endParaRPr sz="700">
              <a:solidFill>
                <a:srgbClr val="FFFFFF"/>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TC">
  <p:cSld name="Index Wht">
    <p:bg>
      <p:bgPr>
        <a:solidFill>
          <a:srgbClr val="2A2A2A"/>
        </a:solidFill>
        <a:effectLst/>
      </p:bgPr>
    </p:bg>
    <p:spTree>
      <p:nvGrpSpPr>
        <p:cNvPr id="1" name="Shape 33"/>
        <p:cNvGrpSpPr/>
        <p:nvPr/>
      </p:nvGrpSpPr>
      <p:grpSpPr>
        <a:xfrm>
          <a:off x="0" y="0"/>
          <a:ext cx="0" cy="0"/>
          <a:chOff x="0" y="0"/>
          <a:chExt cx="0" cy="0"/>
        </a:xfrm>
      </p:grpSpPr>
      <p:pic>
        <p:nvPicPr>
          <p:cNvPr id="34" name="Google Shape;34;p8"/>
          <p:cNvPicPr preferRelativeResize="0"/>
          <p:nvPr/>
        </p:nvPicPr>
        <p:blipFill>
          <a:blip r:embed="rId2">
            <a:alphaModFix/>
          </a:blip>
          <a:stretch>
            <a:fillRect/>
          </a:stretch>
        </p:blipFill>
        <p:spPr>
          <a:xfrm>
            <a:off x="3048000" y="1320965"/>
            <a:ext cx="3048000" cy="250158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ictory condition 01">
  <p:cSld name="Victory condition 01">
    <p:spTree>
      <p:nvGrpSpPr>
        <p:cNvPr id="1" name="Shape 35"/>
        <p:cNvGrpSpPr/>
        <p:nvPr/>
      </p:nvGrpSpPr>
      <p:grpSpPr>
        <a:xfrm>
          <a:off x="0" y="0"/>
          <a:ext cx="0" cy="0"/>
          <a:chOff x="0" y="0"/>
          <a:chExt cx="0" cy="0"/>
        </a:xfrm>
      </p:grpSpPr>
      <p:pic>
        <p:nvPicPr>
          <p:cNvPr id="36" name="Google Shape;36;p9" descr="Artboard 20 copy 2.png"/>
          <p:cNvPicPr preferRelativeResize="0"/>
          <p:nvPr/>
        </p:nvPicPr>
        <p:blipFill rotWithShape="1">
          <a:blip r:embed="rId2">
            <a:alphaModFix/>
          </a:blip>
          <a:srcRect r="2657" b="2657"/>
          <a:stretch/>
        </p:blipFill>
        <p:spPr>
          <a:xfrm>
            <a:off x="-29839" y="-19182"/>
            <a:ext cx="9203679" cy="5181863"/>
          </a:xfrm>
          <a:prstGeom prst="rect">
            <a:avLst/>
          </a:prstGeom>
          <a:noFill/>
          <a:ln>
            <a:noFill/>
          </a:ln>
        </p:spPr>
      </p:pic>
      <p:sp>
        <p:nvSpPr>
          <p:cNvPr id="37" name="Google Shape;37;p9"/>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ictory condition 02">
  <p:cSld name="Victory condition 02">
    <p:spTree>
      <p:nvGrpSpPr>
        <p:cNvPr id="1" name="Shape 38"/>
        <p:cNvGrpSpPr/>
        <p:nvPr/>
      </p:nvGrpSpPr>
      <p:grpSpPr>
        <a:xfrm>
          <a:off x="0" y="0"/>
          <a:ext cx="0" cy="0"/>
          <a:chOff x="0" y="0"/>
          <a:chExt cx="0" cy="0"/>
        </a:xfrm>
      </p:grpSpPr>
      <p:pic>
        <p:nvPicPr>
          <p:cNvPr id="39" name="Google Shape;39;p10" descr="Artboard 19.png"/>
          <p:cNvPicPr preferRelativeResize="0"/>
          <p:nvPr/>
        </p:nvPicPr>
        <p:blipFill rotWithShape="1">
          <a:blip r:embed="rId2">
            <a:alphaModFix/>
          </a:blip>
          <a:srcRect l="1907" t="2667" r="759"/>
          <a:stretch/>
        </p:blipFill>
        <p:spPr>
          <a:xfrm>
            <a:off x="-31296" y="-20002"/>
            <a:ext cx="9206593" cy="5178741"/>
          </a:xfrm>
          <a:prstGeom prst="rect">
            <a:avLst/>
          </a:prstGeom>
          <a:noFill/>
          <a:ln>
            <a:noFill/>
          </a:ln>
        </p:spPr>
      </p:pic>
      <p:sp>
        <p:nvSpPr>
          <p:cNvPr id="40" name="Google Shape;40;p10"/>
          <p:cNvSpPr txBox="1">
            <a:spLocks noGrp="1"/>
          </p:cNvSpPr>
          <p:nvPr>
            <p:ph type="sldNum" idx="12"/>
          </p:nvPr>
        </p:nvSpPr>
        <p:spPr>
          <a:xfrm>
            <a:off x="4484637" y="4905375"/>
            <a:ext cx="169964" cy="172897"/>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900"/>
              <a:buFont typeface="Helvetica Neue Light"/>
              <a:buNone/>
              <a:defRPr sz="9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
              <a:t>‹#›</a:t>
            </a:fld>
            <a:endParaRPr sz="500">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 id="2147483661" r:id="rId13"/>
    <p:sldLayoutId id="2147483662" r:id="rId14"/>
    <p:sldLayoutId id="2147483663" r:id="rId15"/>
    <p:sldLayoutId id="2147483664" r:id="rId16"/>
    <p:sldLayoutId id="2147483665" r:id="rId17"/>
    <p:sldLayoutId id="2147483668" r:id="rId18"/>
    <p:sldLayoutId id="2147483669" r:id="rId19"/>
    <p:sldLayoutId id="2147483671" r:id="rId20"/>
    <p:sldLayoutId id="2147483672" r:id="rId21"/>
    <p:sldLayoutId id="2147483673" r:id="rId22"/>
    <p:sldLayoutId id="2147483674" r:id="rId23"/>
    <p:sldLayoutId id="2147483675" r:id="rId24"/>
    <p:sldLayoutId id="2147483715" r:id="rId25"/>
    <p:sldLayoutId id="2147483716" r:id="rId2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1.xml"/><Relationship Id="rId1" Type="http://schemas.openxmlformats.org/officeDocument/2006/relationships/slideLayout" Target="../slideLayouts/slideLayout26.xml"/><Relationship Id="rId4" Type="http://schemas.openxmlformats.org/officeDocument/2006/relationships/image" Target="../media/image38.jpg"/></Relationships>
</file>

<file path=ppt/slides/_rels/slide12.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9.jpg"/><Relationship Id="rId7" Type="http://schemas.openxmlformats.org/officeDocument/2006/relationships/image" Target="../media/image43.jpg"/><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 Id="rId9" Type="http://schemas.openxmlformats.org/officeDocument/2006/relationships/image" Target="../media/image45.jpg"/></Relationships>
</file>

<file path=ppt/slides/_rels/slide1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4.xml"/><Relationship Id="rId1" Type="http://schemas.openxmlformats.org/officeDocument/2006/relationships/slideLayout" Target="../slideLayouts/slideLayout26.xml"/><Relationship Id="rId5" Type="http://schemas.openxmlformats.org/officeDocument/2006/relationships/image" Target="../media/image49.jpg"/><Relationship Id="rId4" Type="http://schemas.openxmlformats.org/officeDocument/2006/relationships/image" Target="../media/image48.jpg"/></Relationships>
</file>

<file path=ppt/slides/_rels/slide15.xml.rels><?xml version="1.0" encoding="UTF-8" standalone="yes"?>
<Relationships xmlns="http://schemas.openxmlformats.org/package/2006/relationships"><Relationship Id="rId3" Type="http://schemas.openxmlformats.org/officeDocument/2006/relationships/image" Target="../media/image50.jpg"/><Relationship Id="rId7" Type="http://schemas.openxmlformats.org/officeDocument/2006/relationships/image" Target="../media/image54.jpg"/><Relationship Id="rId2" Type="http://schemas.openxmlformats.org/officeDocument/2006/relationships/notesSlide" Target="../notesSlides/notesSlide15.xml"/><Relationship Id="rId1" Type="http://schemas.openxmlformats.org/officeDocument/2006/relationships/slideLayout" Target="../slideLayouts/slideLayout26.xml"/><Relationship Id="rId6" Type="http://schemas.openxmlformats.org/officeDocument/2006/relationships/image" Target="../media/image53.jpg"/><Relationship Id="rId5" Type="http://schemas.openxmlformats.org/officeDocument/2006/relationships/image" Target="../media/image52.jpg"/><Relationship Id="rId4" Type="http://schemas.openxmlformats.org/officeDocument/2006/relationships/image" Target="../media/image51.jpg"/></Relationships>
</file>

<file path=ppt/slides/_rels/slide16.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1049FF"/>
        </a:solidFill>
        <a:effectLst/>
      </p:bgPr>
    </p:bg>
    <p:spTree>
      <p:nvGrpSpPr>
        <p:cNvPr id="1" name="Shape 287"/>
        <p:cNvGrpSpPr/>
        <p:nvPr/>
      </p:nvGrpSpPr>
      <p:grpSpPr>
        <a:xfrm>
          <a:off x="0" y="0"/>
          <a:ext cx="0" cy="0"/>
          <a:chOff x="0" y="0"/>
          <a:chExt cx="0" cy="0"/>
        </a:xfrm>
      </p:grpSpPr>
      <p:sp>
        <p:nvSpPr>
          <p:cNvPr id="288" name="Google Shape;288;p69"/>
          <p:cNvSpPr txBox="1">
            <a:spLocks noGrp="1"/>
          </p:cNvSpPr>
          <p:nvPr>
            <p:ph type="body" idx="1"/>
          </p:nvPr>
        </p:nvSpPr>
        <p:spPr>
          <a:xfrm>
            <a:off x="220251" y="1940986"/>
            <a:ext cx="5622300" cy="1020365"/>
          </a:xfrm>
          <a:prstGeom prst="rect">
            <a:avLst/>
          </a:prstGeom>
          <a:noFill/>
          <a:ln>
            <a:noFill/>
          </a:ln>
        </p:spPr>
        <p:txBody>
          <a:bodyPr spcFirstLastPara="1" wrap="square" lIns="19050" tIns="19050" rIns="19050" bIns="19050" anchor="t" anchorCtr="0">
            <a:noAutofit/>
          </a:bodyPr>
          <a:lstStyle/>
          <a:p>
            <a:pPr marL="0" lvl="0" indent="0" algn="l" rtl="0">
              <a:spcBef>
                <a:spcPts val="0"/>
              </a:spcBef>
              <a:spcAft>
                <a:spcPts val="0"/>
              </a:spcAft>
              <a:buClr>
                <a:srgbClr val="FFFFFF"/>
              </a:buClr>
              <a:buSzPts val="5300"/>
              <a:buFont typeface="Arial"/>
              <a:buNone/>
            </a:pPr>
            <a:r>
              <a:rPr lang="en-US" sz="4800" dirty="0" err="1">
                <a:solidFill>
                  <a:srgbClr val="FFFFFF"/>
                </a:solidFill>
                <a:latin typeface="Inter ExtraBold"/>
                <a:ea typeface="Inter ExtraBold"/>
                <a:cs typeface="Inter ExtraBold"/>
                <a:sym typeface="Inter ExtraBold"/>
              </a:rPr>
              <a:t>Procera</a:t>
            </a:r>
            <a:r>
              <a:rPr lang="en-US" sz="4800" dirty="0">
                <a:solidFill>
                  <a:srgbClr val="FFFFFF"/>
                </a:solidFill>
                <a:latin typeface="Inter ExtraBold"/>
                <a:ea typeface="Inter ExtraBold"/>
                <a:cs typeface="Inter ExtraBold"/>
                <a:sym typeface="Inter ExtraBold"/>
              </a:rPr>
              <a:t> Brand Guide Summary</a:t>
            </a:r>
            <a:endParaRPr sz="200" dirty="0">
              <a:latin typeface="Inter Light"/>
              <a:ea typeface="Inter Light"/>
              <a:cs typeface="Inter Light"/>
              <a:sym typeface="Inter Light"/>
            </a:endParaRPr>
          </a:p>
          <a:p>
            <a:pPr marL="0" lvl="0" indent="0" algn="l" rtl="0">
              <a:spcBef>
                <a:spcPts val="0"/>
              </a:spcBef>
              <a:spcAft>
                <a:spcPts val="0"/>
              </a:spcAft>
              <a:buClr>
                <a:srgbClr val="FFFFFF"/>
              </a:buClr>
              <a:buSzPts val="1500"/>
              <a:buFont typeface="Arial"/>
              <a:buNone/>
            </a:pPr>
            <a:endParaRPr sz="1300" dirty="0">
              <a:solidFill>
                <a:srgbClr val="FFFFFF"/>
              </a:solidFill>
              <a:latin typeface="Inter Light"/>
              <a:ea typeface="Inter Light"/>
              <a:cs typeface="Inter Light"/>
              <a:sym typeface="Inter Light"/>
            </a:endParaRPr>
          </a:p>
          <a:p>
            <a:pPr marL="0" lvl="0" indent="0" algn="l" rtl="0">
              <a:spcBef>
                <a:spcPts val="0"/>
              </a:spcBef>
              <a:spcAft>
                <a:spcPts val="0"/>
              </a:spcAft>
              <a:buClr>
                <a:srgbClr val="FFFFFF"/>
              </a:buClr>
              <a:buSzPts val="1500"/>
              <a:buFont typeface="Arial"/>
              <a:buNone/>
            </a:pPr>
            <a:r>
              <a:rPr lang="en" sz="1300" dirty="0">
                <a:solidFill>
                  <a:srgbClr val="FFFFFF"/>
                </a:solidFill>
                <a:latin typeface="Inter Light"/>
                <a:ea typeface="Inter Light"/>
                <a:cs typeface="Inter Light"/>
                <a:sym typeface="Inter Light"/>
              </a:rPr>
              <a:t>2023</a:t>
            </a:r>
            <a:endParaRPr sz="300" dirty="0">
              <a:latin typeface="Inter Light"/>
              <a:ea typeface="Inter Light"/>
              <a:cs typeface="Inter Light"/>
              <a:sym typeface="Inter Light"/>
            </a:endParaRPr>
          </a:p>
        </p:txBody>
      </p:sp>
      <p:pic>
        <p:nvPicPr>
          <p:cNvPr id="5" name="Picture 4">
            <a:extLst>
              <a:ext uri="{FF2B5EF4-FFF2-40B4-BE49-F238E27FC236}">
                <a16:creationId xmlns:a16="http://schemas.microsoft.com/office/drawing/2014/main" id="{60B69194-F91A-E805-0D56-1A3259F7EA67}"/>
              </a:ext>
            </a:extLst>
          </p:cNvPr>
          <p:cNvPicPr>
            <a:picLocks noChangeAspect="1"/>
          </p:cNvPicPr>
          <p:nvPr/>
        </p:nvPicPr>
        <p:blipFill rotWithShape="1">
          <a:blip r:embed="rId3"/>
          <a:srcRect l="12577"/>
          <a:stretch/>
        </p:blipFill>
        <p:spPr>
          <a:xfrm flipH="1">
            <a:off x="3185327" y="219983"/>
            <a:ext cx="5958673" cy="492351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9140294" cy="514349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925366" y="1500248"/>
            <a:ext cx="2613922" cy="917306"/>
          </a:xfrm>
          <a:prstGeom prst="rect">
            <a:avLst/>
          </a:prstGeom>
        </p:spPr>
      </p:pic>
      <p:pic>
        <p:nvPicPr>
          <p:cNvPr id="3" name="object 3"/>
          <p:cNvPicPr/>
          <p:nvPr/>
        </p:nvPicPr>
        <p:blipFill>
          <a:blip r:embed="rId4" cstate="print"/>
          <a:stretch>
            <a:fillRect/>
          </a:stretch>
        </p:blipFill>
        <p:spPr>
          <a:xfrm>
            <a:off x="3820715" y="1548024"/>
            <a:ext cx="438833" cy="855196"/>
          </a:xfrm>
          <a:prstGeom prst="rect">
            <a:avLst/>
          </a:prstGeom>
        </p:spPr>
      </p:pic>
      <p:sp>
        <p:nvSpPr>
          <p:cNvPr id="4" name="object 4"/>
          <p:cNvSpPr/>
          <p:nvPr/>
        </p:nvSpPr>
        <p:spPr>
          <a:xfrm>
            <a:off x="920596" y="2685101"/>
            <a:ext cx="6477635" cy="0"/>
          </a:xfrm>
          <a:custGeom>
            <a:avLst/>
            <a:gdLst/>
            <a:ahLst/>
            <a:cxnLst/>
            <a:rect l="l" t="t" r="r" b="b"/>
            <a:pathLst>
              <a:path w="6477634">
                <a:moveTo>
                  <a:pt x="0" y="0"/>
                </a:moveTo>
                <a:lnTo>
                  <a:pt x="6477564" y="0"/>
                </a:lnTo>
              </a:path>
            </a:pathLst>
          </a:custGeom>
          <a:ln w="3175">
            <a:solidFill>
              <a:srgbClr val="130A85"/>
            </a:solidFill>
          </a:ln>
        </p:spPr>
        <p:txBody>
          <a:bodyPr wrap="square" lIns="0" tIns="0" rIns="0" bIns="0" rtlCol="0"/>
          <a:lstStyle/>
          <a:p>
            <a:endParaRPr/>
          </a:p>
        </p:txBody>
      </p:sp>
      <p:sp>
        <p:nvSpPr>
          <p:cNvPr id="5" name="object 5"/>
          <p:cNvSpPr/>
          <p:nvPr/>
        </p:nvSpPr>
        <p:spPr>
          <a:xfrm>
            <a:off x="920596" y="3057756"/>
            <a:ext cx="6477635" cy="0"/>
          </a:xfrm>
          <a:custGeom>
            <a:avLst/>
            <a:gdLst/>
            <a:ahLst/>
            <a:cxnLst/>
            <a:rect l="l" t="t" r="r" b="b"/>
            <a:pathLst>
              <a:path w="6477634">
                <a:moveTo>
                  <a:pt x="0" y="0"/>
                </a:moveTo>
                <a:lnTo>
                  <a:pt x="6477564" y="0"/>
                </a:lnTo>
              </a:path>
            </a:pathLst>
          </a:custGeom>
          <a:ln w="3175">
            <a:solidFill>
              <a:srgbClr val="130A85"/>
            </a:solidFill>
          </a:ln>
        </p:spPr>
        <p:txBody>
          <a:bodyPr wrap="square" lIns="0" tIns="0" rIns="0" bIns="0" rtlCol="0"/>
          <a:lstStyle/>
          <a:p>
            <a:endParaRPr/>
          </a:p>
        </p:txBody>
      </p:sp>
      <p:sp>
        <p:nvSpPr>
          <p:cNvPr id="6" name="object 6"/>
          <p:cNvSpPr/>
          <p:nvPr/>
        </p:nvSpPr>
        <p:spPr>
          <a:xfrm>
            <a:off x="5976721" y="3382636"/>
            <a:ext cx="1436370" cy="0"/>
          </a:xfrm>
          <a:custGeom>
            <a:avLst/>
            <a:gdLst/>
            <a:ahLst/>
            <a:cxnLst/>
            <a:rect l="l" t="t" r="r" b="b"/>
            <a:pathLst>
              <a:path w="1436370">
                <a:moveTo>
                  <a:pt x="0" y="0"/>
                </a:moveTo>
                <a:lnTo>
                  <a:pt x="1435748" y="0"/>
                </a:lnTo>
              </a:path>
            </a:pathLst>
          </a:custGeom>
          <a:ln w="4777">
            <a:solidFill>
              <a:srgbClr val="000000"/>
            </a:solidFill>
          </a:ln>
        </p:spPr>
        <p:txBody>
          <a:bodyPr wrap="square" lIns="0" tIns="0" rIns="0" bIns="0" rtlCol="0"/>
          <a:lstStyle/>
          <a:p>
            <a:endParaRPr/>
          </a:p>
        </p:txBody>
      </p:sp>
      <p:sp>
        <p:nvSpPr>
          <p:cNvPr id="7" name="object 7"/>
          <p:cNvSpPr/>
          <p:nvPr/>
        </p:nvSpPr>
        <p:spPr>
          <a:xfrm>
            <a:off x="4269086" y="3382636"/>
            <a:ext cx="1450340" cy="0"/>
          </a:xfrm>
          <a:custGeom>
            <a:avLst/>
            <a:gdLst/>
            <a:ahLst/>
            <a:cxnLst/>
            <a:rect l="l" t="t" r="r" b="b"/>
            <a:pathLst>
              <a:path w="1450339">
                <a:moveTo>
                  <a:pt x="0" y="0"/>
                </a:moveTo>
                <a:lnTo>
                  <a:pt x="1450058" y="0"/>
                </a:lnTo>
              </a:path>
            </a:pathLst>
          </a:custGeom>
          <a:ln w="3175">
            <a:solidFill>
              <a:srgbClr val="130A85"/>
            </a:solidFill>
          </a:ln>
        </p:spPr>
        <p:txBody>
          <a:bodyPr wrap="square" lIns="0" tIns="0" rIns="0" bIns="0" rtlCol="0"/>
          <a:lstStyle/>
          <a:p>
            <a:endParaRPr/>
          </a:p>
        </p:txBody>
      </p:sp>
      <p:sp>
        <p:nvSpPr>
          <p:cNvPr id="8" name="object 8"/>
          <p:cNvSpPr/>
          <p:nvPr/>
        </p:nvSpPr>
        <p:spPr>
          <a:xfrm>
            <a:off x="2599611" y="3382636"/>
            <a:ext cx="1450340" cy="0"/>
          </a:xfrm>
          <a:custGeom>
            <a:avLst/>
            <a:gdLst/>
            <a:ahLst/>
            <a:cxnLst/>
            <a:rect l="l" t="t" r="r" b="b"/>
            <a:pathLst>
              <a:path w="1450339">
                <a:moveTo>
                  <a:pt x="0" y="0"/>
                </a:moveTo>
                <a:lnTo>
                  <a:pt x="1450058" y="0"/>
                </a:lnTo>
              </a:path>
            </a:pathLst>
          </a:custGeom>
          <a:ln w="3175">
            <a:solidFill>
              <a:srgbClr val="130A85"/>
            </a:solidFill>
          </a:ln>
        </p:spPr>
        <p:txBody>
          <a:bodyPr wrap="square" lIns="0" tIns="0" rIns="0" bIns="0" rtlCol="0"/>
          <a:lstStyle/>
          <a:p>
            <a:endParaRPr/>
          </a:p>
        </p:txBody>
      </p:sp>
      <p:sp>
        <p:nvSpPr>
          <p:cNvPr id="9" name="object 9"/>
          <p:cNvSpPr/>
          <p:nvPr/>
        </p:nvSpPr>
        <p:spPr>
          <a:xfrm>
            <a:off x="925366" y="3382636"/>
            <a:ext cx="1436370" cy="0"/>
          </a:xfrm>
          <a:custGeom>
            <a:avLst/>
            <a:gdLst/>
            <a:ahLst/>
            <a:cxnLst/>
            <a:rect l="l" t="t" r="r" b="b"/>
            <a:pathLst>
              <a:path w="1436370">
                <a:moveTo>
                  <a:pt x="0" y="0"/>
                </a:moveTo>
                <a:lnTo>
                  <a:pt x="1435748" y="0"/>
                </a:lnTo>
              </a:path>
            </a:pathLst>
          </a:custGeom>
          <a:ln w="3175">
            <a:solidFill>
              <a:srgbClr val="130A85"/>
            </a:solidFill>
          </a:ln>
        </p:spPr>
        <p:txBody>
          <a:bodyPr wrap="square" lIns="0" tIns="0" rIns="0" bIns="0" rtlCol="0"/>
          <a:lstStyle/>
          <a:p>
            <a:endParaRPr/>
          </a:p>
        </p:txBody>
      </p:sp>
      <p:sp>
        <p:nvSpPr>
          <p:cNvPr id="10" name="object 10"/>
          <p:cNvSpPr txBox="1"/>
          <p:nvPr/>
        </p:nvSpPr>
        <p:spPr>
          <a:xfrm>
            <a:off x="879366" y="1011377"/>
            <a:ext cx="2688590" cy="270510"/>
          </a:xfrm>
          <a:prstGeom prst="rect">
            <a:avLst/>
          </a:prstGeom>
        </p:spPr>
        <p:txBody>
          <a:bodyPr vert="horz" wrap="square" lIns="0" tIns="13335" rIns="0" bIns="0" rtlCol="0">
            <a:spAutoFit/>
          </a:bodyPr>
          <a:lstStyle/>
          <a:p>
            <a:pPr marL="12700">
              <a:lnSpc>
                <a:spcPct val="100000"/>
              </a:lnSpc>
              <a:spcBef>
                <a:spcPts val="105"/>
              </a:spcBef>
            </a:pPr>
            <a:r>
              <a:rPr sz="1600" spc="120" dirty="0">
                <a:solidFill>
                  <a:srgbClr val="0503E9"/>
                </a:solidFill>
                <a:latin typeface="Arial"/>
                <a:cs typeface="Arial"/>
              </a:rPr>
              <a:t>TheProcera</a:t>
            </a:r>
            <a:r>
              <a:rPr sz="1600" spc="-60" dirty="0">
                <a:solidFill>
                  <a:srgbClr val="0503E9"/>
                </a:solidFill>
                <a:latin typeface="Arial"/>
                <a:cs typeface="Arial"/>
              </a:rPr>
              <a:t> </a:t>
            </a:r>
            <a:r>
              <a:rPr sz="1600" spc="165" dirty="0">
                <a:solidFill>
                  <a:srgbClr val="0503E9"/>
                </a:solidFill>
                <a:latin typeface="Arial"/>
                <a:cs typeface="Arial"/>
              </a:rPr>
              <a:t>font</a:t>
            </a:r>
            <a:r>
              <a:rPr sz="1600" spc="-100" dirty="0">
                <a:solidFill>
                  <a:srgbClr val="0503E9"/>
                </a:solidFill>
                <a:latin typeface="Arial"/>
                <a:cs typeface="Arial"/>
              </a:rPr>
              <a:t> </a:t>
            </a:r>
            <a:r>
              <a:rPr sz="1600" spc="135" dirty="0">
                <a:solidFill>
                  <a:srgbClr val="0503E9"/>
                </a:solidFill>
                <a:latin typeface="Arial"/>
                <a:cs typeface="Arial"/>
              </a:rPr>
              <a:t>family</a:t>
            </a:r>
            <a:r>
              <a:rPr sz="1600" spc="-90" dirty="0">
                <a:solidFill>
                  <a:srgbClr val="0503E9"/>
                </a:solidFill>
                <a:latin typeface="Arial"/>
                <a:cs typeface="Arial"/>
              </a:rPr>
              <a:t> </a:t>
            </a:r>
            <a:r>
              <a:rPr sz="1600" spc="75" dirty="0">
                <a:solidFill>
                  <a:srgbClr val="0503E9"/>
                </a:solidFill>
                <a:latin typeface="Arial"/>
                <a:cs typeface="Arial"/>
              </a:rPr>
              <a:t>is:</a:t>
            </a:r>
            <a:endParaRPr sz="1600">
              <a:latin typeface="Arial"/>
              <a:cs typeface="Arial"/>
            </a:endParaRPr>
          </a:p>
        </p:txBody>
      </p:sp>
      <p:sp>
        <p:nvSpPr>
          <p:cNvPr id="11" name="object 11"/>
          <p:cNvSpPr txBox="1"/>
          <p:nvPr/>
        </p:nvSpPr>
        <p:spPr>
          <a:xfrm>
            <a:off x="3472303" y="998636"/>
            <a:ext cx="1091565" cy="1065530"/>
          </a:xfrm>
          <a:prstGeom prst="rect">
            <a:avLst/>
          </a:prstGeom>
        </p:spPr>
        <p:txBody>
          <a:bodyPr vert="horz" wrap="square" lIns="0" tIns="15240" rIns="0" bIns="0" rtlCol="0">
            <a:spAutoFit/>
          </a:bodyPr>
          <a:lstStyle/>
          <a:p>
            <a:pPr marL="38100">
              <a:lnSpc>
                <a:spcPct val="100000"/>
              </a:lnSpc>
              <a:spcBef>
                <a:spcPts val="120"/>
              </a:spcBef>
              <a:tabLst>
                <a:tab pos="850900" algn="l"/>
              </a:tabLst>
            </a:pPr>
            <a:r>
              <a:rPr sz="5700" spc="-2200" dirty="0">
                <a:solidFill>
                  <a:srgbClr val="0503E9"/>
                </a:solidFill>
                <a:latin typeface="Arial"/>
                <a:cs typeface="Arial"/>
              </a:rPr>
              <a:t>•</a:t>
            </a:r>
            <a:r>
              <a:rPr sz="10200" spc="-585" baseline="-33088" dirty="0">
                <a:solidFill>
                  <a:srgbClr val="0503E9"/>
                </a:solidFill>
                <a:latin typeface="Times New Roman"/>
                <a:cs typeface="Times New Roman"/>
              </a:rPr>
              <a:t>I</a:t>
            </a:r>
            <a:r>
              <a:rPr sz="10200" baseline="-33088" dirty="0">
                <a:solidFill>
                  <a:srgbClr val="0503E9"/>
                </a:solidFill>
                <a:latin typeface="Times New Roman"/>
                <a:cs typeface="Times New Roman"/>
              </a:rPr>
              <a:t>	</a:t>
            </a:r>
            <a:r>
              <a:rPr sz="10200" spc="-1110" baseline="-13888" dirty="0">
                <a:solidFill>
                  <a:srgbClr val="0503E9"/>
                </a:solidFill>
                <a:latin typeface="Times New Roman"/>
                <a:cs typeface="Times New Roman"/>
              </a:rPr>
              <a:t>I</a:t>
            </a:r>
            <a:endParaRPr sz="10200" baseline="-13888">
              <a:latin typeface="Times New Roman"/>
              <a:cs typeface="Times New Roman"/>
            </a:endParaRPr>
          </a:p>
        </p:txBody>
      </p:sp>
      <p:sp>
        <p:nvSpPr>
          <p:cNvPr id="12" name="object 12"/>
          <p:cNvSpPr txBox="1"/>
          <p:nvPr/>
        </p:nvSpPr>
        <p:spPr>
          <a:xfrm>
            <a:off x="3669930" y="1649987"/>
            <a:ext cx="239395" cy="1126490"/>
          </a:xfrm>
          <a:prstGeom prst="rect">
            <a:avLst/>
          </a:prstGeom>
        </p:spPr>
        <p:txBody>
          <a:bodyPr vert="horz" wrap="square" lIns="0" tIns="15240" rIns="0" bIns="0" rtlCol="0">
            <a:spAutoFit/>
          </a:bodyPr>
          <a:lstStyle/>
          <a:p>
            <a:pPr marL="12700">
              <a:lnSpc>
                <a:spcPct val="100000"/>
              </a:lnSpc>
              <a:spcBef>
                <a:spcPts val="120"/>
              </a:spcBef>
            </a:pPr>
            <a:r>
              <a:rPr sz="7200" spc="-720" dirty="0">
                <a:solidFill>
                  <a:srgbClr val="0503E9"/>
                </a:solidFill>
                <a:latin typeface="Arial"/>
                <a:cs typeface="Arial"/>
              </a:rPr>
              <a:t>-</a:t>
            </a:r>
            <a:endParaRPr sz="7200">
              <a:latin typeface="Arial"/>
              <a:cs typeface="Arial"/>
            </a:endParaRPr>
          </a:p>
        </p:txBody>
      </p:sp>
      <p:sp>
        <p:nvSpPr>
          <p:cNvPr id="13" name="object 13"/>
          <p:cNvSpPr txBox="1"/>
          <p:nvPr/>
        </p:nvSpPr>
        <p:spPr>
          <a:xfrm>
            <a:off x="884358" y="2721770"/>
            <a:ext cx="6570980" cy="270510"/>
          </a:xfrm>
          <a:prstGeom prst="rect">
            <a:avLst/>
          </a:prstGeom>
        </p:spPr>
        <p:txBody>
          <a:bodyPr vert="horz" wrap="square" lIns="0" tIns="13335" rIns="0" bIns="0" rtlCol="0">
            <a:spAutoFit/>
          </a:bodyPr>
          <a:lstStyle/>
          <a:p>
            <a:pPr marL="12700">
              <a:lnSpc>
                <a:spcPct val="100000"/>
              </a:lnSpc>
              <a:spcBef>
                <a:spcPts val="105"/>
              </a:spcBef>
            </a:pPr>
            <a:r>
              <a:rPr sz="1600" spc="45" dirty="0">
                <a:solidFill>
                  <a:srgbClr val="0503E9"/>
                </a:solidFill>
                <a:latin typeface="Arial"/>
                <a:cs typeface="Arial"/>
              </a:rPr>
              <a:t>AaBbCcDdEeFfGgHhliJjKkLIMmNnOoPpQqRrSsTtUuVvWwXxYyZz</a:t>
            </a:r>
            <a:endParaRPr sz="1600">
              <a:latin typeface="Arial"/>
              <a:cs typeface="Arial"/>
            </a:endParaRPr>
          </a:p>
        </p:txBody>
      </p:sp>
      <p:sp>
        <p:nvSpPr>
          <p:cNvPr id="14" name="object 14"/>
          <p:cNvSpPr txBox="1"/>
          <p:nvPr/>
        </p:nvSpPr>
        <p:spPr>
          <a:xfrm>
            <a:off x="908316" y="3207496"/>
            <a:ext cx="1379220" cy="320040"/>
          </a:xfrm>
          <a:prstGeom prst="rect">
            <a:avLst/>
          </a:prstGeom>
        </p:spPr>
        <p:txBody>
          <a:bodyPr vert="horz" wrap="square" lIns="0" tIns="12700" rIns="0" bIns="0" rtlCol="0">
            <a:spAutoFit/>
          </a:bodyPr>
          <a:lstStyle/>
          <a:p>
            <a:pPr marL="12700">
              <a:lnSpc>
                <a:spcPct val="100000"/>
              </a:lnSpc>
              <a:spcBef>
                <a:spcPts val="100"/>
              </a:spcBef>
            </a:pPr>
            <a:r>
              <a:rPr sz="900" b="1" spc="10" dirty="0">
                <a:solidFill>
                  <a:srgbClr val="0503E9"/>
                </a:solidFill>
                <a:latin typeface="Times New Roman"/>
                <a:cs typeface="Times New Roman"/>
              </a:rPr>
              <a:t>Outfit</a:t>
            </a:r>
            <a:r>
              <a:rPr sz="900" b="1" spc="35" dirty="0">
                <a:solidFill>
                  <a:srgbClr val="0503E9"/>
                </a:solidFill>
                <a:latin typeface="Times New Roman"/>
                <a:cs typeface="Times New Roman"/>
              </a:rPr>
              <a:t> </a:t>
            </a:r>
            <a:r>
              <a:rPr sz="900" b="1" spc="-20" dirty="0">
                <a:solidFill>
                  <a:srgbClr val="0503E9"/>
                </a:solidFill>
                <a:latin typeface="Times New Roman"/>
                <a:cs typeface="Times New Roman"/>
              </a:rPr>
              <a:t>Bold</a:t>
            </a:r>
            <a:endParaRPr sz="900">
              <a:latin typeface="Times New Roman"/>
              <a:cs typeface="Times New Roman"/>
            </a:endParaRPr>
          </a:p>
          <a:p>
            <a:pPr marL="15240">
              <a:lnSpc>
                <a:spcPct val="100000"/>
              </a:lnSpc>
              <a:spcBef>
                <a:spcPts val="640"/>
              </a:spcBef>
            </a:pPr>
            <a:r>
              <a:rPr sz="500" spc="30" dirty="0">
                <a:solidFill>
                  <a:srgbClr val="2A26D4"/>
                </a:solidFill>
                <a:latin typeface="Times New Roman"/>
                <a:cs typeface="Times New Roman"/>
              </a:rPr>
              <a:t>Lonm......</a:t>
            </a:r>
            <a:r>
              <a:rPr sz="450" spc="30" dirty="0">
                <a:solidFill>
                  <a:srgbClr val="2A26D4"/>
                </a:solidFill>
                <a:latin typeface="Times New Roman"/>
                <a:cs typeface="Times New Roman"/>
              </a:rPr>
              <a:t>clolor</a:t>
            </a:r>
            <a:r>
              <a:rPr sz="450" spc="30" dirty="0">
                <a:solidFill>
                  <a:srgbClr val="3B36CF"/>
                </a:solidFill>
                <a:latin typeface="Times New Roman"/>
                <a:cs typeface="Times New Roman"/>
              </a:rPr>
              <a:t>..</a:t>
            </a:r>
            <a:r>
              <a:rPr sz="450" spc="-10" dirty="0">
                <a:solidFill>
                  <a:srgbClr val="3B36CF"/>
                </a:solidFill>
                <a:latin typeface="Times New Roman"/>
                <a:cs typeface="Times New Roman"/>
              </a:rPr>
              <a:t> </a:t>
            </a:r>
            <a:r>
              <a:rPr sz="450" spc="585" dirty="0">
                <a:solidFill>
                  <a:srgbClr val="2A26D4"/>
                </a:solidFill>
                <a:latin typeface="Times New Roman"/>
                <a:cs typeface="Times New Roman"/>
              </a:rPr>
              <a:t>totMt</a:t>
            </a:r>
            <a:r>
              <a:rPr sz="450" spc="585" dirty="0">
                <a:solidFill>
                  <a:srgbClr val="4B46CD"/>
                </a:solidFill>
                <a:latin typeface="Times New Roman"/>
                <a:cs typeface="Times New Roman"/>
              </a:rPr>
              <a:t>,</a:t>
            </a:r>
            <a:r>
              <a:rPr sz="450" spc="365" dirty="0">
                <a:solidFill>
                  <a:srgbClr val="4B46CD"/>
                </a:solidFill>
                <a:latin typeface="Times New Roman"/>
                <a:cs typeface="Times New Roman"/>
              </a:rPr>
              <a:t>  </a:t>
            </a:r>
            <a:r>
              <a:rPr sz="450" spc="400" dirty="0">
                <a:solidFill>
                  <a:srgbClr val="2A26D4"/>
                </a:solidFill>
                <a:latin typeface="Times New Roman"/>
                <a:cs typeface="Times New Roman"/>
              </a:rPr>
              <a:t>•</a:t>
            </a:r>
            <a:r>
              <a:rPr sz="450" spc="400" dirty="0">
                <a:solidFill>
                  <a:srgbClr val="605EA3"/>
                </a:solidFill>
                <a:latin typeface="Times New Roman"/>
                <a:cs typeface="Times New Roman"/>
              </a:rPr>
              <a:t>.</a:t>
            </a:r>
            <a:endParaRPr sz="450">
              <a:latin typeface="Times New Roman"/>
              <a:cs typeface="Times New Roman"/>
            </a:endParaRPr>
          </a:p>
        </p:txBody>
      </p:sp>
      <p:sp>
        <p:nvSpPr>
          <p:cNvPr id="15" name="object 15"/>
          <p:cNvSpPr txBox="1"/>
          <p:nvPr/>
        </p:nvSpPr>
        <p:spPr>
          <a:xfrm>
            <a:off x="2596032" y="3213867"/>
            <a:ext cx="742315" cy="155575"/>
          </a:xfrm>
          <a:prstGeom prst="rect">
            <a:avLst/>
          </a:prstGeom>
        </p:spPr>
        <p:txBody>
          <a:bodyPr vert="horz" wrap="square" lIns="0" tIns="12700" rIns="0" bIns="0" rtlCol="0">
            <a:spAutoFit/>
          </a:bodyPr>
          <a:lstStyle/>
          <a:p>
            <a:pPr marL="12700">
              <a:lnSpc>
                <a:spcPct val="100000"/>
              </a:lnSpc>
              <a:spcBef>
                <a:spcPts val="100"/>
              </a:spcBef>
            </a:pPr>
            <a:r>
              <a:rPr sz="850" spc="50" dirty="0">
                <a:solidFill>
                  <a:srgbClr val="110CD6"/>
                </a:solidFill>
                <a:latin typeface="Arial"/>
                <a:cs typeface="Arial"/>
              </a:rPr>
              <a:t>Outfit</a:t>
            </a:r>
            <a:r>
              <a:rPr sz="850" spc="-100" dirty="0">
                <a:solidFill>
                  <a:srgbClr val="110CD6"/>
                </a:solidFill>
                <a:latin typeface="Arial"/>
                <a:cs typeface="Arial"/>
              </a:rPr>
              <a:t> </a:t>
            </a:r>
            <a:r>
              <a:rPr sz="850" spc="-10" dirty="0">
                <a:solidFill>
                  <a:srgbClr val="110CD6"/>
                </a:solidFill>
                <a:latin typeface="Arial"/>
                <a:cs typeface="Arial"/>
              </a:rPr>
              <a:t>Medium</a:t>
            </a:r>
            <a:endParaRPr sz="850">
              <a:latin typeface="Arial"/>
              <a:cs typeface="Arial"/>
            </a:endParaRPr>
          </a:p>
        </p:txBody>
      </p:sp>
      <p:sp>
        <p:nvSpPr>
          <p:cNvPr id="16" name="object 16"/>
          <p:cNvSpPr txBox="1"/>
          <p:nvPr/>
        </p:nvSpPr>
        <p:spPr>
          <a:xfrm>
            <a:off x="4260739" y="3213867"/>
            <a:ext cx="719455" cy="155575"/>
          </a:xfrm>
          <a:prstGeom prst="rect">
            <a:avLst/>
          </a:prstGeom>
        </p:spPr>
        <p:txBody>
          <a:bodyPr vert="horz" wrap="square" lIns="0" tIns="12700" rIns="0" bIns="0" rtlCol="0">
            <a:spAutoFit/>
          </a:bodyPr>
          <a:lstStyle/>
          <a:p>
            <a:pPr marL="12700">
              <a:lnSpc>
                <a:spcPct val="100000"/>
              </a:lnSpc>
              <a:spcBef>
                <a:spcPts val="100"/>
              </a:spcBef>
            </a:pPr>
            <a:r>
              <a:rPr sz="850" dirty="0">
                <a:solidFill>
                  <a:srgbClr val="2A26D4"/>
                </a:solidFill>
                <a:latin typeface="Arial"/>
                <a:cs typeface="Arial"/>
              </a:rPr>
              <a:t>O</a:t>
            </a:r>
            <a:r>
              <a:rPr sz="850" dirty="0">
                <a:solidFill>
                  <a:srgbClr val="110CD6"/>
                </a:solidFill>
                <a:latin typeface="Arial"/>
                <a:cs typeface="Arial"/>
              </a:rPr>
              <a:t>u</a:t>
            </a:r>
            <a:r>
              <a:rPr sz="850" dirty="0">
                <a:solidFill>
                  <a:srgbClr val="1C16BC"/>
                </a:solidFill>
                <a:latin typeface="Arial"/>
                <a:cs typeface="Arial"/>
              </a:rPr>
              <a:t>tfi</a:t>
            </a:r>
            <a:r>
              <a:rPr sz="850" dirty="0">
                <a:solidFill>
                  <a:srgbClr val="110CD6"/>
                </a:solidFill>
                <a:latin typeface="Arial"/>
                <a:cs typeface="Arial"/>
              </a:rPr>
              <a:t>t</a:t>
            </a:r>
            <a:r>
              <a:rPr sz="850" spc="200" dirty="0">
                <a:solidFill>
                  <a:srgbClr val="110CD6"/>
                </a:solidFill>
                <a:latin typeface="Arial"/>
                <a:cs typeface="Arial"/>
              </a:rPr>
              <a:t> </a:t>
            </a:r>
            <a:r>
              <a:rPr sz="850" spc="-10" dirty="0">
                <a:solidFill>
                  <a:srgbClr val="2A26D4"/>
                </a:solidFill>
                <a:latin typeface="Arial"/>
                <a:cs typeface="Arial"/>
              </a:rPr>
              <a:t>Regu</a:t>
            </a:r>
            <a:r>
              <a:rPr sz="850" spc="-10" dirty="0">
                <a:solidFill>
                  <a:srgbClr val="110CD6"/>
                </a:solidFill>
                <a:latin typeface="Arial"/>
                <a:cs typeface="Arial"/>
              </a:rPr>
              <a:t>l</a:t>
            </a:r>
            <a:r>
              <a:rPr sz="850" spc="-10" dirty="0">
                <a:solidFill>
                  <a:srgbClr val="2A26D4"/>
                </a:solidFill>
                <a:latin typeface="Arial"/>
                <a:cs typeface="Arial"/>
              </a:rPr>
              <a:t>a</a:t>
            </a:r>
            <a:r>
              <a:rPr sz="850" spc="-10" dirty="0">
                <a:solidFill>
                  <a:srgbClr val="1C16BC"/>
                </a:solidFill>
                <a:latin typeface="Arial"/>
                <a:cs typeface="Arial"/>
              </a:rPr>
              <a:t>r</a:t>
            </a:r>
            <a:endParaRPr sz="850">
              <a:latin typeface="Arial"/>
              <a:cs typeface="Arial"/>
            </a:endParaRPr>
          </a:p>
        </p:txBody>
      </p:sp>
      <p:sp>
        <p:nvSpPr>
          <p:cNvPr id="17" name="object 17"/>
          <p:cNvSpPr txBox="1"/>
          <p:nvPr/>
        </p:nvSpPr>
        <p:spPr>
          <a:xfrm>
            <a:off x="5958834" y="3213867"/>
            <a:ext cx="575310" cy="155575"/>
          </a:xfrm>
          <a:prstGeom prst="rect">
            <a:avLst/>
          </a:prstGeom>
        </p:spPr>
        <p:txBody>
          <a:bodyPr vert="horz" wrap="square" lIns="0" tIns="12700" rIns="0" bIns="0" rtlCol="0">
            <a:spAutoFit/>
          </a:bodyPr>
          <a:lstStyle/>
          <a:p>
            <a:pPr marL="12700">
              <a:lnSpc>
                <a:spcPct val="100000"/>
              </a:lnSpc>
              <a:spcBef>
                <a:spcPts val="100"/>
              </a:spcBef>
            </a:pPr>
            <a:r>
              <a:rPr sz="850" spc="20" dirty="0">
                <a:solidFill>
                  <a:srgbClr val="3B36CF"/>
                </a:solidFill>
                <a:latin typeface="Arial"/>
                <a:cs typeface="Arial"/>
              </a:rPr>
              <a:t>Outfit</a:t>
            </a:r>
            <a:r>
              <a:rPr sz="850" spc="40" dirty="0">
                <a:solidFill>
                  <a:srgbClr val="3B36CF"/>
                </a:solidFill>
                <a:latin typeface="Arial"/>
                <a:cs typeface="Arial"/>
              </a:rPr>
              <a:t> </a:t>
            </a:r>
            <a:r>
              <a:rPr sz="850" spc="-10" dirty="0">
                <a:solidFill>
                  <a:srgbClr val="3B369E"/>
                </a:solidFill>
                <a:latin typeface="Arial"/>
                <a:cs typeface="Arial"/>
              </a:rPr>
              <a:t>Li</a:t>
            </a:r>
            <a:r>
              <a:rPr sz="850" spc="-10" dirty="0">
                <a:solidFill>
                  <a:srgbClr val="2A26D4"/>
                </a:solidFill>
                <a:latin typeface="Arial"/>
                <a:cs typeface="Arial"/>
              </a:rPr>
              <a:t>g</a:t>
            </a:r>
            <a:r>
              <a:rPr sz="850" spc="-10" dirty="0">
                <a:solidFill>
                  <a:srgbClr val="1C16BC"/>
                </a:solidFill>
                <a:latin typeface="Arial"/>
                <a:cs typeface="Arial"/>
              </a:rPr>
              <a:t>h</a:t>
            </a:r>
            <a:r>
              <a:rPr sz="850" spc="-10" dirty="0">
                <a:solidFill>
                  <a:srgbClr val="110CD6"/>
                </a:solidFill>
                <a:latin typeface="Arial"/>
                <a:cs typeface="Arial"/>
              </a:rPr>
              <a:t>t</a:t>
            </a:r>
            <a:endParaRPr sz="850">
              <a:latin typeface="Arial"/>
              <a:cs typeface="Arial"/>
            </a:endParaRPr>
          </a:p>
        </p:txBody>
      </p:sp>
      <p:sp>
        <p:nvSpPr>
          <p:cNvPr id="18" name="object 18"/>
          <p:cNvSpPr txBox="1"/>
          <p:nvPr/>
        </p:nvSpPr>
        <p:spPr>
          <a:xfrm>
            <a:off x="911089" y="3505302"/>
            <a:ext cx="1304925" cy="86995"/>
          </a:xfrm>
          <a:prstGeom prst="rect">
            <a:avLst/>
          </a:prstGeom>
        </p:spPr>
        <p:txBody>
          <a:bodyPr vert="horz" wrap="square" lIns="0" tIns="12700" rIns="0" bIns="0" rtlCol="0">
            <a:spAutoFit/>
          </a:bodyPr>
          <a:lstStyle/>
          <a:p>
            <a:pPr marL="12700">
              <a:lnSpc>
                <a:spcPct val="100000"/>
              </a:lnSpc>
              <a:spcBef>
                <a:spcPts val="100"/>
              </a:spcBef>
            </a:pPr>
            <a:r>
              <a:rPr sz="400" spc="145" dirty="0">
                <a:solidFill>
                  <a:srgbClr val="2A26D4"/>
                </a:solidFill>
                <a:latin typeface="Arial"/>
                <a:cs typeface="Arial"/>
              </a:rPr>
              <a:t>-</a:t>
            </a:r>
            <a:r>
              <a:rPr sz="400" spc="125" dirty="0">
                <a:solidFill>
                  <a:srgbClr val="2A26D4"/>
                </a:solidFill>
                <a:latin typeface="Arial"/>
                <a:cs typeface="Arial"/>
              </a:rPr>
              <a:t> </a:t>
            </a:r>
            <a:r>
              <a:rPr sz="400" spc="140" dirty="0">
                <a:solidFill>
                  <a:srgbClr val="2A26D4"/>
                </a:solidFill>
                <a:latin typeface="Arial"/>
                <a:cs typeface="Arial"/>
              </a:rPr>
              <a:t>--</a:t>
            </a:r>
            <a:r>
              <a:rPr sz="400" spc="135" dirty="0">
                <a:solidFill>
                  <a:srgbClr val="2A26D4"/>
                </a:solidFill>
                <a:latin typeface="Arial"/>
                <a:cs typeface="Arial"/>
              </a:rPr>
              <a:t>rilibh....-</a:t>
            </a:r>
            <a:r>
              <a:rPr sz="400" spc="140" dirty="0">
                <a:solidFill>
                  <a:srgbClr val="2A26D4"/>
                </a:solidFill>
                <a:latin typeface="Arial"/>
                <a:cs typeface="Arial"/>
              </a:rPr>
              <a:t>:ltlndcliMtut...,._.</a:t>
            </a:r>
            <a:endParaRPr sz="400">
              <a:latin typeface="Arial"/>
              <a:cs typeface="Arial"/>
            </a:endParaRPr>
          </a:p>
        </p:txBody>
      </p:sp>
      <p:sp>
        <p:nvSpPr>
          <p:cNvPr id="19" name="object 19"/>
          <p:cNvSpPr txBox="1"/>
          <p:nvPr/>
        </p:nvSpPr>
        <p:spPr>
          <a:xfrm>
            <a:off x="908036" y="3566456"/>
            <a:ext cx="1398905" cy="318135"/>
          </a:xfrm>
          <a:prstGeom prst="rect">
            <a:avLst/>
          </a:prstGeom>
        </p:spPr>
        <p:txBody>
          <a:bodyPr vert="horz" wrap="square" lIns="0" tIns="23495" rIns="0" bIns="0" rtlCol="0">
            <a:spAutoFit/>
          </a:bodyPr>
          <a:lstStyle/>
          <a:p>
            <a:pPr marL="12700">
              <a:lnSpc>
                <a:spcPct val="100000"/>
              </a:lnSpc>
              <a:spcBef>
                <a:spcPts val="185"/>
              </a:spcBef>
            </a:pPr>
            <a:r>
              <a:rPr sz="400" spc="155" dirty="0">
                <a:solidFill>
                  <a:srgbClr val="2A26D4"/>
                </a:solidFill>
                <a:latin typeface="Arial"/>
                <a:cs typeface="Arial"/>
              </a:rPr>
              <a:t>.._</a:t>
            </a:r>
            <a:r>
              <a:rPr sz="400" spc="275" dirty="0">
                <a:solidFill>
                  <a:srgbClr val="2A26D4"/>
                </a:solidFill>
                <a:latin typeface="Arial"/>
                <a:cs typeface="Arial"/>
              </a:rPr>
              <a:t> </a:t>
            </a:r>
            <a:r>
              <a:rPr sz="400" spc="75" dirty="0">
                <a:solidFill>
                  <a:srgbClr val="2A26D4"/>
                </a:solidFill>
                <a:latin typeface="Arial"/>
                <a:cs typeface="Arial"/>
              </a:rPr>
              <a:t>........_.atwolwtpot</a:t>
            </a:r>
            <a:r>
              <a:rPr sz="400" spc="75" dirty="0">
                <a:solidFill>
                  <a:srgbClr val="282467"/>
                </a:solidFill>
                <a:latin typeface="Arial"/>
                <a:cs typeface="Arial"/>
              </a:rPr>
              <a:t>.</a:t>
            </a:r>
            <a:r>
              <a:rPr sz="400" spc="75" dirty="0">
                <a:solidFill>
                  <a:srgbClr val="2F28B8"/>
                </a:solidFill>
                <a:latin typeface="Arial"/>
                <a:cs typeface="Arial"/>
              </a:rPr>
              <a:t>ut</a:t>
            </a:r>
            <a:r>
              <a:rPr sz="400" spc="75" dirty="0">
                <a:solidFill>
                  <a:srgbClr val="2A26D4"/>
                </a:solidFill>
                <a:latin typeface="Arial"/>
                <a:cs typeface="Arial"/>
              </a:rPr>
              <a:t>wlllenlm</a:t>
            </a:r>
            <a:r>
              <a:rPr sz="400" spc="75" dirty="0">
                <a:solidFill>
                  <a:srgbClr val="1C16BC"/>
                </a:solidFill>
                <a:latin typeface="Arial"/>
                <a:cs typeface="Arial"/>
              </a:rPr>
              <a:t>Cld</a:t>
            </a:r>
            <a:endParaRPr sz="400">
              <a:latin typeface="Arial"/>
              <a:cs typeface="Arial"/>
            </a:endParaRPr>
          </a:p>
          <a:p>
            <a:pPr marL="13970" marR="5080" indent="-1905">
              <a:lnSpc>
                <a:spcPct val="109700"/>
              </a:lnSpc>
              <a:spcBef>
                <a:spcPts val="35"/>
              </a:spcBef>
            </a:pPr>
            <a:r>
              <a:rPr sz="400" spc="55" dirty="0">
                <a:solidFill>
                  <a:srgbClr val="2A26D4"/>
                </a:solidFill>
                <a:latin typeface="Arial"/>
                <a:cs typeface="Arial"/>
              </a:rPr>
              <a:t>...............,...</a:t>
            </a:r>
            <a:r>
              <a:rPr sz="400" spc="365" dirty="0">
                <a:solidFill>
                  <a:srgbClr val="2A26D4"/>
                </a:solidFill>
                <a:latin typeface="Arial"/>
                <a:cs typeface="Arial"/>
              </a:rPr>
              <a:t> </a:t>
            </a:r>
            <a:r>
              <a:rPr sz="400" spc="260" dirty="0">
                <a:solidFill>
                  <a:srgbClr val="2A26D4"/>
                </a:solidFill>
                <a:latin typeface="Arial"/>
                <a:cs typeface="Arial"/>
              </a:rPr>
              <a:t>_trvdu.dtoffon </a:t>
            </a:r>
            <a:r>
              <a:rPr sz="450" dirty="0">
                <a:solidFill>
                  <a:srgbClr val="2A26D4"/>
                </a:solidFill>
                <a:latin typeface="Times New Roman"/>
                <a:cs typeface="Times New Roman"/>
              </a:rPr>
              <a:t>swdplttobortfllnWvtaa..</a:t>
            </a:r>
            <a:r>
              <a:rPr sz="450" dirty="0">
                <a:solidFill>
                  <a:srgbClr val="110CD6"/>
                </a:solidFill>
                <a:latin typeface="Times New Roman"/>
                <a:cs typeface="Times New Roman"/>
              </a:rPr>
              <a:t>u-</a:t>
            </a:r>
            <a:r>
              <a:rPr sz="450" spc="40" dirty="0">
                <a:solidFill>
                  <a:srgbClr val="2A26D4"/>
                </a:solidFill>
                <a:latin typeface="Times New Roman"/>
                <a:cs typeface="Times New Roman"/>
              </a:rPr>
              <a:t>commodoconiNqUOt</a:t>
            </a:r>
            <a:r>
              <a:rPr sz="450" spc="40" dirty="0">
                <a:solidFill>
                  <a:srgbClr val="0503E9"/>
                </a:solidFill>
                <a:latin typeface="Times New Roman"/>
                <a:cs typeface="Times New Roman"/>
              </a:rPr>
              <a:t>.</a:t>
            </a:r>
            <a:r>
              <a:rPr sz="450" spc="500" dirty="0">
                <a:solidFill>
                  <a:srgbClr val="0503E9"/>
                </a:solidFill>
                <a:latin typeface="Times New Roman"/>
                <a:cs typeface="Times New Roman"/>
              </a:rPr>
              <a:t> </a:t>
            </a:r>
            <a:r>
              <a:rPr sz="450" spc="55" dirty="0">
                <a:solidFill>
                  <a:srgbClr val="2A26D4"/>
                </a:solidFill>
                <a:latin typeface="Times New Roman"/>
                <a:cs typeface="Times New Roman"/>
              </a:rPr>
              <a:t>OWGUMffl....r...._lrluNdokwlll</a:t>
            </a:r>
            <a:r>
              <a:rPr sz="450" spc="40" dirty="0">
                <a:solidFill>
                  <a:srgbClr val="2A26D4"/>
                </a:solidFill>
                <a:latin typeface="Times New Roman"/>
                <a:cs typeface="Times New Roman"/>
              </a:rPr>
              <a:t> tMwlpt,tote</a:t>
            </a:r>
            <a:endParaRPr sz="450">
              <a:latin typeface="Times New Roman"/>
              <a:cs typeface="Times New Roman"/>
            </a:endParaRPr>
          </a:p>
        </p:txBody>
      </p:sp>
      <p:sp>
        <p:nvSpPr>
          <p:cNvPr id="20" name="object 20"/>
          <p:cNvSpPr txBox="1"/>
          <p:nvPr/>
        </p:nvSpPr>
        <p:spPr>
          <a:xfrm>
            <a:off x="912311" y="3862033"/>
            <a:ext cx="1372235" cy="94615"/>
          </a:xfrm>
          <a:prstGeom prst="rect">
            <a:avLst/>
          </a:prstGeom>
        </p:spPr>
        <p:txBody>
          <a:bodyPr vert="horz" wrap="square" lIns="0" tIns="12700" rIns="0" bIns="0" rtlCol="0">
            <a:spAutoFit/>
          </a:bodyPr>
          <a:lstStyle/>
          <a:p>
            <a:pPr marL="12700">
              <a:lnSpc>
                <a:spcPct val="100000"/>
              </a:lnSpc>
              <a:spcBef>
                <a:spcPts val="100"/>
              </a:spcBef>
            </a:pPr>
            <a:r>
              <a:rPr sz="450" dirty="0">
                <a:solidFill>
                  <a:srgbClr val="2A26D4"/>
                </a:solidFill>
                <a:latin typeface="Times New Roman"/>
                <a:cs typeface="Times New Roman"/>
              </a:rPr>
              <a:t>w11t</a:t>
            </a:r>
            <a:r>
              <a:rPr sz="450" dirty="0">
                <a:solidFill>
                  <a:srgbClr val="3B36CF"/>
                </a:solidFill>
                <a:latin typeface="Times New Roman"/>
                <a:cs typeface="Times New Roman"/>
              </a:rPr>
              <a:t>...</a:t>
            </a:r>
            <a:r>
              <a:rPr sz="450" spc="470" dirty="0">
                <a:solidFill>
                  <a:srgbClr val="3B36CF"/>
                </a:solidFill>
                <a:latin typeface="Times New Roman"/>
                <a:cs typeface="Times New Roman"/>
              </a:rPr>
              <a:t> </a:t>
            </a:r>
            <a:r>
              <a:rPr sz="450" spc="175" dirty="0">
                <a:solidFill>
                  <a:srgbClr val="2A26D4"/>
                </a:solidFill>
                <a:latin typeface="Times New Roman"/>
                <a:cs typeface="Times New Roman"/>
              </a:rPr>
              <a:t>mo1NtN</a:t>
            </a:r>
            <a:r>
              <a:rPr sz="450" spc="175" dirty="0">
                <a:solidFill>
                  <a:srgbClr val="4B46CD"/>
                </a:solidFill>
                <a:latin typeface="Times New Roman"/>
                <a:cs typeface="Times New Roman"/>
              </a:rPr>
              <a:t>.</a:t>
            </a:r>
            <a:r>
              <a:rPr sz="450" spc="175" dirty="0">
                <a:solidFill>
                  <a:srgbClr val="2A26D4"/>
                </a:solidFill>
                <a:latin typeface="Times New Roman"/>
                <a:cs typeface="Times New Roman"/>
              </a:rPr>
              <a:t>.....</a:t>
            </a:r>
            <a:r>
              <a:rPr sz="450" spc="-40" dirty="0">
                <a:solidFill>
                  <a:srgbClr val="2A26D4"/>
                </a:solidFill>
                <a:latin typeface="Times New Roman"/>
                <a:cs typeface="Times New Roman"/>
              </a:rPr>
              <a:t> </a:t>
            </a:r>
            <a:r>
              <a:rPr sz="450" spc="-10" dirty="0">
                <a:solidFill>
                  <a:srgbClr val="2A26D4"/>
                </a:solidFill>
                <a:latin typeface="Times New Roman"/>
                <a:cs typeface="Times New Roman"/>
              </a:rPr>
              <a:t>lluffldo&amp;DreM1hwptt</a:t>
            </a:r>
            <a:endParaRPr sz="450">
              <a:latin typeface="Times New Roman"/>
              <a:cs typeface="Times New Roman"/>
            </a:endParaRPr>
          </a:p>
        </p:txBody>
      </p:sp>
      <p:sp>
        <p:nvSpPr>
          <p:cNvPr id="21" name="object 21"/>
          <p:cNvSpPr txBox="1"/>
          <p:nvPr/>
        </p:nvSpPr>
        <p:spPr>
          <a:xfrm>
            <a:off x="909505" y="3927327"/>
            <a:ext cx="1428750" cy="102235"/>
          </a:xfrm>
          <a:prstGeom prst="rect">
            <a:avLst/>
          </a:prstGeom>
        </p:spPr>
        <p:txBody>
          <a:bodyPr vert="horz" wrap="square" lIns="0" tIns="12700" rIns="0" bIns="0" rtlCol="0">
            <a:spAutoFit/>
          </a:bodyPr>
          <a:lstStyle/>
          <a:p>
            <a:pPr marL="12700">
              <a:lnSpc>
                <a:spcPct val="100000"/>
              </a:lnSpc>
              <a:spcBef>
                <a:spcPts val="100"/>
              </a:spcBef>
            </a:pPr>
            <a:r>
              <a:rPr sz="350" spc="10" dirty="0">
                <a:solidFill>
                  <a:srgbClr val="2A26D4"/>
                </a:solidFill>
                <a:latin typeface="Times New Roman"/>
                <a:cs typeface="Times New Roman"/>
              </a:rPr>
              <a:t>...</a:t>
            </a:r>
            <a:r>
              <a:rPr sz="350" spc="345" dirty="0">
                <a:solidFill>
                  <a:srgbClr val="2A26D4"/>
                </a:solidFill>
                <a:latin typeface="Times New Roman"/>
                <a:cs typeface="Times New Roman"/>
              </a:rPr>
              <a:t>  </a:t>
            </a:r>
            <a:r>
              <a:rPr sz="350" spc="165" dirty="0">
                <a:solidFill>
                  <a:srgbClr val="4B46CD"/>
                </a:solidFill>
                <a:latin typeface="Times New Roman"/>
                <a:cs typeface="Times New Roman"/>
              </a:rPr>
              <a:t>,_._.</a:t>
            </a:r>
            <a:r>
              <a:rPr sz="350" spc="165" dirty="0">
                <a:solidFill>
                  <a:srgbClr val="2A26D4"/>
                </a:solidFill>
                <a:latin typeface="Times New Roman"/>
                <a:cs typeface="Times New Roman"/>
              </a:rPr>
              <a:t>..</a:t>
            </a:r>
            <a:r>
              <a:rPr sz="350" spc="-25" dirty="0">
                <a:solidFill>
                  <a:srgbClr val="2A26D4"/>
                </a:solidFill>
                <a:latin typeface="Times New Roman"/>
                <a:cs typeface="Times New Roman"/>
              </a:rPr>
              <a:t> </a:t>
            </a:r>
            <a:r>
              <a:rPr sz="350" spc="110" dirty="0">
                <a:solidFill>
                  <a:srgbClr val="2A26D4"/>
                </a:solidFill>
                <a:latin typeface="Times New Roman"/>
                <a:cs typeface="Times New Roman"/>
              </a:rPr>
              <a:t>Y«o.,....</a:t>
            </a:r>
            <a:r>
              <a:rPr sz="350" spc="45" dirty="0">
                <a:solidFill>
                  <a:srgbClr val="2A26D4"/>
                </a:solidFill>
                <a:latin typeface="Times New Roman"/>
                <a:cs typeface="Times New Roman"/>
              </a:rPr>
              <a:t> </a:t>
            </a:r>
            <a:r>
              <a:rPr sz="350" spc="10" dirty="0">
                <a:solidFill>
                  <a:srgbClr val="2A26D4"/>
                </a:solidFill>
                <a:latin typeface="Arial"/>
                <a:cs typeface="Arial"/>
              </a:rPr>
              <a:t>OWN'MOft..</a:t>
            </a:r>
            <a:r>
              <a:rPr sz="350" spc="220" dirty="0">
                <a:solidFill>
                  <a:srgbClr val="2A26D4"/>
                </a:solidFill>
                <a:latin typeface="Arial"/>
                <a:cs typeface="Arial"/>
              </a:rPr>
              <a:t> </a:t>
            </a:r>
            <a:r>
              <a:rPr sz="500" spc="130" dirty="0">
                <a:solidFill>
                  <a:srgbClr val="2A26D4"/>
                </a:solidFill>
                <a:latin typeface="Times New Roman"/>
                <a:cs typeface="Times New Roman"/>
              </a:rPr>
              <a:t>lutto......</a:t>
            </a:r>
            <a:endParaRPr sz="500">
              <a:latin typeface="Times New Roman"/>
              <a:cs typeface="Times New Roman"/>
            </a:endParaRPr>
          </a:p>
        </p:txBody>
      </p:sp>
      <p:sp>
        <p:nvSpPr>
          <p:cNvPr id="22" name="object 22"/>
          <p:cNvSpPr txBox="1"/>
          <p:nvPr/>
        </p:nvSpPr>
        <p:spPr>
          <a:xfrm>
            <a:off x="907457" y="4010140"/>
            <a:ext cx="1401445" cy="94615"/>
          </a:xfrm>
          <a:prstGeom prst="rect">
            <a:avLst/>
          </a:prstGeom>
        </p:spPr>
        <p:txBody>
          <a:bodyPr vert="horz" wrap="square" lIns="0" tIns="12700" rIns="0" bIns="0" rtlCol="0">
            <a:spAutoFit/>
          </a:bodyPr>
          <a:lstStyle/>
          <a:p>
            <a:pPr marL="12700">
              <a:lnSpc>
                <a:spcPct val="100000"/>
              </a:lnSpc>
              <a:spcBef>
                <a:spcPts val="100"/>
              </a:spcBef>
            </a:pPr>
            <a:r>
              <a:rPr sz="450" spc="254" dirty="0">
                <a:solidFill>
                  <a:srgbClr val="2A26D4"/>
                </a:solidFill>
                <a:latin typeface="Arial"/>
                <a:cs typeface="Arial"/>
              </a:rPr>
              <a:t>...</a:t>
            </a:r>
            <a:r>
              <a:rPr sz="450" spc="125" dirty="0">
                <a:solidFill>
                  <a:srgbClr val="2A26D4"/>
                </a:solidFill>
                <a:latin typeface="Arial"/>
                <a:cs typeface="Arial"/>
              </a:rPr>
              <a:t> </a:t>
            </a:r>
            <a:r>
              <a:rPr sz="450" spc="60" dirty="0">
                <a:solidFill>
                  <a:srgbClr val="2A26D4"/>
                </a:solidFill>
                <a:latin typeface="Arial"/>
                <a:cs typeface="Arial"/>
              </a:rPr>
              <a:t>bladt,,....,.tluptohmartdelnt...,,.duk</a:t>
            </a:r>
            <a:endParaRPr sz="450">
              <a:latin typeface="Arial"/>
              <a:cs typeface="Arial"/>
            </a:endParaRPr>
          </a:p>
        </p:txBody>
      </p:sp>
      <p:sp>
        <p:nvSpPr>
          <p:cNvPr id="23" name="object 23"/>
          <p:cNvSpPr txBox="1"/>
          <p:nvPr/>
        </p:nvSpPr>
        <p:spPr>
          <a:xfrm>
            <a:off x="887201" y="3822219"/>
            <a:ext cx="823594" cy="400050"/>
          </a:xfrm>
          <a:prstGeom prst="rect">
            <a:avLst/>
          </a:prstGeom>
        </p:spPr>
        <p:txBody>
          <a:bodyPr vert="horz" wrap="square" lIns="0" tIns="13335" rIns="0" bIns="0" rtlCol="0">
            <a:spAutoFit/>
          </a:bodyPr>
          <a:lstStyle/>
          <a:p>
            <a:pPr marL="12700">
              <a:lnSpc>
                <a:spcPct val="100000"/>
              </a:lnSpc>
              <a:spcBef>
                <a:spcPts val="105"/>
              </a:spcBef>
            </a:pPr>
            <a:r>
              <a:rPr sz="2200" spc="-265" dirty="0">
                <a:solidFill>
                  <a:srgbClr val="2A26D4"/>
                </a:solidFill>
                <a:latin typeface="Arial"/>
                <a:cs typeface="Arial"/>
              </a:rPr>
              <a:t>......</a:t>
            </a:r>
            <a:r>
              <a:rPr sz="1500" spc="-265" dirty="0">
                <a:solidFill>
                  <a:srgbClr val="2A26D4"/>
                </a:solidFill>
                <a:latin typeface="Arial"/>
                <a:cs typeface="Arial"/>
              </a:rPr>
              <a:t>,..,...</a:t>
            </a:r>
            <a:r>
              <a:rPr sz="2450" spc="-265" dirty="0">
                <a:solidFill>
                  <a:srgbClr val="2A26D4"/>
                </a:solidFill>
                <a:latin typeface="Times New Roman"/>
                <a:cs typeface="Times New Roman"/>
              </a:rPr>
              <a:t>.......</a:t>
            </a:r>
            <a:r>
              <a:rPr sz="2450" spc="-265" dirty="0">
                <a:solidFill>
                  <a:srgbClr val="4B46CD"/>
                </a:solidFill>
                <a:latin typeface="Times New Roman"/>
                <a:cs typeface="Times New Roman"/>
              </a:rPr>
              <a:t>.</a:t>
            </a:r>
            <a:endParaRPr sz="2450">
              <a:latin typeface="Times New Roman"/>
              <a:cs typeface="Times New Roman"/>
            </a:endParaRPr>
          </a:p>
        </p:txBody>
      </p:sp>
      <p:sp>
        <p:nvSpPr>
          <p:cNvPr id="24" name="object 24"/>
          <p:cNvSpPr txBox="1"/>
          <p:nvPr/>
        </p:nvSpPr>
        <p:spPr>
          <a:xfrm>
            <a:off x="2557124" y="3427269"/>
            <a:ext cx="1381125" cy="529590"/>
          </a:xfrm>
          <a:prstGeom prst="rect">
            <a:avLst/>
          </a:prstGeom>
        </p:spPr>
        <p:txBody>
          <a:bodyPr vert="horz" wrap="square" lIns="0" tIns="7620" rIns="0" bIns="0" rtlCol="0">
            <a:spAutoFit/>
          </a:bodyPr>
          <a:lstStyle/>
          <a:p>
            <a:pPr marL="49530" marR="5080" indent="-37465">
              <a:lnSpc>
                <a:spcPct val="107300"/>
              </a:lnSpc>
              <a:spcBef>
                <a:spcPts val="60"/>
              </a:spcBef>
            </a:pPr>
            <a:r>
              <a:rPr sz="450" spc="40" dirty="0">
                <a:solidFill>
                  <a:srgbClr val="4B46CD"/>
                </a:solidFill>
                <a:latin typeface="Times New Roman"/>
                <a:cs typeface="Times New Roman"/>
              </a:rPr>
              <a:t>lpeutndoiotattotMt,COI\Ndetuerodlphcing•lit</a:t>
            </a:r>
            <a:r>
              <a:rPr sz="450" spc="40" dirty="0">
                <a:solidFill>
                  <a:srgbClr val="605EA3"/>
                </a:solidFill>
                <a:latin typeface="Times New Roman"/>
                <a:cs typeface="Times New Roman"/>
              </a:rPr>
              <a:t>.</a:t>
            </a:r>
            <a:r>
              <a:rPr sz="450" spc="500" dirty="0">
                <a:solidFill>
                  <a:srgbClr val="605EA3"/>
                </a:solidFill>
                <a:latin typeface="Times New Roman"/>
                <a:cs typeface="Times New Roman"/>
              </a:rPr>
              <a:t> </a:t>
            </a:r>
            <a:r>
              <a:rPr sz="450" dirty="0">
                <a:solidFill>
                  <a:srgbClr val="4B46CD"/>
                </a:solidFill>
                <a:latin typeface="Times New Roman"/>
                <a:cs typeface="Times New Roman"/>
              </a:rPr>
              <a:t>Nd</a:t>
            </a:r>
            <a:r>
              <a:rPr sz="450" dirty="0">
                <a:solidFill>
                  <a:srgbClr val="2F28B8"/>
                </a:solidFill>
                <a:latin typeface="Times New Roman"/>
                <a:cs typeface="Times New Roman"/>
              </a:rPr>
              <a:t>d</a:t>
            </a:r>
            <a:r>
              <a:rPr sz="450" dirty="0">
                <a:solidFill>
                  <a:srgbClr val="2A26D4"/>
                </a:solidFill>
                <a:latin typeface="Times New Roman"/>
                <a:cs typeface="Times New Roman"/>
              </a:rPr>
              <a:t>k»rn</a:t>
            </a:r>
            <a:r>
              <a:rPr sz="450" dirty="0">
                <a:solidFill>
                  <a:srgbClr val="4B46CD"/>
                </a:solidFill>
                <a:latin typeface="Times New Roman"/>
                <a:cs typeface="Times New Roman"/>
              </a:rPr>
              <a:t>nonumrny</a:t>
            </a:r>
            <a:r>
              <a:rPr sz="450" spc="50" dirty="0">
                <a:solidFill>
                  <a:srgbClr val="4B46CD"/>
                </a:solidFill>
                <a:latin typeface="Times New Roman"/>
                <a:cs typeface="Times New Roman"/>
              </a:rPr>
              <a:t> </a:t>
            </a:r>
            <a:r>
              <a:rPr sz="450" spc="-10" dirty="0">
                <a:solidFill>
                  <a:srgbClr val="4B46CD"/>
                </a:solidFill>
                <a:latin typeface="Times New Roman"/>
                <a:cs typeface="Times New Roman"/>
              </a:rPr>
              <a:t>nlbh</a:t>
            </a:r>
            <a:r>
              <a:rPr sz="400" spc="-10" dirty="0">
                <a:solidFill>
                  <a:srgbClr val="4B46CD"/>
                </a:solidFill>
                <a:latin typeface="Arial"/>
                <a:cs typeface="Arial"/>
              </a:rPr>
              <a:t>MJhmoc:I</a:t>
            </a:r>
            <a:r>
              <a:rPr sz="400" spc="-45" dirty="0">
                <a:solidFill>
                  <a:srgbClr val="4B46CD"/>
                </a:solidFill>
                <a:latin typeface="Arial"/>
                <a:cs typeface="Arial"/>
              </a:rPr>
              <a:t> </a:t>
            </a:r>
            <a:r>
              <a:rPr sz="450" spc="-10" dirty="0">
                <a:solidFill>
                  <a:srgbClr val="3B36CF"/>
                </a:solidFill>
                <a:latin typeface="Times New Roman"/>
                <a:cs typeface="Times New Roman"/>
              </a:rPr>
              <a:t>tinckbrtut</a:t>
            </a:r>
            <a:r>
              <a:rPr sz="450" spc="-10" dirty="0">
                <a:solidFill>
                  <a:srgbClr val="2A26D4"/>
                </a:solidFill>
                <a:latin typeface="Times New Roman"/>
                <a:cs typeface="Times New Roman"/>
              </a:rPr>
              <a:t>loorMt</a:t>
            </a:r>
            <a:r>
              <a:rPr sz="450" spc="500" dirty="0">
                <a:solidFill>
                  <a:srgbClr val="2A26D4"/>
                </a:solidFill>
                <a:latin typeface="Times New Roman"/>
                <a:cs typeface="Times New Roman"/>
              </a:rPr>
              <a:t> </a:t>
            </a:r>
            <a:r>
              <a:rPr sz="450" dirty="0">
                <a:solidFill>
                  <a:srgbClr val="3B36CF"/>
                </a:solidFill>
                <a:latin typeface="Times New Roman"/>
                <a:cs typeface="Times New Roman"/>
              </a:rPr>
              <a:t>dolcnmognoaiquan'l..-otYOlutpat</a:t>
            </a:r>
            <a:r>
              <a:rPr sz="450" dirty="0">
                <a:solidFill>
                  <a:srgbClr val="494880"/>
                </a:solidFill>
                <a:latin typeface="Times New Roman"/>
                <a:cs typeface="Times New Roman"/>
              </a:rPr>
              <a:t>.</a:t>
            </a:r>
            <a:r>
              <a:rPr sz="450" spc="465" dirty="0">
                <a:solidFill>
                  <a:srgbClr val="494880"/>
                </a:solidFill>
                <a:latin typeface="Times New Roman"/>
                <a:cs typeface="Times New Roman"/>
              </a:rPr>
              <a:t> </a:t>
            </a:r>
            <a:r>
              <a:rPr sz="450" spc="-10" dirty="0">
                <a:solidFill>
                  <a:srgbClr val="3B36CF"/>
                </a:solidFill>
                <a:latin typeface="Times New Roman"/>
                <a:cs typeface="Times New Roman"/>
              </a:rPr>
              <a:t>utwhi</a:t>
            </a:r>
            <a:r>
              <a:rPr sz="450" spc="-10" dirty="0">
                <a:solidFill>
                  <a:srgbClr val="4B46CD"/>
                </a:solidFill>
                <a:latin typeface="Times New Roman"/>
                <a:cs typeface="Times New Roman"/>
              </a:rPr>
              <a:t>enim</a:t>
            </a:r>
            <a:r>
              <a:rPr sz="450" spc="-10" dirty="0">
                <a:solidFill>
                  <a:srgbClr val="3B36CF"/>
                </a:solidFill>
                <a:latin typeface="Times New Roman"/>
                <a:cs typeface="Times New Roman"/>
              </a:rPr>
              <a:t>od</a:t>
            </a:r>
            <a:r>
              <a:rPr sz="450" spc="500" dirty="0">
                <a:solidFill>
                  <a:srgbClr val="3B36CF"/>
                </a:solidFill>
                <a:latin typeface="Times New Roman"/>
                <a:cs typeface="Times New Roman"/>
              </a:rPr>
              <a:t> </a:t>
            </a:r>
            <a:r>
              <a:rPr sz="450" dirty="0">
                <a:solidFill>
                  <a:srgbClr val="3B36CF"/>
                </a:solidFill>
                <a:latin typeface="Times New Roman"/>
                <a:cs typeface="Times New Roman"/>
              </a:rPr>
              <a:t>minim</a:t>
            </a:r>
            <a:r>
              <a:rPr sz="400" dirty="0">
                <a:solidFill>
                  <a:srgbClr val="3B36CF"/>
                </a:solidFill>
                <a:latin typeface="Arial"/>
                <a:cs typeface="Arial"/>
              </a:rPr>
              <a:t>wniam</a:t>
            </a:r>
            <a:r>
              <a:rPr sz="400" dirty="0">
                <a:solidFill>
                  <a:srgbClr val="3B369E"/>
                </a:solidFill>
                <a:latin typeface="Arial"/>
                <a:cs typeface="Arial"/>
              </a:rPr>
              <a:t>,</a:t>
            </a:r>
            <a:r>
              <a:rPr sz="400" spc="180" dirty="0">
                <a:solidFill>
                  <a:srgbClr val="3B369E"/>
                </a:solidFill>
                <a:latin typeface="Arial"/>
                <a:cs typeface="Arial"/>
              </a:rPr>
              <a:t> </a:t>
            </a:r>
            <a:r>
              <a:rPr sz="450" dirty="0">
                <a:solidFill>
                  <a:srgbClr val="4B46CD"/>
                </a:solidFill>
                <a:latin typeface="Times New Roman"/>
                <a:cs typeface="Times New Roman"/>
              </a:rPr>
              <a:t>quis</a:t>
            </a:r>
            <a:r>
              <a:rPr sz="450" dirty="0">
                <a:solidFill>
                  <a:srgbClr val="3B36CF"/>
                </a:solidFill>
                <a:latin typeface="Times New Roman"/>
                <a:cs typeface="Times New Roman"/>
              </a:rPr>
              <a:t>nostNd</a:t>
            </a:r>
            <a:r>
              <a:rPr sz="450" spc="90" dirty="0">
                <a:solidFill>
                  <a:srgbClr val="3B36CF"/>
                </a:solidFill>
                <a:latin typeface="Times New Roman"/>
                <a:cs typeface="Times New Roman"/>
              </a:rPr>
              <a:t> </a:t>
            </a:r>
            <a:r>
              <a:rPr sz="400" spc="-10" dirty="0">
                <a:solidFill>
                  <a:srgbClr val="4B46CD"/>
                </a:solidFill>
                <a:latin typeface="Arial"/>
                <a:cs typeface="Arial"/>
              </a:rPr>
              <a:t>ex«d</a:t>
            </a:r>
            <a:r>
              <a:rPr sz="450" spc="-10" dirty="0">
                <a:solidFill>
                  <a:srgbClr val="3B36CF"/>
                </a:solidFill>
                <a:latin typeface="Times New Roman"/>
                <a:cs typeface="Times New Roman"/>
              </a:rPr>
              <a:t>fotionulomoorpw</a:t>
            </a:r>
            <a:r>
              <a:rPr sz="450" spc="500" dirty="0">
                <a:solidFill>
                  <a:srgbClr val="3B36CF"/>
                </a:solidFill>
                <a:latin typeface="Times New Roman"/>
                <a:cs typeface="Times New Roman"/>
              </a:rPr>
              <a:t> </a:t>
            </a:r>
            <a:r>
              <a:rPr sz="450" spc="90" dirty="0">
                <a:solidFill>
                  <a:srgbClr val="4B46CD"/>
                </a:solidFill>
                <a:latin typeface="Times New Roman"/>
                <a:cs typeface="Times New Roman"/>
              </a:rPr>
              <a:t>IIJldpitlobortiiJnblut</a:t>
            </a:r>
            <a:r>
              <a:rPr sz="450" spc="95" dirty="0">
                <a:solidFill>
                  <a:srgbClr val="4B46CD"/>
                </a:solidFill>
                <a:latin typeface="Times New Roman"/>
                <a:cs typeface="Times New Roman"/>
              </a:rPr>
              <a:t> </a:t>
            </a:r>
            <a:r>
              <a:rPr sz="450" spc="140" dirty="0">
                <a:solidFill>
                  <a:srgbClr val="4B46CD"/>
                </a:solidFill>
                <a:latin typeface="Times New Roman"/>
                <a:cs typeface="Times New Roman"/>
              </a:rPr>
              <a:t>H</a:t>
            </a:r>
            <a:r>
              <a:rPr sz="450" spc="140" dirty="0">
                <a:solidFill>
                  <a:srgbClr val="2A26D4"/>
                </a:solidFill>
                <a:latin typeface="Times New Roman"/>
                <a:cs typeface="Times New Roman"/>
              </a:rPr>
              <a:t>eo</a:t>
            </a:r>
            <a:r>
              <a:rPr sz="450" spc="140" dirty="0">
                <a:solidFill>
                  <a:srgbClr val="4B46CD"/>
                </a:solidFill>
                <a:latin typeface="Times New Roman"/>
                <a:cs typeface="Times New Roman"/>
              </a:rPr>
              <a:t>commodo</a:t>
            </a:r>
            <a:r>
              <a:rPr sz="450" spc="105" dirty="0">
                <a:solidFill>
                  <a:srgbClr val="4B46CD"/>
                </a:solidFill>
                <a:latin typeface="Times New Roman"/>
                <a:cs typeface="Times New Roman"/>
              </a:rPr>
              <a:t> </a:t>
            </a:r>
            <a:r>
              <a:rPr sz="450" spc="10" dirty="0">
                <a:solidFill>
                  <a:srgbClr val="130A85"/>
                </a:solidFill>
                <a:latin typeface="Times New Roman"/>
                <a:cs typeface="Times New Roman"/>
              </a:rPr>
              <a:t>.</a:t>
            </a:r>
            <a:r>
              <a:rPr sz="450" spc="500" dirty="0">
                <a:solidFill>
                  <a:srgbClr val="130A85"/>
                </a:solidFill>
                <a:latin typeface="Times New Roman"/>
                <a:cs typeface="Times New Roman"/>
              </a:rPr>
              <a:t> </a:t>
            </a:r>
            <a:r>
              <a:rPr sz="450" spc="-10" dirty="0">
                <a:solidFill>
                  <a:srgbClr val="4B46CD"/>
                </a:solidFill>
                <a:latin typeface="Times New Roman"/>
                <a:cs typeface="Times New Roman"/>
              </a:rPr>
              <a:t>O\iilOUhlm</a:t>
            </a:r>
            <a:r>
              <a:rPr sz="450" spc="-10" dirty="0">
                <a:solidFill>
                  <a:srgbClr val="2F28B8"/>
                </a:solidFill>
                <a:latin typeface="Times New Roman"/>
                <a:cs typeface="Times New Roman"/>
              </a:rPr>
              <a:t>wl</a:t>
            </a:r>
            <a:r>
              <a:rPr sz="450" spc="-10" dirty="0">
                <a:solidFill>
                  <a:srgbClr val="4B46CD"/>
                </a:solidFill>
                <a:latin typeface="Times New Roman"/>
                <a:cs typeface="Times New Roman"/>
              </a:rPr>
              <a:t>Mlft'"I</a:t>
            </a:r>
            <a:r>
              <a:rPr sz="450" spc="350" dirty="0">
                <a:solidFill>
                  <a:srgbClr val="4B46CD"/>
                </a:solidFill>
                <a:latin typeface="Times New Roman"/>
                <a:cs typeface="Times New Roman"/>
              </a:rPr>
              <a:t> </a:t>
            </a:r>
            <a:r>
              <a:rPr sz="450" spc="-10" dirty="0">
                <a:solidFill>
                  <a:srgbClr val="4B46CD"/>
                </a:solidFill>
                <a:latin typeface="Times New Roman"/>
                <a:cs typeface="Times New Roman"/>
              </a:rPr>
              <a:t>"dok&gt;f"</a:t>
            </a:r>
            <a:r>
              <a:rPr sz="450" spc="-10" dirty="0">
                <a:solidFill>
                  <a:srgbClr val="605DCF"/>
                </a:solidFill>
                <a:latin typeface="Times New Roman"/>
                <a:cs typeface="Times New Roman"/>
              </a:rPr>
              <a:t>In</a:t>
            </a:r>
            <a:r>
              <a:rPr sz="450" spc="-10" dirty="0">
                <a:solidFill>
                  <a:srgbClr val="3B36CF"/>
                </a:solidFill>
                <a:latin typeface="Times New Roman"/>
                <a:cs typeface="Times New Roman"/>
              </a:rPr>
              <a:t>twndrwttln</a:t>
            </a:r>
            <a:endParaRPr sz="450">
              <a:latin typeface="Times New Roman"/>
              <a:cs typeface="Times New Roman"/>
            </a:endParaRPr>
          </a:p>
          <a:p>
            <a:pPr marL="47625">
              <a:lnSpc>
                <a:spcPts val="525"/>
              </a:lnSpc>
            </a:pPr>
            <a:r>
              <a:rPr sz="450" dirty="0">
                <a:solidFill>
                  <a:srgbClr val="4B46CD"/>
                </a:solidFill>
                <a:latin typeface="Times New Roman"/>
                <a:cs typeface="Times New Roman"/>
              </a:rPr>
              <a:t>....tt-</a:t>
            </a:r>
            <a:r>
              <a:rPr sz="450" spc="-10" dirty="0">
                <a:solidFill>
                  <a:srgbClr val="4B46CD"/>
                </a:solidFill>
                <a:latin typeface="Times New Roman"/>
                <a:cs typeface="Times New Roman"/>
              </a:rPr>
              <a:t>mo1en•conNqUOt,W,ia;,mdolor.Mif.ugiot</a:t>
            </a:r>
            <a:endParaRPr sz="450">
              <a:latin typeface="Times New Roman"/>
              <a:cs typeface="Times New Roman"/>
            </a:endParaRPr>
          </a:p>
        </p:txBody>
      </p:sp>
      <p:sp>
        <p:nvSpPr>
          <p:cNvPr id="25" name="object 25"/>
          <p:cNvSpPr txBox="1"/>
          <p:nvPr/>
        </p:nvSpPr>
        <p:spPr>
          <a:xfrm>
            <a:off x="2594678" y="3926053"/>
            <a:ext cx="1363345" cy="248920"/>
          </a:xfrm>
          <a:prstGeom prst="rect">
            <a:avLst/>
          </a:prstGeom>
        </p:spPr>
        <p:txBody>
          <a:bodyPr vert="horz" wrap="square" lIns="0" tIns="11430" rIns="0" bIns="0" rtlCol="0">
            <a:spAutoFit/>
          </a:bodyPr>
          <a:lstStyle/>
          <a:p>
            <a:pPr marL="12700" marR="5080" indent="1270">
              <a:lnSpc>
                <a:spcPct val="112599"/>
              </a:lnSpc>
              <a:spcBef>
                <a:spcPts val="90"/>
              </a:spcBef>
              <a:tabLst>
                <a:tab pos="901700" algn="l"/>
              </a:tabLst>
            </a:pPr>
            <a:r>
              <a:rPr sz="450" spc="-10" dirty="0">
                <a:solidFill>
                  <a:srgbClr val="4B46CD"/>
                </a:solidFill>
                <a:latin typeface="Times New Roman"/>
                <a:cs typeface="Times New Roman"/>
              </a:rPr>
              <a:t>nulofocli&amp;l</a:t>
            </a:r>
            <a:r>
              <a:rPr sz="450" spc="-10" dirty="0">
                <a:solidFill>
                  <a:srgbClr val="6052F0"/>
                </a:solidFill>
                <a:latin typeface="Times New Roman"/>
                <a:cs typeface="Times New Roman"/>
              </a:rPr>
              <a:t>1</a:t>
            </a:r>
            <a:r>
              <a:rPr sz="450" spc="-10" dirty="0">
                <a:solidFill>
                  <a:srgbClr val="4B46CD"/>
                </a:solidFill>
                <a:latin typeface="Times New Roman"/>
                <a:cs typeface="Times New Roman"/>
              </a:rPr>
              <a:t>otvero«os.t</a:t>
            </a:r>
            <a:r>
              <a:rPr sz="450" dirty="0">
                <a:solidFill>
                  <a:srgbClr val="4B46CD"/>
                </a:solidFill>
                <a:latin typeface="Times New Roman"/>
                <a:cs typeface="Times New Roman"/>
              </a:rPr>
              <a:t>	..</a:t>
            </a:r>
            <a:r>
              <a:rPr sz="450" spc="160" dirty="0">
                <a:solidFill>
                  <a:srgbClr val="4B46CD"/>
                </a:solidFill>
                <a:latin typeface="Times New Roman"/>
                <a:cs typeface="Times New Roman"/>
              </a:rPr>
              <a:t> </a:t>
            </a:r>
            <a:r>
              <a:rPr sz="450" spc="-10" dirty="0">
                <a:solidFill>
                  <a:srgbClr val="4B46CD"/>
                </a:solidFill>
                <a:latin typeface="Times New Roman"/>
                <a:cs typeface="Times New Roman"/>
              </a:rPr>
              <a:t>lustooclodignia</a:t>
            </a:r>
            <a:r>
              <a:rPr sz="450" spc="500" dirty="0">
                <a:solidFill>
                  <a:srgbClr val="4B46CD"/>
                </a:solidFill>
                <a:latin typeface="Times New Roman"/>
                <a:cs typeface="Times New Roman"/>
              </a:rPr>
              <a:t> </a:t>
            </a:r>
            <a:r>
              <a:rPr sz="450" dirty="0">
                <a:solidFill>
                  <a:srgbClr val="3B36CF"/>
                </a:solidFill>
                <a:latin typeface="Times New Roman"/>
                <a:cs typeface="Times New Roman"/>
              </a:rPr>
              <a:t>limqul</a:t>
            </a:r>
            <a:r>
              <a:rPr sz="450" spc="-40" dirty="0">
                <a:solidFill>
                  <a:srgbClr val="3B36CF"/>
                </a:solidFill>
                <a:latin typeface="Times New Roman"/>
                <a:cs typeface="Times New Roman"/>
              </a:rPr>
              <a:t> </a:t>
            </a:r>
            <a:r>
              <a:rPr sz="450" spc="75" dirty="0">
                <a:solidFill>
                  <a:srgbClr val="4B46CD"/>
                </a:solidFill>
                <a:latin typeface="Times New Roman"/>
                <a:cs typeface="Times New Roman"/>
              </a:rPr>
              <a:t>blondit</a:t>
            </a:r>
            <a:r>
              <a:rPr sz="450" spc="140" dirty="0">
                <a:solidFill>
                  <a:srgbClr val="4B46CD"/>
                </a:solidFill>
                <a:latin typeface="Times New Roman"/>
                <a:cs typeface="Times New Roman"/>
              </a:rPr>
              <a:t> </a:t>
            </a:r>
            <a:r>
              <a:rPr sz="450" spc="70" dirty="0">
                <a:solidFill>
                  <a:srgbClr val="4B46CD"/>
                </a:solidFill>
                <a:latin typeface="Times New Roman"/>
                <a:cs typeface="Times New Roman"/>
              </a:rPr>
              <a:t>k,ptatvmzzrildNnltoupduh:</a:t>
            </a:r>
            <a:r>
              <a:rPr sz="450" spc="500" dirty="0">
                <a:solidFill>
                  <a:srgbClr val="4B46CD"/>
                </a:solidFill>
                <a:latin typeface="Times New Roman"/>
                <a:cs typeface="Times New Roman"/>
              </a:rPr>
              <a:t> </a:t>
            </a:r>
            <a:r>
              <a:rPr sz="400" spc="50" dirty="0">
                <a:solidFill>
                  <a:srgbClr val="3B36CF"/>
                </a:solidFill>
                <a:latin typeface="Arial"/>
                <a:cs typeface="Arial"/>
              </a:rPr>
              <a:t>dolcnt.,....ttnulofodlld.</a:t>
            </a:r>
            <a:endParaRPr sz="400">
              <a:latin typeface="Arial"/>
              <a:cs typeface="Arial"/>
            </a:endParaRPr>
          </a:p>
        </p:txBody>
      </p:sp>
      <p:sp>
        <p:nvSpPr>
          <p:cNvPr id="26" name="object 26"/>
          <p:cNvSpPr txBox="1"/>
          <p:nvPr/>
        </p:nvSpPr>
        <p:spPr>
          <a:xfrm>
            <a:off x="4259289" y="3420898"/>
            <a:ext cx="1343660" cy="392430"/>
          </a:xfrm>
          <a:prstGeom prst="rect">
            <a:avLst/>
          </a:prstGeom>
        </p:spPr>
        <p:txBody>
          <a:bodyPr vert="horz" wrap="square" lIns="0" tIns="10795" rIns="0" bIns="0" rtlCol="0">
            <a:spAutoFit/>
          </a:bodyPr>
          <a:lstStyle/>
          <a:p>
            <a:pPr marL="12700" marR="5080" indent="5080">
              <a:lnSpc>
                <a:spcPct val="102699"/>
              </a:lnSpc>
              <a:spcBef>
                <a:spcPts val="85"/>
              </a:spcBef>
            </a:pPr>
            <a:r>
              <a:rPr sz="450" dirty="0">
                <a:solidFill>
                  <a:srgbClr val="605DCF"/>
                </a:solidFill>
                <a:latin typeface="Times New Roman"/>
                <a:cs typeface="Times New Roman"/>
              </a:rPr>
              <a:t>Lorem</a:t>
            </a:r>
            <a:r>
              <a:rPr sz="450" spc="250" dirty="0">
                <a:solidFill>
                  <a:srgbClr val="605DCF"/>
                </a:solidFill>
                <a:latin typeface="Times New Roman"/>
                <a:cs typeface="Times New Roman"/>
              </a:rPr>
              <a:t> </a:t>
            </a:r>
            <a:r>
              <a:rPr sz="450" dirty="0">
                <a:solidFill>
                  <a:srgbClr val="605DCF"/>
                </a:solidFill>
                <a:latin typeface="Times New Roman"/>
                <a:cs typeface="Times New Roman"/>
              </a:rPr>
              <a:t>lpsum</a:t>
            </a:r>
            <a:r>
              <a:rPr sz="450" dirty="0">
                <a:solidFill>
                  <a:srgbClr val="4B46CD"/>
                </a:solidFill>
                <a:latin typeface="Times New Roman"/>
                <a:cs typeface="Times New Roman"/>
              </a:rPr>
              <a:t>dab-</a:t>
            </a:r>
            <a:r>
              <a:rPr sz="450" spc="-10" dirty="0">
                <a:solidFill>
                  <a:srgbClr val="605DCF"/>
                </a:solidFill>
                <a:latin typeface="Times New Roman"/>
                <a:cs typeface="Times New Roman"/>
              </a:rPr>
              <a:t>sit</a:t>
            </a:r>
            <a:r>
              <a:rPr sz="500" spc="-10" dirty="0">
                <a:solidFill>
                  <a:srgbClr val="4B46CD"/>
                </a:solidFill>
                <a:latin typeface="Times New Roman"/>
                <a:cs typeface="Times New Roman"/>
              </a:rPr>
              <a:t>ome-t,</a:t>
            </a:r>
            <a:r>
              <a:rPr sz="450" spc="-10" dirty="0">
                <a:solidFill>
                  <a:srgbClr val="4B46CD"/>
                </a:solidFill>
                <a:latin typeface="Times New Roman"/>
                <a:cs typeface="Times New Roman"/>
              </a:rPr>
              <a:t>CONKtetuec"odlplsclng</a:t>
            </a:r>
            <a:r>
              <a:rPr sz="450" spc="-10" dirty="0">
                <a:solidFill>
                  <a:srgbClr val="605DCF"/>
                </a:solidFill>
                <a:latin typeface="Times New Roman"/>
                <a:cs typeface="Times New Roman"/>
              </a:rPr>
              <a:t>.iit</a:t>
            </a:r>
            <a:r>
              <a:rPr sz="450" spc="-10" dirty="0">
                <a:solidFill>
                  <a:srgbClr val="605EA3"/>
                </a:solidFill>
                <a:latin typeface="Times New Roman"/>
                <a:cs typeface="Times New Roman"/>
              </a:rPr>
              <a:t>,</a:t>
            </a:r>
            <a:r>
              <a:rPr sz="450" spc="500" dirty="0">
                <a:solidFill>
                  <a:srgbClr val="605EA3"/>
                </a:solidFill>
                <a:latin typeface="Times New Roman"/>
                <a:cs typeface="Times New Roman"/>
              </a:rPr>
              <a:t> </a:t>
            </a:r>
            <a:r>
              <a:rPr sz="400" dirty="0">
                <a:solidFill>
                  <a:srgbClr val="4B46CD"/>
                </a:solidFill>
                <a:latin typeface="Arial"/>
                <a:cs typeface="Arial"/>
              </a:rPr>
              <a:t>sed</a:t>
            </a:r>
            <a:r>
              <a:rPr sz="450" dirty="0">
                <a:solidFill>
                  <a:srgbClr val="605DCF"/>
                </a:solidFill>
                <a:latin typeface="Times New Roman"/>
                <a:cs typeface="Times New Roman"/>
              </a:rPr>
              <a:t>&lt;latn</a:t>
            </a:r>
            <a:r>
              <a:rPr sz="450" spc="-5" dirty="0">
                <a:solidFill>
                  <a:srgbClr val="605DCF"/>
                </a:solidFill>
                <a:latin typeface="Times New Roman"/>
                <a:cs typeface="Times New Roman"/>
              </a:rPr>
              <a:t> </a:t>
            </a:r>
            <a:r>
              <a:rPr sz="450" dirty="0">
                <a:solidFill>
                  <a:srgbClr val="4B46CD"/>
                </a:solidFill>
                <a:latin typeface="Times New Roman"/>
                <a:cs typeface="Times New Roman"/>
              </a:rPr>
              <a:t>nonummy</a:t>
            </a:r>
            <a:r>
              <a:rPr sz="450" spc="50" dirty="0">
                <a:solidFill>
                  <a:srgbClr val="4B46CD"/>
                </a:solidFill>
                <a:latin typeface="Times New Roman"/>
                <a:cs typeface="Times New Roman"/>
              </a:rPr>
              <a:t> </a:t>
            </a:r>
            <a:r>
              <a:rPr sz="450" dirty="0">
                <a:solidFill>
                  <a:srgbClr val="4B46CD"/>
                </a:solidFill>
                <a:latin typeface="Times New Roman"/>
                <a:cs typeface="Times New Roman"/>
              </a:rPr>
              <a:t>nibh</a:t>
            </a:r>
            <a:r>
              <a:rPr sz="400" dirty="0">
                <a:solidFill>
                  <a:srgbClr val="4B46CD"/>
                </a:solidFill>
                <a:latin typeface="Arial"/>
                <a:cs typeface="Arial"/>
              </a:rPr>
              <a:t>MAsmod</a:t>
            </a:r>
            <a:r>
              <a:rPr sz="450" dirty="0">
                <a:solidFill>
                  <a:srgbClr val="605DCF"/>
                </a:solidFill>
                <a:latin typeface="Times New Roman"/>
                <a:cs typeface="Times New Roman"/>
              </a:rPr>
              <a:t>tlnc:kbrl</a:t>
            </a:r>
            <a:r>
              <a:rPr sz="450" dirty="0">
                <a:solidFill>
                  <a:srgbClr val="4B46CD"/>
                </a:solidFill>
                <a:latin typeface="Times New Roman"/>
                <a:cs typeface="Times New Roman"/>
              </a:rPr>
              <a:t>ut</a:t>
            </a:r>
            <a:r>
              <a:rPr sz="450" spc="114" dirty="0">
                <a:solidFill>
                  <a:srgbClr val="4B46CD"/>
                </a:solidFill>
                <a:latin typeface="Times New Roman"/>
                <a:cs typeface="Times New Roman"/>
              </a:rPr>
              <a:t> </a:t>
            </a:r>
            <a:r>
              <a:rPr sz="450" spc="-10" dirty="0">
                <a:solidFill>
                  <a:srgbClr val="605DCF"/>
                </a:solidFill>
                <a:latin typeface="Times New Roman"/>
                <a:cs typeface="Times New Roman"/>
              </a:rPr>
              <a:t>loorNt</a:t>
            </a:r>
            <a:r>
              <a:rPr sz="450" spc="500" dirty="0">
                <a:solidFill>
                  <a:srgbClr val="605DCF"/>
                </a:solidFill>
                <a:latin typeface="Times New Roman"/>
                <a:cs typeface="Times New Roman"/>
              </a:rPr>
              <a:t> </a:t>
            </a:r>
            <a:r>
              <a:rPr sz="450" spc="10" dirty="0">
                <a:solidFill>
                  <a:srgbClr val="4B46CD"/>
                </a:solidFill>
                <a:latin typeface="Times New Roman"/>
                <a:cs typeface="Times New Roman"/>
              </a:rPr>
              <a:t>dolon&gt;mogno</a:t>
            </a:r>
            <a:r>
              <a:rPr sz="450" spc="10" dirty="0">
                <a:solidFill>
                  <a:srgbClr val="3B36CF"/>
                </a:solidFill>
                <a:latin typeface="Times New Roman"/>
                <a:cs typeface="Times New Roman"/>
              </a:rPr>
              <a:t>aiq.;om</a:t>
            </a:r>
            <a:r>
              <a:rPr sz="500" spc="10" dirty="0">
                <a:solidFill>
                  <a:srgbClr val="4B46CD"/>
                </a:solidFill>
                <a:latin typeface="Times New Roman"/>
                <a:cs typeface="Times New Roman"/>
              </a:rPr>
              <a:t>erotvot,tpat</a:t>
            </a:r>
            <a:r>
              <a:rPr sz="500" spc="10" dirty="0">
                <a:solidFill>
                  <a:srgbClr val="6052F0"/>
                </a:solidFill>
                <a:latin typeface="Times New Roman"/>
                <a:cs typeface="Times New Roman"/>
              </a:rPr>
              <a:t>.</a:t>
            </a:r>
            <a:r>
              <a:rPr sz="500" spc="-50" dirty="0">
                <a:solidFill>
                  <a:srgbClr val="6052F0"/>
                </a:solidFill>
                <a:latin typeface="Times New Roman"/>
                <a:cs typeface="Times New Roman"/>
              </a:rPr>
              <a:t> </a:t>
            </a:r>
            <a:r>
              <a:rPr sz="500" spc="10" dirty="0">
                <a:solidFill>
                  <a:srgbClr val="4B46CD"/>
                </a:solidFill>
                <a:latin typeface="Times New Roman"/>
                <a:cs typeface="Times New Roman"/>
              </a:rPr>
              <a:t>ut </a:t>
            </a:r>
            <a:r>
              <a:rPr sz="400" spc="-10" dirty="0">
                <a:solidFill>
                  <a:srgbClr val="4B46CD"/>
                </a:solidFill>
                <a:latin typeface="Arial"/>
                <a:cs typeface="Arial"/>
              </a:rPr>
              <a:t>wlsi</a:t>
            </a:r>
            <a:r>
              <a:rPr sz="400" spc="-10" dirty="0">
                <a:solidFill>
                  <a:srgbClr val="605DCF"/>
                </a:solidFill>
                <a:latin typeface="Arial"/>
                <a:cs typeface="Arial"/>
              </a:rPr>
              <a:t>enim</a:t>
            </a:r>
            <a:r>
              <a:rPr sz="450" spc="-10" dirty="0">
                <a:solidFill>
                  <a:srgbClr val="4B46CD"/>
                </a:solidFill>
                <a:latin typeface="Times New Roman"/>
                <a:cs typeface="Times New Roman"/>
              </a:rPr>
              <a:t>od</a:t>
            </a:r>
            <a:r>
              <a:rPr sz="450" spc="500" dirty="0">
                <a:solidFill>
                  <a:srgbClr val="4B46CD"/>
                </a:solidFill>
                <a:latin typeface="Times New Roman"/>
                <a:cs typeface="Times New Roman"/>
              </a:rPr>
              <a:t> </a:t>
            </a:r>
            <a:r>
              <a:rPr sz="400" dirty="0">
                <a:solidFill>
                  <a:srgbClr val="4B46CD"/>
                </a:solidFill>
                <a:latin typeface="Arial"/>
                <a:cs typeface="Arial"/>
              </a:rPr>
              <a:t>minim</a:t>
            </a:r>
            <a:r>
              <a:rPr sz="450" dirty="0">
                <a:solidFill>
                  <a:srgbClr val="4B46CD"/>
                </a:solidFill>
                <a:latin typeface="Times New Roman"/>
                <a:cs typeface="Times New Roman"/>
              </a:rPr>
              <a:t>veni&lt;rn,</a:t>
            </a:r>
            <a:r>
              <a:rPr sz="400" dirty="0">
                <a:solidFill>
                  <a:srgbClr val="605DCF"/>
                </a:solidFill>
                <a:latin typeface="Arial"/>
                <a:cs typeface="Arial"/>
              </a:rPr>
              <a:t>quis</a:t>
            </a:r>
            <a:r>
              <a:rPr sz="450" dirty="0">
                <a:solidFill>
                  <a:srgbClr val="4B46CD"/>
                </a:solidFill>
                <a:latin typeface="Times New Roman"/>
                <a:cs typeface="Times New Roman"/>
              </a:rPr>
              <a:t>nostrud</a:t>
            </a:r>
            <a:r>
              <a:rPr sz="450" spc="245" dirty="0">
                <a:solidFill>
                  <a:srgbClr val="4B46CD"/>
                </a:solidFill>
                <a:latin typeface="Times New Roman"/>
                <a:cs typeface="Times New Roman"/>
              </a:rPr>
              <a:t> </a:t>
            </a:r>
            <a:r>
              <a:rPr sz="450" spc="-10" dirty="0">
                <a:solidFill>
                  <a:srgbClr val="3B36CF"/>
                </a:solidFill>
                <a:latin typeface="Times New Roman"/>
                <a:cs typeface="Times New Roman"/>
              </a:rPr>
              <a:t>exen:I</a:t>
            </a:r>
            <a:r>
              <a:rPr sz="450" spc="-10" dirty="0">
                <a:solidFill>
                  <a:srgbClr val="4B46CD"/>
                </a:solidFill>
                <a:latin typeface="Times New Roman"/>
                <a:cs typeface="Times New Roman"/>
              </a:rPr>
              <a:t>totionIAlorncorper</a:t>
            </a:r>
            <a:r>
              <a:rPr sz="450" spc="500" dirty="0">
                <a:solidFill>
                  <a:srgbClr val="4B46CD"/>
                </a:solidFill>
                <a:latin typeface="Times New Roman"/>
                <a:cs typeface="Times New Roman"/>
              </a:rPr>
              <a:t> </a:t>
            </a:r>
            <a:r>
              <a:rPr sz="450" spc="-10" dirty="0">
                <a:solidFill>
                  <a:srgbClr val="4B46CD"/>
                </a:solidFill>
                <a:latin typeface="Times New Roman"/>
                <a:cs typeface="Times New Roman"/>
              </a:rPr>
              <a:t>1Usdpit</a:t>
            </a:r>
            <a:r>
              <a:rPr sz="450" spc="10" dirty="0">
                <a:solidFill>
                  <a:srgbClr val="4B46CD"/>
                </a:solidFill>
                <a:latin typeface="Times New Roman"/>
                <a:cs typeface="Times New Roman"/>
              </a:rPr>
              <a:t> </a:t>
            </a:r>
            <a:r>
              <a:rPr sz="450" dirty="0">
                <a:solidFill>
                  <a:srgbClr val="4B46CD"/>
                </a:solidFill>
                <a:latin typeface="Times New Roman"/>
                <a:cs typeface="Times New Roman"/>
              </a:rPr>
              <a:t>lobonls</a:t>
            </a:r>
            <a:r>
              <a:rPr sz="450" spc="-15" dirty="0">
                <a:solidFill>
                  <a:srgbClr val="4B46CD"/>
                </a:solidFill>
                <a:latin typeface="Times New Roman"/>
                <a:cs typeface="Times New Roman"/>
              </a:rPr>
              <a:t> </a:t>
            </a:r>
            <a:r>
              <a:rPr sz="450" dirty="0">
                <a:solidFill>
                  <a:srgbClr val="605DCF"/>
                </a:solidFill>
                <a:latin typeface="Times New Roman"/>
                <a:cs typeface="Times New Roman"/>
              </a:rPr>
              <a:t>nbl</a:t>
            </a:r>
            <a:r>
              <a:rPr sz="450" spc="15" dirty="0">
                <a:solidFill>
                  <a:srgbClr val="605DCF"/>
                </a:solidFill>
                <a:latin typeface="Times New Roman"/>
                <a:cs typeface="Times New Roman"/>
              </a:rPr>
              <a:t> </a:t>
            </a:r>
            <a:r>
              <a:rPr sz="450" dirty="0">
                <a:solidFill>
                  <a:srgbClr val="3B36CF"/>
                </a:solidFill>
                <a:latin typeface="Times New Roman"/>
                <a:cs typeface="Times New Roman"/>
              </a:rPr>
              <a:t>ut</a:t>
            </a:r>
            <a:r>
              <a:rPr sz="450" spc="20" dirty="0">
                <a:solidFill>
                  <a:srgbClr val="3B36CF"/>
                </a:solidFill>
                <a:latin typeface="Times New Roman"/>
                <a:cs typeface="Times New Roman"/>
              </a:rPr>
              <a:t> </a:t>
            </a:r>
            <a:r>
              <a:rPr sz="400" dirty="0">
                <a:solidFill>
                  <a:srgbClr val="605DCF"/>
                </a:solidFill>
                <a:latin typeface="Arial"/>
                <a:cs typeface="Arial"/>
              </a:rPr>
              <a:t>ollqulpex</a:t>
            </a:r>
            <a:r>
              <a:rPr sz="400" spc="-15" dirty="0">
                <a:solidFill>
                  <a:srgbClr val="605DCF"/>
                </a:solidFill>
                <a:latin typeface="Arial"/>
                <a:cs typeface="Arial"/>
              </a:rPr>
              <a:t> </a:t>
            </a:r>
            <a:r>
              <a:rPr sz="400" spc="-10" dirty="0">
                <a:solidFill>
                  <a:srgbClr val="605DCF"/>
                </a:solidFill>
                <a:latin typeface="Arial"/>
                <a:cs typeface="Arial"/>
              </a:rPr>
              <a:t>eocommodo«w"tMqUO't</a:t>
            </a:r>
            <a:r>
              <a:rPr sz="400" spc="-10" dirty="0">
                <a:solidFill>
                  <a:srgbClr val="282467"/>
                </a:solidFill>
                <a:latin typeface="Arial"/>
                <a:cs typeface="Arial"/>
              </a:rPr>
              <a:t>.</a:t>
            </a:r>
            <a:endParaRPr sz="400">
              <a:latin typeface="Arial"/>
              <a:cs typeface="Arial"/>
            </a:endParaRPr>
          </a:p>
        </p:txBody>
      </p:sp>
      <p:sp>
        <p:nvSpPr>
          <p:cNvPr id="27" name="object 27"/>
          <p:cNvSpPr txBox="1"/>
          <p:nvPr/>
        </p:nvSpPr>
        <p:spPr>
          <a:xfrm>
            <a:off x="4261521" y="3790368"/>
            <a:ext cx="1311275" cy="94615"/>
          </a:xfrm>
          <a:prstGeom prst="rect">
            <a:avLst/>
          </a:prstGeom>
        </p:spPr>
        <p:txBody>
          <a:bodyPr vert="horz" wrap="square" lIns="0" tIns="12700" rIns="0" bIns="0" rtlCol="0">
            <a:spAutoFit/>
          </a:bodyPr>
          <a:lstStyle/>
          <a:p>
            <a:pPr marL="12700">
              <a:lnSpc>
                <a:spcPct val="100000"/>
              </a:lnSpc>
              <a:spcBef>
                <a:spcPts val="100"/>
              </a:spcBef>
              <a:tabLst>
                <a:tab pos="1016635" algn="l"/>
              </a:tabLst>
            </a:pPr>
            <a:r>
              <a:rPr sz="450" spc="-20" dirty="0">
                <a:solidFill>
                  <a:srgbClr val="4B46CD"/>
                </a:solidFill>
                <a:latin typeface="Arial"/>
                <a:cs typeface="Arial"/>
              </a:rPr>
              <a:t>Dvis</a:t>
            </a:r>
            <a:r>
              <a:rPr sz="450" spc="-20" dirty="0">
                <a:solidFill>
                  <a:srgbClr val="4B46CD"/>
                </a:solidFill>
                <a:latin typeface="Times New Roman"/>
                <a:cs typeface="Times New Roman"/>
              </a:rPr>
              <a:t>Ol.ltem</a:t>
            </a:r>
            <a:r>
              <a:rPr sz="450" spc="-45" dirty="0">
                <a:solidFill>
                  <a:srgbClr val="4B46CD"/>
                </a:solidFill>
                <a:latin typeface="Times New Roman"/>
                <a:cs typeface="Times New Roman"/>
              </a:rPr>
              <a:t> </a:t>
            </a:r>
            <a:r>
              <a:rPr sz="450" dirty="0">
                <a:solidFill>
                  <a:srgbClr val="605DCF"/>
                </a:solidFill>
                <a:latin typeface="Times New Roman"/>
                <a:cs typeface="Times New Roman"/>
              </a:rPr>
              <a:t>wl</a:t>
            </a:r>
            <a:r>
              <a:rPr sz="450" spc="90" dirty="0">
                <a:solidFill>
                  <a:srgbClr val="605DCF"/>
                </a:solidFill>
                <a:latin typeface="Times New Roman"/>
                <a:cs typeface="Times New Roman"/>
              </a:rPr>
              <a:t> </a:t>
            </a:r>
            <a:r>
              <a:rPr sz="350" dirty="0">
                <a:solidFill>
                  <a:srgbClr val="605DCF"/>
                </a:solidFill>
                <a:latin typeface="Times New Roman"/>
                <a:cs typeface="Times New Roman"/>
              </a:rPr>
              <a:t>itl.lM</a:t>
            </a:r>
            <a:r>
              <a:rPr sz="350" spc="190" dirty="0">
                <a:solidFill>
                  <a:srgbClr val="605DCF"/>
                </a:solidFill>
                <a:latin typeface="Times New Roman"/>
                <a:cs typeface="Times New Roman"/>
              </a:rPr>
              <a:t> </a:t>
            </a:r>
            <a:r>
              <a:rPr sz="450" spc="240" dirty="0">
                <a:solidFill>
                  <a:srgbClr val="605DCF"/>
                </a:solidFill>
                <a:latin typeface="Times New Roman"/>
                <a:cs typeface="Times New Roman"/>
              </a:rPr>
              <a:t>dobr</a:t>
            </a:r>
            <a:r>
              <a:rPr sz="450" spc="-50" dirty="0">
                <a:solidFill>
                  <a:srgbClr val="605DCF"/>
                </a:solidFill>
                <a:latin typeface="Times New Roman"/>
                <a:cs typeface="Times New Roman"/>
              </a:rPr>
              <a:t> </a:t>
            </a:r>
            <a:r>
              <a:rPr sz="450" spc="190" dirty="0">
                <a:solidFill>
                  <a:srgbClr val="7572DA"/>
                </a:solidFill>
                <a:latin typeface="Times New Roman"/>
                <a:cs typeface="Times New Roman"/>
              </a:rPr>
              <a:t>In</a:t>
            </a:r>
            <a:r>
              <a:rPr sz="450" dirty="0">
                <a:solidFill>
                  <a:srgbClr val="7572DA"/>
                </a:solidFill>
                <a:latin typeface="Times New Roman"/>
                <a:cs typeface="Times New Roman"/>
              </a:rPr>
              <a:t>	</a:t>
            </a:r>
            <a:r>
              <a:rPr sz="450" spc="100" dirty="0">
                <a:solidFill>
                  <a:srgbClr val="4B46CD"/>
                </a:solidFill>
                <a:latin typeface="Times New Roman"/>
                <a:cs typeface="Times New Roman"/>
              </a:rPr>
              <a:t>inwlput</a:t>
            </a:r>
            <a:endParaRPr sz="450">
              <a:latin typeface="Times New Roman"/>
              <a:cs typeface="Times New Roman"/>
            </a:endParaRPr>
          </a:p>
        </p:txBody>
      </p:sp>
      <p:sp>
        <p:nvSpPr>
          <p:cNvPr id="28" name="object 28"/>
          <p:cNvSpPr txBox="1"/>
          <p:nvPr/>
        </p:nvSpPr>
        <p:spPr>
          <a:xfrm>
            <a:off x="4265317" y="3849292"/>
            <a:ext cx="1315085" cy="109855"/>
          </a:xfrm>
          <a:prstGeom prst="rect">
            <a:avLst/>
          </a:prstGeom>
        </p:spPr>
        <p:txBody>
          <a:bodyPr vert="horz" wrap="square" lIns="0" tIns="12700" rIns="0" bIns="0" rtlCol="0">
            <a:spAutoFit/>
          </a:bodyPr>
          <a:lstStyle/>
          <a:p>
            <a:pPr marL="12700">
              <a:lnSpc>
                <a:spcPct val="100000"/>
              </a:lnSpc>
              <a:spcBef>
                <a:spcPts val="100"/>
              </a:spcBef>
            </a:pPr>
            <a:r>
              <a:rPr sz="400" dirty="0">
                <a:solidFill>
                  <a:srgbClr val="605DCF"/>
                </a:solidFill>
                <a:latin typeface="Arial"/>
                <a:cs typeface="Arial"/>
              </a:rPr>
              <a:t>velit11SM</a:t>
            </a:r>
            <a:r>
              <a:rPr sz="400" dirty="0">
                <a:solidFill>
                  <a:srgbClr val="4B46CD"/>
                </a:solidFill>
                <a:latin typeface="Arial"/>
                <a:cs typeface="Arial"/>
              </a:rPr>
              <a:t>molestieconseqoat,</a:t>
            </a:r>
            <a:r>
              <a:rPr sz="450" dirty="0">
                <a:solidFill>
                  <a:srgbClr val="4B46CD"/>
                </a:solidFill>
                <a:latin typeface="Times New Roman"/>
                <a:cs typeface="Times New Roman"/>
              </a:rPr>
              <a:t>....i</a:t>
            </a:r>
            <a:r>
              <a:rPr sz="550" dirty="0">
                <a:solidFill>
                  <a:srgbClr val="605DCF"/>
                </a:solidFill>
                <a:latin typeface="Arial"/>
                <a:cs typeface="Arial"/>
              </a:rPr>
              <a:t>-</a:t>
            </a:r>
            <a:r>
              <a:rPr sz="550" spc="-10" dirty="0">
                <a:solidFill>
                  <a:srgbClr val="605DCF"/>
                </a:solidFill>
                <a:latin typeface="Arial"/>
                <a:cs typeface="Arial"/>
              </a:rPr>
              <a:t>..m</a:t>
            </a:r>
            <a:r>
              <a:rPr sz="450" spc="-10" dirty="0">
                <a:solidFill>
                  <a:srgbClr val="605DCF"/>
                </a:solidFill>
                <a:latin typeface="Times New Roman"/>
                <a:cs typeface="Times New Roman"/>
              </a:rPr>
              <a:t>dolol'tl</a:t>
            </a:r>
            <a:r>
              <a:rPr sz="400" spc="-10" dirty="0">
                <a:solidFill>
                  <a:srgbClr val="605DCF"/>
                </a:solidFill>
                <a:latin typeface="Arial"/>
                <a:cs typeface="Arial"/>
              </a:rPr>
              <a:t>eu</a:t>
            </a:r>
            <a:r>
              <a:rPr sz="400" spc="204" dirty="0">
                <a:solidFill>
                  <a:srgbClr val="605DCF"/>
                </a:solidFill>
                <a:latin typeface="Arial"/>
                <a:cs typeface="Arial"/>
              </a:rPr>
              <a:t> </a:t>
            </a:r>
            <a:r>
              <a:rPr sz="450" spc="-10" dirty="0">
                <a:solidFill>
                  <a:srgbClr val="4B46CD"/>
                </a:solidFill>
                <a:latin typeface="Times New Roman"/>
                <a:cs typeface="Times New Roman"/>
              </a:rPr>
              <a:t>feugiot</a:t>
            </a:r>
            <a:endParaRPr sz="450">
              <a:latin typeface="Times New Roman"/>
              <a:cs typeface="Times New Roman"/>
            </a:endParaRPr>
          </a:p>
        </p:txBody>
      </p:sp>
      <p:sp>
        <p:nvSpPr>
          <p:cNvPr id="29" name="object 29"/>
          <p:cNvSpPr txBox="1"/>
          <p:nvPr/>
        </p:nvSpPr>
        <p:spPr>
          <a:xfrm>
            <a:off x="4261706" y="3932140"/>
            <a:ext cx="1337945" cy="172720"/>
          </a:xfrm>
          <a:prstGeom prst="rect">
            <a:avLst/>
          </a:prstGeom>
        </p:spPr>
        <p:txBody>
          <a:bodyPr vert="horz" wrap="square" lIns="0" tIns="20320" rIns="0" bIns="0" rtlCol="0">
            <a:spAutoFit/>
          </a:bodyPr>
          <a:lstStyle/>
          <a:p>
            <a:pPr marL="12700">
              <a:lnSpc>
                <a:spcPct val="100000"/>
              </a:lnSpc>
              <a:spcBef>
                <a:spcPts val="160"/>
              </a:spcBef>
            </a:pPr>
            <a:r>
              <a:rPr sz="400" spc="10" dirty="0">
                <a:solidFill>
                  <a:srgbClr val="605DCF"/>
                </a:solidFill>
                <a:latin typeface="Arial"/>
                <a:cs typeface="Arial"/>
              </a:rPr>
              <a:t>,,.Jk:J</a:t>
            </a:r>
            <a:r>
              <a:rPr sz="400" spc="10" dirty="0">
                <a:solidFill>
                  <a:srgbClr val="4B46CD"/>
                </a:solidFill>
                <a:latin typeface="Arial"/>
                <a:cs typeface="Arial"/>
              </a:rPr>
              <a:t>fodlislsotvero</a:t>
            </a:r>
            <a:r>
              <a:rPr sz="300" spc="10" dirty="0">
                <a:solidFill>
                  <a:srgbClr val="605DCF"/>
                </a:solidFill>
                <a:latin typeface="Arial"/>
                <a:cs typeface="Arial"/>
              </a:rPr>
              <a:t>91"0S</a:t>
            </a:r>
            <a:r>
              <a:rPr sz="300" spc="10" dirty="0">
                <a:solidFill>
                  <a:srgbClr val="4B46CD"/>
                </a:solidFill>
                <a:latin typeface="Arial"/>
                <a:cs typeface="Arial"/>
              </a:rPr>
              <a:t>..</a:t>
            </a:r>
            <a:r>
              <a:rPr sz="300" spc="254" dirty="0">
                <a:solidFill>
                  <a:srgbClr val="4B46CD"/>
                </a:solidFill>
                <a:latin typeface="Arial"/>
                <a:cs typeface="Arial"/>
              </a:rPr>
              <a:t> </a:t>
            </a:r>
            <a:r>
              <a:rPr sz="400" spc="-10" dirty="0">
                <a:solidFill>
                  <a:srgbClr val="605DCF"/>
                </a:solidFill>
                <a:latin typeface="Arial"/>
                <a:cs typeface="Arial"/>
              </a:rPr>
              <a:t>occumson</a:t>
            </a:r>
            <a:r>
              <a:rPr sz="400" spc="-10" dirty="0">
                <a:solidFill>
                  <a:srgbClr val="8782E6"/>
                </a:solidFill>
                <a:latin typeface="Arial"/>
                <a:cs typeface="Arial"/>
              </a:rPr>
              <a:t>e</a:t>
            </a:r>
            <a:r>
              <a:rPr sz="400" spc="-10" dirty="0">
                <a:solidFill>
                  <a:srgbClr val="4B46CD"/>
                </a:solidFill>
                <a:latin typeface="Arial"/>
                <a:cs typeface="Arial"/>
              </a:rPr>
              <a:t>tlustoodio</a:t>
            </a:r>
            <a:endParaRPr sz="400">
              <a:latin typeface="Arial"/>
              <a:cs typeface="Arial"/>
            </a:endParaRPr>
          </a:p>
          <a:p>
            <a:pPr marL="14604">
              <a:lnSpc>
                <a:spcPct val="100000"/>
              </a:lnSpc>
              <a:spcBef>
                <a:spcPts val="75"/>
              </a:spcBef>
              <a:tabLst>
                <a:tab pos="1221740" algn="l"/>
              </a:tabLst>
            </a:pPr>
            <a:r>
              <a:rPr sz="450" spc="-20" dirty="0">
                <a:solidFill>
                  <a:srgbClr val="8782E6"/>
                </a:solidFill>
                <a:latin typeface="Times New Roman"/>
                <a:cs typeface="Times New Roman"/>
              </a:rPr>
              <a:t>lll</a:t>
            </a:r>
            <a:r>
              <a:rPr sz="450" spc="-20" dirty="0">
                <a:solidFill>
                  <a:srgbClr val="4B46CD"/>
                </a:solidFill>
                <a:latin typeface="Times New Roman"/>
                <a:cs typeface="Times New Roman"/>
              </a:rPr>
              <a:t>mqul</a:t>
            </a:r>
            <a:r>
              <a:rPr sz="450" spc="35" dirty="0">
                <a:solidFill>
                  <a:srgbClr val="4B46CD"/>
                </a:solidFill>
                <a:latin typeface="Times New Roman"/>
                <a:cs typeface="Times New Roman"/>
              </a:rPr>
              <a:t> </a:t>
            </a:r>
            <a:r>
              <a:rPr sz="450" dirty="0">
                <a:solidFill>
                  <a:srgbClr val="4B46CD"/>
                </a:solidFill>
                <a:latin typeface="Times New Roman"/>
                <a:cs typeface="Times New Roman"/>
              </a:rPr>
              <a:t>blond</a:t>
            </a:r>
            <a:r>
              <a:rPr sz="450" dirty="0">
                <a:solidFill>
                  <a:srgbClr val="7572DA"/>
                </a:solidFill>
                <a:latin typeface="Times New Roman"/>
                <a:cs typeface="Times New Roman"/>
              </a:rPr>
              <a:t>it</a:t>
            </a:r>
            <a:r>
              <a:rPr sz="450" spc="70" dirty="0">
                <a:solidFill>
                  <a:srgbClr val="7572DA"/>
                </a:solidFill>
                <a:latin typeface="Times New Roman"/>
                <a:cs typeface="Times New Roman"/>
              </a:rPr>
              <a:t> </a:t>
            </a:r>
            <a:r>
              <a:rPr sz="450" dirty="0">
                <a:solidFill>
                  <a:srgbClr val="605DCF"/>
                </a:solidFill>
                <a:latin typeface="Times New Roman"/>
                <a:cs typeface="Times New Roman"/>
              </a:rPr>
              <a:t>prnesent</a:t>
            </a:r>
            <a:r>
              <a:rPr sz="400" dirty="0">
                <a:solidFill>
                  <a:srgbClr val="4B46CD"/>
                </a:solidFill>
                <a:latin typeface="Arial"/>
                <a:cs typeface="Arial"/>
              </a:rPr>
              <a:t>k,ptut\#'n</a:t>
            </a:r>
            <a:r>
              <a:rPr sz="450" dirty="0">
                <a:solidFill>
                  <a:srgbClr val="4B46CD"/>
                </a:solidFill>
                <a:latin typeface="Times New Roman"/>
                <a:cs typeface="Times New Roman"/>
              </a:rPr>
              <a:t>zz</a:t>
            </a:r>
            <a:r>
              <a:rPr sz="450" dirty="0">
                <a:solidFill>
                  <a:srgbClr val="7572DA"/>
                </a:solidFill>
                <a:latin typeface="Times New Roman"/>
                <a:cs typeface="Times New Roman"/>
              </a:rPr>
              <a:t>rll</a:t>
            </a:r>
            <a:r>
              <a:rPr sz="450" spc="40" dirty="0">
                <a:solidFill>
                  <a:srgbClr val="7572DA"/>
                </a:solidFill>
                <a:latin typeface="Times New Roman"/>
                <a:cs typeface="Times New Roman"/>
              </a:rPr>
              <a:t> </a:t>
            </a:r>
            <a:r>
              <a:rPr sz="400" dirty="0">
                <a:solidFill>
                  <a:srgbClr val="605DCF"/>
                </a:solidFill>
                <a:latin typeface="Arial"/>
                <a:cs typeface="Arial"/>
              </a:rPr>
              <a:t>dl-</a:t>
            </a:r>
            <a:r>
              <a:rPr sz="400" spc="-10" dirty="0">
                <a:solidFill>
                  <a:srgbClr val="605DCF"/>
                </a:solidFill>
                <a:latin typeface="Arial"/>
                <a:cs typeface="Arial"/>
              </a:rPr>
              <a:t>lenlf</a:t>
            </a:r>
            <a:r>
              <a:rPr sz="400" dirty="0">
                <a:solidFill>
                  <a:srgbClr val="605DCF"/>
                </a:solidFill>
                <a:latin typeface="Arial"/>
                <a:cs typeface="Arial"/>
              </a:rPr>
              <a:t>	</a:t>
            </a:r>
            <a:r>
              <a:rPr sz="400" spc="-30" dirty="0">
                <a:solidFill>
                  <a:srgbClr val="605DCF"/>
                </a:solidFill>
                <a:latin typeface="Times New Roman"/>
                <a:cs typeface="Times New Roman"/>
              </a:rPr>
              <a:t>o.111:</a:t>
            </a:r>
            <a:endParaRPr sz="400">
              <a:latin typeface="Times New Roman"/>
              <a:cs typeface="Times New Roman"/>
            </a:endParaRPr>
          </a:p>
        </p:txBody>
      </p:sp>
      <p:sp>
        <p:nvSpPr>
          <p:cNvPr id="30" name="object 30"/>
          <p:cNvSpPr txBox="1"/>
          <p:nvPr/>
        </p:nvSpPr>
        <p:spPr>
          <a:xfrm>
            <a:off x="4264040" y="4081804"/>
            <a:ext cx="704215" cy="94615"/>
          </a:xfrm>
          <a:prstGeom prst="rect">
            <a:avLst/>
          </a:prstGeom>
        </p:spPr>
        <p:txBody>
          <a:bodyPr vert="horz" wrap="square" lIns="0" tIns="12700" rIns="0" bIns="0" rtlCol="0">
            <a:spAutoFit/>
          </a:bodyPr>
          <a:lstStyle/>
          <a:p>
            <a:pPr marL="12700">
              <a:lnSpc>
                <a:spcPct val="100000"/>
              </a:lnSpc>
              <a:spcBef>
                <a:spcPts val="100"/>
              </a:spcBef>
              <a:tabLst>
                <a:tab pos="409575" algn="l"/>
              </a:tabLst>
            </a:pPr>
            <a:r>
              <a:rPr sz="450" spc="-10" dirty="0">
                <a:solidFill>
                  <a:srgbClr val="4B46CD"/>
                </a:solidFill>
                <a:latin typeface="Times New Roman"/>
                <a:cs typeface="Times New Roman"/>
              </a:rPr>
              <a:t>dolon&gt;</a:t>
            </a:r>
            <a:r>
              <a:rPr sz="450" spc="-10" dirty="0">
                <a:solidFill>
                  <a:srgbClr val="2A26D4"/>
                </a:solidFill>
                <a:latin typeface="Times New Roman"/>
                <a:cs typeface="Times New Roman"/>
              </a:rPr>
              <a:t>t</a:t>
            </a:r>
            <a:r>
              <a:rPr sz="450" spc="-10" dirty="0">
                <a:solidFill>
                  <a:srgbClr val="4B46CD"/>
                </a:solidFill>
                <a:latin typeface="Times New Roman"/>
                <a:cs typeface="Times New Roman"/>
              </a:rPr>
              <a:t>e</a:t>
            </a:r>
            <a:r>
              <a:rPr sz="450" dirty="0">
                <a:solidFill>
                  <a:srgbClr val="4B46CD"/>
                </a:solidFill>
                <a:latin typeface="Times New Roman"/>
                <a:cs typeface="Times New Roman"/>
              </a:rPr>
              <a:t>	</a:t>
            </a:r>
            <a:r>
              <a:rPr sz="450" spc="-10" dirty="0">
                <a:solidFill>
                  <a:srgbClr val="4B46CD"/>
                </a:solidFill>
                <a:latin typeface="Times New Roman"/>
                <a:cs typeface="Times New Roman"/>
              </a:rPr>
              <a:t>nulofoclhl</a:t>
            </a:r>
            <a:r>
              <a:rPr sz="450" spc="-10" dirty="0">
                <a:solidFill>
                  <a:srgbClr val="3B369E"/>
                </a:solidFill>
                <a:latin typeface="Times New Roman"/>
                <a:cs typeface="Times New Roman"/>
              </a:rPr>
              <a:t>.</a:t>
            </a:r>
            <a:endParaRPr sz="450">
              <a:latin typeface="Times New Roman"/>
              <a:cs typeface="Times New Roman"/>
            </a:endParaRPr>
          </a:p>
        </p:txBody>
      </p:sp>
      <p:sp>
        <p:nvSpPr>
          <p:cNvPr id="31" name="object 31"/>
          <p:cNvSpPr txBox="1"/>
          <p:nvPr/>
        </p:nvSpPr>
        <p:spPr>
          <a:xfrm>
            <a:off x="5938218" y="3427269"/>
            <a:ext cx="1365885" cy="749300"/>
          </a:xfrm>
          <a:prstGeom prst="rect">
            <a:avLst/>
          </a:prstGeom>
        </p:spPr>
        <p:txBody>
          <a:bodyPr vert="horz" wrap="square" lIns="0" tIns="8255" rIns="0" bIns="0" rtlCol="0">
            <a:spAutoFit/>
          </a:bodyPr>
          <a:lstStyle/>
          <a:p>
            <a:pPr marL="30480" marR="22225" indent="5715">
              <a:lnSpc>
                <a:spcPct val="106800"/>
              </a:lnSpc>
              <a:spcBef>
                <a:spcPts val="65"/>
              </a:spcBef>
              <a:tabLst>
                <a:tab pos="196850" algn="l"/>
              </a:tabLst>
            </a:pPr>
            <a:r>
              <a:rPr sz="450" spc="-50" dirty="0">
                <a:solidFill>
                  <a:srgbClr val="4B46CD"/>
                </a:solidFill>
                <a:latin typeface="Times New Roman"/>
                <a:cs typeface="Times New Roman"/>
              </a:rPr>
              <a:t>l</a:t>
            </a:r>
            <a:r>
              <a:rPr sz="450" dirty="0">
                <a:solidFill>
                  <a:srgbClr val="4B46CD"/>
                </a:solidFill>
                <a:latin typeface="Times New Roman"/>
                <a:cs typeface="Times New Roman"/>
              </a:rPr>
              <a:t>	</a:t>
            </a:r>
            <a:r>
              <a:rPr sz="400" dirty="0">
                <a:solidFill>
                  <a:srgbClr val="605DCF"/>
                </a:solidFill>
                <a:latin typeface="Arial"/>
                <a:cs typeface="Arial"/>
              </a:rPr>
              <a:t>lpsuM</a:t>
            </a:r>
            <a:r>
              <a:rPr sz="450" i="1" dirty="0">
                <a:solidFill>
                  <a:srgbClr val="605DCF"/>
                </a:solidFill>
                <a:latin typeface="Times New Roman"/>
                <a:cs typeface="Times New Roman"/>
              </a:rPr>
              <a:t>dolor</a:t>
            </a:r>
            <a:r>
              <a:rPr sz="450" dirty="0">
                <a:solidFill>
                  <a:srgbClr val="605DCF"/>
                </a:solidFill>
                <a:latin typeface="Times New Roman"/>
                <a:cs typeface="Times New Roman"/>
              </a:rPr>
              <a:t>sit</a:t>
            </a:r>
            <a:r>
              <a:rPr sz="450" spc="204" dirty="0">
                <a:solidFill>
                  <a:srgbClr val="605DCF"/>
                </a:solidFill>
                <a:latin typeface="Times New Roman"/>
                <a:cs typeface="Times New Roman"/>
              </a:rPr>
              <a:t> </a:t>
            </a:r>
            <a:r>
              <a:rPr sz="450" dirty="0">
                <a:solidFill>
                  <a:srgbClr val="4B46CD"/>
                </a:solidFill>
                <a:latin typeface="Times New Roman"/>
                <a:cs typeface="Times New Roman"/>
              </a:rPr>
              <a:t>oniet,</a:t>
            </a:r>
            <a:r>
              <a:rPr sz="450" dirty="0">
                <a:solidFill>
                  <a:srgbClr val="605DCF"/>
                </a:solidFill>
                <a:latin typeface="Times New Roman"/>
                <a:cs typeface="Times New Roman"/>
              </a:rPr>
              <a:t>eotl:S«t</a:t>
            </a:r>
            <a:r>
              <a:rPr sz="450" spc="495" dirty="0">
                <a:solidFill>
                  <a:srgbClr val="605DCF"/>
                </a:solidFill>
                <a:latin typeface="Times New Roman"/>
                <a:cs typeface="Times New Roman"/>
              </a:rPr>
              <a:t> </a:t>
            </a:r>
            <a:r>
              <a:rPr sz="450" spc="-10" dirty="0">
                <a:solidFill>
                  <a:srgbClr val="605DCF"/>
                </a:solidFill>
                <a:latin typeface="Times New Roman"/>
                <a:cs typeface="Times New Roman"/>
              </a:rPr>
              <a:t>odipisdngellt</a:t>
            </a:r>
            <a:r>
              <a:rPr sz="450" spc="-10" dirty="0">
                <a:solidFill>
                  <a:srgbClr val="726B8E"/>
                </a:solidFill>
                <a:latin typeface="Times New Roman"/>
                <a:cs typeface="Times New Roman"/>
              </a:rPr>
              <a:t>,</a:t>
            </a:r>
            <a:r>
              <a:rPr sz="450" spc="500" dirty="0">
                <a:solidFill>
                  <a:srgbClr val="726B8E"/>
                </a:solidFill>
                <a:latin typeface="Times New Roman"/>
                <a:cs typeface="Times New Roman"/>
              </a:rPr>
              <a:t> </a:t>
            </a:r>
            <a:r>
              <a:rPr sz="450" dirty="0">
                <a:solidFill>
                  <a:srgbClr val="4B46CD"/>
                </a:solidFill>
                <a:latin typeface="Times New Roman"/>
                <a:cs typeface="Times New Roman"/>
              </a:rPr>
              <a:t>sad</a:t>
            </a:r>
            <a:r>
              <a:rPr sz="450" spc="145" dirty="0">
                <a:solidFill>
                  <a:srgbClr val="4B46CD"/>
                </a:solidFill>
                <a:latin typeface="Times New Roman"/>
                <a:cs typeface="Times New Roman"/>
              </a:rPr>
              <a:t> </a:t>
            </a:r>
            <a:r>
              <a:rPr sz="450" dirty="0">
                <a:solidFill>
                  <a:srgbClr val="605DCF"/>
                </a:solidFill>
                <a:latin typeface="Times New Roman"/>
                <a:cs typeface="Times New Roman"/>
              </a:rPr>
              <a:t>clannonurnmy</a:t>
            </a:r>
            <a:r>
              <a:rPr sz="450" dirty="0">
                <a:solidFill>
                  <a:srgbClr val="7572DA"/>
                </a:solidFill>
                <a:latin typeface="Times New Roman"/>
                <a:cs typeface="Times New Roman"/>
              </a:rPr>
              <a:t>ni</a:t>
            </a:r>
            <a:r>
              <a:rPr sz="450" dirty="0">
                <a:solidFill>
                  <a:srgbClr val="4B46CD"/>
                </a:solidFill>
                <a:latin typeface="Times New Roman"/>
                <a:cs typeface="Times New Roman"/>
              </a:rPr>
              <a:t>bh</a:t>
            </a:r>
            <a:r>
              <a:rPr sz="450" spc="70" dirty="0">
                <a:solidFill>
                  <a:srgbClr val="4B46CD"/>
                </a:solidFill>
                <a:latin typeface="Times New Roman"/>
                <a:cs typeface="Times New Roman"/>
              </a:rPr>
              <a:t> </a:t>
            </a:r>
            <a:r>
              <a:rPr sz="450" dirty="0">
                <a:solidFill>
                  <a:srgbClr val="4B46CD"/>
                </a:solidFill>
                <a:latin typeface="Times New Roman"/>
                <a:cs typeface="Times New Roman"/>
              </a:rPr>
              <a:t>euismod</a:t>
            </a:r>
            <a:r>
              <a:rPr sz="450" spc="5" dirty="0">
                <a:solidFill>
                  <a:srgbClr val="4B46CD"/>
                </a:solidFill>
                <a:latin typeface="Times New Roman"/>
                <a:cs typeface="Times New Roman"/>
              </a:rPr>
              <a:t> </a:t>
            </a:r>
            <a:r>
              <a:rPr sz="450" spc="-10" dirty="0">
                <a:solidFill>
                  <a:srgbClr val="605DCF"/>
                </a:solidFill>
                <a:latin typeface="Times New Roman"/>
                <a:cs typeface="Times New Roman"/>
              </a:rPr>
              <a:t>tincidunt</a:t>
            </a:r>
            <a:r>
              <a:rPr sz="450" spc="10" dirty="0">
                <a:solidFill>
                  <a:srgbClr val="605DCF"/>
                </a:solidFill>
                <a:latin typeface="Times New Roman"/>
                <a:cs typeface="Times New Roman"/>
              </a:rPr>
              <a:t> </a:t>
            </a:r>
            <a:r>
              <a:rPr sz="450" spc="-10" dirty="0">
                <a:solidFill>
                  <a:srgbClr val="605DCF"/>
                </a:solidFill>
                <a:latin typeface="Times New Roman"/>
                <a:cs typeface="Times New Roman"/>
              </a:rPr>
              <a:t>ut</a:t>
            </a:r>
            <a:r>
              <a:rPr sz="450" spc="35" dirty="0">
                <a:solidFill>
                  <a:srgbClr val="605DCF"/>
                </a:solidFill>
                <a:latin typeface="Times New Roman"/>
                <a:cs typeface="Times New Roman"/>
              </a:rPr>
              <a:t> </a:t>
            </a:r>
            <a:r>
              <a:rPr sz="450" spc="-10" dirty="0">
                <a:solidFill>
                  <a:srgbClr val="605DCF"/>
                </a:solidFill>
                <a:latin typeface="Times New Roman"/>
                <a:cs typeface="Times New Roman"/>
              </a:rPr>
              <a:t>looreet</a:t>
            </a:r>
            <a:r>
              <a:rPr sz="450" spc="500" dirty="0">
                <a:solidFill>
                  <a:srgbClr val="605DCF"/>
                </a:solidFill>
                <a:latin typeface="Times New Roman"/>
                <a:cs typeface="Times New Roman"/>
              </a:rPr>
              <a:t> </a:t>
            </a:r>
            <a:r>
              <a:rPr sz="450" dirty="0">
                <a:solidFill>
                  <a:srgbClr val="4B46CD"/>
                </a:solidFill>
                <a:latin typeface="Times New Roman"/>
                <a:cs typeface="Times New Roman"/>
              </a:rPr>
              <a:t>dok,remogna</a:t>
            </a:r>
            <a:r>
              <a:rPr sz="450" spc="40" dirty="0">
                <a:solidFill>
                  <a:srgbClr val="4B46CD"/>
                </a:solidFill>
                <a:latin typeface="Times New Roman"/>
                <a:cs typeface="Times New Roman"/>
              </a:rPr>
              <a:t> </a:t>
            </a:r>
            <a:r>
              <a:rPr sz="450" dirty="0">
                <a:solidFill>
                  <a:srgbClr val="4B46CD"/>
                </a:solidFill>
                <a:latin typeface="Times New Roman"/>
                <a:cs typeface="Times New Roman"/>
              </a:rPr>
              <a:t>oliquam</a:t>
            </a:r>
            <a:r>
              <a:rPr sz="450" spc="-15" dirty="0">
                <a:solidFill>
                  <a:srgbClr val="4B46CD"/>
                </a:solidFill>
                <a:latin typeface="Times New Roman"/>
                <a:cs typeface="Times New Roman"/>
              </a:rPr>
              <a:t> </a:t>
            </a:r>
            <a:r>
              <a:rPr sz="450" dirty="0">
                <a:solidFill>
                  <a:srgbClr val="605DCF"/>
                </a:solidFill>
                <a:latin typeface="Times New Roman"/>
                <a:cs typeface="Times New Roman"/>
              </a:rPr>
              <a:t>erot</a:t>
            </a:r>
            <a:r>
              <a:rPr sz="450" dirty="0">
                <a:solidFill>
                  <a:srgbClr val="4B46CD"/>
                </a:solidFill>
                <a:latin typeface="Times New Roman"/>
                <a:cs typeface="Times New Roman"/>
              </a:rPr>
              <a:t>volotpot</a:t>
            </a:r>
            <a:r>
              <a:rPr sz="450" dirty="0">
                <a:solidFill>
                  <a:srgbClr val="9995B1"/>
                </a:solidFill>
                <a:latin typeface="Times New Roman"/>
                <a:cs typeface="Times New Roman"/>
              </a:rPr>
              <a:t>.</a:t>
            </a:r>
            <a:r>
              <a:rPr sz="450" spc="145" dirty="0">
                <a:solidFill>
                  <a:srgbClr val="9995B1"/>
                </a:solidFill>
                <a:latin typeface="Times New Roman"/>
                <a:cs typeface="Times New Roman"/>
              </a:rPr>
              <a:t> </a:t>
            </a:r>
            <a:r>
              <a:rPr sz="450" spc="-10" dirty="0">
                <a:solidFill>
                  <a:srgbClr val="605DCF"/>
                </a:solidFill>
                <a:latin typeface="Times New Roman"/>
                <a:cs typeface="Times New Roman"/>
              </a:rPr>
              <a:t>Ut</a:t>
            </a:r>
            <a:r>
              <a:rPr sz="450" dirty="0">
                <a:solidFill>
                  <a:srgbClr val="605DCF"/>
                </a:solidFill>
                <a:latin typeface="Times New Roman"/>
                <a:cs typeface="Times New Roman"/>
              </a:rPr>
              <a:t> </a:t>
            </a:r>
            <a:r>
              <a:rPr sz="400" spc="-10" dirty="0">
                <a:solidFill>
                  <a:srgbClr val="605DCF"/>
                </a:solidFill>
                <a:latin typeface="Arial"/>
                <a:cs typeface="Arial"/>
              </a:rPr>
              <a:t>wisi</a:t>
            </a:r>
            <a:r>
              <a:rPr sz="450" spc="-10" dirty="0">
                <a:solidFill>
                  <a:srgbClr val="605DCF"/>
                </a:solidFill>
                <a:latin typeface="Times New Roman"/>
                <a:cs typeface="Times New Roman"/>
              </a:rPr>
              <a:t>enim</a:t>
            </a:r>
            <a:r>
              <a:rPr sz="450" spc="-10" dirty="0">
                <a:solidFill>
                  <a:srgbClr val="3B36CF"/>
                </a:solidFill>
                <a:latin typeface="Times New Roman"/>
                <a:cs typeface="Times New Roman"/>
              </a:rPr>
              <a:t>ad</a:t>
            </a:r>
            <a:r>
              <a:rPr sz="450" spc="500" dirty="0">
                <a:solidFill>
                  <a:srgbClr val="3B36CF"/>
                </a:solidFill>
                <a:latin typeface="Times New Roman"/>
                <a:cs typeface="Times New Roman"/>
              </a:rPr>
              <a:t> </a:t>
            </a:r>
            <a:r>
              <a:rPr sz="400" spc="10" dirty="0">
                <a:solidFill>
                  <a:srgbClr val="605DCF"/>
                </a:solidFill>
                <a:latin typeface="Arial"/>
                <a:cs typeface="Arial"/>
              </a:rPr>
              <a:t>minim</a:t>
            </a:r>
            <a:r>
              <a:rPr sz="450" spc="10" dirty="0">
                <a:solidFill>
                  <a:srgbClr val="605DCF"/>
                </a:solidFill>
                <a:latin typeface="Times New Roman"/>
                <a:cs typeface="Times New Roman"/>
              </a:rPr>
              <a:t>venlam</a:t>
            </a:r>
            <a:r>
              <a:rPr sz="450" spc="10" dirty="0">
                <a:solidFill>
                  <a:srgbClr val="9C97DF"/>
                </a:solidFill>
                <a:latin typeface="Times New Roman"/>
                <a:cs typeface="Times New Roman"/>
              </a:rPr>
              <a:t>,</a:t>
            </a:r>
            <a:r>
              <a:rPr sz="450" spc="-40" dirty="0">
                <a:solidFill>
                  <a:srgbClr val="9C97DF"/>
                </a:solidFill>
                <a:latin typeface="Times New Roman"/>
                <a:cs typeface="Times New Roman"/>
              </a:rPr>
              <a:t> </a:t>
            </a:r>
            <a:r>
              <a:rPr sz="450" spc="10" dirty="0">
                <a:solidFill>
                  <a:srgbClr val="4B46CD"/>
                </a:solidFill>
                <a:latin typeface="Times New Roman"/>
                <a:cs typeface="Times New Roman"/>
              </a:rPr>
              <a:t>qulsnostrud</a:t>
            </a:r>
            <a:r>
              <a:rPr sz="450" spc="-20" dirty="0">
                <a:solidFill>
                  <a:srgbClr val="4B46CD"/>
                </a:solidFill>
                <a:latin typeface="Times New Roman"/>
                <a:cs typeface="Times New Roman"/>
              </a:rPr>
              <a:t> </a:t>
            </a:r>
            <a:r>
              <a:rPr sz="450" spc="20" dirty="0">
                <a:solidFill>
                  <a:srgbClr val="605DCF"/>
                </a:solidFill>
                <a:latin typeface="Times New Roman"/>
                <a:cs typeface="Times New Roman"/>
              </a:rPr>
              <a:t>exerdtotion</a:t>
            </a:r>
            <a:r>
              <a:rPr sz="450" spc="-50" dirty="0">
                <a:solidFill>
                  <a:srgbClr val="605DCF"/>
                </a:solidFill>
                <a:latin typeface="Times New Roman"/>
                <a:cs typeface="Times New Roman"/>
              </a:rPr>
              <a:t> </a:t>
            </a:r>
            <a:r>
              <a:rPr sz="450" spc="-10" dirty="0">
                <a:solidFill>
                  <a:srgbClr val="3B369E"/>
                </a:solidFill>
                <a:latin typeface="Times New Roman"/>
                <a:cs typeface="Times New Roman"/>
              </a:rPr>
              <a:t>ul</a:t>
            </a:r>
            <a:r>
              <a:rPr sz="450" spc="-10" dirty="0">
                <a:solidFill>
                  <a:srgbClr val="4B46CD"/>
                </a:solidFill>
                <a:latin typeface="Times New Roman"/>
                <a:cs typeface="Times New Roman"/>
              </a:rPr>
              <a:t>lamoorpef­</a:t>
            </a:r>
            <a:endParaRPr sz="450">
              <a:latin typeface="Times New Roman"/>
              <a:cs typeface="Times New Roman"/>
            </a:endParaRPr>
          </a:p>
          <a:p>
            <a:pPr marL="12700">
              <a:lnSpc>
                <a:spcPct val="100000"/>
              </a:lnSpc>
              <a:spcBef>
                <a:spcPts val="20"/>
              </a:spcBef>
            </a:pPr>
            <a:r>
              <a:rPr sz="400" spc="130" dirty="0">
                <a:solidFill>
                  <a:srgbClr val="605DCF"/>
                </a:solidFill>
                <a:latin typeface="Arial"/>
                <a:cs typeface="Arial"/>
              </a:rPr>
              <a:t>$obortl</a:t>
            </a:r>
            <a:r>
              <a:rPr sz="400" spc="130" dirty="0">
                <a:solidFill>
                  <a:srgbClr val="8782E6"/>
                </a:solidFill>
                <a:latin typeface="Arial"/>
                <a:cs typeface="Arial"/>
              </a:rPr>
              <a:t>snisl</a:t>
            </a:r>
            <a:r>
              <a:rPr sz="400" spc="45" dirty="0">
                <a:solidFill>
                  <a:srgbClr val="8782E6"/>
                </a:solidFill>
                <a:latin typeface="Arial"/>
                <a:cs typeface="Arial"/>
              </a:rPr>
              <a:t> </a:t>
            </a:r>
            <a:r>
              <a:rPr sz="450" spc="85" dirty="0">
                <a:solidFill>
                  <a:srgbClr val="605DCF"/>
                </a:solidFill>
                <a:latin typeface="Times New Roman"/>
                <a:cs typeface="Times New Roman"/>
              </a:rPr>
              <a:t>ut</a:t>
            </a:r>
            <a:r>
              <a:rPr sz="450" spc="85" dirty="0">
                <a:solidFill>
                  <a:srgbClr val="4B46CD"/>
                </a:solidFill>
                <a:latin typeface="Times New Roman"/>
                <a:cs typeface="Times New Roman"/>
              </a:rPr>
              <a:t>olquip</a:t>
            </a:r>
            <a:r>
              <a:rPr sz="450" spc="260" dirty="0">
                <a:solidFill>
                  <a:srgbClr val="4B46CD"/>
                </a:solidFill>
                <a:latin typeface="Times New Roman"/>
                <a:cs typeface="Times New Roman"/>
              </a:rPr>
              <a:t> </a:t>
            </a:r>
            <a:r>
              <a:rPr sz="400" spc="-10" dirty="0">
                <a:solidFill>
                  <a:srgbClr val="4B46CD"/>
                </a:solidFill>
                <a:latin typeface="Arial"/>
                <a:cs typeface="Arial"/>
              </a:rPr>
              <a:t>cornmodo</a:t>
            </a:r>
            <a:r>
              <a:rPr sz="400" spc="-10" dirty="0">
                <a:solidFill>
                  <a:srgbClr val="605DCF"/>
                </a:solidFill>
                <a:latin typeface="Arial"/>
                <a:cs typeface="Arial"/>
              </a:rPr>
              <a:t>consequot</a:t>
            </a:r>
            <a:r>
              <a:rPr sz="400" spc="-10" dirty="0">
                <a:solidFill>
                  <a:srgbClr val="9995B1"/>
                </a:solidFill>
                <a:latin typeface="Arial"/>
                <a:cs typeface="Arial"/>
              </a:rPr>
              <a:t>.</a:t>
            </a:r>
            <a:endParaRPr sz="400">
              <a:latin typeface="Arial"/>
              <a:cs typeface="Arial"/>
            </a:endParaRPr>
          </a:p>
          <a:p>
            <a:pPr marL="33020" marR="5080" indent="3810" algn="just">
              <a:lnSpc>
                <a:spcPct val="82400"/>
              </a:lnSpc>
              <a:spcBef>
                <a:spcPts val="120"/>
              </a:spcBef>
            </a:pPr>
            <a:r>
              <a:rPr sz="450" dirty="0">
                <a:solidFill>
                  <a:srgbClr val="605DCF"/>
                </a:solidFill>
                <a:latin typeface="Times New Roman"/>
                <a:cs typeface="Times New Roman"/>
              </a:rPr>
              <a:t>Duis</a:t>
            </a:r>
            <a:r>
              <a:rPr sz="450" dirty="0">
                <a:solidFill>
                  <a:srgbClr val="4B46CD"/>
                </a:solidFill>
                <a:latin typeface="Times New Roman"/>
                <a:cs typeface="Times New Roman"/>
              </a:rPr>
              <a:t>ovtM'vel</a:t>
            </a:r>
            <a:r>
              <a:rPr sz="450" spc="320" dirty="0">
                <a:solidFill>
                  <a:srgbClr val="4B46CD"/>
                </a:solidFill>
                <a:latin typeface="Times New Roman"/>
                <a:cs typeface="Times New Roman"/>
              </a:rPr>
              <a:t>   </a:t>
            </a:r>
            <a:r>
              <a:rPr sz="450" spc="-25" dirty="0">
                <a:solidFill>
                  <a:srgbClr val="7572DA"/>
                </a:solidFill>
                <a:latin typeface="Times New Roman"/>
                <a:cs typeface="Times New Roman"/>
              </a:rPr>
              <a:t>lrl...-</a:t>
            </a:r>
            <a:r>
              <a:rPr sz="450" dirty="0">
                <a:solidFill>
                  <a:srgbClr val="7572DA"/>
                </a:solidFill>
                <a:latin typeface="Times New Roman"/>
                <a:cs typeface="Times New Roman"/>
              </a:rPr>
              <a:t>e</a:t>
            </a:r>
            <a:r>
              <a:rPr sz="450" dirty="0">
                <a:solidFill>
                  <a:srgbClr val="605DCF"/>
                </a:solidFill>
                <a:latin typeface="Times New Roman"/>
                <a:cs typeface="Times New Roman"/>
              </a:rPr>
              <a:t>dolorInherd"'ettt</a:t>
            </a:r>
            <a:r>
              <a:rPr sz="450" dirty="0">
                <a:solidFill>
                  <a:srgbClr val="605EA3"/>
                </a:solidFill>
                <a:latin typeface="Times New Roman"/>
                <a:cs typeface="Times New Roman"/>
              </a:rPr>
              <a:t>I</a:t>
            </a:r>
            <a:r>
              <a:rPr sz="450" dirty="0">
                <a:solidFill>
                  <a:srgbClr val="4B46CD"/>
                </a:solidFill>
                <a:latin typeface="Times New Roman"/>
                <a:cs typeface="Times New Roman"/>
              </a:rPr>
              <a:t>n</a:t>
            </a:r>
            <a:r>
              <a:rPr sz="450" spc="-25" dirty="0">
                <a:solidFill>
                  <a:srgbClr val="4B46CD"/>
                </a:solidFill>
                <a:latin typeface="Times New Roman"/>
                <a:cs typeface="Times New Roman"/>
              </a:rPr>
              <a:t> </a:t>
            </a:r>
            <a:r>
              <a:rPr sz="450" spc="-10" dirty="0">
                <a:solidFill>
                  <a:srgbClr val="605DCF"/>
                </a:solidFill>
                <a:latin typeface="Times New Roman"/>
                <a:cs typeface="Times New Roman"/>
              </a:rPr>
              <a:t>,.,...pv</a:t>
            </a:r>
            <a:r>
              <a:rPr sz="450" spc="-10" dirty="0">
                <a:solidFill>
                  <a:srgbClr val="2F28B8"/>
                </a:solidFill>
                <a:latin typeface="Times New Roman"/>
                <a:cs typeface="Times New Roman"/>
              </a:rPr>
              <a:t>t</a:t>
            </a:r>
            <a:r>
              <a:rPr sz="450" spc="-10" dirty="0">
                <a:solidFill>
                  <a:srgbClr val="4B46CD"/>
                </a:solidFill>
                <a:latin typeface="Times New Roman"/>
                <a:cs typeface="Times New Roman"/>
              </a:rPr>
              <a:t>ote</a:t>
            </a:r>
            <a:r>
              <a:rPr sz="450" spc="500" dirty="0">
                <a:solidFill>
                  <a:srgbClr val="4B46CD"/>
                </a:solidFill>
                <a:latin typeface="Times New Roman"/>
                <a:cs typeface="Times New Roman"/>
              </a:rPr>
              <a:t> </a:t>
            </a:r>
            <a:r>
              <a:rPr sz="450" dirty="0">
                <a:solidFill>
                  <a:srgbClr val="605DCF"/>
                </a:solidFill>
                <a:latin typeface="Times New Roman"/>
                <a:cs typeface="Times New Roman"/>
              </a:rPr>
              <a:t>veli1</a:t>
            </a:r>
            <a:r>
              <a:rPr sz="300" dirty="0">
                <a:solidFill>
                  <a:srgbClr val="605DCF"/>
                </a:solidFill>
                <a:latin typeface="Arial"/>
                <a:cs typeface="Arial"/>
              </a:rPr>
              <a:t>essie</a:t>
            </a:r>
            <a:r>
              <a:rPr sz="450" dirty="0">
                <a:solidFill>
                  <a:srgbClr val="605DCF"/>
                </a:solidFill>
                <a:latin typeface="Times New Roman"/>
                <a:cs typeface="Times New Roman"/>
              </a:rPr>
              <a:t>molKtie</a:t>
            </a:r>
            <a:r>
              <a:rPr sz="450" dirty="0">
                <a:solidFill>
                  <a:srgbClr val="4B46CD"/>
                </a:solidFill>
                <a:latin typeface="Times New Roman"/>
                <a:cs typeface="Times New Roman"/>
              </a:rPr>
              <a:t>consequat,</a:t>
            </a:r>
            <a:r>
              <a:rPr sz="450" spc="60" dirty="0">
                <a:solidFill>
                  <a:srgbClr val="4B46CD"/>
                </a:solidFill>
                <a:latin typeface="Times New Roman"/>
                <a:cs typeface="Times New Roman"/>
              </a:rPr>
              <a:t> </a:t>
            </a:r>
            <a:r>
              <a:rPr sz="450" spc="-10" dirty="0">
                <a:solidFill>
                  <a:srgbClr val="605DCF"/>
                </a:solidFill>
                <a:latin typeface="Times New Roman"/>
                <a:cs typeface="Times New Roman"/>
              </a:rPr>
              <a:t>vel</a:t>
            </a:r>
            <a:r>
              <a:rPr sz="650" spc="-10" dirty="0">
                <a:solidFill>
                  <a:srgbClr val="7572DA"/>
                </a:solidFill>
                <a:latin typeface="Arial"/>
                <a:cs typeface="Arial"/>
              </a:rPr>
              <a:t>■</a:t>
            </a:r>
            <a:r>
              <a:rPr sz="450" spc="-10" dirty="0">
                <a:solidFill>
                  <a:srgbClr val="4B46CD"/>
                </a:solidFill>
                <a:latin typeface="Times New Roman"/>
                <a:cs typeface="Times New Roman"/>
              </a:rPr>
              <a:t>un</a:t>
            </a:r>
            <a:r>
              <a:rPr sz="450" spc="270" dirty="0">
                <a:solidFill>
                  <a:srgbClr val="4B46CD"/>
                </a:solidFill>
                <a:latin typeface="Times New Roman"/>
                <a:cs typeface="Times New Roman"/>
              </a:rPr>
              <a:t> </a:t>
            </a:r>
            <a:r>
              <a:rPr sz="450" spc="-10" dirty="0">
                <a:solidFill>
                  <a:srgbClr val="605DCF"/>
                </a:solidFill>
                <a:latin typeface="Times New Roman"/>
                <a:cs typeface="Times New Roman"/>
              </a:rPr>
              <a:t>dobre</a:t>
            </a:r>
            <a:r>
              <a:rPr sz="450" spc="-10" dirty="0">
                <a:solidFill>
                  <a:srgbClr val="4B46CD"/>
                </a:solidFill>
                <a:latin typeface="Times New Roman"/>
                <a:cs typeface="Times New Roman"/>
              </a:rPr>
              <a:t>eufeugiat</a:t>
            </a:r>
            <a:r>
              <a:rPr sz="450" spc="500" dirty="0">
                <a:solidFill>
                  <a:srgbClr val="4B46CD"/>
                </a:solidFill>
                <a:latin typeface="Times New Roman"/>
                <a:cs typeface="Times New Roman"/>
              </a:rPr>
              <a:t> </a:t>
            </a:r>
            <a:r>
              <a:rPr sz="450" spc="-10" dirty="0">
                <a:solidFill>
                  <a:srgbClr val="605DCF"/>
                </a:solidFill>
                <a:latin typeface="Times New Roman"/>
                <a:cs typeface="Times New Roman"/>
              </a:rPr>
              <a:t>nullo</a:t>
            </a:r>
            <a:r>
              <a:rPr sz="450" spc="-10" dirty="0">
                <a:solidFill>
                  <a:srgbClr val="7572DA"/>
                </a:solidFill>
                <a:latin typeface="Times New Roman"/>
                <a:cs typeface="Times New Roman"/>
              </a:rPr>
              <a:t>foc111sis</a:t>
            </a:r>
            <a:r>
              <a:rPr sz="450" spc="-10" dirty="0">
                <a:solidFill>
                  <a:srgbClr val="605DCF"/>
                </a:solidFill>
                <a:latin typeface="Times New Roman"/>
                <a:cs typeface="Times New Roman"/>
              </a:rPr>
              <a:t>otv«o</a:t>
            </a:r>
            <a:r>
              <a:rPr sz="350" spc="-10" dirty="0">
                <a:solidFill>
                  <a:srgbClr val="605DCF"/>
                </a:solidFill>
                <a:latin typeface="Arial"/>
                <a:cs typeface="Arial"/>
              </a:rPr>
              <a:t>IH'OS</a:t>
            </a:r>
            <a:r>
              <a:rPr sz="450" spc="-10" dirty="0">
                <a:solidFill>
                  <a:srgbClr val="605DCF"/>
                </a:solidFill>
                <a:latin typeface="Times New Roman"/>
                <a:cs typeface="Times New Roman"/>
              </a:rPr>
              <a:t>etOC(;,xnton</a:t>
            </a:r>
            <a:r>
              <a:rPr sz="450" spc="-25" dirty="0">
                <a:solidFill>
                  <a:srgbClr val="605DCF"/>
                </a:solidFill>
                <a:latin typeface="Times New Roman"/>
                <a:cs typeface="Times New Roman"/>
              </a:rPr>
              <a:t> </a:t>
            </a:r>
            <a:r>
              <a:rPr sz="500" dirty="0">
                <a:solidFill>
                  <a:srgbClr val="605DCF"/>
                </a:solidFill>
                <a:latin typeface="Times New Roman"/>
                <a:cs typeface="Times New Roman"/>
              </a:rPr>
              <a:t>.t</a:t>
            </a:r>
            <a:r>
              <a:rPr sz="500" spc="310" dirty="0">
                <a:solidFill>
                  <a:srgbClr val="605DCF"/>
                </a:solidFill>
                <a:latin typeface="Times New Roman"/>
                <a:cs typeface="Times New Roman"/>
              </a:rPr>
              <a:t> </a:t>
            </a:r>
            <a:r>
              <a:rPr sz="450" dirty="0">
                <a:solidFill>
                  <a:srgbClr val="605DCF"/>
                </a:solidFill>
                <a:latin typeface="Times New Roman"/>
                <a:cs typeface="Times New Roman"/>
              </a:rPr>
              <a:t>lvstoodlo</a:t>
            </a:r>
            <a:r>
              <a:rPr sz="450" spc="-25" dirty="0">
                <a:solidFill>
                  <a:srgbClr val="605DCF"/>
                </a:solidFill>
                <a:latin typeface="Times New Roman"/>
                <a:cs typeface="Times New Roman"/>
              </a:rPr>
              <a:t> </a:t>
            </a:r>
            <a:r>
              <a:rPr sz="450" spc="-10" dirty="0">
                <a:solidFill>
                  <a:srgbClr val="7572DA"/>
                </a:solidFill>
                <a:latin typeface="Times New Roman"/>
                <a:cs typeface="Times New Roman"/>
              </a:rPr>
              <a:t>dignl</a:t>
            </a:r>
            <a:r>
              <a:rPr sz="450" spc="-10" dirty="0">
                <a:solidFill>
                  <a:srgbClr val="9C97DF"/>
                </a:solidFill>
                <a:latin typeface="Times New Roman"/>
                <a:cs typeface="Times New Roman"/>
              </a:rPr>
              <a:t>s</a:t>
            </a:r>
            <a:endParaRPr sz="450">
              <a:latin typeface="Times New Roman"/>
              <a:cs typeface="Times New Roman"/>
            </a:endParaRPr>
          </a:p>
          <a:p>
            <a:pPr marL="31750" marR="15875" indent="5080" algn="just">
              <a:lnSpc>
                <a:spcPct val="104500"/>
              </a:lnSpc>
              <a:spcBef>
                <a:spcPts val="30"/>
              </a:spcBef>
            </a:pPr>
            <a:r>
              <a:rPr sz="400" spc="-20" dirty="0">
                <a:solidFill>
                  <a:srgbClr val="605DCF"/>
                </a:solidFill>
                <a:latin typeface="Arial"/>
                <a:cs typeface="Arial"/>
              </a:rPr>
              <a:t>sim</a:t>
            </a:r>
            <a:r>
              <a:rPr sz="400" spc="-10" dirty="0">
                <a:solidFill>
                  <a:srgbClr val="605DCF"/>
                </a:solidFill>
                <a:latin typeface="Arial"/>
                <a:cs typeface="Arial"/>
              </a:rPr>
              <a:t> </a:t>
            </a:r>
            <a:r>
              <a:rPr sz="450" dirty="0">
                <a:solidFill>
                  <a:srgbClr val="4B46CD"/>
                </a:solidFill>
                <a:latin typeface="Times New Roman"/>
                <a:cs typeface="Times New Roman"/>
              </a:rPr>
              <a:t>q</a:t>
            </a:r>
            <a:r>
              <a:rPr sz="450" dirty="0">
                <a:solidFill>
                  <a:srgbClr val="7572DA"/>
                </a:solidFill>
                <a:latin typeface="Times New Roman"/>
                <a:cs typeface="Times New Roman"/>
              </a:rPr>
              <a:t>ui</a:t>
            </a:r>
            <a:r>
              <a:rPr sz="400" dirty="0">
                <a:solidFill>
                  <a:srgbClr val="605DCF"/>
                </a:solidFill>
                <a:latin typeface="Arial"/>
                <a:cs typeface="Arial"/>
              </a:rPr>
              <a:t>bkJndtt</a:t>
            </a:r>
            <a:r>
              <a:rPr sz="450" dirty="0">
                <a:solidFill>
                  <a:srgbClr val="605DCF"/>
                </a:solidFill>
                <a:latin typeface="Times New Roman"/>
                <a:cs typeface="Times New Roman"/>
              </a:rPr>
              <a:t>proesen</a:t>
            </a:r>
            <a:r>
              <a:rPr sz="450" dirty="0">
                <a:solidFill>
                  <a:srgbClr val="3B36CF"/>
                </a:solidFill>
                <a:latin typeface="Times New Roman"/>
                <a:cs typeface="Times New Roman"/>
              </a:rPr>
              <a:t>t</a:t>
            </a:r>
            <a:r>
              <a:rPr sz="450" dirty="0">
                <a:solidFill>
                  <a:srgbClr val="605DCF"/>
                </a:solidFill>
                <a:latin typeface="Times New Roman"/>
                <a:cs typeface="Times New Roman"/>
              </a:rPr>
              <a:t>t</a:t>
            </a:r>
            <a:r>
              <a:rPr sz="450" spc="-30" dirty="0">
                <a:solidFill>
                  <a:srgbClr val="605DCF"/>
                </a:solidFill>
                <a:latin typeface="Times New Roman"/>
                <a:cs typeface="Times New Roman"/>
              </a:rPr>
              <a:t> </a:t>
            </a:r>
            <a:r>
              <a:rPr sz="450" spc="170" dirty="0">
                <a:solidFill>
                  <a:srgbClr val="605DCF"/>
                </a:solidFill>
                <a:latin typeface="Times New Roman"/>
                <a:cs typeface="Times New Roman"/>
              </a:rPr>
              <a:t>otum</a:t>
            </a:r>
            <a:r>
              <a:rPr sz="450" spc="-25" dirty="0">
                <a:solidFill>
                  <a:srgbClr val="605DCF"/>
                </a:solidFill>
                <a:latin typeface="Times New Roman"/>
                <a:cs typeface="Times New Roman"/>
              </a:rPr>
              <a:t> </a:t>
            </a:r>
            <a:r>
              <a:rPr sz="450" dirty="0">
                <a:solidFill>
                  <a:srgbClr val="605DCF"/>
                </a:solidFill>
                <a:latin typeface="Times New Roman"/>
                <a:cs typeface="Times New Roman"/>
              </a:rPr>
              <a:t>z</a:t>
            </a:r>
            <a:r>
              <a:rPr sz="450" dirty="0">
                <a:solidFill>
                  <a:srgbClr val="8782E6"/>
                </a:solidFill>
                <a:latin typeface="Times New Roman"/>
                <a:cs typeface="Times New Roman"/>
              </a:rPr>
              <a:t>zrt</a:t>
            </a:r>
            <a:r>
              <a:rPr sz="450" spc="60" dirty="0">
                <a:solidFill>
                  <a:srgbClr val="8782E6"/>
                </a:solidFill>
                <a:latin typeface="Times New Roman"/>
                <a:cs typeface="Times New Roman"/>
              </a:rPr>
              <a:t> </a:t>
            </a:r>
            <a:r>
              <a:rPr sz="450" spc="-10" dirty="0">
                <a:solidFill>
                  <a:srgbClr val="4B46CD"/>
                </a:solidFill>
                <a:latin typeface="Times New Roman"/>
                <a:cs typeface="Times New Roman"/>
              </a:rPr>
              <a:t>delen</a:t>
            </a:r>
            <a:r>
              <a:rPr sz="450" spc="-10" dirty="0">
                <a:solidFill>
                  <a:srgbClr val="605EA3"/>
                </a:solidFill>
                <a:latin typeface="Times New Roman"/>
                <a:cs typeface="Times New Roman"/>
              </a:rPr>
              <a:t>i</a:t>
            </a:r>
            <a:r>
              <a:rPr sz="450" spc="-10" dirty="0">
                <a:solidFill>
                  <a:srgbClr val="605DCF"/>
                </a:solidFill>
                <a:latin typeface="Times New Roman"/>
                <a:cs typeface="Times New Roman"/>
              </a:rPr>
              <a:t>t</a:t>
            </a:r>
            <a:r>
              <a:rPr sz="450" spc="20" dirty="0">
                <a:solidFill>
                  <a:srgbClr val="605DCF"/>
                </a:solidFill>
                <a:latin typeface="Times New Roman"/>
                <a:cs typeface="Times New Roman"/>
              </a:rPr>
              <a:t> </a:t>
            </a:r>
            <a:r>
              <a:rPr sz="450" spc="-10" dirty="0">
                <a:solidFill>
                  <a:srgbClr val="7572DA"/>
                </a:solidFill>
                <a:latin typeface="Times New Roman"/>
                <a:cs typeface="Times New Roman"/>
              </a:rPr>
              <a:t>ougue</a:t>
            </a:r>
            <a:r>
              <a:rPr sz="450" spc="-10" dirty="0">
                <a:solidFill>
                  <a:srgbClr val="605DCF"/>
                </a:solidFill>
                <a:latin typeface="Times New Roman"/>
                <a:cs typeface="Times New Roman"/>
              </a:rPr>
              <a:t>duis</a:t>
            </a:r>
            <a:r>
              <a:rPr sz="450" spc="500" dirty="0">
                <a:solidFill>
                  <a:srgbClr val="605DCF"/>
                </a:solidFill>
                <a:latin typeface="Times New Roman"/>
                <a:cs typeface="Times New Roman"/>
              </a:rPr>
              <a:t> </a:t>
            </a:r>
            <a:r>
              <a:rPr sz="450" spc="10" dirty="0">
                <a:solidFill>
                  <a:srgbClr val="4B46CD"/>
                </a:solidFill>
                <a:latin typeface="Times New Roman"/>
                <a:cs typeface="Times New Roman"/>
              </a:rPr>
              <a:t>dok,re</a:t>
            </a:r>
            <a:r>
              <a:rPr sz="450" spc="10" dirty="0">
                <a:solidFill>
                  <a:srgbClr val="6052F0"/>
                </a:solidFill>
                <a:latin typeface="Times New Roman"/>
                <a:cs typeface="Times New Roman"/>
              </a:rPr>
              <a:t>t</a:t>
            </a:r>
            <a:r>
              <a:rPr sz="450" spc="10" dirty="0">
                <a:solidFill>
                  <a:srgbClr val="7572DA"/>
                </a:solidFill>
                <a:latin typeface="Times New Roman"/>
                <a:cs typeface="Times New Roman"/>
              </a:rPr>
              <a:t>e</a:t>
            </a:r>
            <a:r>
              <a:rPr sz="450" spc="10" dirty="0">
                <a:solidFill>
                  <a:srgbClr val="4B46CD"/>
                </a:solidFill>
                <a:latin typeface="Times New Roman"/>
                <a:cs typeface="Times New Roman"/>
              </a:rPr>
              <a:t>fNgllff</a:t>
            </a:r>
            <a:r>
              <a:rPr sz="450" spc="155" dirty="0">
                <a:solidFill>
                  <a:srgbClr val="4B46CD"/>
                </a:solidFill>
                <a:latin typeface="Times New Roman"/>
                <a:cs typeface="Times New Roman"/>
              </a:rPr>
              <a:t> </a:t>
            </a:r>
            <a:r>
              <a:rPr sz="450" spc="-10" dirty="0">
                <a:solidFill>
                  <a:srgbClr val="605DCF"/>
                </a:solidFill>
                <a:latin typeface="Times New Roman"/>
                <a:cs typeface="Times New Roman"/>
              </a:rPr>
              <a:t>nullo</a:t>
            </a:r>
            <a:r>
              <a:rPr sz="450" spc="-10" dirty="0">
                <a:solidFill>
                  <a:srgbClr val="4B46CD"/>
                </a:solidFill>
                <a:latin typeface="Times New Roman"/>
                <a:cs typeface="Times New Roman"/>
              </a:rPr>
              <a:t>fodl</a:t>
            </a:r>
            <a:r>
              <a:rPr sz="450" spc="-10" dirty="0">
                <a:solidFill>
                  <a:srgbClr val="BFBFEF"/>
                </a:solidFill>
                <a:latin typeface="Times New Roman"/>
                <a:cs typeface="Times New Roman"/>
              </a:rPr>
              <a:t>l</a:t>
            </a:r>
            <a:r>
              <a:rPr sz="450" spc="-10" dirty="0">
                <a:solidFill>
                  <a:srgbClr val="605DCF"/>
                </a:solidFill>
                <a:latin typeface="Times New Roman"/>
                <a:cs typeface="Times New Roman"/>
              </a:rPr>
              <a:t>$i</a:t>
            </a:r>
            <a:r>
              <a:rPr sz="450" spc="-10" dirty="0">
                <a:solidFill>
                  <a:srgbClr val="1A1628"/>
                </a:solidFill>
                <a:latin typeface="Times New Roman"/>
                <a:cs typeface="Times New Roman"/>
              </a:rPr>
              <a:t>.</a:t>
            </a:r>
            <a:endParaRPr sz="450">
              <a:latin typeface="Times New Roman"/>
              <a:cs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710719" y="1849015"/>
            <a:ext cx="1020765" cy="1022414"/>
          </a:xfrm>
          <a:prstGeom prst="rect">
            <a:avLst/>
          </a:prstGeom>
        </p:spPr>
      </p:pic>
      <p:pic>
        <p:nvPicPr>
          <p:cNvPr id="3" name="object 3"/>
          <p:cNvPicPr/>
          <p:nvPr/>
        </p:nvPicPr>
        <p:blipFill>
          <a:blip r:embed="rId4" cstate="print"/>
          <a:stretch>
            <a:fillRect/>
          </a:stretch>
        </p:blipFill>
        <p:spPr>
          <a:xfrm>
            <a:off x="1836423" y="1849015"/>
            <a:ext cx="1020765" cy="1022414"/>
          </a:xfrm>
          <a:prstGeom prst="rect">
            <a:avLst/>
          </a:prstGeom>
        </p:spPr>
      </p:pic>
      <p:pic>
        <p:nvPicPr>
          <p:cNvPr id="4" name="object 4"/>
          <p:cNvPicPr/>
          <p:nvPr/>
        </p:nvPicPr>
        <p:blipFill>
          <a:blip r:embed="rId5" cstate="print"/>
          <a:stretch>
            <a:fillRect/>
          </a:stretch>
        </p:blipFill>
        <p:spPr>
          <a:xfrm>
            <a:off x="2976437" y="1849015"/>
            <a:ext cx="1006455" cy="1022414"/>
          </a:xfrm>
          <a:prstGeom prst="rect">
            <a:avLst/>
          </a:prstGeom>
        </p:spPr>
      </p:pic>
      <p:pic>
        <p:nvPicPr>
          <p:cNvPr id="5" name="object 5"/>
          <p:cNvPicPr/>
          <p:nvPr/>
        </p:nvPicPr>
        <p:blipFill>
          <a:blip r:embed="rId6" cstate="print"/>
          <a:stretch>
            <a:fillRect/>
          </a:stretch>
        </p:blipFill>
        <p:spPr>
          <a:xfrm>
            <a:off x="4087831" y="1849015"/>
            <a:ext cx="1015995" cy="1022414"/>
          </a:xfrm>
          <a:prstGeom prst="rect">
            <a:avLst/>
          </a:prstGeom>
        </p:spPr>
      </p:pic>
      <p:pic>
        <p:nvPicPr>
          <p:cNvPr id="6" name="object 6"/>
          <p:cNvPicPr/>
          <p:nvPr/>
        </p:nvPicPr>
        <p:blipFill>
          <a:blip r:embed="rId7" cstate="print"/>
          <a:stretch>
            <a:fillRect/>
          </a:stretch>
        </p:blipFill>
        <p:spPr>
          <a:xfrm>
            <a:off x="5208765" y="1849015"/>
            <a:ext cx="1020765" cy="1022414"/>
          </a:xfrm>
          <a:prstGeom prst="rect">
            <a:avLst/>
          </a:prstGeom>
        </p:spPr>
      </p:pic>
      <p:pic>
        <p:nvPicPr>
          <p:cNvPr id="7" name="object 7"/>
          <p:cNvPicPr/>
          <p:nvPr/>
        </p:nvPicPr>
        <p:blipFill>
          <a:blip r:embed="rId8" cstate="print"/>
          <a:stretch>
            <a:fillRect/>
          </a:stretch>
        </p:blipFill>
        <p:spPr>
          <a:xfrm>
            <a:off x="6334469" y="1849015"/>
            <a:ext cx="1020765" cy="1022414"/>
          </a:xfrm>
          <a:prstGeom prst="rect">
            <a:avLst/>
          </a:prstGeom>
        </p:spPr>
      </p:pic>
      <p:pic>
        <p:nvPicPr>
          <p:cNvPr id="8" name="object 8"/>
          <p:cNvPicPr/>
          <p:nvPr/>
        </p:nvPicPr>
        <p:blipFill>
          <a:blip r:embed="rId9" cstate="print"/>
          <a:stretch>
            <a:fillRect/>
          </a:stretch>
        </p:blipFill>
        <p:spPr>
          <a:xfrm>
            <a:off x="7507872" y="1849015"/>
            <a:ext cx="1020765" cy="1022414"/>
          </a:xfrm>
          <a:prstGeom prst="rect">
            <a:avLst/>
          </a:prstGeom>
        </p:spPr>
      </p:pic>
      <p:sp>
        <p:nvSpPr>
          <p:cNvPr id="9" name="object 9"/>
          <p:cNvSpPr txBox="1"/>
          <p:nvPr/>
        </p:nvSpPr>
        <p:spPr>
          <a:xfrm>
            <a:off x="1055764" y="3331716"/>
            <a:ext cx="302895" cy="140335"/>
          </a:xfrm>
          <a:prstGeom prst="rect">
            <a:avLst/>
          </a:prstGeom>
        </p:spPr>
        <p:txBody>
          <a:bodyPr vert="horz" wrap="square" lIns="0" tIns="12700" rIns="0" bIns="0" rtlCol="0">
            <a:spAutoFit/>
          </a:bodyPr>
          <a:lstStyle/>
          <a:p>
            <a:pPr marL="12700">
              <a:lnSpc>
                <a:spcPct val="100000"/>
              </a:lnSpc>
              <a:spcBef>
                <a:spcPts val="100"/>
              </a:spcBef>
            </a:pPr>
            <a:r>
              <a:rPr sz="750" spc="-10" dirty="0">
                <a:solidFill>
                  <a:srgbClr val="87878E"/>
                </a:solidFill>
                <a:latin typeface="Arial"/>
                <a:cs typeface="Arial"/>
              </a:rPr>
              <a:t>Cirrus</a:t>
            </a:r>
            <a:endParaRPr sz="750">
              <a:latin typeface="Arial"/>
              <a:cs typeface="Arial"/>
            </a:endParaRPr>
          </a:p>
        </p:txBody>
      </p:sp>
      <p:sp>
        <p:nvSpPr>
          <p:cNvPr id="10" name="object 10"/>
          <p:cNvSpPr txBox="1"/>
          <p:nvPr/>
        </p:nvSpPr>
        <p:spPr>
          <a:xfrm>
            <a:off x="2073763" y="3331716"/>
            <a:ext cx="554990" cy="140335"/>
          </a:xfrm>
          <a:prstGeom prst="rect">
            <a:avLst/>
          </a:prstGeom>
        </p:spPr>
        <p:txBody>
          <a:bodyPr vert="horz" wrap="square" lIns="0" tIns="12700" rIns="0" bIns="0" rtlCol="0">
            <a:spAutoFit/>
          </a:bodyPr>
          <a:lstStyle/>
          <a:p>
            <a:pPr marL="12700">
              <a:lnSpc>
                <a:spcPct val="100000"/>
              </a:lnSpc>
              <a:spcBef>
                <a:spcPts val="100"/>
              </a:spcBef>
            </a:pPr>
            <a:r>
              <a:rPr sz="750" spc="55" dirty="0">
                <a:solidFill>
                  <a:srgbClr val="87878E"/>
                </a:solidFill>
                <a:latin typeface="Arial"/>
                <a:cs typeface="Arial"/>
              </a:rPr>
              <a:t>Ultra</a:t>
            </a:r>
            <a:r>
              <a:rPr sz="750" spc="-85" dirty="0">
                <a:solidFill>
                  <a:srgbClr val="87878E"/>
                </a:solidFill>
                <a:latin typeface="Arial"/>
                <a:cs typeface="Arial"/>
              </a:rPr>
              <a:t> </a:t>
            </a:r>
            <a:r>
              <a:rPr sz="750" spc="-10" dirty="0">
                <a:solidFill>
                  <a:srgbClr val="87878E"/>
                </a:solidFill>
                <a:latin typeface="Arial"/>
                <a:cs typeface="Arial"/>
              </a:rPr>
              <a:t>Violet</a:t>
            </a:r>
            <a:endParaRPr sz="750">
              <a:latin typeface="Arial"/>
              <a:cs typeface="Arial"/>
            </a:endParaRPr>
          </a:p>
        </p:txBody>
      </p:sp>
      <p:sp>
        <p:nvSpPr>
          <p:cNvPr id="11" name="object 11"/>
          <p:cNvSpPr txBox="1"/>
          <p:nvPr/>
        </p:nvSpPr>
        <p:spPr>
          <a:xfrm>
            <a:off x="3352295" y="3331716"/>
            <a:ext cx="235585" cy="140335"/>
          </a:xfrm>
          <a:prstGeom prst="rect">
            <a:avLst/>
          </a:prstGeom>
        </p:spPr>
        <p:txBody>
          <a:bodyPr vert="horz" wrap="square" lIns="0" tIns="12700" rIns="0" bIns="0" rtlCol="0">
            <a:spAutoFit/>
          </a:bodyPr>
          <a:lstStyle/>
          <a:p>
            <a:pPr marL="12700">
              <a:lnSpc>
                <a:spcPct val="100000"/>
              </a:lnSpc>
              <a:spcBef>
                <a:spcPts val="100"/>
              </a:spcBef>
            </a:pPr>
            <a:r>
              <a:rPr sz="750" spc="-25" dirty="0">
                <a:solidFill>
                  <a:srgbClr val="87878E"/>
                </a:solidFill>
                <a:latin typeface="Arial"/>
                <a:cs typeface="Arial"/>
              </a:rPr>
              <a:t>Dew</a:t>
            </a:r>
            <a:endParaRPr sz="750">
              <a:latin typeface="Arial"/>
              <a:cs typeface="Arial"/>
            </a:endParaRPr>
          </a:p>
        </p:txBody>
      </p:sp>
      <p:sp>
        <p:nvSpPr>
          <p:cNvPr id="12" name="object 12"/>
          <p:cNvSpPr txBox="1"/>
          <p:nvPr/>
        </p:nvSpPr>
        <p:spPr>
          <a:xfrm>
            <a:off x="4382410" y="3331716"/>
            <a:ext cx="417195" cy="140335"/>
          </a:xfrm>
          <a:prstGeom prst="rect">
            <a:avLst/>
          </a:prstGeom>
        </p:spPr>
        <p:txBody>
          <a:bodyPr vert="horz" wrap="square" lIns="0" tIns="12700" rIns="0" bIns="0" rtlCol="0">
            <a:spAutoFit/>
          </a:bodyPr>
          <a:lstStyle/>
          <a:p>
            <a:pPr marL="12700">
              <a:lnSpc>
                <a:spcPct val="100000"/>
              </a:lnSpc>
              <a:spcBef>
                <a:spcPts val="100"/>
              </a:spcBef>
            </a:pPr>
            <a:r>
              <a:rPr sz="750" spc="-10" dirty="0">
                <a:solidFill>
                  <a:srgbClr val="87878E"/>
                </a:solidFill>
                <a:latin typeface="Arial"/>
                <a:cs typeface="Arial"/>
              </a:rPr>
              <a:t>Eggshell</a:t>
            </a:r>
            <a:endParaRPr sz="750">
              <a:latin typeface="Arial"/>
              <a:cs typeface="Arial"/>
            </a:endParaRPr>
          </a:p>
        </p:txBody>
      </p:sp>
      <p:sp>
        <p:nvSpPr>
          <p:cNvPr id="13" name="object 13"/>
          <p:cNvSpPr txBox="1"/>
          <p:nvPr/>
        </p:nvSpPr>
        <p:spPr>
          <a:xfrm>
            <a:off x="5496952" y="3331716"/>
            <a:ext cx="494030" cy="140335"/>
          </a:xfrm>
          <a:prstGeom prst="rect">
            <a:avLst/>
          </a:prstGeom>
        </p:spPr>
        <p:txBody>
          <a:bodyPr vert="horz" wrap="square" lIns="0" tIns="12700" rIns="0" bIns="0" rtlCol="0">
            <a:spAutoFit/>
          </a:bodyPr>
          <a:lstStyle/>
          <a:p>
            <a:pPr marL="12700">
              <a:lnSpc>
                <a:spcPct val="100000"/>
              </a:lnSpc>
              <a:spcBef>
                <a:spcPts val="100"/>
              </a:spcBef>
            </a:pPr>
            <a:r>
              <a:rPr sz="750" spc="-10" dirty="0">
                <a:solidFill>
                  <a:srgbClr val="87878E"/>
                </a:solidFill>
                <a:latin typeface="Arial"/>
                <a:cs typeface="Arial"/>
              </a:rPr>
              <a:t>Savannah</a:t>
            </a:r>
            <a:endParaRPr sz="750">
              <a:latin typeface="Arial"/>
              <a:cs typeface="Arial"/>
            </a:endParaRPr>
          </a:p>
        </p:txBody>
      </p:sp>
      <p:sp>
        <p:nvSpPr>
          <p:cNvPr id="14" name="object 14"/>
          <p:cNvSpPr txBox="1"/>
          <p:nvPr/>
        </p:nvSpPr>
        <p:spPr>
          <a:xfrm>
            <a:off x="6694205" y="3331716"/>
            <a:ext cx="334010" cy="140335"/>
          </a:xfrm>
          <a:prstGeom prst="rect">
            <a:avLst/>
          </a:prstGeom>
        </p:spPr>
        <p:txBody>
          <a:bodyPr vert="horz" wrap="square" lIns="0" tIns="12700" rIns="0" bIns="0" rtlCol="0">
            <a:spAutoFit/>
          </a:bodyPr>
          <a:lstStyle/>
          <a:p>
            <a:pPr marL="12700">
              <a:lnSpc>
                <a:spcPct val="100000"/>
              </a:lnSpc>
              <a:spcBef>
                <a:spcPts val="100"/>
              </a:spcBef>
            </a:pPr>
            <a:r>
              <a:rPr sz="750" spc="-10" dirty="0">
                <a:solidFill>
                  <a:srgbClr val="87878E"/>
                </a:solidFill>
                <a:latin typeface="Arial"/>
                <a:cs typeface="Arial"/>
              </a:rPr>
              <a:t>Sunset</a:t>
            </a:r>
            <a:endParaRPr sz="750">
              <a:latin typeface="Arial"/>
              <a:cs typeface="Arial"/>
            </a:endParaRPr>
          </a:p>
        </p:txBody>
      </p:sp>
      <p:sp>
        <p:nvSpPr>
          <p:cNvPr id="15" name="object 15"/>
          <p:cNvSpPr txBox="1"/>
          <p:nvPr/>
        </p:nvSpPr>
        <p:spPr>
          <a:xfrm>
            <a:off x="7867609" y="3331716"/>
            <a:ext cx="297180" cy="140335"/>
          </a:xfrm>
          <a:prstGeom prst="rect">
            <a:avLst/>
          </a:prstGeom>
        </p:spPr>
        <p:txBody>
          <a:bodyPr vert="horz" wrap="square" lIns="0" tIns="12700" rIns="0" bIns="0" rtlCol="0">
            <a:spAutoFit/>
          </a:bodyPr>
          <a:lstStyle/>
          <a:p>
            <a:pPr marL="12700">
              <a:lnSpc>
                <a:spcPct val="100000"/>
              </a:lnSpc>
              <a:spcBef>
                <a:spcPts val="100"/>
              </a:spcBef>
            </a:pPr>
            <a:r>
              <a:rPr sz="750" spc="-10" dirty="0">
                <a:solidFill>
                  <a:srgbClr val="87878E"/>
                </a:solidFill>
                <a:latin typeface="Arial"/>
                <a:cs typeface="Arial"/>
              </a:rPr>
              <a:t>Stone</a:t>
            </a:r>
            <a:endParaRPr sz="750">
              <a:latin typeface="Arial"/>
              <a:cs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7986244" cy="514349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63020" y="826601"/>
            <a:ext cx="2446975" cy="3449453"/>
          </a:xfrm>
          <a:prstGeom prst="rect">
            <a:avLst/>
          </a:prstGeom>
        </p:spPr>
      </p:pic>
      <p:pic>
        <p:nvPicPr>
          <p:cNvPr id="3" name="object 3"/>
          <p:cNvPicPr/>
          <p:nvPr/>
        </p:nvPicPr>
        <p:blipFill>
          <a:blip r:embed="rId4" cstate="print"/>
          <a:stretch>
            <a:fillRect/>
          </a:stretch>
        </p:blipFill>
        <p:spPr>
          <a:xfrm>
            <a:off x="3362802" y="826601"/>
            <a:ext cx="2437435" cy="3449453"/>
          </a:xfrm>
          <a:prstGeom prst="rect">
            <a:avLst/>
          </a:prstGeom>
        </p:spPr>
      </p:pic>
      <p:pic>
        <p:nvPicPr>
          <p:cNvPr id="4" name="object 4"/>
          <p:cNvPicPr/>
          <p:nvPr/>
        </p:nvPicPr>
        <p:blipFill>
          <a:blip r:embed="rId5" cstate="print"/>
          <a:stretch>
            <a:fillRect/>
          </a:stretch>
        </p:blipFill>
        <p:spPr>
          <a:xfrm>
            <a:off x="6410787" y="1748684"/>
            <a:ext cx="1764874" cy="1782058"/>
          </a:xfrm>
          <a:prstGeom prst="rect">
            <a:avLst/>
          </a:prstGeom>
        </p:spPr>
      </p:pic>
      <p:sp>
        <p:nvSpPr>
          <p:cNvPr id="5" name="object 5"/>
          <p:cNvSpPr txBox="1"/>
          <p:nvPr/>
        </p:nvSpPr>
        <p:spPr>
          <a:xfrm>
            <a:off x="6222300" y="979526"/>
            <a:ext cx="1330960" cy="480059"/>
          </a:xfrm>
          <a:prstGeom prst="rect">
            <a:avLst/>
          </a:prstGeom>
        </p:spPr>
        <p:txBody>
          <a:bodyPr vert="horz" wrap="square" lIns="0" tIns="27305" rIns="0" bIns="0" rtlCol="0">
            <a:spAutoFit/>
          </a:bodyPr>
          <a:lstStyle/>
          <a:p>
            <a:pPr marL="12700" marR="5080" indent="1270" algn="just">
              <a:lnSpc>
                <a:spcPct val="88200"/>
              </a:lnSpc>
              <a:spcBef>
                <a:spcPts val="215"/>
              </a:spcBef>
            </a:pPr>
            <a:r>
              <a:rPr sz="800" dirty="0">
                <a:solidFill>
                  <a:srgbClr val="133836"/>
                </a:solidFill>
                <a:latin typeface="Arial"/>
                <a:cs typeface="Arial"/>
              </a:rPr>
              <a:t>L</a:t>
            </a:r>
            <a:r>
              <a:rPr sz="800" dirty="0">
                <a:solidFill>
                  <a:srgbClr val="2F4D4D"/>
                </a:solidFill>
                <a:latin typeface="Arial"/>
                <a:cs typeface="Arial"/>
              </a:rPr>
              <a:t>ore</a:t>
            </a:r>
            <a:r>
              <a:rPr sz="800" dirty="0">
                <a:solidFill>
                  <a:srgbClr val="133836"/>
                </a:solidFill>
                <a:latin typeface="Arial"/>
                <a:cs typeface="Arial"/>
              </a:rPr>
              <a:t>m</a:t>
            </a:r>
            <a:r>
              <a:rPr sz="800" spc="-20" dirty="0">
                <a:solidFill>
                  <a:srgbClr val="133836"/>
                </a:solidFill>
                <a:latin typeface="Arial"/>
                <a:cs typeface="Arial"/>
              </a:rPr>
              <a:t> i</a:t>
            </a:r>
            <a:r>
              <a:rPr sz="800" spc="-20" dirty="0">
                <a:solidFill>
                  <a:srgbClr val="2F4D4D"/>
                </a:solidFill>
                <a:latin typeface="Arial"/>
                <a:cs typeface="Arial"/>
              </a:rPr>
              <a:t>ps</a:t>
            </a:r>
            <a:r>
              <a:rPr sz="800" spc="-20" dirty="0">
                <a:solidFill>
                  <a:srgbClr val="133836"/>
                </a:solidFill>
                <a:latin typeface="Arial"/>
                <a:cs typeface="Arial"/>
              </a:rPr>
              <a:t>u</a:t>
            </a:r>
            <a:r>
              <a:rPr sz="800" spc="-20" dirty="0">
                <a:solidFill>
                  <a:srgbClr val="2F4D4D"/>
                </a:solidFill>
                <a:latin typeface="Arial"/>
                <a:cs typeface="Arial"/>
              </a:rPr>
              <a:t>m</a:t>
            </a:r>
            <a:r>
              <a:rPr sz="800" spc="-25" dirty="0">
                <a:solidFill>
                  <a:srgbClr val="2F4D4D"/>
                </a:solidFill>
                <a:latin typeface="Arial"/>
                <a:cs typeface="Arial"/>
              </a:rPr>
              <a:t> </a:t>
            </a:r>
            <a:r>
              <a:rPr sz="800" dirty="0">
                <a:solidFill>
                  <a:srgbClr val="133836"/>
                </a:solidFill>
                <a:latin typeface="Arial"/>
                <a:cs typeface="Arial"/>
              </a:rPr>
              <a:t>d</a:t>
            </a:r>
            <a:r>
              <a:rPr sz="800" dirty="0">
                <a:solidFill>
                  <a:srgbClr val="2F4D4D"/>
                </a:solidFill>
                <a:latin typeface="Arial"/>
                <a:cs typeface="Arial"/>
              </a:rPr>
              <a:t>o</a:t>
            </a:r>
            <a:r>
              <a:rPr sz="800" dirty="0">
                <a:solidFill>
                  <a:srgbClr val="133836"/>
                </a:solidFill>
                <a:latin typeface="Arial"/>
                <a:cs typeface="Arial"/>
              </a:rPr>
              <a:t>l</a:t>
            </a:r>
            <a:r>
              <a:rPr sz="800" dirty="0">
                <a:solidFill>
                  <a:srgbClr val="2F4D4D"/>
                </a:solidFill>
                <a:latin typeface="Arial"/>
                <a:cs typeface="Arial"/>
              </a:rPr>
              <a:t>or</a:t>
            </a:r>
            <a:r>
              <a:rPr sz="800" spc="40" dirty="0">
                <a:solidFill>
                  <a:srgbClr val="2F4D4D"/>
                </a:solidFill>
                <a:latin typeface="Arial"/>
                <a:cs typeface="Arial"/>
              </a:rPr>
              <a:t> </a:t>
            </a:r>
            <a:r>
              <a:rPr sz="800" dirty="0">
                <a:solidFill>
                  <a:srgbClr val="2F4D4D"/>
                </a:solidFill>
                <a:latin typeface="Arial"/>
                <a:cs typeface="Arial"/>
              </a:rPr>
              <a:t>si</a:t>
            </a:r>
            <a:r>
              <a:rPr sz="800" dirty="0">
                <a:solidFill>
                  <a:srgbClr val="133836"/>
                </a:solidFill>
                <a:latin typeface="Arial"/>
                <a:cs typeface="Arial"/>
              </a:rPr>
              <a:t>t</a:t>
            </a:r>
            <a:r>
              <a:rPr sz="800" spc="100" dirty="0">
                <a:solidFill>
                  <a:srgbClr val="133836"/>
                </a:solidFill>
                <a:latin typeface="Arial"/>
                <a:cs typeface="Arial"/>
              </a:rPr>
              <a:t> </a:t>
            </a:r>
            <a:r>
              <a:rPr sz="800" spc="-20" dirty="0">
                <a:solidFill>
                  <a:srgbClr val="2F4D4D"/>
                </a:solidFill>
                <a:latin typeface="Arial"/>
                <a:cs typeface="Arial"/>
              </a:rPr>
              <a:t>ome</a:t>
            </a:r>
            <a:r>
              <a:rPr sz="800" spc="-20" dirty="0">
                <a:solidFill>
                  <a:srgbClr val="133836"/>
                </a:solidFill>
                <a:latin typeface="Arial"/>
                <a:cs typeface="Arial"/>
              </a:rPr>
              <a:t>t</a:t>
            </a:r>
            <a:r>
              <a:rPr sz="800" spc="-20" dirty="0">
                <a:solidFill>
                  <a:srgbClr val="597070"/>
                </a:solidFill>
                <a:latin typeface="Arial"/>
                <a:cs typeface="Arial"/>
              </a:rPr>
              <a:t>, </a:t>
            </a:r>
            <a:r>
              <a:rPr sz="800" dirty="0">
                <a:solidFill>
                  <a:srgbClr val="2F4D4D"/>
                </a:solidFill>
                <a:latin typeface="Arial"/>
                <a:cs typeface="Arial"/>
              </a:rPr>
              <a:t>consecte</a:t>
            </a:r>
            <a:r>
              <a:rPr sz="800" dirty="0">
                <a:solidFill>
                  <a:srgbClr val="133836"/>
                </a:solidFill>
                <a:latin typeface="Arial"/>
                <a:cs typeface="Arial"/>
              </a:rPr>
              <a:t>tu</a:t>
            </a:r>
            <a:r>
              <a:rPr sz="800" dirty="0">
                <a:solidFill>
                  <a:srgbClr val="2F4D4D"/>
                </a:solidFill>
                <a:latin typeface="Arial"/>
                <a:cs typeface="Arial"/>
              </a:rPr>
              <a:t>e</a:t>
            </a:r>
            <a:r>
              <a:rPr sz="800" dirty="0">
                <a:solidFill>
                  <a:srgbClr val="597070"/>
                </a:solidFill>
                <a:latin typeface="Arial"/>
                <a:cs typeface="Arial"/>
              </a:rPr>
              <a:t>r</a:t>
            </a:r>
            <a:r>
              <a:rPr sz="800" spc="55" dirty="0">
                <a:solidFill>
                  <a:srgbClr val="597070"/>
                </a:solidFill>
                <a:latin typeface="Arial"/>
                <a:cs typeface="Arial"/>
              </a:rPr>
              <a:t> </a:t>
            </a:r>
            <a:r>
              <a:rPr sz="800" b="1" spc="-30" dirty="0">
                <a:solidFill>
                  <a:srgbClr val="133836"/>
                </a:solidFill>
                <a:latin typeface="Arial"/>
                <a:cs typeface="Arial"/>
              </a:rPr>
              <a:t>odip</a:t>
            </a:r>
            <a:r>
              <a:rPr sz="800" b="1" spc="-30" dirty="0">
                <a:solidFill>
                  <a:srgbClr val="2F4D4D"/>
                </a:solidFill>
                <a:latin typeface="Arial"/>
                <a:cs typeface="Arial"/>
              </a:rPr>
              <a:t>i</a:t>
            </a:r>
            <a:r>
              <a:rPr sz="800" b="1" spc="-30" dirty="0">
                <a:solidFill>
                  <a:srgbClr val="133836"/>
                </a:solidFill>
                <a:latin typeface="Arial"/>
                <a:cs typeface="Arial"/>
              </a:rPr>
              <a:t>scing</a:t>
            </a:r>
            <a:r>
              <a:rPr sz="800" b="1" spc="10" dirty="0">
                <a:solidFill>
                  <a:srgbClr val="133836"/>
                </a:solidFill>
                <a:latin typeface="Arial"/>
                <a:cs typeface="Arial"/>
              </a:rPr>
              <a:t> </a:t>
            </a:r>
            <a:r>
              <a:rPr sz="800" b="1" spc="-20" dirty="0">
                <a:solidFill>
                  <a:srgbClr val="133836"/>
                </a:solidFill>
                <a:latin typeface="Arial"/>
                <a:cs typeface="Arial"/>
              </a:rPr>
              <a:t>elit</a:t>
            </a:r>
            <a:r>
              <a:rPr sz="800" b="1" spc="-20" dirty="0">
                <a:solidFill>
                  <a:srgbClr val="2F4D4D"/>
                </a:solidFill>
                <a:latin typeface="Arial"/>
                <a:cs typeface="Arial"/>
              </a:rPr>
              <a:t>, </a:t>
            </a:r>
            <a:r>
              <a:rPr sz="800" b="1" dirty="0">
                <a:solidFill>
                  <a:srgbClr val="133836"/>
                </a:solidFill>
                <a:latin typeface="Arial"/>
                <a:cs typeface="Arial"/>
              </a:rPr>
              <a:t>seddiam</a:t>
            </a:r>
            <a:r>
              <a:rPr sz="800" b="1" spc="-80" dirty="0">
                <a:solidFill>
                  <a:srgbClr val="133836"/>
                </a:solidFill>
                <a:latin typeface="Arial"/>
                <a:cs typeface="Arial"/>
              </a:rPr>
              <a:t> </a:t>
            </a:r>
            <a:r>
              <a:rPr sz="800" b="1" spc="-30" dirty="0">
                <a:solidFill>
                  <a:srgbClr val="133836"/>
                </a:solidFill>
                <a:latin typeface="Arial"/>
                <a:cs typeface="Arial"/>
              </a:rPr>
              <a:t>nonummy</a:t>
            </a:r>
            <a:r>
              <a:rPr sz="800" b="1" spc="-5" dirty="0">
                <a:solidFill>
                  <a:srgbClr val="133836"/>
                </a:solidFill>
                <a:latin typeface="Arial"/>
                <a:cs typeface="Arial"/>
              </a:rPr>
              <a:t> </a:t>
            </a:r>
            <a:r>
              <a:rPr sz="800" b="1" spc="-20" dirty="0">
                <a:solidFill>
                  <a:srgbClr val="133836"/>
                </a:solidFill>
                <a:latin typeface="Arial"/>
                <a:cs typeface="Arial"/>
              </a:rPr>
              <a:t>n</a:t>
            </a:r>
            <a:r>
              <a:rPr sz="800" b="1" spc="-20" dirty="0">
                <a:solidFill>
                  <a:srgbClr val="2F4D4D"/>
                </a:solidFill>
                <a:latin typeface="Arial"/>
                <a:cs typeface="Arial"/>
              </a:rPr>
              <a:t>i</a:t>
            </a:r>
            <a:r>
              <a:rPr sz="800" b="1" spc="-20" dirty="0">
                <a:solidFill>
                  <a:srgbClr val="133836"/>
                </a:solidFill>
                <a:latin typeface="Arial"/>
                <a:cs typeface="Arial"/>
              </a:rPr>
              <a:t>bh</a:t>
            </a:r>
            <a:r>
              <a:rPr sz="800" b="1" spc="-20" dirty="0">
                <a:solidFill>
                  <a:srgbClr val="2F4D4D"/>
                </a:solidFill>
                <a:latin typeface="Arial"/>
                <a:cs typeface="Arial"/>
              </a:rPr>
              <a:t>.</a:t>
            </a:r>
            <a:endParaRPr sz="800">
              <a:latin typeface="Arial"/>
              <a:cs typeface="Arial"/>
            </a:endParaRPr>
          </a:p>
          <a:p>
            <a:pPr marL="14604">
              <a:lnSpc>
                <a:spcPct val="100000"/>
              </a:lnSpc>
              <a:spcBef>
                <a:spcPts val="80"/>
              </a:spcBef>
            </a:pPr>
            <a:r>
              <a:rPr sz="700" spc="60" dirty="0">
                <a:solidFill>
                  <a:srgbClr val="778082"/>
                </a:solidFill>
                <a:latin typeface="Times New Roman"/>
                <a:cs typeface="Times New Roman"/>
              </a:rPr>
              <a:t>.</a:t>
            </a:r>
            <a:r>
              <a:rPr sz="700" u="sng" spc="300" dirty="0">
                <a:solidFill>
                  <a:srgbClr val="778082"/>
                </a:solidFill>
                <a:uFill>
                  <a:solidFill>
                    <a:srgbClr val="767F81"/>
                  </a:solidFill>
                </a:uFill>
                <a:latin typeface="Times New Roman"/>
                <a:cs typeface="Times New Roman"/>
              </a:rPr>
              <a:t>  </a:t>
            </a:r>
            <a:r>
              <a:rPr sz="700" spc="65" dirty="0">
                <a:solidFill>
                  <a:srgbClr val="778082"/>
                </a:solidFill>
                <a:latin typeface="Times New Roman"/>
                <a:cs typeface="Times New Roman"/>
              </a:rPr>
              <a:t>..</a:t>
            </a:r>
            <a:r>
              <a:rPr sz="700" spc="65" dirty="0">
                <a:solidFill>
                  <a:srgbClr val="597070"/>
                </a:solidFill>
                <a:latin typeface="Times New Roman"/>
                <a:cs typeface="Times New Roman"/>
              </a:rPr>
              <a:t>......,_</a:t>
            </a:r>
            <a:r>
              <a:rPr sz="700" spc="65" dirty="0">
                <a:solidFill>
                  <a:srgbClr val="8E9595"/>
                </a:solidFill>
                <a:latin typeface="Times New Roman"/>
                <a:cs typeface="Times New Roman"/>
              </a:rPr>
              <a:t>""_·</a:t>
            </a:r>
            <a:endParaRPr sz="700">
              <a:latin typeface="Times New Roman"/>
              <a:cs typeface="Times New Roman"/>
            </a:endParaRPr>
          </a:p>
        </p:txBody>
      </p:sp>
      <p:sp>
        <p:nvSpPr>
          <p:cNvPr id="6" name="object 6"/>
          <p:cNvSpPr txBox="1"/>
          <p:nvPr/>
        </p:nvSpPr>
        <p:spPr>
          <a:xfrm>
            <a:off x="6229315" y="1407973"/>
            <a:ext cx="871855" cy="136525"/>
          </a:xfrm>
          <a:prstGeom prst="rect">
            <a:avLst/>
          </a:prstGeom>
        </p:spPr>
        <p:txBody>
          <a:bodyPr vert="horz" wrap="square" lIns="0" tIns="19050" rIns="0" bIns="0" rtlCol="0">
            <a:spAutoFit/>
          </a:bodyPr>
          <a:lstStyle/>
          <a:p>
            <a:pPr marL="12700">
              <a:lnSpc>
                <a:spcPct val="100000"/>
              </a:lnSpc>
              <a:spcBef>
                <a:spcPts val="150"/>
              </a:spcBef>
            </a:pPr>
            <a:r>
              <a:rPr sz="350" dirty="0">
                <a:solidFill>
                  <a:srgbClr val="597070"/>
                </a:solidFill>
                <a:latin typeface="Times New Roman"/>
                <a:cs typeface="Times New Roman"/>
              </a:rPr>
              <a:t>-</a:t>
            </a:r>
            <a:r>
              <a:rPr sz="350" spc="-10" dirty="0">
                <a:solidFill>
                  <a:srgbClr val="597070"/>
                </a:solidFill>
                <a:latin typeface="Times New Roman"/>
                <a:cs typeface="Times New Roman"/>
              </a:rPr>
              <a:t>'t</a:t>
            </a:r>
            <a:r>
              <a:rPr sz="350" spc="-10" dirty="0">
                <a:solidFill>
                  <a:srgbClr val="CACDCD"/>
                </a:solidFill>
                <a:latin typeface="Times New Roman"/>
                <a:cs typeface="Times New Roman"/>
              </a:rPr>
              <a:t>.</a:t>
            </a:r>
            <a:r>
              <a:rPr sz="350" spc="-10" dirty="0">
                <a:solidFill>
                  <a:srgbClr val="597070"/>
                </a:solidFill>
                <a:latin typeface="Times New Roman"/>
                <a:cs typeface="Times New Roman"/>
              </a:rPr>
              <a:t>Md......</a:t>
            </a:r>
            <a:r>
              <a:rPr sz="300" spc="-10" dirty="0">
                <a:solidFill>
                  <a:srgbClr val="597070"/>
                </a:solidFill>
                <a:latin typeface="Times New Roman"/>
                <a:cs typeface="Times New Roman"/>
              </a:rPr>
              <a:t>_........,.</a:t>
            </a:r>
            <a:r>
              <a:rPr sz="300" spc="-10" dirty="0">
                <a:solidFill>
                  <a:srgbClr val="2F4D4D"/>
                </a:solidFill>
                <a:latin typeface="Times New Roman"/>
                <a:cs typeface="Times New Roman"/>
              </a:rPr>
              <a:t>,ti</a:t>
            </a:r>
            <a:r>
              <a:rPr sz="300" spc="-10" dirty="0">
                <a:solidFill>
                  <a:srgbClr val="597070"/>
                </a:solidFill>
                <a:latin typeface="Times New Roman"/>
                <a:cs typeface="Times New Roman"/>
              </a:rPr>
              <a:t>.....,.c,dtn:16,Jnt</a:t>
            </a:r>
            <a:r>
              <a:rPr sz="300" spc="-10" dirty="0">
                <a:solidFill>
                  <a:srgbClr val="778082"/>
                </a:solidFill>
                <a:latin typeface="Times New Roman"/>
                <a:cs typeface="Times New Roman"/>
              </a:rPr>
              <a:t>ul</a:t>
            </a:r>
            <a:endParaRPr sz="300">
              <a:latin typeface="Times New Roman"/>
              <a:cs typeface="Times New Roman"/>
            </a:endParaRPr>
          </a:p>
          <a:p>
            <a:pPr marL="12700">
              <a:lnSpc>
                <a:spcPct val="100000"/>
              </a:lnSpc>
              <a:spcBef>
                <a:spcPts val="45"/>
              </a:spcBef>
            </a:pPr>
            <a:r>
              <a:rPr sz="300" spc="-10" dirty="0">
                <a:solidFill>
                  <a:srgbClr val="597070"/>
                </a:solidFill>
                <a:latin typeface="Arial"/>
                <a:cs typeface="Arial"/>
              </a:rPr>
              <a:t>dolore""'V"Odq,,om.at...t,,po!</a:t>
            </a:r>
            <a:endParaRPr sz="300">
              <a:latin typeface="Arial"/>
              <a:cs typeface="Arial"/>
            </a:endParaRPr>
          </a:p>
        </p:txBody>
      </p:sp>
      <p:sp>
        <p:nvSpPr>
          <p:cNvPr id="7" name="object 7"/>
          <p:cNvSpPr txBox="1"/>
          <p:nvPr/>
        </p:nvSpPr>
        <p:spPr>
          <a:xfrm>
            <a:off x="6155686" y="3801516"/>
            <a:ext cx="598805" cy="454025"/>
          </a:xfrm>
          <a:prstGeom prst="rect">
            <a:avLst/>
          </a:prstGeom>
        </p:spPr>
        <p:txBody>
          <a:bodyPr vert="horz" wrap="square" lIns="0" tIns="13335" rIns="0" bIns="0" rtlCol="0">
            <a:spAutoFit/>
          </a:bodyPr>
          <a:lstStyle/>
          <a:p>
            <a:pPr marL="12700">
              <a:lnSpc>
                <a:spcPct val="100000"/>
              </a:lnSpc>
              <a:spcBef>
                <a:spcPts val="105"/>
              </a:spcBef>
            </a:pPr>
            <a:r>
              <a:rPr sz="3300" spc="-1057" baseline="1262" dirty="0">
                <a:solidFill>
                  <a:srgbClr val="AFACAE"/>
                </a:solidFill>
                <a:latin typeface="Arial"/>
                <a:cs typeface="Arial"/>
              </a:rPr>
              <a:t>-</a:t>
            </a:r>
            <a:r>
              <a:rPr sz="650" spc="-25" dirty="0">
                <a:solidFill>
                  <a:srgbClr val="AFACAE"/>
                </a:solidFill>
                <a:latin typeface="Times New Roman"/>
                <a:cs typeface="Times New Roman"/>
              </a:rPr>
              <a:t>,.</a:t>
            </a:r>
            <a:r>
              <a:rPr sz="650" spc="-160" dirty="0">
                <a:solidFill>
                  <a:srgbClr val="AFACAE"/>
                </a:solidFill>
                <a:latin typeface="Times New Roman"/>
                <a:cs typeface="Times New Roman"/>
              </a:rPr>
              <a:t>.</a:t>
            </a:r>
            <a:r>
              <a:rPr sz="1000" spc="-35" dirty="0">
                <a:solidFill>
                  <a:srgbClr val="AFACAE"/>
                </a:solidFill>
                <a:latin typeface="Arial"/>
                <a:cs typeface="Arial"/>
              </a:rPr>
              <a:t>.</a:t>
            </a:r>
            <a:r>
              <a:rPr sz="1000" spc="-235" dirty="0">
                <a:solidFill>
                  <a:srgbClr val="AFACAE"/>
                </a:solidFill>
                <a:latin typeface="Arial"/>
                <a:cs typeface="Arial"/>
              </a:rPr>
              <a:t>.</a:t>
            </a:r>
            <a:r>
              <a:rPr sz="2800" spc="-680" dirty="0">
                <a:solidFill>
                  <a:srgbClr val="AFACAE"/>
                </a:solidFill>
                <a:latin typeface="Times New Roman"/>
                <a:cs typeface="Times New Roman"/>
              </a:rPr>
              <a:t>-</a:t>
            </a:r>
            <a:r>
              <a:rPr sz="3300" spc="-412" baseline="1262" dirty="0">
                <a:solidFill>
                  <a:srgbClr val="AFACAE"/>
                </a:solidFill>
                <a:latin typeface="Arial"/>
                <a:cs typeface="Arial"/>
              </a:rPr>
              <a:t>-</a:t>
            </a:r>
            <a:r>
              <a:rPr sz="1250" spc="-40" dirty="0">
                <a:solidFill>
                  <a:srgbClr val="AFACAE"/>
                </a:solidFill>
                <a:latin typeface="Times New Roman"/>
                <a:cs typeface="Times New Roman"/>
              </a:rPr>
              <a:t>.</a:t>
            </a:r>
            <a:r>
              <a:rPr sz="1250" spc="-125" dirty="0">
                <a:solidFill>
                  <a:srgbClr val="AFACAE"/>
                </a:solidFill>
                <a:latin typeface="Times New Roman"/>
                <a:cs typeface="Times New Roman"/>
              </a:rPr>
              <a:t>.</a:t>
            </a:r>
            <a:r>
              <a:rPr sz="3300" spc="-1087" baseline="1262" dirty="0">
                <a:solidFill>
                  <a:srgbClr val="AFACAE"/>
                </a:solidFill>
                <a:latin typeface="Arial"/>
                <a:cs typeface="Arial"/>
              </a:rPr>
              <a:t>-</a:t>
            </a:r>
            <a:r>
              <a:rPr sz="1250" spc="-459" dirty="0">
                <a:solidFill>
                  <a:srgbClr val="8E9595"/>
                </a:solidFill>
                <a:latin typeface="Times New Roman"/>
                <a:cs typeface="Times New Roman"/>
              </a:rPr>
              <a:t>.</a:t>
            </a:r>
            <a:r>
              <a:rPr sz="2100" spc="-459" dirty="0">
                <a:solidFill>
                  <a:srgbClr val="AFACAE"/>
                </a:solidFill>
                <a:latin typeface="Arial"/>
                <a:cs typeface="Arial"/>
              </a:rPr>
              <a:t>-</a:t>
            </a:r>
            <a:r>
              <a:rPr sz="1250" spc="-70" dirty="0">
                <a:solidFill>
                  <a:srgbClr val="8E9595"/>
                </a:solidFill>
                <a:latin typeface="Times New Roman"/>
                <a:cs typeface="Times New Roman"/>
              </a:rPr>
              <a:t>.</a:t>
            </a:r>
            <a:r>
              <a:rPr sz="1250" spc="-5" dirty="0">
                <a:solidFill>
                  <a:srgbClr val="8E9595"/>
                </a:solidFill>
                <a:latin typeface="Times New Roman"/>
                <a:cs typeface="Times New Roman"/>
              </a:rPr>
              <a:t> </a:t>
            </a:r>
            <a:r>
              <a:rPr sz="2100" spc="-585" dirty="0">
                <a:solidFill>
                  <a:srgbClr val="AFACAE"/>
                </a:solidFill>
                <a:latin typeface="Arial"/>
                <a:cs typeface="Arial"/>
              </a:rPr>
              <a:t>-</a:t>
            </a:r>
            <a:r>
              <a:rPr sz="3300" spc="247" baseline="1262" dirty="0">
                <a:solidFill>
                  <a:srgbClr val="AFACAE"/>
                </a:solidFill>
                <a:latin typeface="Arial"/>
                <a:cs typeface="Arial"/>
              </a:rPr>
              <a:t>-</a:t>
            </a:r>
            <a:r>
              <a:rPr sz="3300" spc="172" baseline="1262" dirty="0">
                <a:solidFill>
                  <a:srgbClr val="AFACAE"/>
                </a:solidFill>
                <a:latin typeface="Arial"/>
                <a:cs typeface="Arial"/>
              </a:rPr>
              <a:t>­</a:t>
            </a:r>
            <a:endParaRPr sz="3300" baseline="1262">
              <a:latin typeface="Arial"/>
              <a:cs typeface="Arial"/>
            </a:endParaRPr>
          </a:p>
        </p:txBody>
      </p:sp>
      <p:sp>
        <p:nvSpPr>
          <p:cNvPr id="8" name="object 8"/>
          <p:cNvSpPr txBox="1"/>
          <p:nvPr/>
        </p:nvSpPr>
        <p:spPr>
          <a:xfrm>
            <a:off x="7806121" y="3903439"/>
            <a:ext cx="547370" cy="262890"/>
          </a:xfrm>
          <a:prstGeom prst="rect">
            <a:avLst/>
          </a:prstGeom>
        </p:spPr>
        <p:txBody>
          <a:bodyPr vert="horz" wrap="square" lIns="0" tIns="13335" rIns="0" bIns="0" rtlCol="0">
            <a:spAutoFit/>
          </a:bodyPr>
          <a:lstStyle/>
          <a:p>
            <a:pPr marL="12700">
              <a:lnSpc>
                <a:spcPct val="100000"/>
              </a:lnSpc>
              <a:spcBef>
                <a:spcPts val="105"/>
              </a:spcBef>
            </a:pPr>
            <a:r>
              <a:rPr sz="1550" b="1" spc="-190" dirty="0">
                <a:solidFill>
                  <a:srgbClr val="8E9595"/>
                </a:solidFill>
                <a:latin typeface="Arial"/>
                <a:cs typeface="Arial"/>
              </a:rPr>
              <a:t>p</a:t>
            </a:r>
            <a:r>
              <a:rPr sz="1550" b="1" spc="65" dirty="0">
                <a:solidFill>
                  <a:srgbClr val="8E9595"/>
                </a:solidFill>
                <a:latin typeface="Arial"/>
                <a:cs typeface="Arial"/>
              </a:rPr>
              <a:t> </a:t>
            </a:r>
            <a:r>
              <a:rPr sz="800" spc="-10" dirty="0">
                <a:solidFill>
                  <a:srgbClr val="778082"/>
                </a:solidFill>
                <a:latin typeface="Arial"/>
                <a:cs typeface="Arial"/>
              </a:rPr>
              <a:t>proce</a:t>
            </a:r>
            <a:r>
              <a:rPr sz="800" spc="-10" dirty="0">
                <a:solidFill>
                  <a:srgbClr val="597070"/>
                </a:solidFill>
                <a:latin typeface="Arial"/>
                <a:cs typeface="Arial"/>
              </a:rPr>
              <a:t>r</a:t>
            </a:r>
            <a:r>
              <a:rPr sz="800" spc="-10" dirty="0">
                <a:solidFill>
                  <a:srgbClr val="778082"/>
                </a:solidFill>
                <a:latin typeface="Arial"/>
                <a:cs typeface="Arial"/>
              </a:rPr>
              <a:t>o</a:t>
            </a:r>
            <a:endParaRPr sz="800">
              <a:latin typeface="Arial"/>
              <a:cs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2126527" y="759406"/>
            <a:ext cx="996511" cy="907383"/>
          </a:xfrm>
          <a:prstGeom prst="rect">
            <a:avLst/>
          </a:prstGeom>
        </p:spPr>
      </p:pic>
      <p:pic>
        <p:nvPicPr>
          <p:cNvPr id="3" name="object 3"/>
          <p:cNvPicPr/>
          <p:nvPr/>
        </p:nvPicPr>
        <p:blipFill>
          <a:blip r:embed="rId4" cstate="print"/>
          <a:stretch>
            <a:fillRect/>
          </a:stretch>
        </p:blipFill>
        <p:spPr>
          <a:xfrm>
            <a:off x="939295" y="2048846"/>
            <a:ext cx="1978719" cy="1174822"/>
          </a:xfrm>
          <a:prstGeom prst="rect">
            <a:avLst/>
          </a:prstGeom>
        </p:spPr>
      </p:pic>
      <p:pic>
        <p:nvPicPr>
          <p:cNvPr id="4" name="object 4"/>
          <p:cNvPicPr/>
          <p:nvPr/>
        </p:nvPicPr>
        <p:blipFill>
          <a:blip r:embed="rId5" cstate="print"/>
          <a:stretch>
            <a:fillRect/>
          </a:stretch>
        </p:blipFill>
        <p:spPr>
          <a:xfrm>
            <a:off x="853472" y="4011659"/>
            <a:ext cx="586464" cy="85962"/>
          </a:xfrm>
          <a:prstGeom prst="rect">
            <a:avLst/>
          </a:prstGeom>
        </p:spPr>
      </p:pic>
      <p:pic>
        <p:nvPicPr>
          <p:cNvPr id="5" name="object 5"/>
          <p:cNvPicPr/>
          <p:nvPr/>
        </p:nvPicPr>
        <p:blipFill>
          <a:blip r:embed="rId6" cstate="print"/>
          <a:stretch>
            <a:fillRect/>
          </a:stretch>
        </p:blipFill>
        <p:spPr>
          <a:xfrm>
            <a:off x="3356671" y="759406"/>
            <a:ext cx="2455520" cy="3462383"/>
          </a:xfrm>
          <a:prstGeom prst="rect">
            <a:avLst/>
          </a:prstGeom>
        </p:spPr>
      </p:pic>
      <p:pic>
        <p:nvPicPr>
          <p:cNvPr id="6" name="object 6"/>
          <p:cNvPicPr/>
          <p:nvPr/>
        </p:nvPicPr>
        <p:blipFill>
          <a:blip r:embed="rId7" cstate="print"/>
          <a:stretch>
            <a:fillRect/>
          </a:stretch>
        </p:blipFill>
        <p:spPr>
          <a:xfrm>
            <a:off x="6041056" y="759406"/>
            <a:ext cx="2445984" cy="3462383"/>
          </a:xfrm>
          <a:prstGeom prst="rect">
            <a:avLst/>
          </a:prstGeom>
        </p:spPr>
      </p:pic>
      <p:sp>
        <p:nvSpPr>
          <p:cNvPr id="7" name="object 7"/>
          <p:cNvSpPr/>
          <p:nvPr/>
        </p:nvSpPr>
        <p:spPr>
          <a:xfrm>
            <a:off x="681824" y="764182"/>
            <a:ext cx="0" cy="2750820"/>
          </a:xfrm>
          <a:custGeom>
            <a:avLst/>
            <a:gdLst/>
            <a:ahLst/>
            <a:cxnLst/>
            <a:rect l="l" t="t" r="r" b="b"/>
            <a:pathLst>
              <a:path h="2750820">
                <a:moveTo>
                  <a:pt x="0" y="2750804"/>
                </a:moveTo>
                <a:lnTo>
                  <a:pt x="0" y="0"/>
                </a:lnTo>
              </a:path>
            </a:pathLst>
          </a:custGeom>
          <a:ln w="14304">
            <a:solidFill>
              <a:srgbClr val="000000"/>
            </a:solidFill>
          </a:ln>
        </p:spPr>
        <p:txBody>
          <a:bodyPr wrap="square" lIns="0" tIns="0" rIns="0" bIns="0" rtlCol="0"/>
          <a:lstStyle/>
          <a:p>
            <a:endParaRPr/>
          </a:p>
        </p:txBody>
      </p:sp>
      <p:sp>
        <p:nvSpPr>
          <p:cNvPr id="8" name="object 8"/>
          <p:cNvSpPr/>
          <p:nvPr/>
        </p:nvSpPr>
        <p:spPr>
          <a:xfrm>
            <a:off x="791488" y="764182"/>
            <a:ext cx="0" cy="1757680"/>
          </a:xfrm>
          <a:custGeom>
            <a:avLst/>
            <a:gdLst/>
            <a:ahLst/>
            <a:cxnLst/>
            <a:rect l="l" t="t" r="r" b="b"/>
            <a:pathLst>
              <a:path h="1757680">
                <a:moveTo>
                  <a:pt x="0" y="1757458"/>
                </a:moveTo>
                <a:lnTo>
                  <a:pt x="0" y="0"/>
                </a:lnTo>
              </a:path>
            </a:pathLst>
          </a:custGeom>
          <a:ln w="3175">
            <a:solidFill>
              <a:srgbClr val="CFCABC"/>
            </a:solidFill>
          </a:ln>
        </p:spPr>
        <p:txBody>
          <a:bodyPr wrap="square" lIns="0" tIns="0" rIns="0" bIns="0" rtlCol="0"/>
          <a:lstStyle/>
          <a:p>
            <a:endParaRPr/>
          </a:p>
        </p:txBody>
      </p:sp>
      <p:sp>
        <p:nvSpPr>
          <p:cNvPr id="9" name="object 9"/>
          <p:cNvSpPr/>
          <p:nvPr/>
        </p:nvSpPr>
        <p:spPr>
          <a:xfrm>
            <a:off x="967904" y="768958"/>
            <a:ext cx="0" cy="1743710"/>
          </a:xfrm>
          <a:custGeom>
            <a:avLst/>
            <a:gdLst/>
            <a:ahLst/>
            <a:cxnLst/>
            <a:rect l="l" t="t" r="r" b="b"/>
            <a:pathLst>
              <a:path h="1743710">
                <a:moveTo>
                  <a:pt x="0" y="1743131"/>
                </a:moveTo>
                <a:lnTo>
                  <a:pt x="0" y="0"/>
                </a:lnTo>
              </a:path>
            </a:pathLst>
          </a:custGeom>
          <a:ln w="90592">
            <a:solidFill>
              <a:srgbClr val="000000"/>
            </a:solidFill>
          </a:ln>
        </p:spPr>
        <p:txBody>
          <a:bodyPr wrap="square" lIns="0" tIns="0" rIns="0" bIns="0" rtlCol="0"/>
          <a:lstStyle/>
          <a:p>
            <a:endParaRPr/>
          </a:p>
        </p:txBody>
      </p:sp>
      <p:sp>
        <p:nvSpPr>
          <p:cNvPr id="10" name="object 10"/>
          <p:cNvSpPr/>
          <p:nvPr/>
        </p:nvSpPr>
        <p:spPr>
          <a:xfrm>
            <a:off x="1192000" y="754631"/>
            <a:ext cx="0" cy="1299210"/>
          </a:xfrm>
          <a:custGeom>
            <a:avLst/>
            <a:gdLst/>
            <a:ahLst/>
            <a:cxnLst/>
            <a:rect l="l" t="t" r="r" b="b"/>
            <a:pathLst>
              <a:path h="1299210">
                <a:moveTo>
                  <a:pt x="0" y="1298990"/>
                </a:moveTo>
                <a:lnTo>
                  <a:pt x="0" y="0"/>
                </a:lnTo>
              </a:path>
            </a:pathLst>
          </a:custGeom>
          <a:ln w="95360">
            <a:solidFill>
              <a:srgbClr val="000000"/>
            </a:solidFill>
          </a:ln>
        </p:spPr>
        <p:txBody>
          <a:bodyPr wrap="square" lIns="0" tIns="0" rIns="0" bIns="0" rtlCol="0"/>
          <a:lstStyle/>
          <a:p>
            <a:endParaRPr/>
          </a:p>
        </p:txBody>
      </p:sp>
      <p:sp>
        <p:nvSpPr>
          <p:cNvPr id="11" name="object 11"/>
          <p:cNvSpPr/>
          <p:nvPr/>
        </p:nvSpPr>
        <p:spPr>
          <a:xfrm>
            <a:off x="1416096" y="754631"/>
            <a:ext cx="0" cy="1299210"/>
          </a:xfrm>
          <a:custGeom>
            <a:avLst/>
            <a:gdLst/>
            <a:ahLst/>
            <a:cxnLst/>
            <a:rect l="l" t="t" r="r" b="b"/>
            <a:pathLst>
              <a:path h="1299210">
                <a:moveTo>
                  <a:pt x="0" y="1298990"/>
                </a:moveTo>
                <a:lnTo>
                  <a:pt x="0" y="0"/>
                </a:lnTo>
              </a:path>
            </a:pathLst>
          </a:custGeom>
          <a:ln w="90592">
            <a:solidFill>
              <a:srgbClr val="000000"/>
            </a:solidFill>
          </a:ln>
        </p:spPr>
        <p:txBody>
          <a:bodyPr wrap="square" lIns="0" tIns="0" rIns="0" bIns="0" rtlCol="0"/>
          <a:lstStyle/>
          <a:p>
            <a:endParaRPr/>
          </a:p>
        </p:txBody>
      </p:sp>
      <p:sp>
        <p:nvSpPr>
          <p:cNvPr id="12" name="object 12"/>
          <p:cNvSpPr/>
          <p:nvPr/>
        </p:nvSpPr>
        <p:spPr>
          <a:xfrm>
            <a:off x="1602048" y="764182"/>
            <a:ext cx="0" cy="1289685"/>
          </a:xfrm>
          <a:custGeom>
            <a:avLst/>
            <a:gdLst/>
            <a:ahLst/>
            <a:cxnLst/>
            <a:rect l="l" t="t" r="r" b="b"/>
            <a:pathLst>
              <a:path h="1289685">
                <a:moveTo>
                  <a:pt x="0" y="1289439"/>
                </a:moveTo>
                <a:lnTo>
                  <a:pt x="0" y="0"/>
                </a:lnTo>
              </a:path>
            </a:pathLst>
          </a:custGeom>
          <a:ln w="14304">
            <a:solidFill>
              <a:srgbClr val="000000"/>
            </a:solidFill>
          </a:ln>
        </p:spPr>
        <p:txBody>
          <a:bodyPr wrap="square" lIns="0" tIns="0" rIns="0" bIns="0" rtlCol="0"/>
          <a:lstStyle/>
          <a:p>
            <a:endParaRPr/>
          </a:p>
        </p:txBody>
      </p:sp>
      <p:sp>
        <p:nvSpPr>
          <p:cNvPr id="13" name="object 13"/>
          <p:cNvSpPr/>
          <p:nvPr/>
        </p:nvSpPr>
        <p:spPr>
          <a:xfrm>
            <a:off x="2145600" y="1662014"/>
            <a:ext cx="0" cy="391795"/>
          </a:xfrm>
          <a:custGeom>
            <a:avLst/>
            <a:gdLst/>
            <a:ahLst/>
            <a:cxnLst/>
            <a:rect l="l" t="t" r="r" b="b"/>
            <a:pathLst>
              <a:path h="391794">
                <a:moveTo>
                  <a:pt x="0" y="391607"/>
                </a:moveTo>
                <a:lnTo>
                  <a:pt x="0" y="0"/>
                </a:lnTo>
              </a:path>
            </a:pathLst>
          </a:custGeom>
          <a:ln w="9536">
            <a:solidFill>
              <a:srgbClr val="000000"/>
            </a:solidFill>
          </a:ln>
        </p:spPr>
        <p:txBody>
          <a:bodyPr wrap="square" lIns="0" tIns="0" rIns="0" bIns="0" rtlCol="0"/>
          <a:lstStyle/>
          <a:p>
            <a:endParaRPr/>
          </a:p>
        </p:txBody>
      </p:sp>
      <p:sp>
        <p:nvSpPr>
          <p:cNvPr id="14" name="object 14"/>
          <p:cNvSpPr/>
          <p:nvPr/>
        </p:nvSpPr>
        <p:spPr>
          <a:xfrm>
            <a:off x="2326784" y="1662014"/>
            <a:ext cx="0" cy="391795"/>
          </a:xfrm>
          <a:custGeom>
            <a:avLst/>
            <a:gdLst/>
            <a:ahLst/>
            <a:cxnLst/>
            <a:rect l="l" t="t" r="r" b="b"/>
            <a:pathLst>
              <a:path h="391794">
                <a:moveTo>
                  <a:pt x="0" y="391607"/>
                </a:moveTo>
                <a:lnTo>
                  <a:pt x="0" y="0"/>
                </a:lnTo>
              </a:path>
            </a:pathLst>
          </a:custGeom>
          <a:ln w="95360">
            <a:solidFill>
              <a:srgbClr val="000000"/>
            </a:solidFill>
          </a:ln>
        </p:spPr>
        <p:txBody>
          <a:bodyPr wrap="square" lIns="0" tIns="0" rIns="0" bIns="0" rtlCol="0"/>
          <a:lstStyle/>
          <a:p>
            <a:endParaRPr/>
          </a:p>
        </p:txBody>
      </p:sp>
      <p:sp>
        <p:nvSpPr>
          <p:cNvPr id="15" name="object 15"/>
          <p:cNvSpPr/>
          <p:nvPr/>
        </p:nvSpPr>
        <p:spPr>
          <a:xfrm>
            <a:off x="2550880" y="1662014"/>
            <a:ext cx="0" cy="391795"/>
          </a:xfrm>
          <a:custGeom>
            <a:avLst/>
            <a:gdLst/>
            <a:ahLst/>
            <a:cxnLst/>
            <a:rect l="l" t="t" r="r" b="b"/>
            <a:pathLst>
              <a:path h="391794">
                <a:moveTo>
                  <a:pt x="0" y="391607"/>
                </a:moveTo>
                <a:lnTo>
                  <a:pt x="0" y="0"/>
                </a:lnTo>
              </a:path>
            </a:pathLst>
          </a:custGeom>
          <a:ln w="95360">
            <a:solidFill>
              <a:srgbClr val="000000"/>
            </a:solidFill>
          </a:ln>
        </p:spPr>
        <p:txBody>
          <a:bodyPr wrap="square" lIns="0" tIns="0" rIns="0" bIns="0" rtlCol="0"/>
          <a:lstStyle/>
          <a:p>
            <a:endParaRPr/>
          </a:p>
        </p:txBody>
      </p:sp>
      <p:sp>
        <p:nvSpPr>
          <p:cNvPr id="16" name="object 16"/>
          <p:cNvSpPr/>
          <p:nvPr/>
        </p:nvSpPr>
        <p:spPr>
          <a:xfrm>
            <a:off x="2774976" y="1662014"/>
            <a:ext cx="0" cy="391795"/>
          </a:xfrm>
          <a:custGeom>
            <a:avLst/>
            <a:gdLst/>
            <a:ahLst/>
            <a:cxnLst/>
            <a:rect l="l" t="t" r="r" b="b"/>
            <a:pathLst>
              <a:path h="391794">
                <a:moveTo>
                  <a:pt x="0" y="391607"/>
                </a:moveTo>
                <a:lnTo>
                  <a:pt x="0" y="0"/>
                </a:lnTo>
              </a:path>
            </a:pathLst>
          </a:custGeom>
          <a:ln w="95360">
            <a:solidFill>
              <a:srgbClr val="000000"/>
            </a:solidFill>
          </a:ln>
        </p:spPr>
        <p:txBody>
          <a:bodyPr wrap="square" lIns="0" tIns="0" rIns="0" bIns="0" rtlCol="0"/>
          <a:lstStyle/>
          <a:p>
            <a:endParaRPr/>
          </a:p>
        </p:txBody>
      </p:sp>
      <p:sp>
        <p:nvSpPr>
          <p:cNvPr id="17" name="object 17"/>
          <p:cNvSpPr/>
          <p:nvPr/>
        </p:nvSpPr>
        <p:spPr>
          <a:xfrm>
            <a:off x="2956160" y="1662014"/>
            <a:ext cx="0" cy="802640"/>
          </a:xfrm>
          <a:custGeom>
            <a:avLst/>
            <a:gdLst/>
            <a:ahLst/>
            <a:cxnLst/>
            <a:rect l="l" t="t" r="r" b="b"/>
            <a:pathLst>
              <a:path h="802639">
                <a:moveTo>
                  <a:pt x="0" y="802317"/>
                </a:moveTo>
                <a:lnTo>
                  <a:pt x="0" y="0"/>
                </a:lnTo>
              </a:path>
            </a:pathLst>
          </a:custGeom>
          <a:ln w="9536">
            <a:solidFill>
              <a:srgbClr val="000000"/>
            </a:solidFill>
          </a:ln>
        </p:spPr>
        <p:txBody>
          <a:bodyPr wrap="square" lIns="0" tIns="0" rIns="0" bIns="0" rtlCol="0"/>
          <a:lstStyle/>
          <a:p>
            <a:endParaRPr/>
          </a:p>
        </p:txBody>
      </p:sp>
      <p:sp>
        <p:nvSpPr>
          <p:cNvPr id="18" name="object 18"/>
          <p:cNvSpPr/>
          <p:nvPr/>
        </p:nvSpPr>
        <p:spPr>
          <a:xfrm>
            <a:off x="3094432" y="1662014"/>
            <a:ext cx="0" cy="2139950"/>
          </a:xfrm>
          <a:custGeom>
            <a:avLst/>
            <a:gdLst/>
            <a:ahLst/>
            <a:cxnLst/>
            <a:rect l="l" t="t" r="r" b="b"/>
            <a:pathLst>
              <a:path h="2139950">
                <a:moveTo>
                  <a:pt x="0" y="2139514"/>
                </a:moveTo>
                <a:lnTo>
                  <a:pt x="0" y="0"/>
                </a:lnTo>
              </a:path>
            </a:pathLst>
          </a:custGeom>
          <a:ln w="4768">
            <a:solidFill>
              <a:srgbClr val="000000"/>
            </a:solidFill>
          </a:ln>
        </p:spPr>
        <p:txBody>
          <a:bodyPr wrap="square" lIns="0" tIns="0" rIns="0" bIns="0" rtlCol="0"/>
          <a:lstStyle/>
          <a:p>
            <a:endParaRPr/>
          </a:p>
        </p:txBody>
      </p:sp>
      <p:sp>
        <p:nvSpPr>
          <p:cNvPr id="19" name="object 19"/>
          <p:cNvSpPr/>
          <p:nvPr/>
        </p:nvSpPr>
        <p:spPr>
          <a:xfrm>
            <a:off x="1578208" y="778509"/>
            <a:ext cx="553085" cy="0"/>
          </a:xfrm>
          <a:custGeom>
            <a:avLst/>
            <a:gdLst/>
            <a:ahLst/>
            <a:cxnLst/>
            <a:rect l="l" t="t" r="r" b="b"/>
            <a:pathLst>
              <a:path w="553085">
                <a:moveTo>
                  <a:pt x="0" y="0"/>
                </a:moveTo>
                <a:lnTo>
                  <a:pt x="553088" y="0"/>
                </a:lnTo>
              </a:path>
            </a:pathLst>
          </a:custGeom>
          <a:ln w="14327">
            <a:solidFill>
              <a:srgbClr val="000000"/>
            </a:solidFill>
          </a:ln>
        </p:spPr>
        <p:txBody>
          <a:bodyPr wrap="square" lIns="0" tIns="0" rIns="0" bIns="0" rtlCol="0"/>
          <a:lstStyle/>
          <a:p>
            <a:endParaRPr/>
          </a:p>
        </p:txBody>
      </p:sp>
      <p:sp>
        <p:nvSpPr>
          <p:cNvPr id="20" name="object 20"/>
          <p:cNvSpPr/>
          <p:nvPr/>
        </p:nvSpPr>
        <p:spPr>
          <a:xfrm>
            <a:off x="1606816" y="3309631"/>
            <a:ext cx="577215" cy="0"/>
          </a:xfrm>
          <a:custGeom>
            <a:avLst/>
            <a:gdLst/>
            <a:ahLst/>
            <a:cxnLst/>
            <a:rect l="l" t="t" r="r" b="b"/>
            <a:pathLst>
              <a:path w="577214">
                <a:moveTo>
                  <a:pt x="0" y="0"/>
                </a:moveTo>
                <a:lnTo>
                  <a:pt x="576928" y="0"/>
                </a:lnTo>
              </a:path>
            </a:pathLst>
          </a:custGeom>
          <a:ln w="4775">
            <a:solidFill>
              <a:srgbClr val="000000"/>
            </a:solidFill>
          </a:ln>
        </p:spPr>
        <p:txBody>
          <a:bodyPr wrap="square" lIns="0" tIns="0" rIns="0" bIns="0" rtlCol="0"/>
          <a:lstStyle/>
          <a:p>
            <a:endParaRPr/>
          </a:p>
        </p:txBody>
      </p:sp>
      <p:sp>
        <p:nvSpPr>
          <p:cNvPr id="21" name="object 21"/>
          <p:cNvSpPr/>
          <p:nvPr/>
        </p:nvSpPr>
        <p:spPr>
          <a:xfrm>
            <a:off x="1625888" y="4202687"/>
            <a:ext cx="753745" cy="0"/>
          </a:xfrm>
          <a:custGeom>
            <a:avLst/>
            <a:gdLst/>
            <a:ahLst/>
            <a:cxnLst/>
            <a:rect l="l" t="t" r="r" b="b"/>
            <a:pathLst>
              <a:path w="753744">
                <a:moveTo>
                  <a:pt x="0" y="0"/>
                </a:moveTo>
                <a:lnTo>
                  <a:pt x="753344" y="0"/>
                </a:lnTo>
              </a:path>
            </a:pathLst>
          </a:custGeom>
          <a:ln w="4775">
            <a:solidFill>
              <a:srgbClr val="000000"/>
            </a:solidFill>
          </a:ln>
        </p:spPr>
        <p:txBody>
          <a:bodyPr wrap="square" lIns="0" tIns="0" rIns="0" bIns="0" rtlCol="0"/>
          <a:lstStyle/>
          <a:p>
            <a:endParaRPr/>
          </a:p>
        </p:txBody>
      </p:sp>
      <p:sp>
        <p:nvSpPr>
          <p:cNvPr id="22" name="object 22"/>
          <p:cNvSpPr txBox="1"/>
          <p:nvPr/>
        </p:nvSpPr>
        <p:spPr>
          <a:xfrm>
            <a:off x="845247" y="3429059"/>
            <a:ext cx="1374775" cy="239395"/>
          </a:xfrm>
          <a:prstGeom prst="rect">
            <a:avLst/>
          </a:prstGeom>
        </p:spPr>
        <p:txBody>
          <a:bodyPr vert="horz" wrap="square" lIns="0" tIns="12700" rIns="0" bIns="0" rtlCol="0">
            <a:spAutoFit/>
          </a:bodyPr>
          <a:lstStyle/>
          <a:p>
            <a:pPr marL="12700">
              <a:lnSpc>
                <a:spcPct val="100000"/>
              </a:lnSpc>
              <a:spcBef>
                <a:spcPts val="100"/>
              </a:spcBef>
            </a:pPr>
            <a:r>
              <a:rPr sz="1400" spc="85" dirty="0">
                <a:solidFill>
                  <a:srgbClr val="0703E4"/>
                </a:solidFill>
                <a:latin typeface="Arial"/>
                <a:cs typeface="Arial"/>
              </a:rPr>
              <a:t>From</a:t>
            </a:r>
            <a:r>
              <a:rPr sz="1400" spc="-190" dirty="0">
                <a:solidFill>
                  <a:srgbClr val="0703E4"/>
                </a:solidFill>
                <a:latin typeface="Arial"/>
                <a:cs typeface="Arial"/>
              </a:rPr>
              <a:t> </a:t>
            </a:r>
            <a:r>
              <a:rPr sz="1400" spc="50" dirty="0">
                <a:solidFill>
                  <a:srgbClr val="0703E4"/>
                </a:solidFill>
                <a:latin typeface="Arial"/>
                <a:cs typeface="Arial"/>
              </a:rPr>
              <a:t>one</a:t>
            </a:r>
            <a:r>
              <a:rPr sz="1400" spc="-150" dirty="0">
                <a:solidFill>
                  <a:srgbClr val="0703E4"/>
                </a:solidFill>
                <a:latin typeface="Arial"/>
                <a:cs typeface="Arial"/>
              </a:rPr>
              <a:t> </a:t>
            </a:r>
            <a:r>
              <a:rPr sz="1400" spc="40" dirty="0">
                <a:solidFill>
                  <a:srgbClr val="0703E4"/>
                </a:solidFill>
                <a:latin typeface="Arial"/>
                <a:cs typeface="Arial"/>
              </a:rPr>
              <a:t>place.</a:t>
            </a:r>
            <a:endParaRPr sz="1400">
              <a:latin typeface="Arial"/>
              <a:cs typeface="Arial"/>
            </a:endParaRPr>
          </a:p>
        </p:txBody>
      </p:sp>
      <p:sp>
        <p:nvSpPr>
          <p:cNvPr id="23" name="object 23"/>
          <p:cNvSpPr txBox="1"/>
          <p:nvPr/>
        </p:nvSpPr>
        <p:spPr>
          <a:xfrm>
            <a:off x="851414" y="3669436"/>
            <a:ext cx="1338580" cy="218440"/>
          </a:xfrm>
          <a:prstGeom prst="rect">
            <a:avLst/>
          </a:prstGeom>
        </p:spPr>
        <p:txBody>
          <a:bodyPr vert="horz" wrap="square" lIns="0" tIns="20320" rIns="0" bIns="0" rtlCol="0">
            <a:spAutoFit/>
          </a:bodyPr>
          <a:lstStyle/>
          <a:p>
            <a:pPr marL="13970" marR="5080" indent="-1905">
              <a:lnSpc>
                <a:spcPts val="490"/>
              </a:lnSpc>
              <a:spcBef>
                <a:spcPts val="160"/>
              </a:spcBef>
              <a:tabLst>
                <a:tab pos="981710" algn="l"/>
              </a:tabLst>
            </a:pPr>
            <a:r>
              <a:rPr sz="450" spc="-10" dirty="0">
                <a:solidFill>
                  <a:srgbClr val="544BBF"/>
                </a:solidFill>
                <a:latin typeface="Arial"/>
                <a:cs typeface="Arial"/>
              </a:rPr>
              <a:t>l.ot..-</a:t>
            </a:r>
            <a:r>
              <a:rPr sz="450" spc="-25" dirty="0">
                <a:solidFill>
                  <a:srgbClr val="544BBF"/>
                </a:solidFill>
                <a:latin typeface="Arial"/>
                <a:cs typeface="Arial"/>
              </a:rPr>
              <a:t>n</a:t>
            </a:r>
            <a:r>
              <a:rPr sz="450" spc="-25" dirty="0">
                <a:solidFill>
                  <a:srgbClr val="24188C"/>
                </a:solidFill>
                <a:latin typeface="Arial"/>
                <a:cs typeface="Arial"/>
              </a:rPr>
              <a:t>l</a:t>
            </a:r>
            <a:r>
              <a:rPr sz="450" spc="-25" dirty="0">
                <a:solidFill>
                  <a:srgbClr val="544BBF"/>
                </a:solidFill>
                <a:latin typeface="Arial"/>
                <a:cs typeface="Arial"/>
              </a:rPr>
              <a:t>psum.dolor</a:t>
            </a:r>
            <a:r>
              <a:rPr sz="450" spc="-40" dirty="0">
                <a:solidFill>
                  <a:srgbClr val="544BBF"/>
                </a:solidFill>
                <a:latin typeface="Arial"/>
                <a:cs typeface="Arial"/>
              </a:rPr>
              <a:t> </a:t>
            </a:r>
            <a:r>
              <a:rPr sz="350" dirty="0">
                <a:solidFill>
                  <a:srgbClr val="665DCC"/>
                </a:solidFill>
                <a:latin typeface="Arial"/>
                <a:cs typeface="Arial"/>
              </a:rPr>
              <a:t>Sit</a:t>
            </a:r>
            <a:r>
              <a:rPr sz="350" spc="110" dirty="0">
                <a:solidFill>
                  <a:srgbClr val="665DCC"/>
                </a:solidFill>
                <a:latin typeface="Arial"/>
                <a:cs typeface="Arial"/>
              </a:rPr>
              <a:t> </a:t>
            </a:r>
            <a:r>
              <a:rPr sz="450" spc="-10" dirty="0">
                <a:solidFill>
                  <a:srgbClr val="544BBF"/>
                </a:solidFill>
                <a:latin typeface="Arial"/>
                <a:cs typeface="Arial"/>
              </a:rPr>
              <a:t>amet</a:t>
            </a:r>
            <a:r>
              <a:rPr sz="450" spc="-10" dirty="0">
                <a:solidFill>
                  <a:srgbClr val="544F7C"/>
                </a:solidFill>
                <a:latin typeface="Arial"/>
                <a:cs typeface="Arial"/>
              </a:rPr>
              <a:t>,</a:t>
            </a:r>
            <a:r>
              <a:rPr sz="450" dirty="0">
                <a:solidFill>
                  <a:srgbClr val="544F7C"/>
                </a:solidFill>
                <a:latin typeface="Arial"/>
                <a:cs typeface="Arial"/>
              </a:rPr>
              <a:t>	</a:t>
            </a:r>
            <a:r>
              <a:rPr sz="450" spc="-10" dirty="0">
                <a:solidFill>
                  <a:srgbClr val="4844D4"/>
                </a:solidFill>
                <a:latin typeface="Arial"/>
                <a:cs typeface="Arial"/>
              </a:rPr>
              <a:t>odli:,itdng</a:t>
            </a:r>
            <a:r>
              <a:rPr sz="450" spc="500" dirty="0">
                <a:solidFill>
                  <a:srgbClr val="4844D4"/>
                </a:solidFill>
                <a:latin typeface="Arial"/>
                <a:cs typeface="Arial"/>
              </a:rPr>
              <a:t> </a:t>
            </a:r>
            <a:r>
              <a:rPr sz="450" spc="-10" dirty="0">
                <a:solidFill>
                  <a:srgbClr val="665DCC"/>
                </a:solidFill>
                <a:latin typeface="Times New Roman"/>
                <a:cs typeface="Times New Roman"/>
              </a:rPr>
              <a:t>itlt,Ndtlornnon,nynynbh«Jlsmodtinddl.ntvtlcxwNt</a:t>
            </a:r>
            <a:r>
              <a:rPr sz="450" spc="500" dirty="0">
                <a:solidFill>
                  <a:srgbClr val="665DCC"/>
                </a:solidFill>
                <a:latin typeface="Times New Roman"/>
                <a:cs typeface="Times New Roman"/>
              </a:rPr>
              <a:t>  </a:t>
            </a:r>
            <a:r>
              <a:rPr sz="450" dirty="0">
                <a:solidFill>
                  <a:srgbClr val="544BBF"/>
                </a:solidFill>
                <a:latin typeface="Arial"/>
                <a:cs typeface="Arial"/>
              </a:rPr>
              <a:t>doloremogno</a:t>
            </a:r>
            <a:r>
              <a:rPr sz="400" dirty="0">
                <a:solidFill>
                  <a:srgbClr val="544BBF"/>
                </a:solidFill>
                <a:latin typeface="Arial"/>
                <a:cs typeface="Arial"/>
              </a:rPr>
              <a:t>aiquamerot</a:t>
            </a:r>
            <a:r>
              <a:rPr sz="400" spc="254" dirty="0">
                <a:solidFill>
                  <a:srgbClr val="544BBF"/>
                </a:solidFill>
                <a:latin typeface="Arial"/>
                <a:cs typeface="Arial"/>
              </a:rPr>
              <a:t> </a:t>
            </a:r>
            <a:r>
              <a:rPr sz="400" spc="-10" dirty="0">
                <a:solidFill>
                  <a:srgbClr val="544BBF"/>
                </a:solidFill>
                <a:latin typeface="Arial"/>
                <a:cs typeface="Arial"/>
              </a:rPr>
              <a:t>volutpot</a:t>
            </a:r>
            <a:r>
              <a:rPr sz="400" spc="-10" dirty="0">
                <a:solidFill>
                  <a:srgbClr val="1A0F64"/>
                </a:solidFill>
                <a:latin typeface="Arial"/>
                <a:cs typeface="Arial"/>
              </a:rPr>
              <a:t>.</a:t>
            </a:r>
            <a:endParaRPr sz="400">
              <a:latin typeface="Arial"/>
              <a:cs typeface="Arial"/>
            </a:endParaRPr>
          </a:p>
        </p:txBody>
      </p:sp>
      <p:sp>
        <p:nvSpPr>
          <p:cNvPr id="24" name="object 24"/>
          <p:cNvSpPr txBox="1"/>
          <p:nvPr/>
        </p:nvSpPr>
        <p:spPr>
          <a:xfrm>
            <a:off x="2421573" y="3944834"/>
            <a:ext cx="548640" cy="170815"/>
          </a:xfrm>
          <a:prstGeom prst="rect">
            <a:avLst/>
          </a:prstGeom>
        </p:spPr>
        <p:txBody>
          <a:bodyPr vert="horz" wrap="square" lIns="0" tIns="12700" rIns="0" bIns="0" rtlCol="0">
            <a:spAutoFit/>
          </a:bodyPr>
          <a:lstStyle/>
          <a:p>
            <a:pPr marL="12700">
              <a:lnSpc>
                <a:spcPct val="100000"/>
              </a:lnSpc>
              <a:spcBef>
                <a:spcPts val="100"/>
              </a:spcBef>
            </a:pPr>
            <a:r>
              <a:rPr sz="950" b="1" spc="40" dirty="0">
                <a:solidFill>
                  <a:srgbClr val="4844D4"/>
                </a:solidFill>
                <a:latin typeface="Times New Roman"/>
                <a:cs typeface="Times New Roman"/>
              </a:rPr>
              <a:t>p</a:t>
            </a:r>
            <a:r>
              <a:rPr sz="950" b="1" spc="40" dirty="0">
                <a:solidFill>
                  <a:srgbClr val="1F16D1"/>
                </a:solidFill>
                <a:latin typeface="Times New Roman"/>
                <a:cs typeface="Times New Roman"/>
              </a:rPr>
              <a:t>procera</a:t>
            </a:r>
            <a:endParaRPr sz="950">
              <a:latin typeface="Times New Roman"/>
              <a:cs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1049FF"/>
        </a:solidFill>
        <a:effectLst/>
      </p:bgPr>
    </p:bg>
    <p:spTree>
      <p:nvGrpSpPr>
        <p:cNvPr id="1" name="Shape 659"/>
        <p:cNvGrpSpPr/>
        <p:nvPr/>
      </p:nvGrpSpPr>
      <p:grpSpPr>
        <a:xfrm>
          <a:off x="0" y="0"/>
          <a:ext cx="0" cy="0"/>
          <a:chOff x="0" y="0"/>
          <a:chExt cx="0" cy="0"/>
        </a:xfrm>
      </p:grpSpPr>
      <p:sp>
        <p:nvSpPr>
          <p:cNvPr id="660" name="Google Shape;660;p125"/>
          <p:cNvSpPr txBox="1"/>
          <p:nvPr/>
        </p:nvSpPr>
        <p:spPr>
          <a:xfrm>
            <a:off x="1147000" y="788194"/>
            <a:ext cx="7108800" cy="1880002"/>
          </a:xfrm>
          <a:prstGeom prst="rect">
            <a:avLst/>
          </a:prstGeom>
          <a:noFill/>
          <a:ln>
            <a:noFill/>
          </a:ln>
        </p:spPr>
        <p:txBody>
          <a:bodyPr spcFirstLastPara="1" wrap="square" lIns="0" tIns="0" rIns="0" bIns="0" anchor="t" anchorCtr="0">
            <a:spAutoFit/>
          </a:bodyPr>
          <a:lstStyle/>
          <a:p>
            <a:pPr marL="0" lvl="0" indent="0" algn="l" rtl="0">
              <a:lnSpc>
                <a:spcPct val="60000"/>
              </a:lnSpc>
              <a:spcBef>
                <a:spcPts val="60"/>
              </a:spcBef>
              <a:spcAft>
                <a:spcPts val="0"/>
              </a:spcAft>
              <a:buNone/>
            </a:pPr>
            <a:r>
              <a:rPr lang="en" sz="1200" dirty="0">
                <a:solidFill>
                  <a:srgbClr val="FFFFFF"/>
                </a:solidFill>
                <a:latin typeface="Inter Light"/>
                <a:ea typeface="Inter Light"/>
                <a:cs typeface="Inter Light"/>
                <a:sym typeface="Inter Light"/>
              </a:rPr>
              <a:t>05</a:t>
            </a:r>
            <a:endParaRPr sz="12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15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15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4000" b="1" dirty="0">
              <a:solidFill>
                <a:srgbClr val="FFFFFF"/>
              </a:solidFill>
              <a:latin typeface="Inter"/>
              <a:ea typeface="Inter"/>
              <a:cs typeface="Inter"/>
              <a:sym typeface="Inter"/>
            </a:endParaRPr>
          </a:p>
          <a:p>
            <a:pPr marL="0" lvl="0" indent="0" algn="l" rtl="0">
              <a:lnSpc>
                <a:spcPct val="80000"/>
              </a:lnSpc>
              <a:spcBef>
                <a:spcPts val="60"/>
              </a:spcBef>
              <a:spcAft>
                <a:spcPts val="0"/>
              </a:spcAft>
              <a:buNone/>
            </a:pPr>
            <a:r>
              <a:rPr lang="en" sz="5500" dirty="0" err="1">
                <a:solidFill>
                  <a:srgbClr val="FFFFFF"/>
                </a:solidFill>
                <a:latin typeface="Inter ExtraBold"/>
                <a:ea typeface="Inter ExtraBold"/>
                <a:cs typeface="Inter ExtraBold"/>
                <a:sym typeface="Inter ExtraBold"/>
              </a:rPr>
              <a:t>Procera</a:t>
            </a:r>
            <a:r>
              <a:rPr lang="en" sz="5500" dirty="0">
                <a:solidFill>
                  <a:srgbClr val="FFFFFF"/>
                </a:solidFill>
                <a:latin typeface="Inter ExtraBold"/>
                <a:ea typeface="Inter ExtraBold"/>
                <a:cs typeface="Inter ExtraBold"/>
                <a:sym typeface="Inter ExtraBold"/>
              </a:rPr>
              <a:t> Values</a:t>
            </a:r>
            <a:endParaRPr sz="5500" dirty="0">
              <a:solidFill>
                <a:srgbClr val="FFFFFF"/>
              </a:solidFill>
              <a:latin typeface="Inter ExtraBold"/>
              <a:ea typeface="Inter ExtraBold"/>
              <a:cs typeface="Inter ExtraBold"/>
              <a:sym typeface="Inter ExtraBold"/>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60"/>
              </a:spcAft>
              <a:buNone/>
            </a:pPr>
            <a:r>
              <a:rPr lang="en" sz="1300" dirty="0">
                <a:solidFill>
                  <a:srgbClr val="FFFFFF"/>
                </a:solidFill>
                <a:latin typeface="Inter Light"/>
                <a:ea typeface="Inter Light"/>
                <a:cs typeface="Inter Light"/>
                <a:sym typeface="Inter Light"/>
              </a:rPr>
              <a:t>The actions that underpin our differentiating benefit</a:t>
            </a:r>
            <a:endParaRPr sz="1300" dirty="0">
              <a:solidFill>
                <a:srgbClr val="FFFFFF"/>
              </a:solidFill>
              <a:latin typeface="Inter Light"/>
              <a:ea typeface="Inter Light"/>
              <a:cs typeface="Inter Light"/>
              <a:sym typeface="Inter Light"/>
            </a:endParaRPr>
          </a:p>
        </p:txBody>
      </p:sp>
      <p:pic>
        <p:nvPicPr>
          <p:cNvPr id="3" name="Picture 2">
            <a:extLst>
              <a:ext uri="{FF2B5EF4-FFF2-40B4-BE49-F238E27FC236}">
                <a16:creationId xmlns:a16="http://schemas.microsoft.com/office/drawing/2014/main" id="{6E3A2C6E-EE2C-873D-1A63-D5910EFF2FFB}"/>
              </a:ext>
            </a:extLst>
          </p:cNvPr>
          <p:cNvPicPr>
            <a:picLocks noChangeAspect="1"/>
          </p:cNvPicPr>
          <p:nvPr/>
        </p:nvPicPr>
        <p:blipFill>
          <a:blip r:embed="rId3"/>
          <a:stretch>
            <a:fillRect/>
          </a:stretch>
        </p:blipFill>
        <p:spPr>
          <a:xfrm>
            <a:off x="6209883" y="2179865"/>
            <a:ext cx="2699131" cy="2699131"/>
          </a:xfrm>
          <a:prstGeom prst="rect">
            <a:avLst/>
          </a:prstGeom>
        </p:spPr>
      </p:pic>
    </p:spTree>
    <p:extLst>
      <p:ext uri="{BB962C8B-B14F-4D97-AF65-F5344CB8AC3E}">
        <p14:creationId xmlns:p14="http://schemas.microsoft.com/office/powerpoint/2010/main" val="10419746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669"/>
        <p:cNvGrpSpPr/>
        <p:nvPr/>
      </p:nvGrpSpPr>
      <p:grpSpPr>
        <a:xfrm>
          <a:off x="0" y="0"/>
          <a:ext cx="0" cy="0"/>
          <a:chOff x="0" y="0"/>
          <a:chExt cx="0" cy="0"/>
        </a:xfrm>
      </p:grpSpPr>
      <p:pic>
        <p:nvPicPr>
          <p:cNvPr id="670" name="Google Shape;670;p127"/>
          <p:cNvPicPr preferRelativeResize="0"/>
          <p:nvPr/>
        </p:nvPicPr>
        <p:blipFill rotWithShape="1">
          <a:blip r:embed="rId3">
            <a:alphaModFix amt="38000"/>
          </a:blip>
          <a:srcRect t="20259" b="42167"/>
          <a:stretch/>
        </p:blipFill>
        <p:spPr>
          <a:xfrm>
            <a:off x="0" y="0"/>
            <a:ext cx="9143999" cy="5143501"/>
          </a:xfrm>
          <a:prstGeom prst="rect">
            <a:avLst/>
          </a:prstGeom>
          <a:noFill/>
          <a:ln>
            <a:noFill/>
          </a:ln>
        </p:spPr>
      </p:pic>
      <p:sp>
        <p:nvSpPr>
          <p:cNvPr id="671" name="Google Shape;671;p127"/>
          <p:cNvSpPr txBox="1"/>
          <p:nvPr/>
        </p:nvSpPr>
        <p:spPr>
          <a:xfrm>
            <a:off x="693400" y="1235575"/>
            <a:ext cx="7839000" cy="2766000"/>
          </a:xfrm>
          <a:prstGeom prst="rect">
            <a:avLst/>
          </a:prstGeom>
          <a:noFill/>
          <a:ln>
            <a:noFill/>
          </a:ln>
        </p:spPr>
        <p:txBody>
          <a:bodyPr spcFirstLastPara="1" wrap="square" lIns="0" tIns="0" rIns="0" bIns="0" anchor="t" anchorCtr="0">
            <a:spAutoFit/>
          </a:bodyPr>
          <a:lstStyle/>
          <a:p>
            <a:pPr marL="0" lvl="0" indent="0" algn="l" rtl="0">
              <a:lnSpc>
                <a:spcPct val="80000"/>
              </a:lnSpc>
              <a:spcBef>
                <a:spcPts val="60"/>
              </a:spcBef>
              <a:spcAft>
                <a:spcPts val="0"/>
              </a:spcAft>
              <a:buClr>
                <a:schemeClr val="dk1"/>
              </a:buClr>
              <a:buSzPts val="1100"/>
              <a:buFont typeface="Arial"/>
              <a:buNone/>
            </a:pPr>
            <a:r>
              <a:rPr lang="en" sz="4800">
                <a:solidFill>
                  <a:schemeClr val="lt1"/>
                </a:solidFill>
                <a:latin typeface="Inter ExtraBold"/>
                <a:ea typeface="Inter ExtraBold"/>
                <a:cs typeface="Inter ExtraBold"/>
                <a:sym typeface="Inter ExtraBold"/>
              </a:rPr>
              <a:t>We do the right thing</a:t>
            </a:r>
            <a:endParaRPr sz="4700">
              <a:solidFill>
                <a:schemeClr val="lt1"/>
              </a:solidFill>
              <a:latin typeface="Inter ExtraBold"/>
              <a:ea typeface="Inter ExtraBold"/>
              <a:cs typeface="Inter ExtraBold"/>
              <a:sym typeface="Inter ExtraBold"/>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300">
                <a:solidFill>
                  <a:schemeClr val="lt1"/>
                </a:solidFill>
                <a:latin typeface="Inter Light"/>
                <a:ea typeface="Inter Light"/>
                <a:cs typeface="Inter Light"/>
                <a:sym typeface="Inter Light"/>
              </a:rPr>
              <a:t>Your reputation and the privacy of your clients is our number one priority.</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300">
                <a:solidFill>
                  <a:schemeClr val="lt1"/>
                </a:solidFill>
                <a:latin typeface="Inter Light"/>
                <a:ea typeface="Inter Light"/>
                <a:cs typeface="Inter Light"/>
                <a:sym typeface="Inter Light"/>
              </a:rPr>
              <a:t>In an industry where companies prioritise fast and easy profit, we choose to do things the right way – protecting our clients and their customers, following process, and protecting your data at all times.</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60"/>
              </a:spcAft>
              <a:buNone/>
            </a:pPr>
            <a:r>
              <a:rPr lang="en" sz="1300">
                <a:solidFill>
                  <a:schemeClr val="lt1"/>
                </a:solidFill>
                <a:latin typeface="Inter Light"/>
                <a:ea typeface="Inter Light"/>
                <a:cs typeface="Inter Light"/>
                <a:sym typeface="Inter Light"/>
              </a:rPr>
              <a:t>We’ve chosen to do the right thing for 30 years, and we’ll continue to do it, building a sustainable business for years to come.</a:t>
            </a:r>
            <a:endParaRPr sz="1300">
              <a:solidFill>
                <a:schemeClr val="lt1"/>
              </a:solidFill>
              <a:latin typeface="Inter Light"/>
              <a:ea typeface="Inter Light"/>
              <a:cs typeface="Inter Light"/>
              <a:sym typeface="Inter 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675"/>
        <p:cNvGrpSpPr/>
        <p:nvPr/>
      </p:nvGrpSpPr>
      <p:grpSpPr>
        <a:xfrm>
          <a:off x="0" y="0"/>
          <a:ext cx="0" cy="0"/>
          <a:chOff x="0" y="0"/>
          <a:chExt cx="0" cy="0"/>
        </a:xfrm>
      </p:grpSpPr>
      <p:pic>
        <p:nvPicPr>
          <p:cNvPr id="676" name="Google Shape;676;p128"/>
          <p:cNvPicPr preferRelativeResize="0"/>
          <p:nvPr/>
        </p:nvPicPr>
        <p:blipFill rotWithShape="1">
          <a:blip r:embed="rId3">
            <a:alphaModFix amt="50000"/>
          </a:blip>
          <a:srcRect t="4764" b="11209"/>
          <a:stretch/>
        </p:blipFill>
        <p:spPr>
          <a:xfrm>
            <a:off x="0" y="0"/>
            <a:ext cx="9144003" cy="5143498"/>
          </a:xfrm>
          <a:prstGeom prst="rect">
            <a:avLst/>
          </a:prstGeom>
          <a:noFill/>
          <a:ln>
            <a:noFill/>
          </a:ln>
        </p:spPr>
      </p:pic>
      <p:sp>
        <p:nvSpPr>
          <p:cNvPr id="677" name="Google Shape;677;p128"/>
          <p:cNvSpPr txBox="1"/>
          <p:nvPr/>
        </p:nvSpPr>
        <p:spPr>
          <a:xfrm>
            <a:off x="702650" y="937050"/>
            <a:ext cx="7904700" cy="3269400"/>
          </a:xfrm>
          <a:prstGeom prst="rect">
            <a:avLst/>
          </a:prstGeom>
          <a:noFill/>
          <a:ln>
            <a:noFill/>
          </a:ln>
        </p:spPr>
        <p:txBody>
          <a:bodyPr spcFirstLastPara="1" wrap="square" lIns="0" tIns="0" rIns="0" bIns="0" anchor="t" anchorCtr="0">
            <a:spAutoFit/>
          </a:bodyPr>
          <a:lstStyle/>
          <a:p>
            <a:pPr marL="0" lvl="0" indent="0" algn="l" rtl="0">
              <a:lnSpc>
                <a:spcPct val="80000"/>
              </a:lnSpc>
              <a:spcBef>
                <a:spcPts val="60"/>
              </a:spcBef>
              <a:spcAft>
                <a:spcPts val="0"/>
              </a:spcAft>
              <a:buNone/>
            </a:pPr>
            <a:r>
              <a:rPr lang="en" sz="4700">
                <a:solidFill>
                  <a:schemeClr val="lt1"/>
                </a:solidFill>
                <a:latin typeface="Inter ExtraBold"/>
                <a:ea typeface="Inter ExtraBold"/>
                <a:cs typeface="Inter ExtraBold"/>
                <a:sym typeface="Inter ExtraBold"/>
              </a:rPr>
              <a:t>Relationships built on honesty and transparency</a:t>
            </a:r>
            <a:endParaRPr sz="200" b="1">
              <a:solidFill>
                <a:schemeClr val="lt1"/>
              </a:solidFill>
              <a:latin typeface="Inter"/>
              <a:ea typeface="Inter"/>
              <a:cs typeface="Inter"/>
              <a:sym typeface="Inter"/>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250">
                <a:solidFill>
                  <a:schemeClr val="lt1"/>
                </a:solidFill>
                <a:latin typeface="Inter Light"/>
                <a:ea typeface="Inter Light"/>
                <a:cs typeface="Inter Light"/>
                <a:sym typeface="Inter Light"/>
              </a:rPr>
              <a:t>From the start, we are honest and clear about how we can help you get to where you need to be. </a:t>
            </a:r>
            <a:endParaRPr sz="125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25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250">
                <a:solidFill>
                  <a:schemeClr val="lt1"/>
                </a:solidFill>
                <a:latin typeface="Inter Light"/>
                <a:ea typeface="Inter Light"/>
                <a:cs typeface="Inter Light"/>
                <a:sym typeface="Inter Light"/>
              </a:rPr>
              <a:t>We share progress, wins, and opportunities for improvement with you on a regular basis, and welcome honest conversations about campaigns.</a:t>
            </a:r>
            <a:endParaRPr sz="125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250">
              <a:solidFill>
                <a:schemeClr val="lt1"/>
              </a:solidFill>
              <a:latin typeface="Inter Light"/>
              <a:ea typeface="Inter Light"/>
              <a:cs typeface="Inter Light"/>
              <a:sym typeface="Inter Light"/>
            </a:endParaRPr>
          </a:p>
          <a:p>
            <a:pPr marL="0" lvl="0" indent="0" algn="l" rtl="0">
              <a:lnSpc>
                <a:spcPct val="120000"/>
              </a:lnSpc>
              <a:spcBef>
                <a:spcPts val="60"/>
              </a:spcBef>
              <a:spcAft>
                <a:spcPts val="60"/>
              </a:spcAft>
              <a:buNone/>
            </a:pPr>
            <a:r>
              <a:rPr lang="en" sz="1250">
                <a:solidFill>
                  <a:schemeClr val="lt1"/>
                </a:solidFill>
                <a:latin typeface="Inter Light"/>
                <a:ea typeface="Inter Light"/>
                <a:cs typeface="Inter Light"/>
                <a:sym typeface="Inter Light"/>
              </a:rPr>
              <a:t>You’ll have a direct line to the team responsible for your campaign and you’ll be able to drop in and visit them at any time to see how they bring your brand to life.</a:t>
            </a:r>
            <a:endParaRPr sz="1250">
              <a:solidFill>
                <a:schemeClr val="lt1"/>
              </a:solidFill>
              <a:latin typeface="Inter Light"/>
              <a:ea typeface="Inter Light"/>
              <a:cs typeface="Inter Light"/>
              <a:sym typeface="Inter 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681"/>
        <p:cNvGrpSpPr/>
        <p:nvPr/>
      </p:nvGrpSpPr>
      <p:grpSpPr>
        <a:xfrm>
          <a:off x="0" y="0"/>
          <a:ext cx="0" cy="0"/>
          <a:chOff x="0" y="0"/>
          <a:chExt cx="0" cy="0"/>
        </a:xfrm>
      </p:grpSpPr>
      <p:pic>
        <p:nvPicPr>
          <p:cNvPr id="682" name="Google Shape;682;p129"/>
          <p:cNvPicPr preferRelativeResize="0"/>
          <p:nvPr/>
        </p:nvPicPr>
        <p:blipFill rotWithShape="1">
          <a:blip r:embed="rId3">
            <a:alphaModFix amt="40000"/>
          </a:blip>
          <a:srcRect t="6557" b="167"/>
          <a:stretch/>
        </p:blipFill>
        <p:spPr>
          <a:xfrm>
            <a:off x="-75" y="0"/>
            <a:ext cx="9144074" cy="5143500"/>
          </a:xfrm>
          <a:prstGeom prst="rect">
            <a:avLst/>
          </a:prstGeom>
          <a:noFill/>
          <a:ln>
            <a:noFill/>
          </a:ln>
        </p:spPr>
      </p:pic>
      <p:sp>
        <p:nvSpPr>
          <p:cNvPr id="683" name="Google Shape;683;p129"/>
          <p:cNvSpPr txBox="1"/>
          <p:nvPr/>
        </p:nvSpPr>
        <p:spPr>
          <a:xfrm>
            <a:off x="674875" y="284400"/>
            <a:ext cx="7983000" cy="4574700"/>
          </a:xfrm>
          <a:prstGeom prst="rect">
            <a:avLst/>
          </a:prstGeom>
          <a:noFill/>
          <a:ln>
            <a:noFill/>
          </a:ln>
        </p:spPr>
        <p:txBody>
          <a:bodyPr spcFirstLastPara="1" wrap="square" lIns="0" tIns="0" rIns="0" bIns="0" anchor="t" anchorCtr="0">
            <a:spAutoFit/>
          </a:bodyPr>
          <a:lstStyle/>
          <a:p>
            <a:pPr marL="0" lvl="0" indent="0" algn="l" rtl="0">
              <a:lnSpc>
                <a:spcPct val="80000"/>
              </a:lnSpc>
              <a:spcBef>
                <a:spcPts val="60"/>
              </a:spcBef>
              <a:spcAft>
                <a:spcPts val="0"/>
              </a:spcAft>
              <a:buNone/>
            </a:pPr>
            <a:r>
              <a:rPr lang="en" sz="4700" dirty="0">
                <a:solidFill>
                  <a:schemeClr val="lt1"/>
                </a:solidFill>
                <a:latin typeface="Inter ExtraBold"/>
                <a:ea typeface="Inter ExtraBold"/>
                <a:cs typeface="Inter ExtraBold"/>
                <a:sym typeface="Inter ExtraBold"/>
              </a:rPr>
              <a:t>The challenger spirit</a:t>
            </a:r>
            <a:endParaRPr sz="4700" dirty="0">
              <a:solidFill>
                <a:schemeClr val="lt1"/>
              </a:solidFill>
              <a:latin typeface="Inter ExtraBold"/>
              <a:ea typeface="Inter ExtraBold"/>
              <a:cs typeface="Inter ExtraBold"/>
              <a:sym typeface="Inter ExtraBold"/>
            </a:endParaRPr>
          </a:p>
          <a:p>
            <a:pPr marL="0" lvl="0" indent="0" algn="l" rtl="0">
              <a:lnSpc>
                <a:spcPct val="80000"/>
              </a:lnSpc>
              <a:spcBef>
                <a:spcPts val="60"/>
              </a:spcBef>
              <a:spcAft>
                <a:spcPts val="0"/>
              </a:spcAft>
              <a:buNone/>
            </a:pPr>
            <a:r>
              <a:rPr lang="en" sz="4700" dirty="0">
                <a:solidFill>
                  <a:schemeClr val="lt1"/>
                </a:solidFill>
                <a:latin typeface="Inter ExtraBold"/>
                <a:ea typeface="Inter ExtraBold"/>
                <a:cs typeface="Inter ExtraBold"/>
                <a:sym typeface="Inter ExtraBold"/>
              </a:rPr>
              <a:t>is in our DNA</a:t>
            </a:r>
            <a:endParaRPr sz="200" b="1" dirty="0">
              <a:solidFill>
                <a:schemeClr val="lt1"/>
              </a:solidFill>
              <a:latin typeface="Inter"/>
              <a:ea typeface="Inter"/>
              <a:cs typeface="Inter"/>
              <a:sym typeface="Inter"/>
            </a:endParaRPr>
          </a:p>
          <a:p>
            <a:pPr marL="0" lvl="0" indent="0" algn="l" rtl="0">
              <a:lnSpc>
                <a:spcPct val="120000"/>
              </a:lnSpc>
              <a:spcBef>
                <a:spcPts val="60"/>
              </a:spcBef>
              <a:spcAft>
                <a:spcPts val="0"/>
              </a:spcAft>
              <a:buNone/>
            </a:pPr>
            <a:endParaRPr sz="13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200" dirty="0">
                <a:solidFill>
                  <a:schemeClr val="lt1"/>
                </a:solidFill>
                <a:latin typeface="Inter Light"/>
                <a:ea typeface="Inter Light"/>
                <a:cs typeface="Inter Light"/>
                <a:sym typeface="Inter Light"/>
              </a:rPr>
              <a:t>We started as a challenger – asking how we could improve debt collection in South Africa. And then we did it.</a:t>
            </a:r>
            <a:endParaRPr sz="12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2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r>
              <a:rPr lang="en" sz="1200" dirty="0">
                <a:solidFill>
                  <a:schemeClr val="lt1"/>
                </a:solidFill>
                <a:latin typeface="Inter Light"/>
                <a:ea typeface="Inter Light"/>
                <a:cs typeface="Inter Light"/>
                <a:sym typeface="Inter Light"/>
              </a:rPr>
              <a:t>Decades of knowledge and building best practice have moved us into BPO services that allow us to deliver ongoing </a:t>
            </a:r>
            <a:r>
              <a:rPr lang="en" sz="1200" dirty="0" err="1">
                <a:solidFill>
                  <a:schemeClr val="lt1"/>
                </a:solidFill>
                <a:latin typeface="Inter Light"/>
                <a:ea typeface="Inter Light"/>
                <a:cs typeface="Inter Light"/>
                <a:sym typeface="Inter Light"/>
              </a:rPr>
              <a:t>optimisation</a:t>
            </a:r>
            <a:r>
              <a:rPr lang="en" sz="1200" dirty="0">
                <a:solidFill>
                  <a:schemeClr val="lt1"/>
                </a:solidFill>
                <a:latin typeface="Inter Light"/>
                <a:ea typeface="Inter Light"/>
                <a:cs typeface="Inter Light"/>
                <a:sym typeface="Inter Light"/>
              </a:rPr>
              <a:t> and insights to clients with different needs. We asked ourselves if we could build software that delivers real </a:t>
            </a:r>
            <a:r>
              <a:rPr lang="en" sz="1200" dirty="0" err="1">
                <a:solidFill>
                  <a:schemeClr val="lt1"/>
                </a:solidFill>
                <a:latin typeface="Inter Light"/>
                <a:ea typeface="Inter Light"/>
                <a:cs typeface="Inter Light"/>
                <a:sym typeface="Inter Light"/>
              </a:rPr>
              <a:t>customisations</a:t>
            </a:r>
            <a:r>
              <a:rPr lang="en" sz="1200" dirty="0">
                <a:solidFill>
                  <a:schemeClr val="lt1"/>
                </a:solidFill>
                <a:latin typeface="Inter Light"/>
                <a:ea typeface="Inter Light"/>
                <a:cs typeface="Inter Light"/>
                <a:sym typeface="Inter Light"/>
              </a:rPr>
              <a:t> that better serves our client’s needs. And then we did it.</a:t>
            </a:r>
            <a:endParaRPr sz="12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endParaRPr sz="12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r>
              <a:rPr lang="en" sz="1200" dirty="0">
                <a:solidFill>
                  <a:schemeClr val="lt1"/>
                </a:solidFill>
                <a:latin typeface="Inter Light"/>
                <a:ea typeface="Inter Light"/>
                <a:cs typeface="Inter Light"/>
                <a:sym typeface="Inter Light"/>
              </a:rPr>
              <a:t>We challenge the idea that school leavers aren’t employable – we upskill them, help them grow, and create ripples of change in their communities.</a:t>
            </a:r>
            <a:endParaRPr sz="12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endParaRPr sz="12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r>
              <a:rPr lang="en" sz="1200" dirty="0">
                <a:solidFill>
                  <a:schemeClr val="lt1"/>
                </a:solidFill>
                <a:latin typeface="Inter Light"/>
                <a:ea typeface="Inter Light"/>
                <a:cs typeface="Inter Light"/>
                <a:sym typeface="Inter Light"/>
              </a:rPr>
              <a:t>By doing things differently, we’ve built a sustainable business with strong client relationships that get better as time goes by.</a:t>
            </a:r>
            <a:endParaRPr sz="12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endParaRPr sz="12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60"/>
              </a:spcAft>
              <a:buClr>
                <a:schemeClr val="dk1"/>
              </a:buClr>
              <a:buSzPts val="1100"/>
              <a:buFont typeface="Arial"/>
              <a:buNone/>
            </a:pPr>
            <a:r>
              <a:rPr lang="en" sz="1200" dirty="0">
                <a:solidFill>
                  <a:schemeClr val="lt1"/>
                </a:solidFill>
                <a:latin typeface="Inter Light"/>
                <a:ea typeface="Inter Light"/>
                <a:cs typeface="Inter Light"/>
                <a:sym typeface="Inter Light"/>
              </a:rPr>
              <a:t>We’re ready to innovate with you, so send us your challenge.</a:t>
            </a:r>
            <a:endParaRPr sz="1200" dirty="0">
              <a:solidFill>
                <a:schemeClr val="lt1"/>
              </a:solidFill>
              <a:latin typeface="Inter Light"/>
              <a:ea typeface="Inter Light"/>
              <a:cs typeface="Inter Light"/>
              <a:sym typeface="Inter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390"/>
        <p:cNvGrpSpPr/>
        <p:nvPr/>
      </p:nvGrpSpPr>
      <p:grpSpPr>
        <a:xfrm>
          <a:off x="0" y="0"/>
          <a:ext cx="0" cy="0"/>
          <a:chOff x="0" y="0"/>
          <a:chExt cx="0" cy="0"/>
        </a:xfrm>
      </p:grpSpPr>
      <p:sp>
        <p:nvSpPr>
          <p:cNvPr id="392" name="Google Shape;392;p88"/>
          <p:cNvSpPr txBox="1"/>
          <p:nvPr/>
        </p:nvSpPr>
        <p:spPr>
          <a:xfrm>
            <a:off x="734800" y="601500"/>
            <a:ext cx="7170600" cy="3994940"/>
          </a:xfrm>
          <a:prstGeom prst="rect">
            <a:avLst/>
          </a:prstGeom>
          <a:noFill/>
          <a:ln>
            <a:noFill/>
          </a:ln>
        </p:spPr>
        <p:txBody>
          <a:bodyPr spcFirstLastPara="1" wrap="square" lIns="0" tIns="0" rIns="0" bIns="0" anchor="t" anchorCtr="0">
            <a:spAutoFit/>
          </a:bodyPr>
          <a:lstStyle/>
          <a:p>
            <a:pPr marL="0" lvl="0" indent="0" algn="l" rtl="0">
              <a:lnSpc>
                <a:spcPct val="120000"/>
              </a:lnSpc>
              <a:spcBef>
                <a:spcPts val="60"/>
              </a:spcBef>
              <a:spcAft>
                <a:spcPts val="0"/>
              </a:spcAft>
              <a:buNone/>
            </a:pPr>
            <a:endParaRPr sz="1300" dirty="0">
              <a:solidFill>
                <a:srgbClr val="FFFFFF"/>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dirty="0">
              <a:solidFill>
                <a:srgbClr val="FFFFFF"/>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r>
              <a:rPr lang="en" sz="1300" dirty="0">
                <a:solidFill>
                  <a:schemeClr val="lt1"/>
                </a:solidFill>
                <a:latin typeface="Inter Light"/>
                <a:ea typeface="Inter Light"/>
                <a:cs typeface="Inter Light"/>
                <a:sym typeface="Inter Light"/>
              </a:rPr>
              <a:t>Our Story… </a:t>
            </a:r>
          </a:p>
          <a:p>
            <a:pPr marL="0" lvl="0" indent="0" algn="l" rtl="0">
              <a:lnSpc>
                <a:spcPct val="120000"/>
              </a:lnSpc>
              <a:spcBef>
                <a:spcPts val="60"/>
              </a:spcBef>
              <a:spcAft>
                <a:spcPts val="0"/>
              </a:spcAft>
              <a:buClr>
                <a:schemeClr val="dk1"/>
              </a:buClr>
              <a:buSzPts val="1100"/>
              <a:buFont typeface="Arial"/>
              <a:buNone/>
            </a:pPr>
            <a:endParaRPr lang="en" sz="13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r>
              <a:rPr lang="en" sz="1300" dirty="0">
                <a:solidFill>
                  <a:schemeClr val="lt1"/>
                </a:solidFill>
                <a:latin typeface="Inter Light"/>
                <a:ea typeface="Inter Light"/>
                <a:cs typeface="Inter Light"/>
                <a:sym typeface="Inter Light"/>
              </a:rPr>
              <a:t>After more than 30 years of being in business, we understood the need for change.</a:t>
            </a:r>
          </a:p>
          <a:p>
            <a:pPr marL="0" lvl="0" indent="0" algn="l" rtl="0">
              <a:lnSpc>
                <a:spcPct val="120000"/>
              </a:lnSpc>
              <a:spcBef>
                <a:spcPts val="60"/>
              </a:spcBef>
              <a:spcAft>
                <a:spcPts val="0"/>
              </a:spcAft>
              <a:buClr>
                <a:schemeClr val="dk1"/>
              </a:buClr>
              <a:buSzPts val="1100"/>
              <a:buFont typeface="Arial"/>
              <a:buNone/>
            </a:pPr>
            <a:r>
              <a:rPr lang="en" sz="1300" dirty="0">
                <a:solidFill>
                  <a:schemeClr val="lt1"/>
                </a:solidFill>
                <a:latin typeface="Inter Light"/>
                <a:ea typeface="Inter Light"/>
                <a:cs typeface="Inter Light"/>
                <a:sym typeface="Inter Light"/>
              </a:rPr>
              <a:t>Some things will change, and others will remain the same. Our leadership and vision remains the same, but this new look now aligns with our global expansion vision. Th</a:t>
            </a:r>
            <a:r>
              <a:rPr lang="en-ZA" sz="1300" dirty="0">
                <a:solidFill>
                  <a:schemeClr val="lt1"/>
                </a:solidFill>
                <a:latin typeface="Inter Light"/>
                <a:ea typeface="Inter Light"/>
                <a:cs typeface="Inter Light"/>
                <a:sym typeface="Inter Light"/>
              </a:rPr>
              <a:t>is vision is spearheaded by our BPO division previously known as </a:t>
            </a:r>
            <a:r>
              <a:rPr lang="en-ZA" sz="1300" dirty="0" err="1">
                <a:solidFill>
                  <a:schemeClr val="lt1"/>
                </a:solidFill>
                <a:latin typeface="Inter Light"/>
                <a:ea typeface="Inter Light"/>
                <a:cs typeface="Inter Light"/>
                <a:sym typeface="Inter Light"/>
              </a:rPr>
              <a:t>Centrevo</a:t>
            </a:r>
            <a:r>
              <a:rPr lang="en-ZA" sz="1300" dirty="0">
                <a:solidFill>
                  <a:schemeClr val="lt1"/>
                </a:solidFill>
                <a:latin typeface="Inter Light"/>
                <a:ea typeface="Inter Light"/>
                <a:cs typeface="Inter Light"/>
                <a:sym typeface="Inter Light"/>
              </a:rPr>
              <a:t>. They will now become an operational division pushing </a:t>
            </a:r>
            <a:r>
              <a:rPr lang="en-ZA" sz="1300" dirty="0" err="1">
                <a:solidFill>
                  <a:schemeClr val="lt1"/>
                </a:solidFill>
                <a:latin typeface="Inter Light"/>
                <a:ea typeface="Inter Light"/>
                <a:cs typeface="Inter Light"/>
                <a:sym typeface="Inter Light"/>
              </a:rPr>
              <a:t>Procera</a:t>
            </a:r>
            <a:r>
              <a:rPr lang="en-ZA" sz="1300" dirty="0">
                <a:solidFill>
                  <a:schemeClr val="lt1"/>
                </a:solidFill>
                <a:latin typeface="Inter Light"/>
                <a:ea typeface="Inter Light"/>
                <a:cs typeface="Inter Light"/>
                <a:sym typeface="Inter Light"/>
              </a:rPr>
              <a:t> into international markets. </a:t>
            </a:r>
          </a:p>
          <a:p>
            <a:pPr marL="0" lvl="0" indent="0" algn="l" rtl="0">
              <a:lnSpc>
                <a:spcPct val="120000"/>
              </a:lnSpc>
              <a:spcBef>
                <a:spcPts val="60"/>
              </a:spcBef>
              <a:spcAft>
                <a:spcPts val="0"/>
              </a:spcAft>
              <a:buClr>
                <a:schemeClr val="dk1"/>
              </a:buClr>
              <a:buSzPts val="1100"/>
              <a:buFont typeface="Arial"/>
              <a:buNone/>
            </a:pPr>
            <a:endParaRPr lang="en-ZA" sz="13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r>
              <a:rPr lang="en-ZA" sz="1300" dirty="0">
                <a:solidFill>
                  <a:schemeClr val="lt1"/>
                </a:solidFill>
                <a:latin typeface="Inter Light"/>
                <a:ea typeface="Inter Light"/>
                <a:cs typeface="Inter Light"/>
                <a:sym typeface="Inter Light"/>
              </a:rPr>
              <a:t>Under the </a:t>
            </a:r>
            <a:r>
              <a:rPr lang="en-ZA" sz="1300" dirty="0" err="1">
                <a:solidFill>
                  <a:schemeClr val="lt1"/>
                </a:solidFill>
                <a:latin typeface="Inter Light"/>
                <a:ea typeface="Inter Light"/>
                <a:cs typeface="Inter Light"/>
                <a:sym typeface="Inter Light"/>
              </a:rPr>
              <a:t>Procera</a:t>
            </a:r>
            <a:r>
              <a:rPr lang="en-ZA" sz="1300" dirty="0">
                <a:solidFill>
                  <a:schemeClr val="lt1"/>
                </a:solidFill>
                <a:latin typeface="Inter Light"/>
                <a:ea typeface="Inter Light"/>
                <a:cs typeface="Inter Light"/>
                <a:sym typeface="Inter Light"/>
              </a:rPr>
              <a:t> Group sits all our other subsidiaries which are TRAQ, Collections and Connect BPS. </a:t>
            </a:r>
          </a:p>
          <a:p>
            <a:pPr marL="0" lvl="0" indent="0" algn="l" rtl="0">
              <a:lnSpc>
                <a:spcPct val="120000"/>
              </a:lnSpc>
              <a:spcBef>
                <a:spcPts val="60"/>
              </a:spcBef>
              <a:spcAft>
                <a:spcPts val="0"/>
              </a:spcAft>
              <a:buClr>
                <a:schemeClr val="dk1"/>
              </a:buClr>
              <a:buSzPts val="1100"/>
              <a:buFont typeface="Arial"/>
              <a:buNone/>
            </a:pPr>
            <a:endParaRPr lang="en-ZA" sz="13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r>
              <a:rPr lang="en-ZA" sz="1300" dirty="0">
                <a:solidFill>
                  <a:schemeClr val="lt1"/>
                </a:solidFill>
                <a:latin typeface="Inter Light"/>
                <a:ea typeface="Inter Light"/>
                <a:cs typeface="Inter Light"/>
                <a:sym typeface="Inter Light"/>
              </a:rPr>
              <a:t>Let’s take this walk together…</a:t>
            </a:r>
            <a:endParaRPr lang="en" sz="13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endParaRPr lang="en" sz="1300" dirty="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endParaRPr sz="1300" dirty="0">
              <a:solidFill>
                <a:srgbClr val="FFFFFF"/>
              </a:solidFill>
              <a:latin typeface="Inter Light"/>
              <a:ea typeface="Inter Light"/>
              <a:cs typeface="Inter Light"/>
              <a:sym typeface="Inter 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687"/>
        <p:cNvGrpSpPr/>
        <p:nvPr/>
      </p:nvGrpSpPr>
      <p:grpSpPr>
        <a:xfrm>
          <a:off x="0" y="0"/>
          <a:ext cx="0" cy="0"/>
          <a:chOff x="0" y="0"/>
          <a:chExt cx="0" cy="0"/>
        </a:xfrm>
      </p:grpSpPr>
      <p:pic>
        <p:nvPicPr>
          <p:cNvPr id="688" name="Google Shape;688;p130"/>
          <p:cNvPicPr preferRelativeResize="0"/>
          <p:nvPr/>
        </p:nvPicPr>
        <p:blipFill rotWithShape="1">
          <a:blip r:embed="rId3">
            <a:alphaModFix amt="50000"/>
          </a:blip>
          <a:srcRect t="33904" b="28607"/>
          <a:stretch/>
        </p:blipFill>
        <p:spPr>
          <a:xfrm>
            <a:off x="0" y="0"/>
            <a:ext cx="9143999" cy="5143501"/>
          </a:xfrm>
          <a:prstGeom prst="rect">
            <a:avLst/>
          </a:prstGeom>
          <a:noFill/>
          <a:ln>
            <a:noFill/>
          </a:ln>
        </p:spPr>
      </p:pic>
      <p:sp>
        <p:nvSpPr>
          <p:cNvPr id="689" name="Google Shape;689;p130"/>
          <p:cNvSpPr txBox="1"/>
          <p:nvPr/>
        </p:nvSpPr>
        <p:spPr>
          <a:xfrm>
            <a:off x="711925" y="706950"/>
            <a:ext cx="7839000" cy="3729600"/>
          </a:xfrm>
          <a:prstGeom prst="rect">
            <a:avLst/>
          </a:prstGeom>
          <a:noFill/>
          <a:ln>
            <a:noFill/>
          </a:ln>
        </p:spPr>
        <p:txBody>
          <a:bodyPr spcFirstLastPara="1" wrap="square" lIns="0" tIns="0" rIns="0" bIns="0" anchor="t" anchorCtr="0">
            <a:spAutoFit/>
          </a:bodyPr>
          <a:lstStyle/>
          <a:p>
            <a:pPr marL="0" lvl="0" indent="0" algn="l" rtl="0">
              <a:lnSpc>
                <a:spcPct val="80000"/>
              </a:lnSpc>
              <a:spcBef>
                <a:spcPts val="60"/>
              </a:spcBef>
              <a:spcAft>
                <a:spcPts val="0"/>
              </a:spcAft>
              <a:buNone/>
            </a:pPr>
            <a:r>
              <a:rPr lang="en" sz="4700">
                <a:solidFill>
                  <a:schemeClr val="lt1"/>
                </a:solidFill>
                <a:latin typeface="Inter ExtraBold"/>
                <a:ea typeface="Inter ExtraBold"/>
                <a:cs typeface="Inter ExtraBold"/>
                <a:sym typeface="Inter ExtraBold"/>
              </a:rPr>
              <a:t>People matter</a:t>
            </a:r>
            <a:endParaRPr sz="200" b="1">
              <a:solidFill>
                <a:schemeClr val="lt1"/>
              </a:solidFill>
              <a:latin typeface="Inter"/>
              <a:ea typeface="Inter"/>
              <a:cs typeface="Inter"/>
              <a:sym typeface="Inter"/>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300">
                <a:solidFill>
                  <a:schemeClr val="lt1"/>
                </a:solidFill>
                <a:latin typeface="Inter Light"/>
                <a:ea typeface="Inter Light"/>
                <a:cs typeface="Inter Light"/>
                <a:sym typeface="Inter Light"/>
              </a:rPr>
              <a:t>This all starts and ends with people.</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300">
                <a:solidFill>
                  <a:schemeClr val="lt1"/>
                </a:solidFill>
                <a:latin typeface="Inter Light"/>
                <a:ea typeface="Inter Light"/>
                <a:cs typeface="Inter Light"/>
                <a:sym typeface="Inter Light"/>
              </a:rPr>
              <a:t>Whether it’s our clients, our team, the people we’re contacting, or our community – recognising the human element of what we do is what makes the biggest difference. It’s about respect, honesty, and compassion at every level.</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300">
                <a:solidFill>
                  <a:schemeClr val="lt1"/>
                </a:solidFill>
                <a:latin typeface="Inter Light"/>
                <a:ea typeface="Inter Light"/>
                <a:cs typeface="Inter Light"/>
                <a:sym typeface="Inter Light"/>
              </a:rPr>
              <a:t>Knowing this, we make our people your people. They live your brand and bring it to life in our contact centres and with your clients. And you become part of our team – you’ll feel welcome and connected to the people you’re working with.</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60"/>
              </a:spcAft>
              <a:buNone/>
            </a:pPr>
            <a:r>
              <a:rPr lang="en" sz="1300">
                <a:solidFill>
                  <a:schemeClr val="lt1"/>
                </a:solidFill>
                <a:latin typeface="Inter Light"/>
                <a:ea typeface="Inter Light"/>
                <a:cs typeface="Inter Light"/>
                <a:sym typeface="Inter Light"/>
              </a:rPr>
              <a:t>Not sure? Walk in to our offices at any time and meet </a:t>
            </a:r>
            <a:r>
              <a:rPr lang="en" sz="1300" i="1">
                <a:solidFill>
                  <a:schemeClr val="lt1"/>
                </a:solidFill>
                <a:latin typeface="Inter Light"/>
                <a:ea typeface="Inter Light"/>
                <a:cs typeface="Inter Light"/>
                <a:sym typeface="Inter Light"/>
              </a:rPr>
              <a:t>your team on your campaigns</a:t>
            </a:r>
            <a:r>
              <a:rPr lang="en" sz="1300">
                <a:solidFill>
                  <a:schemeClr val="lt1"/>
                </a:solidFill>
                <a:latin typeface="Inter Light"/>
                <a:ea typeface="Inter Light"/>
                <a:cs typeface="Inter Light"/>
                <a:sym typeface="Inter Light"/>
              </a:rPr>
              <a:t>.</a:t>
            </a:r>
            <a:endParaRPr sz="1300">
              <a:solidFill>
                <a:schemeClr val="lt1"/>
              </a:solidFill>
              <a:latin typeface="Inter Light"/>
              <a:ea typeface="Inter Light"/>
              <a:cs typeface="Inter Light"/>
              <a:sym typeface="Inter Ligh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390"/>
        <p:cNvGrpSpPr/>
        <p:nvPr/>
      </p:nvGrpSpPr>
      <p:grpSpPr>
        <a:xfrm>
          <a:off x="0" y="0"/>
          <a:ext cx="0" cy="0"/>
          <a:chOff x="0" y="0"/>
          <a:chExt cx="0" cy="0"/>
        </a:xfrm>
      </p:grpSpPr>
      <p:sp>
        <p:nvSpPr>
          <p:cNvPr id="392" name="Google Shape;392;p88"/>
          <p:cNvSpPr txBox="1"/>
          <p:nvPr/>
        </p:nvSpPr>
        <p:spPr>
          <a:xfrm>
            <a:off x="745432" y="293156"/>
            <a:ext cx="7170600" cy="4715137"/>
          </a:xfrm>
          <a:prstGeom prst="rect">
            <a:avLst/>
          </a:prstGeom>
          <a:noFill/>
          <a:ln>
            <a:noFill/>
          </a:ln>
        </p:spPr>
        <p:txBody>
          <a:bodyPr spcFirstLastPara="1" wrap="square" lIns="0" tIns="0" rIns="0" bIns="0" anchor="t" anchorCtr="0">
            <a:spAutoFit/>
          </a:bodyPr>
          <a:lstStyle/>
          <a:p>
            <a:pPr marL="0" lvl="0" indent="0" algn="l" rtl="0">
              <a:lnSpc>
                <a:spcPct val="120000"/>
              </a:lnSpc>
              <a:spcBef>
                <a:spcPts val="60"/>
              </a:spcBef>
              <a:spcAft>
                <a:spcPts val="0"/>
              </a:spcAft>
              <a:buNone/>
            </a:pPr>
            <a:r>
              <a:rPr lang="en-US" sz="1300" dirty="0">
                <a:solidFill>
                  <a:srgbClr val="FFFFFF"/>
                </a:solidFill>
                <a:latin typeface="Inter Light"/>
                <a:ea typeface="Inter Light"/>
                <a:cs typeface="Inter Light"/>
                <a:sym typeface="Inter Light"/>
              </a:rPr>
              <a:t>What do these values mean for you?</a:t>
            </a:r>
          </a:p>
          <a:p>
            <a:pPr marL="0" lvl="0" indent="0" algn="l" rtl="0">
              <a:lnSpc>
                <a:spcPct val="120000"/>
              </a:lnSpc>
              <a:spcBef>
                <a:spcPts val="60"/>
              </a:spcBef>
              <a:spcAft>
                <a:spcPts val="0"/>
              </a:spcAft>
              <a:buNone/>
            </a:pPr>
            <a:endParaRPr lang="en-US" sz="1300" dirty="0">
              <a:solidFill>
                <a:srgbClr val="FFFFFF"/>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US" sz="1300" dirty="0">
                <a:solidFill>
                  <a:srgbClr val="FFFFFF"/>
                </a:solidFill>
                <a:latin typeface="Inter Light"/>
                <a:ea typeface="Inter Light"/>
                <a:cs typeface="Inter Light"/>
                <a:sym typeface="Inter Light"/>
              </a:rPr>
              <a:t>These values aren’t just words, they are the the compass that directs our actions and decisions. </a:t>
            </a:r>
          </a:p>
          <a:p>
            <a:pPr marL="0" lvl="0" indent="0" algn="l" rtl="0">
              <a:lnSpc>
                <a:spcPct val="120000"/>
              </a:lnSpc>
              <a:spcBef>
                <a:spcPts val="60"/>
              </a:spcBef>
              <a:spcAft>
                <a:spcPts val="0"/>
              </a:spcAft>
              <a:buNone/>
            </a:pPr>
            <a:r>
              <a:rPr lang="en-US" sz="1300" dirty="0">
                <a:solidFill>
                  <a:srgbClr val="FFFFFF"/>
                </a:solidFill>
                <a:latin typeface="Inter Light"/>
                <a:ea typeface="Inter Light"/>
                <a:cs typeface="Inter Light"/>
                <a:sym typeface="Inter Light"/>
              </a:rPr>
              <a:t> </a:t>
            </a:r>
          </a:p>
          <a:p>
            <a:pPr marL="0" lvl="0" indent="0" algn="l" rtl="0">
              <a:lnSpc>
                <a:spcPct val="120000"/>
              </a:lnSpc>
              <a:spcBef>
                <a:spcPts val="60"/>
              </a:spcBef>
              <a:spcAft>
                <a:spcPts val="0"/>
              </a:spcAft>
              <a:buNone/>
            </a:pPr>
            <a:r>
              <a:rPr lang="en-US" sz="1300" dirty="0">
                <a:solidFill>
                  <a:srgbClr val="FFFFFF"/>
                </a:solidFill>
                <a:latin typeface="Inter Light"/>
                <a:ea typeface="Inter Light"/>
                <a:cs typeface="Inter Light"/>
                <a:sym typeface="Inter Light"/>
              </a:rPr>
              <a:t>As part of our commitment to cultivating a positive and powerful space for all, these are the values that have been chosen by you, our people:</a:t>
            </a:r>
          </a:p>
          <a:p>
            <a:pPr marL="0" lvl="0" indent="0" algn="l" rtl="0">
              <a:lnSpc>
                <a:spcPct val="120000"/>
              </a:lnSpc>
              <a:spcBef>
                <a:spcPts val="60"/>
              </a:spcBef>
              <a:spcAft>
                <a:spcPts val="0"/>
              </a:spcAft>
              <a:buNone/>
            </a:pPr>
            <a:endParaRPr lang="en-US" sz="1300" dirty="0">
              <a:solidFill>
                <a:srgbClr val="FFFFFF"/>
              </a:solidFill>
              <a:latin typeface="Inter Light"/>
              <a:ea typeface="Inter Light"/>
              <a:cs typeface="Inter Light"/>
              <a:sym typeface="Inter Light"/>
            </a:endParaRPr>
          </a:p>
          <a:p>
            <a:pPr marL="342900" lvl="0" indent="-342900" algn="l" rtl="0">
              <a:lnSpc>
                <a:spcPct val="120000"/>
              </a:lnSpc>
              <a:spcBef>
                <a:spcPts val="60"/>
              </a:spcBef>
              <a:spcAft>
                <a:spcPts val="0"/>
              </a:spcAft>
              <a:buAutoNum type="arabicPeriod"/>
            </a:pPr>
            <a:r>
              <a:rPr lang="en-US" sz="1300" dirty="0">
                <a:solidFill>
                  <a:srgbClr val="FFFFFF"/>
                </a:solidFill>
                <a:latin typeface="Inter Light"/>
                <a:ea typeface="Inter Light"/>
                <a:cs typeface="Inter Light"/>
                <a:sym typeface="Inter Light"/>
              </a:rPr>
              <a:t>1. Honesty is having open and transparent communication, building trust and maintaining a high standard of integrity.</a:t>
            </a:r>
            <a:br>
              <a:rPr lang="en-US" sz="1300" dirty="0">
                <a:solidFill>
                  <a:srgbClr val="FFFFFF"/>
                </a:solidFill>
                <a:latin typeface="Inter Light"/>
                <a:ea typeface="Inter Light"/>
                <a:cs typeface="Inter Light"/>
                <a:sym typeface="Inter Light"/>
              </a:rPr>
            </a:br>
            <a:r>
              <a:rPr lang="en-US" sz="1300" dirty="0">
                <a:solidFill>
                  <a:srgbClr val="FFFFFF"/>
                </a:solidFill>
                <a:latin typeface="Inter Light"/>
                <a:ea typeface="Inter Light"/>
                <a:cs typeface="Inter Light"/>
                <a:sym typeface="Inter Light"/>
              </a:rPr>
              <a:t>2. Teamwork is collaborating effectively, playing on each team member’s strength and working together to one common goal.</a:t>
            </a:r>
          </a:p>
          <a:p>
            <a:pPr marL="342900" lvl="0" indent="-342900" algn="l" rtl="0">
              <a:lnSpc>
                <a:spcPct val="120000"/>
              </a:lnSpc>
              <a:spcBef>
                <a:spcPts val="60"/>
              </a:spcBef>
              <a:spcAft>
                <a:spcPts val="0"/>
              </a:spcAft>
              <a:buAutoNum type="arabicPeriod"/>
            </a:pPr>
            <a:r>
              <a:rPr lang="en-US" sz="1300" dirty="0">
                <a:solidFill>
                  <a:srgbClr val="FFFFFF"/>
                </a:solidFill>
                <a:latin typeface="Inter Light"/>
                <a:ea typeface="Inter Light"/>
                <a:cs typeface="Inter Light"/>
                <a:sym typeface="Inter Light"/>
              </a:rPr>
              <a:t>3. Integrity is doing the right thing, even when no one is watching. </a:t>
            </a:r>
          </a:p>
          <a:p>
            <a:pPr marL="342900" lvl="0" indent="-342900" algn="l" rtl="0">
              <a:lnSpc>
                <a:spcPct val="120000"/>
              </a:lnSpc>
              <a:spcBef>
                <a:spcPts val="60"/>
              </a:spcBef>
              <a:spcAft>
                <a:spcPts val="0"/>
              </a:spcAft>
              <a:buAutoNum type="arabicPeriod"/>
            </a:pPr>
            <a:r>
              <a:rPr lang="en-US" sz="1300" dirty="0">
                <a:solidFill>
                  <a:srgbClr val="FFFFFF"/>
                </a:solidFill>
                <a:latin typeface="Inter Light"/>
                <a:ea typeface="Inter Light"/>
                <a:cs typeface="Inter Light"/>
                <a:sym typeface="Inter Light"/>
              </a:rPr>
              <a:t>4. Responsibility is taking ownership of our actions, being accountable and doing what we said we would. </a:t>
            </a:r>
          </a:p>
          <a:p>
            <a:pPr marL="342900" lvl="0" indent="-342900" algn="l" rtl="0">
              <a:lnSpc>
                <a:spcPct val="120000"/>
              </a:lnSpc>
              <a:spcBef>
                <a:spcPts val="60"/>
              </a:spcBef>
              <a:spcAft>
                <a:spcPts val="0"/>
              </a:spcAft>
              <a:buAutoNum type="arabicPeriod"/>
            </a:pPr>
            <a:r>
              <a:rPr lang="en-US" sz="1300" dirty="0">
                <a:solidFill>
                  <a:srgbClr val="FFFFFF"/>
                </a:solidFill>
                <a:latin typeface="Inter Light"/>
                <a:ea typeface="Inter Light"/>
                <a:cs typeface="Inter Light"/>
                <a:sym typeface="Inter Light"/>
              </a:rPr>
              <a:t>5. Accountability is taking responsibility for our decisions while </a:t>
            </a:r>
            <a:r>
              <a:rPr lang="en-US" sz="1300" dirty="0" err="1">
                <a:solidFill>
                  <a:srgbClr val="FFFFFF"/>
                </a:solidFill>
                <a:latin typeface="Inter Light"/>
                <a:ea typeface="Inter Light"/>
                <a:cs typeface="Inter Light"/>
                <a:sym typeface="Inter Light"/>
              </a:rPr>
              <a:t>recognising</a:t>
            </a:r>
            <a:r>
              <a:rPr lang="en-US" sz="1300" dirty="0">
                <a:solidFill>
                  <a:srgbClr val="FFFFFF"/>
                </a:solidFill>
                <a:latin typeface="Inter Light"/>
                <a:ea typeface="Inter Light"/>
                <a:cs typeface="Inter Light"/>
                <a:sym typeface="Inter Light"/>
              </a:rPr>
              <a:t> the impact we have on our team. </a:t>
            </a:r>
          </a:p>
          <a:p>
            <a:pPr marL="342900" lvl="0" indent="-342900" algn="l" rtl="0">
              <a:lnSpc>
                <a:spcPct val="120000"/>
              </a:lnSpc>
              <a:spcBef>
                <a:spcPts val="60"/>
              </a:spcBef>
              <a:spcAft>
                <a:spcPts val="0"/>
              </a:spcAft>
              <a:buAutoNum type="arabicPeriod"/>
            </a:pPr>
            <a:r>
              <a:rPr lang="en-US" sz="1300" dirty="0">
                <a:solidFill>
                  <a:srgbClr val="FFFFFF"/>
                </a:solidFill>
                <a:latin typeface="Inter Light"/>
                <a:ea typeface="Inter Light"/>
                <a:cs typeface="Inter Light"/>
                <a:sym typeface="Inter Light"/>
              </a:rPr>
              <a:t>6. Kindness is showing compassion, empathy and respect to everyone we encounter. </a:t>
            </a:r>
          </a:p>
          <a:p>
            <a:pPr marL="342900" lvl="0" indent="-342900" algn="l" rtl="0">
              <a:lnSpc>
                <a:spcPct val="120000"/>
              </a:lnSpc>
              <a:spcBef>
                <a:spcPts val="60"/>
              </a:spcBef>
              <a:spcAft>
                <a:spcPts val="0"/>
              </a:spcAft>
              <a:buAutoNum type="arabicPeriod"/>
            </a:pPr>
            <a:endParaRPr lang="en-US" sz="1300" dirty="0">
              <a:solidFill>
                <a:srgbClr val="FFFFFF"/>
              </a:solidFill>
              <a:latin typeface="Inter Light"/>
              <a:ea typeface="Inter Light"/>
              <a:cs typeface="Inter Light"/>
              <a:sym typeface="Inter Light"/>
            </a:endParaRPr>
          </a:p>
        </p:txBody>
      </p:sp>
    </p:spTree>
    <p:extLst>
      <p:ext uri="{BB962C8B-B14F-4D97-AF65-F5344CB8AC3E}">
        <p14:creationId xmlns:p14="http://schemas.microsoft.com/office/powerpoint/2010/main" val="31643881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rgbClr val="1049FF"/>
        </a:solidFill>
        <a:effectLst/>
      </p:bgPr>
    </p:bg>
    <p:spTree>
      <p:nvGrpSpPr>
        <p:cNvPr id="1" name="Shape 708"/>
        <p:cNvGrpSpPr/>
        <p:nvPr/>
      </p:nvGrpSpPr>
      <p:grpSpPr>
        <a:xfrm>
          <a:off x="0" y="0"/>
          <a:ext cx="0" cy="0"/>
          <a:chOff x="0" y="0"/>
          <a:chExt cx="0" cy="0"/>
        </a:xfrm>
      </p:grpSpPr>
      <p:sp>
        <p:nvSpPr>
          <p:cNvPr id="709" name="Google Shape;709;p133"/>
          <p:cNvSpPr txBox="1"/>
          <p:nvPr/>
        </p:nvSpPr>
        <p:spPr>
          <a:xfrm>
            <a:off x="1147000" y="788194"/>
            <a:ext cx="7108800" cy="2557110"/>
          </a:xfrm>
          <a:prstGeom prst="rect">
            <a:avLst/>
          </a:prstGeom>
          <a:noFill/>
          <a:ln>
            <a:noFill/>
          </a:ln>
        </p:spPr>
        <p:txBody>
          <a:bodyPr spcFirstLastPara="1" wrap="square" lIns="0" tIns="0" rIns="0" bIns="0" anchor="t" anchorCtr="0">
            <a:spAutoFit/>
          </a:bodyPr>
          <a:lstStyle/>
          <a:p>
            <a:pPr marL="0" lvl="0" indent="0" algn="l" rtl="0">
              <a:lnSpc>
                <a:spcPct val="60000"/>
              </a:lnSpc>
              <a:spcBef>
                <a:spcPts val="60"/>
              </a:spcBef>
              <a:spcAft>
                <a:spcPts val="0"/>
              </a:spcAft>
              <a:buNone/>
            </a:pPr>
            <a:r>
              <a:rPr lang="en" sz="1200" dirty="0">
                <a:solidFill>
                  <a:srgbClr val="FFFFFF"/>
                </a:solidFill>
                <a:latin typeface="Inter Light"/>
                <a:ea typeface="Inter Light"/>
                <a:cs typeface="Inter Light"/>
                <a:sym typeface="Inter Light"/>
              </a:rPr>
              <a:t>06</a:t>
            </a:r>
            <a:endParaRPr sz="12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15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15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4000" b="1" dirty="0">
              <a:solidFill>
                <a:srgbClr val="FFFFFF"/>
              </a:solidFill>
              <a:latin typeface="Inter"/>
              <a:ea typeface="Inter"/>
              <a:cs typeface="Inter"/>
              <a:sym typeface="Inter"/>
            </a:endParaRPr>
          </a:p>
          <a:p>
            <a:pPr marL="0" lvl="0" indent="0" algn="l" rtl="0">
              <a:lnSpc>
                <a:spcPct val="80000"/>
              </a:lnSpc>
              <a:spcBef>
                <a:spcPts val="60"/>
              </a:spcBef>
              <a:spcAft>
                <a:spcPts val="0"/>
              </a:spcAft>
              <a:buNone/>
            </a:pPr>
            <a:r>
              <a:rPr lang="en" sz="5500" dirty="0">
                <a:solidFill>
                  <a:srgbClr val="FFFFFF"/>
                </a:solidFill>
                <a:latin typeface="Inter ExtraBold"/>
                <a:ea typeface="Inter ExtraBold"/>
                <a:cs typeface="Inter ExtraBold"/>
                <a:sym typeface="Inter ExtraBold"/>
              </a:rPr>
              <a:t>Reasons to believe in </a:t>
            </a:r>
            <a:r>
              <a:rPr lang="en" sz="5500" dirty="0" err="1">
                <a:solidFill>
                  <a:srgbClr val="FFFFFF"/>
                </a:solidFill>
                <a:latin typeface="Inter ExtraBold"/>
                <a:ea typeface="Inter ExtraBold"/>
                <a:cs typeface="Inter ExtraBold"/>
                <a:sym typeface="Inter ExtraBold"/>
              </a:rPr>
              <a:t>Procera</a:t>
            </a:r>
            <a:endParaRPr sz="5500" dirty="0">
              <a:solidFill>
                <a:srgbClr val="FFFFFF"/>
              </a:solidFill>
              <a:latin typeface="Inter ExtraBold"/>
              <a:ea typeface="Inter ExtraBold"/>
              <a:cs typeface="Inter ExtraBold"/>
              <a:sym typeface="Inter ExtraBold"/>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60"/>
              </a:spcAft>
              <a:buNone/>
            </a:pPr>
            <a:r>
              <a:rPr lang="en" sz="1300" dirty="0">
                <a:solidFill>
                  <a:srgbClr val="FFFFFF"/>
                </a:solidFill>
                <a:latin typeface="Inter Light"/>
                <a:ea typeface="Inter Light"/>
                <a:cs typeface="Inter Light"/>
                <a:sym typeface="Inter Light"/>
              </a:rPr>
              <a:t>The value we deliver to our clients which substantiates our positioning</a:t>
            </a:r>
            <a:endParaRPr sz="1300" dirty="0">
              <a:solidFill>
                <a:srgbClr val="FFFFFF"/>
              </a:solidFill>
              <a:latin typeface="Inter Light"/>
              <a:ea typeface="Inter Light"/>
              <a:cs typeface="Inter Light"/>
              <a:sym typeface="Inter Light"/>
            </a:endParaRPr>
          </a:p>
        </p:txBody>
      </p:sp>
      <p:pic>
        <p:nvPicPr>
          <p:cNvPr id="3" name="Picture 2">
            <a:extLst>
              <a:ext uri="{FF2B5EF4-FFF2-40B4-BE49-F238E27FC236}">
                <a16:creationId xmlns:a16="http://schemas.microsoft.com/office/drawing/2014/main" id="{763B974F-BDBB-BC53-1311-2E0B83407D60}"/>
              </a:ext>
            </a:extLst>
          </p:cNvPr>
          <p:cNvPicPr>
            <a:picLocks noChangeAspect="1"/>
          </p:cNvPicPr>
          <p:nvPr/>
        </p:nvPicPr>
        <p:blipFill>
          <a:blip r:embed="rId3"/>
          <a:stretch>
            <a:fillRect/>
          </a:stretch>
        </p:blipFill>
        <p:spPr>
          <a:xfrm>
            <a:off x="6330461" y="2334706"/>
            <a:ext cx="2688213" cy="2688213"/>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713"/>
        <p:cNvGrpSpPr/>
        <p:nvPr/>
      </p:nvGrpSpPr>
      <p:grpSpPr>
        <a:xfrm>
          <a:off x="0" y="0"/>
          <a:ext cx="0" cy="0"/>
          <a:chOff x="0" y="0"/>
          <a:chExt cx="0" cy="0"/>
        </a:xfrm>
      </p:grpSpPr>
      <p:pic>
        <p:nvPicPr>
          <p:cNvPr id="714" name="Google Shape;714;p134"/>
          <p:cNvPicPr preferRelativeResize="0"/>
          <p:nvPr/>
        </p:nvPicPr>
        <p:blipFill rotWithShape="1">
          <a:blip r:embed="rId3">
            <a:alphaModFix amt="50000"/>
          </a:blip>
          <a:srcRect t="14858" b="14858"/>
          <a:stretch/>
        </p:blipFill>
        <p:spPr>
          <a:xfrm>
            <a:off x="0" y="0"/>
            <a:ext cx="9144003" cy="5143502"/>
          </a:xfrm>
          <a:prstGeom prst="rect">
            <a:avLst/>
          </a:prstGeom>
          <a:noFill/>
          <a:ln>
            <a:noFill/>
          </a:ln>
        </p:spPr>
      </p:pic>
      <p:sp>
        <p:nvSpPr>
          <p:cNvPr id="715" name="Google Shape;715;p134"/>
          <p:cNvSpPr txBox="1"/>
          <p:nvPr/>
        </p:nvSpPr>
        <p:spPr>
          <a:xfrm>
            <a:off x="724375" y="897000"/>
            <a:ext cx="7139400" cy="3364800"/>
          </a:xfrm>
          <a:prstGeom prst="rect">
            <a:avLst/>
          </a:prstGeom>
          <a:noFill/>
          <a:ln>
            <a:noFill/>
          </a:ln>
        </p:spPr>
        <p:txBody>
          <a:bodyPr spcFirstLastPara="1" wrap="square" lIns="0" tIns="0" rIns="0" bIns="0" anchor="t" anchorCtr="0">
            <a:spAutoFit/>
          </a:bodyPr>
          <a:lstStyle/>
          <a:p>
            <a:pPr marL="0" lvl="0" indent="0" algn="l" rtl="0">
              <a:lnSpc>
                <a:spcPct val="80000"/>
              </a:lnSpc>
              <a:spcBef>
                <a:spcPts val="60"/>
              </a:spcBef>
              <a:spcAft>
                <a:spcPts val="0"/>
              </a:spcAft>
              <a:buNone/>
            </a:pPr>
            <a:r>
              <a:rPr lang="en" sz="4800">
                <a:solidFill>
                  <a:schemeClr val="lt1"/>
                </a:solidFill>
                <a:latin typeface="Inter ExtraBold"/>
                <a:ea typeface="Inter ExtraBold"/>
                <a:cs typeface="Inter ExtraBold"/>
                <a:sym typeface="Inter ExtraBold"/>
              </a:rPr>
              <a:t>Create a</a:t>
            </a:r>
            <a:endParaRPr sz="4800">
              <a:solidFill>
                <a:schemeClr val="lt1"/>
              </a:solidFill>
              <a:latin typeface="Inter ExtraBold"/>
              <a:ea typeface="Inter ExtraBold"/>
              <a:cs typeface="Inter ExtraBold"/>
              <a:sym typeface="Inter ExtraBold"/>
            </a:endParaRPr>
          </a:p>
          <a:p>
            <a:pPr marL="0" lvl="0" indent="0" algn="l" rtl="0">
              <a:lnSpc>
                <a:spcPct val="80000"/>
              </a:lnSpc>
              <a:spcBef>
                <a:spcPts val="60"/>
              </a:spcBef>
              <a:spcAft>
                <a:spcPts val="0"/>
              </a:spcAft>
              <a:buNone/>
            </a:pPr>
            <a:r>
              <a:rPr lang="en" sz="4800">
                <a:solidFill>
                  <a:schemeClr val="lt1"/>
                </a:solidFill>
                <a:latin typeface="Inter ExtraBold"/>
                <a:ea typeface="Inter ExtraBold"/>
                <a:cs typeface="Inter ExtraBold"/>
                <a:sym typeface="Inter ExtraBold"/>
              </a:rPr>
              <a:t>deeper connection</a:t>
            </a:r>
            <a:endParaRPr sz="4800">
              <a:solidFill>
                <a:schemeClr val="lt1"/>
              </a:solidFill>
              <a:latin typeface="Inter ExtraBold"/>
              <a:ea typeface="Inter ExtraBold"/>
              <a:cs typeface="Inter ExtraBold"/>
              <a:sym typeface="Inter ExtraBold"/>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r>
              <a:rPr lang="en" sz="1300">
                <a:solidFill>
                  <a:schemeClr val="lt1"/>
                </a:solidFill>
                <a:latin typeface="Inter Light"/>
                <a:ea typeface="Inter Light"/>
                <a:cs typeface="Inter Light"/>
                <a:sym typeface="Inter Light"/>
              </a:rPr>
              <a:t>It's more than speaking a language, it's about understanding people.</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r>
              <a:rPr lang="en" sz="1300">
                <a:solidFill>
                  <a:schemeClr val="lt1"/>
                </a:solidFill>
                <a:latin typeface="Inter Light"/>
                <a:ea typeface="Inter Light"/>
                <a:cs typeface="Inter Light"/>
                <a:sym typeface="Inter Light"/>
              </a:rPr>
              <a:t>Our teams are more than service providers. They are your brand ambassadors, bringing genuine care and understanding to each of your customers.</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Clr>
                <a:schemeClr val="dk1"/>
              </a:buClr>
              <a:buSzPts val="1100"/>
              <a:buFont typeface="Arial"/>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60"/>
              </a:spcAft>
              <a:buClr>
                <a:schemeClr val="dk1"/>
              </a:buClr>
              <a:buSzPts val="1100"/>
              <a:buFont typeface="Arial"/>
              <a:buNone/>
            </a:pPr>
            <a:r>
              <a:rPr lang="en" sz="1300">
                <a:solidFill>
                  <a:schemeClr val="lt1"/>
                </a:solidFill>
                <a:latin typeface="Inter Light"/>
                <a:ea typeface="Inter Light"/>
                <a:cs typeface="Inter Light"/>
                <a:sym typeface="Inter Light"/>
              </a:rPr>
              <a:t>Human to human or business to business, we take the time to understand how to get the most value for you, your team, and your customers.</a:t>
            </a:r>
            <a:endParaRPr sz="1300">
              <a:solidFill>
                <a:schemeClr val="lt1"/>
              </a:solidFill>
              <a:latin typeface="Inter Light"/>
              <a:ea typeface="Inter Light"/>
              <a:cs typeface="Inter Light"/>
              <a:sym typeface="Inter Ligh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719"/>
        <p:cNvGrpSpPr/>
        <p:nvPr/>
      </p:nvGrpSpPr>
      <p:grpSpPr>
        <a:xfrm>
          <a:off x="0" y="0"/>
          <a:ext cx="0" cy="0"/>
          <a:chOff x="0" y="0"/>
          <a:chExt cx="0" cy="0"/>
        </a:xfrm>
      </p:grpSpPr>
      <p:pic>
        <p:nvPicPr>
          <p:cNvPr id="720" name="Google Shape;720;p135"/>
          <p:cNvPicPr preferRelativeResize="0"/>
          <p:nvPr/>
        </p:nvPicPr>
        <p:blipFill>
          <a:blip r:embed="rId3">
            <a:alphaModFix amt="30000"/>
          </a:blip>
          <a:stretch>
            <a:fillRect/>
          </a:stretch>
        </p:blipFill>
        <p:spPr>
          <a:xfrm>
            <a:off x="0" y="0"/>
            <a:ext cx="9144003" cy="5143501"/>
          </a:xfrm>
          <a:prstGeom prst="rect">
            <a:avLst/>
          </a:prstGeom>
          <a:noFill/>
          <a:ln>
            <a:noFill/>
          </a:ln>
        </p:spPr>
      </p:pic>
      <p:sp>
        <p:nvSpPr>
          <p:cNvPr id="721" name="Google Shape;721;p135"/>
          <p:cNvSpPr txBox="1"/>
          <p:nvPr/>
        </p:nvSpPr>
        <p:spPr>
          <a:xfrm>
            <a:off x="733650" y="1113300"/>
            <a:ext cx="7752300" cy="2916900"/>
          </a:xfrm>
          <a:prstGeom prst="rect">
            <a:avLst/>
          </a:prstGeom>
          <a:noFill/>
          <a:ln>
            <a:noFill/>
          </a:ln>
        </p:spPr>
        <p:txBody>
          <a:bodyPr spcFirstLastPara="1" wrap="square" lIns="0" tIns="0" rIns="0" bIns="0" anchor="t" anchorCtr="0">
            <a:spAutoFit/>
          </a:bodyPr>
          <a:lstStyle/>
          <a:p>
            <a:pPr marL="0" lvl="0" indent="0" algn="l" rtl="0">
              <a:lnSpc>
                <a:spcPct val="80000"/>
              </a:lnSpc>
              <a:spcBef>
                <a:spcPts val="60"/>
              </a:spcBef>
              <a:spcAft>
                <a:spcPts val="0"/>
              </a:spcAft>
              <a:buNone/>
            </a:pPr>
            <a:r>
              <a:rPr lang="en" sz="4800">
                <a:solidFill>
                  <a:schemeClr val="lt1"/>
                </a:solidFill>
                <a:latin typeface="Inter ExtraBold"/>
                <a:ea typeface="Inter ExtraBold"/>
                <a:cs typeface="Inter ExtraBold"/>
                <a:sym typeface="Inter ExtraBold"/>
              </a:rPr>
              <a:t>We go the extra mile</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250">
                <a:solidFill>
                  <a:schemeClr val="lt1"/>
                </a:solidFill>
                <a:latin typeface="Inter Light"/>
                <a:ea typeface="Inter Light"/>
                <a:cs typeface="Inter Light"/>
                <a:sym typeface="Inter Light"/>
              </a:rPr>
              <a:t>We understand that in highly competitive markets and a fast changing world, adaptability is necessary and resting on our laurels only sets us back.</a:t>
            </a:r>
            <a:endParaRPr sz="125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25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250">
                <a:solidFill>
                  <a:schemeClr val="lt1"/>
                </a:solidFill>
                <a:latin typeface="Inter Light"/>
                <a:ea typeface="Inter Light"/>
                <a:cs typeface="Inter Light"/>
                <a:sym typeface="Inter Light"/>
              </a:rPr>
              <a:t>We’re not set in our ways and know that processes are only as good as their outcomes. A commitment to remaining agile and our constant pursuit to ‘be better’ means that we’re able to adjust to circumstances and change as needed to stick to our promises.</a:t>
            </a:r>
            <a:endParaRPr sz="125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250">
              <a:solidFill>
                <a:schemeClr val="lt1"/>
              </a:solidFill>
              <a:latin typeface="Inter Light"/>
              <a:ea typeface="Inter Light"/>
              <a:cs typeface="Inter Light"/>
              <a:sym typeface="Inter Light"/>
            </a:endParaRPr>
          </a:p>
          <a:p>
            <a:pPr marL="0" lvl="0" indent="0" algn="l" rtl="0">
              <a:lnSpc>
                <a:spcPct val="120000"/>
              </a:lnSpc>
              <a:spcBef>
                <a:spcPts val="60"/>
              </a:spcBef>
              <a:spcAft>
                <a:spcPts val="60"/>
              </a:spcAft>
              <a:buNone/>
            </a:pPr>
            <a:r>
              <a:rPr lang="en" sz="1250">
                <a:solidFill>
                  <a:schemeClr val="lt1"/>
                </a:solidFill>
                <a:latin typeface="Inter Light"/>
                <a:ea typeface="Inter Light"/>
                <a:cs typeface="Inter Light"/>
                <a:sym typeface="Inter Light"/>
              </a:rPr>
              <a:t>We’ve proven this in trying times – implementing work from home with rigorous compliance, hiring new staff and taking on risk all to help our clients successfully execute on their campaigns.</a:t>
            </a:r>
            <a:endParaRPr sz="1250">
              <a:solidFill>
                <a:schemeClr val="lt1"/>
              </a:solidFill>
              <a:latin typeface="Inter Light"/>
              <a:ea typeface="Inter Light"/>
              <a:cs typeface="Inter Light"/>
              <a:sym typeface="Inter Ligh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725"/>
        <p:cNvGrpSpPr/>
        <p:nvPr/>
      </p:nvGrpSpPr>
      <p:grpSpPr>
        <a:xfrm>
          <a:off x="0" y="0"/>
          <a:ext cx="0" cy="0"/>
          <a:chOff x="0" y="0"/>
          <a:chExt cx="0" cy="0"/>
        </a:xfrm>
      </p:grpSpPr>
      <p:pic>
        <p:nvPicPr>
          <p:cNvPr id="726" name="Google Shape;726;p136"/>
          <p:cNvPicPr preferRelativeResize="0"/>
          <p:nvPr/>
        </p:nvPicPr>
        <p:blipFill rotWithShape="1">
          <a:blip r:embed="rId3">
            <a:alphaModFix amt="39000"/>
          </a:blip>
          <a:srcRect t="38960" b="23548"/>
          <a:stretch/>
        </p:blipFill>
        <p:spPr>
          <a:xfrm>
            <a:off x="0" y="0"/>
            <a:ext cx="9143999" cy="5143501"/>
          </a:xfrm>
          <a:prstGeom prst="rect">
            <a:avLst/>
          </a:prstGeom>
          <a:noFill/>
          <a:ln>
            <a:noFill/>
          </a:ln>
        </p:spPr>
      </p:pic>
      <p:sp>
        <p:nvSpPr>
          <p:cNvPr id="727" name="Google Shape;727;p136"/>
          <p:cNvSpPr txBox="1"/>
          <p:nvPr/>
        </p:nvSpPr>
        <p:spPr>
          <a:xfrm>
            <a:off x="724400" y="893250"/>
            <a:ext cx="7139400" cy="2766000"/>
          </a:xfrm>
          <a:prstGeom prst="rect">
            <a:avLst/>
          </a:prstGeom>
          <a:noFill/>
          <a:ln>
            <a:noFill/>
          </a:ln>
        </p:spPr>
        <p:txBody>
          <a:bodyPr spcFirstLastPara="1" wrap="square" lIns="0" tIns="0" rIns="0" bIns="0" anchor="t" anchorCtr="0">
            <a:spAutoFit/>
          </a:bodyPr>
          <a:lstStyle/>
          <a:p>
            <a:pPr marL="0" lvl="0" indent="0" algn="l" rtl="0">
              <a:lnSpc>
                <a:spcPct val="80000"/>
              </a:lnSpc>
              <a:spcBef>
                <a:spcPts val="60"/>
              </a:spcBef>
              <a:spcAft>
                <a:spcPts val="0"/>
              </a:spcAft>
              <a:buNone/>
            </a:pPr>
            <a:r>
              <a:rPr lang="en" sz="4800">
                <a:solidFill>
                  <a:schemeClr val="lt1"/>
                </a:solidFill>
                <a:latin typeface="Inter ExtraBold"/>
                <a:ea typeface="Inter ExtraBold"/>
                <a:cs typeface="Inter ExtraBold"/>
                <a:sym typeface="Inter ExtraBold"/>
              </a:rPr>
              <a:t>Minimising your risk</a:t>
            </a:r>
            <a:endParaRPr sz="300" b="1">
              <a:solidFill>
                <a:schemeClr val="lt1"/>
              </a:solidFill>
              <a:latin typeface="Inter"/>
              <a:ea typeface="Inter"/>
              <a:cs typeface="Inter"/>
              <a:sym typeface="Inter"/>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300">
                <a:solidFill>
                  <a:schemeClr val="lt1"/>
                </a:solidFill>
                <a:latin typeface="Inter Light"/>
                <a:ea typeface="Inter Light"/>
                <a:cs typeface="Inter Light"/>
                <a:sym typeface="Inter Light"/>
              </a:rPr>
              <a:t>Thirty years of success and strong client relationships mean that we’re a safe pair of hands that you can trust.</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300">
                <a:solidFill>
                  <a:schemeClr val="lt1"/>
                </a:solidFill>
                <a:latin typeface="Inter Light"/>
                <a:ea typeface="Inter Light"/>
                <a:cs typeface="Inter Light"/>
                <a:sym typeface="Inter Light"/>
              </a:rPr>
              <a:t>Whether you’re taking care of existing customers, reaching out to new ones, or looking for the software to support and optimise all of it – we’ve got you covered.</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60"/>
              </a:spcAft>
              <a:buNone/>
            </a:pPr>
            <a:r>
              <a:rPr lang="en" sz="1300">
                <a:solidFill>
                  <a:schemeClr val="lt1"/>
                </a:solidFill>
                <a:latin typeface="Inter Light"/>
                <a:ea typeface="Inter Light"/>
                <a:cs typeface="Inter Light"/>
                <a:sym typeface="Inter Light"/>
              </a:rPr>
              <a:t>Grow your business quicker without risking your bottom line.</a:t>
            </a:r>
            <a:endParaRPr sz="1300">
              <a:solidFill>
                <a:schemeClr val="lt1"/>
              </a:solidFill>
              <a:latin typeface="Inter Light"/>
              <a:ea typeface="Inter Light"/>
              <a:cs typeface="Inter Light"/>
              <a:sym typeface="Inter Ligh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731"/>
        <p:cNvGrpSpPr/>
        <p:nvPr/>
      </p:nvGrpSpPr>
      <p:grpSpPr>
        <a:xfrm>
          <a:off x="0" y="0"/>
          <a:ext cx="0" cy="0"/>
          <a:chOff x="0" y="0"/>
          <a:chExt cx="0" cy="0"/>
        </a:xfrm>
      </p:grpSpPr>
      <p:pic>
        <p:nvPicPr>
          <p:cNvPr id="732" name="Google Shape;732;p137"/>
          <p:cNvPicPr preferRelativeResize="0"/>
          <p:nvPr/>
        </p:nvPicPr>
        <p:blipFill rotWithShape="1">
          <a:blip r:embed="rId3">
            <a:alphaModFix amt="60000"/>
          </a:blip>
          <a:srcRect t="4800" b="10675"/>
          <a:stretch/>
        </p:blipFill>
        <p:spPr>
          <a:xfrm>
            <a:off x="0" y="0"/>
            <a:ext cx="9144003" cy="5143499"/>
          </a:xfrm>
          <a:prstGeom prst="rect">
            <a:avLst/>
          </a:prstGeom>
          <a:noFill/>
          <a:ln>
            <a:noFill/>
          </a:ln>
        </p:spPr>
      </p:pic>
      <p:sp>
        <p:nvSpPr>
          <p:cNvPr id="733" name="Google Shape;733;p137"/>
          <p:cNvSpPr txBox="1"/>
          <p:nvPr/>
        </p:nvSpPr>
        <p:spPr>
          <a:xfrm>
            <a:off x="715125" y="769350"/>
            <a:ext cx="7139400" cy="3597300"/>
          </a:xfrm>
          <a:prstGeom prst="rect">
            <a:avLst/>
          </a:prstGeom>
          <a:noFill/>
          <a:ln>
            <a:noFill/>
          </a:ln>
        </p:spPr>
        <p:txBody>
          <a:bodyPr spcFirstLastPara="1" wrap="square" lIns="0" tIns="0" rIns="0" bIns="0" anchor="t" anchorCtr="0">
            <a:spAutoFit/>
          </a:bodyPr>
          <a:lstStyle/>
          <a:p>
            <a:pPr marL="0" lvl="0" indent="0" algn="l" rtl="0">
              <a:lnSpc>
                <a:spcPct val="80000"/>
              </a:lnSpc>
              <a:spcBef>
                <a:spcPts val="60"/>
              </a:spcBef>
              <a:spcAft>
                <a:spcPts val="0"/>
              </a:spcAft>
              <a:buNone/>
            </a:pPr>
            <a:r>
              <a:rPr lang="en" sz="4800">
                <a:solidFill>
                  <a:schemeClr val="lt1"/>
                </a:solidFill>
                <a:latin typeface="Inter ExtraBold"/>
                <a:ea typeface="Inter ExtraBold"/>
                <a:cs typeface="Inter ExtraBold"/>
                <a:sym typeface="Inter ExtraBold"/>
              </a:rPr>
              <a:t>Innovative and effective at any scale</a:t>
            </a:r>
            <a:endParaRPr sz="4800">
              <a:solidFill>
                <a:schemeClr val="lt1"/>
              </a:solidFill>
              <a:latin typeface="Inter ExtraBold"/>
              <a:ea typeface="Inter ExtraBold"/>
              <a:cs typeface="Inter ExtraBold"/>
              <a:sym typeface="Inter ExtraBold"/>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300">
                <a:solidFill>
                  <a:schemeClr val="lt1"/>
                </a:solidFill>
                <a:latin typeface="Inter Light"/>
                <a:ea typeface="Inter Light"/>
                <a:cs typeface="Inter Light"/>
                <a:sym typeface="Inter Light"/>
              </a:rPr>
              <a:t>Efficient business services are a linchpin for any company – so why should your access be limited by your size?</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r>
              <a:rPr lang="en" sz="1300">
                <a:solidFill>
                  <a:schemeClr val="lt1"/>
                </a:solidFill>
                <a:latin typeface="Inter Light"/>
                <a:ea typeface="Inter Light"/>
                <a:cs typeface="Inter Light"/>
                <a:sym typeface="Inter Light"/>
              </a:rPr>
              <a:t>Start where you are and scale when you’re ready with seamless integration that won’t hinder your day-to-day operations. If you're looking for something bespoke, throw us a challenge and we’ll make it work with your budget.</a:t>
            </a: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120000"/>
              </a:lnSpc>
              <a:spcBef>
                <a:spcPts val="60"/>
              </a:spcBef>
              <a:spcAft>
                <a:spcPts val="60"/>
              </a:spcAft>
              <a:buNone/>
            </a:pPr>
            <a:r>
              <a:rPr lang="en" sz="1300">
                <a:solidFill>
                  <a:schemeClr val="lt1"/>
                </a:solidFill>
                <a:latin typeface="Inter Light"/>
                <a:ea typeface="Inter Light"/>
                <a:cs typeface="Inter Light"/>
                <a:sym typeface="Inter Light"/>
              </a:rPr>
              <a:t>Get the team and technology you need whether you’re an Enterprise or an SME.</a:t>
            </a:r>
            <a:endParaRPr sz="1300">
              <a:solidFill>
                <a:schemeClr val="lt1"/>
              </a:solidFill>
              <a:latin typeface="Inter Light"/>
              <a:ea typeface="Inter Light"/>
              <a:cs typeface="Inter Light"/>
              <a:sym typeface="Inter Ligh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rgbClr val="1049FF"/>
        </a:solidFill>
        <a:effectLst/>
      </p:bgPr>
    </p:bg>
    <p:spTree>
      <p:nvGrpSpPr>
        <p:cNvPr id="1" name="Shape 747"/>
        <p:cNvGrpSpPr/>
        <p:nvPr/>
      </p:nvGrpSpPr>
      <p:grpSpPr>
        <a:xfrm>
          <a:off x="0" y="0"/>
          <a:ext cx="0" cy="0"/>
          <a:chOff x="0" y="0"/>
          <a:chExt cx="0" cy="0"/>
        </a:xfrm>
      </p:grpSpPr>
      <p:sp>
        <p:nvSpPr>
          <p:cNvPr id="748" name="Google Shape;748;p139"/>
          <p:cNvSpPr txBox="1"/>
          <p:nvPr/>
        </p:nvSpPr>
        <p:spPr>
          <a:xfrm>
            <a:off x="1147000" y="788194"/>
            <a:ext cx="7108800" cy="2744341"/>
          </a:xfrm>
          <a:prstGeom prst="rect">
            <a:avLst/>
          </a:prstGeom>
          <a:noFill/>
          <a:ln>
            <a:noFill/>
          </a:ln>
        </p:spPr>
        <p:txBody>
          <a:bodyPr spcFirstLastPara="1" wrap="square" lIns="0" tIns="0" rIns="0" bIns="0" anchor="t" anchorCtr="0">
            <a:spAutoFit/>
          </a:bodyPr>
          <a:lstStyle/>
          <a:p>
            <a:pPr marL="0" lvl="0" indent="0" algn="l" rtl="0">
              <a:lnSpc>
                <a:spcPct val="60000"/>
              </a:lnSpc>
              <a:spcBef>
                <a:spcPts val="60"/>
              </a:spcBef>
              <a:spcAft>
                <a:spcPts val="0"/>
              </a:spcAft>
              <a:buNone/>
            </a:pPr>
            <a:r>
              <a:rPr lang="en" sz="1200" dirty="0">
                <a:solidFill>
                  <a:srgbClr val="FFFFFF"/>
                </a:solidFill>
                <a:latin typeface="Inter Light"/>
                <a:ea typeface="Inter Light"/>
                <a:cs typeface="Inter Light"/>
                <a:sym typeface="Inter Light"/>
              </a:rPr>
              <a:t>07</a:t>
            </a:r>
            <a:endParaRPr sz="12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15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4000" b="1" dirty="0">
              <a:solidFill>
                <a:srgbClr val="FFFFFF"/>
              </a:solidFill>
              <a:latin typeface="Inter"/>
              <a:ea typeface="Inter"/>
              <a:cs typeface="Inter"/>
              <a:sym typeface="Inter"/>
            </a:endParaRPr>
          </a:p>
          <a:p>
            <a:pPr marL="0" lvl="0" indent="0" algn="l" rtl="0">
              <a:spcBef>
                <a:spcPts val="60"/>
              </a:spcBef>
              <a:spcAft>
                <a:spcPts val="0"/>
              </a:spcAft>
              <a:buNone/>
            </a:pPr>
            <a:r>
              <a:rPr lang="en-US" sz="5500" dirty="0">
                <a:solidFill>
                  <a:srgbClr val="FFFFFF"/>
                </a:solidFill>
                <a:latin typeface="Inter ExtraBold"/>
                <a:ea typeface="Inter ExtraBold"/>
                <a:cs typeface="Inter ExtraBold"/>
                <a:sym typeface="Inter ExtraBold"/>
              </a:rPr>
              <a:t>What makes </a:t>
            </a:r>
            <a:r>
              <a:rPr lang="en-US" sz="5500" dirty="0" err="1">
                <a:solidFill>
                  <a:srgbClr val="FFFFFF"/>
                </a:solidFill>
                <a:latin typeface="Inter ExtraBold"/>
                <a:ea typeface="Inter ExtraBold"/>
                <a:cs typeface="Inter ExtraBold"/>
                <a:sym typeface="Inter ExtraBold"/>
              </a:rPr>
              <a:t>Procera</a:t>
            </a:r>
            <a:r>
              <a:rPr lang="en-US" sz="5500" dirty="0">
                <a:solidFill>
                  <a:srgbClr val="FFFFFF"/>
                </a:solidFill>
                <a:latin typeface="Inter ExtraBold"/>
                <a:ea typeface="Inter ExtraBold"/>
                <a:cs typeface="Inter ExtraBold"/>
                <a:sym typeface="Inter ExtraBold"/>
              </a:rPr>
              <a:t> different?</a:t>
            </a:r>
            <a:endParaRPr sz="2500" dirty="0">
              <a:solidFill>
                <a:srgbClr val="FFFFFF"/>
              </a:solidFill>
              <a:latin typeface="Inter ExtraBold"/>
              <a:ea typeface="Inter ExtraBold"/>
              <a:cs typeface="Inter ExtraBold"/>
              <a:sym typeface="Inter ExtraBold"/>
            </a:endParaRPr>
          </a:p>
          <a:p>
            <a:pPr marL="0" lvl="0" indent="0" algn="l" rtl="0">
              <a:lnSpc>
                <a:spcPct val="60000"/>
              </a:lnSpc>
              <a:spcBef>
                <a:spcPts val="60"/>
              </a:spcBef>
              <a:spcAft>
                <a:spcPts val="0"/>
              </a:spcAft>
              <a:buNone/>
            </a:pPr>
            <a:endParaRPr sz="500" b="1" dirty="0">
              <a:solidFill>
                <a:srgbClr val="595959"/>
              </a:solidFill>
              <a:latin typeface="Inter"/>
              <a:ea typeface="Inter"/>
              <a:cs typeface="Inter"/>
              <a:sym typeface="Inter"/>
            </a:endParaRPr>
          </a:p>
          <a:p>
            <a:pPr marL="0" lvl="0" indent="0" algn="l" rtl="0">
              <a:lnSpc>
                <a:spcPct val="60000"/>
              </a:lnSpc>
              <a:spcBef>
                <a:spcPts val="60"/>
              </a:spcBef>
              <a:spcAft>
                <a:spcPts val="0"/>
              </a:spcAft>
              <a:buNone/>
            </a:pPr>
            <a:endParaRPr sz="500" b="1" dirty="0">
              <a:solidFill>
                <a:srgbClr val="595959"/>
              </a:solidFill>
              <a:latin typeface="Inter"/>
              <a:ea typeface="Inter"/>
              <a:cs typeface="Inter"/>
              <a:sym typeface="Inter"/>
            </a:endParaRPr>
          </a:p>
          <a:p>
            <a:pPr marL="0" lvl="0" indent="0" algn="l" rtl="0">
              <a:lnSpc>
                <a:spcPct val="60000"/>
              </a:lnSpc>
              <a:spcBef>
                <a:spcPts val="60"/>
              </a:spcBef>
              <a:spcAft>
                <a:spcPts val="0"/>
              </a:spcAft>
              <a:buNone/>
            </a:pPr>
            <a:endParaRPr sz="500" b="1" dirty="0">
              <a:solidFill>
                <a:srgbClr val="595959"/>
              </a:solidFill>
              <a:latin typeface="Inter"/>
              <a:ea typeface="Inter"/>
              <a:cs typeface="Inter"/>
              <a:sym typeface="Inter"/>
            </a:endParaRPr>
          </a:p>
          <a:p>
            <a:pPr marL="0" lvl="0" indent="0" algn="l" rtl="0">
              <a:lnSpc>
                <a:spcPct val="60000"/>
              </a:lnSpc>
              <a:spcBef>
                <a:spcPts val="60"/>
              </a:spcBef>
              <a:spcAft>
                <a:spcPts val="0"/>
              </a:spcAft>
              <a:buNone/>
            </a:pPr>
            <a:endParaRPr sz="500" b="1" dirty="0">
              <a:solidFill>
                <a:srgbClr val="595959"/>
              </a:solidFill>
              <a:latin typeface="Inter"/>
              <a:ea typeface="Inter"/>
              <a:cs typeface="Inter"/>
              <a:sym typeface="Inter"/>
            </a:endParaRPr>
          </a:p>
          <a:p>
            <a:pPr marL="0" lvl="0" indent="0" algn="l" rtl="0">
              <a:lnSpc>
                <a:spcPct val="60000"/>
              </a:lnSpc>
              <a:spcBef>
                <a:spcPts val="60"/>
              </a:spcBef>
              <a:spcAft>
                <a:spcPts val="60"/>
              </a:spcAft>
              <a:buNone/>
            </a:pPr>
            <a:r>
              <a:rPr lang="en" sz="1300" dirty="0">
                <a:solidFill>
                  <a:srgbClr val="FFFFFF"/>
                </a:solidFill>
                <a:latin typeface="Inter Light"/>
                <a:ea typeface="Inter Light"/>
                <a:cs typeface="Inter Light"/>
                <a:sym typeface="Inter Light"/>
              </a:rPr>
              <a:t>Why we can uniquely claim this brand positioning</a:t>
            </a:r>
            <a:endParaRPr sz="1300" dirty="0">
              <a:solidFill>
                <a:srgbClr val="FFFFFF"/>
              </a:solidFill>
              <a:latin typeface="Inter Light"/>
              <a:ea typeface="Inter Light"/>
              <a:cs typeface="Inter Light"/>
              <a:sym typeface="Inter Light"/>
            </a:endParaRPr>
          </a:p>
        </p:txBody>
      </p:sp>
      <p:pic>
        <p:nvPicPr>
          <p:cNvPr id="3" name="Picture 2">
            <a:extLst>
              <a:ext uri="{FF2B5EF4-FFF2-40B4-BE49-F238E27FC236}">
                <a16:creationId xmlns:a16="http://schemas.microsoft.com/office/drawing/2014/main" id="{62356034-6006-BCDF-F317-BEC71D71D92B}"/>
              </a:ext>
            </a:extLst>
          </p:cNvPr>
          <p:cNvPicPr>
            <a:picLocks noChangeAspect="1"/>
          </p:cNvPicPr>
          <p:nvPr/>
        </p:nvPicPr>
        <p:blipFill>
          <a:blip r:embed="rId3"/>
          <a:stretch>
            <a:fillRect/>
          </a:stretch>
        </p:blipFill>
        <p:spPr>
          <a:xfrm>
            <a:off x="6235910" y="2266184"/>
            <a:ext cx="2699131" cy="2699131"/>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555F7"/>
        </a:solidFill>
        <a:effectLst/>
      </p:bgPr>
    </p:bg>
    <p:spTree>
      <p:nvGrpSpPr>
        <p:cNvPr id="1" name="Shape 757"/>
        <p:cNvGrpSpPr/>
        <p:nvPr/>
      </p:nvGrpSpPr>
      <p:grpSpPr>
        <a:xfrm>
          <a:off x="0" y="0"/>
          <a:ext cx="0" cy="0"/>
          <a:chOff x="0" y="0"/>
          <a:chExt cx="0" cy="0"/>
        </a:xfrm>
      </p:grpSpPr>
      <p:sp>
        <p:nvSpPr>
          <p:cNvPr id="758" name="Google Shape;758;p141"/>
          <p:cNvSpPr txBox="1"/>
          <p:nvPr/>
        </p:nvSpPr>
        <p:spPr>
          <a:xfrm>
            <a:off x="1224325" y="1373400"/>
            <a:ext cx="6796200" cy="1805400"/>
          </a:xfrm>
          <a:prstGeom prst="rect">
            <a:avLst/>
          </a:prstGeom>
          <a:noFill/>
          <a:ln>
            <a:noFill/>
          </a:ln>
        </p:spPr>
        <p:txBody>
          <a:bodyPr spcFirstLastPara="1" wrap="square" lIns="0" tIns="0" rIns="0" bIns="0" anchor="t" anchorCtr="0">
            <a:spAutoFit/>
          </a:bodyPr>
          <a:lstStyle/>
          <a:p>
            <a:pPr marL="0" lvl="0" indent="0" algn="l" rtl="0">
              <a:spcBef>
                <a:spcPts val="60"/>
              </a:spcBef>
              <a:spcAft>
                <a:spcPts val="0"/>
              </a:spcAft>
              <a:buClr>
                <a:schemeClr val="dk1"/>
              </a:buClr>
              <a:buSzPts val="1100"/>
              <a:buFont typeface="Arial"/>
              <a:buNone/>
            </a:pPr>
            <a:r>
              <a:rPr lang="en" sz="1300">
                <a:solidFill>
                  <a:schemeClr val="lt1"/>
                </a:solidFill>
                <a:latin typeface="Inter Light"/>
                <a:ea typeface="Inter Light"/>
                <a:cs typeface="Inter Light"/>
                <a:sym typeface="Inter Light"/>
              </a:rPr>
              <a:t>Functional benefit</a:t>
            </a:r>
            <a:endParaRPr sz="100">
              <a:solidFill>
                <a:srgbClr val="103FF3"/>
              </a:solidFill>
              <a:latin typeface="Inter Light"/>
              <a:ea typeface="Inter Light"/>
              <a:cs typeface="Inter Light"/>
              <a:sym typeface="Inter Light"/>
            </a:endParaRPr>
          </a:p>
          <a:p>
            <a:pPr marL="0" lvl="0" indent="0" algn="l" rtl="0">
              <a:spcBef>
                <a:spcPts val="60"/>
              </a:spcBef>
              <a:spcAft>
                <a:spcPts val="0"/>
              </a:spcAft>
              <a:buClr>
                <a:schemeClr val="dk1"/>
              </a:buClr>
              <a:buSzPts val="1100"/>
              <a:buFont typeface="Arial"/>
              <a:buNone/>
            </a:pPr>
            <a:endParaRPr sz="1300">
              <a:solidFill>
                <a:schemeClr val="lt1"/>
              </a:solidFill>
              <a:latin typeface="Inter Light"/>
              <a:ea typeface="Inter Light"/>
              <a:cs typeface="Inter Light"/>
              <a:sym typeface="Inter Light"/>
            </a:endParaRPr>
          </a:p>
          <a:p>
            <a:pPr marL="0" lvl="0" indent="0" algn="l" rtl="0">
              <a:spcBef>
                <a:spcPts val="60"/>
              </a:spcBef>
              <a:spcAft>
                <a:spcPts val="0"/>
              </a:spcAft>
              <a:buClr>
                <a:schemeClr val="dk1"/>
              </a:buClr>
              <a:buSzPts val="1100"/>
              <a:buFont typeface="Arial"/>
              <a:buNone/>
            </a:pPr>
            <a:endParaRPr sz="1300">
              <a:solidFill>
                <a:schemeClr val="lt1"/>
              </a:solidFill>
              <a:latin typeface="Inter Light"/>
              <a:ea typeface="Inter Light"/>
              <a:cs typeface="Inter Light"/>
              <a:sym typeface="Inter Light"/>
            </a:endParaRPr>
          </a:p>
          <a:p>
            <a:pPr marL="0" lvl="0" indent="0" algn="l" rtl="0">
              <a:lnSpc>
                <a:spcPct val="80000"/>
              </a:lnSpc>
              <a:spcBef>
                <a:spcPts val="60"/>
              </a:spcBef>
              <a:spcAft>
                <a:spcPts val="60"/>
              </a:spcAft>
              <a:buNone/>
            </a:pPr>
            <a:r>
              <a:rPr lang="en" sz="4800">
                <a:solidFill>
                  <a:schemeClr val="lt1"/>
                </a:solidFill>
                <a:latin typeface="Inter ExtraBold"/>
                <a:ea typeface="Inter ExtraBold"/>
                <a:cs typeface="Inter ExtraBold"/>
                <a:sym typeface="Inter ExtraBold"/>
              </a:rPr>
              <a:t>Every customer connection, optimised</a:t>
            </a:r>
            <a:endParaRPr sz="4800">
              <a:solidFill>
                <a:schemeClr val="lt1"/>
              </a:solidFill>
              <a:latin typeface="Inter ExtraBold"/>
              <a:ea typeface="Inter ExtraBold"/>
              <a:cs typeface="Inter ExtraBold"/>
              <a:sym typeface="Inter ExtraBo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C1B66"/>
        </a:solidFill>
        <a:effectLst/>
      </p:bgPr>
    </p:bg>
    <p:spTree>
      <p:nvGrpSpPr>
        <p:cNvPr id="1" name="Shape 762"/>
        <p:cNvGrpSpPr/>
        <p:nvPr/>
      </p:nvGrpSpPr>
      <p:grpSpPr>
        <a:xfrm>
          <a:off x="0" y="0"/>
          <a:ext cx="0" cy="0"/>
          <a:chOff x="0" y="0"/>
          <a:chExt cx="0" cy="0"/>
        </a:xfrm>
      </p:grpSpPr>
      <p:sp>
        <p:nvSpPr>
          <p:cNvPr id="763" name="Google Shape;763;p142"/>
          <p:cNvSpPr txBox="1"/>
          <p:nvPr/>
        </p:nvSpPr>
        <p:spPr>
          <a:xfrm>
            <a:off x="1234800" y="1369650"/>
            <a:ext cx="6674400" cy="2404200"/>
          </a:xfrm>
          <a:prstGeom prst="rect">
            <a:avLst/>
          </a:prstGeom>
          <a:noFill/>
          <a:ln>
            <a:noFill/>
          </a:ln>
        </p:spPr>
        <p:txBody>
          <a:bodyPr spcFirstLastPara="1" wrap="square" lIns="0" tIns="0" rIns="0" bIns="0" anchor="t" anchorCtr="0">
            <a:spAutoFit/>
          </a:bodyPr>
          <a:lstStyle/>
          <a:p>
            <a:pPr marL="0" lvl="0" indent="0" algn="l" rtl="0">
              <a:spcBef>
                <a:spcPts val="60"/>
              </a:spcBef>
              <a:spcAft>
                <a:spcPts val="0"/>
              </a:spcAft>
              <a:buNone/>
            </a:pPr>
            <a:r>
              <a:rPr lang="en" sz="1300">
                <a:solidFill>
                  <a:schemeClr val="lt1"/>
                </a:solidFill>
                <a:latin typeface="Inter Light"/>
                <a:ea typeface="Inter Light"/>
                <a:cs typeface="Inter Light"/>
                <a:sym typeface="Inter Light"/>
              </a:rPr>
              <a:t>Emotional benefit</a:t>
            </a:r>
            <a:endParaRPr sz="100">
              <a:solidFill>
                <a:srgbClr val="103FF3"/>
              </a:solidFill>
              <a:latin typeface="Inter Light"/>
              <a:ea typeface="Inter Light"/>
              <a:cs typeface="Inter Light"/>
              <a:sym typeface="Inter Light"/>
            </a:endParaRPr>
          </a:p>
          <a:p>
            <a:pPr marL="0" lvl="0" indent="0" algn="l" rtl="0">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spcBef>
                <a:spcPts val="60"/>
              </a:spcBef>
              <a:spcAft>
                <a:spcPts val="0"/>
              </a:spcAft>
              <a:buNone/>
            </a:pPr>
            <a:endParaRPr sz="1300">
              <a:solidFill>
                <a:schemeClr val="lt1"/>
              </a:solidFill>
              <a:latin typeface="Inter Light"/>
              <a:ea typeface="Inter Light"/>
              <a:cs typeface="Inter Light"/>
              <a:sym typeface="Inter Light"/>
            </a:endParaRPr>
          </a:p>
          <a:p>
            <a:pPr marL="0" lvl="0" indent="0" algn="l" rtl="0">
              <a:lnSpc>
                <a:spcPct val="80000"/>
              </a:lnSpc>
              <a:spcBef>
                <a:spcPts val="60"/>
              </a:spcBef>
              <a:spcAft>
                <a:spcPts val="0"/>
              </a:spcAft>
              <a:buNone/>
            </a:pPr>
            <a:r>
              <a:rPr lang="en" sz="4800">
                <a:solidFill>
                  <a:schemeClr val="lt1"/>
                </a:solidFill>
                <a:latin typeface="Inter ExtraBold"/>
                <a:ea typeface="Inter ExtraBold"/>
                <a:cs typeface="Inter ExtraBold"/>
                <a:sym typeface="Inter ExtraBold"/>
              </a:rPr>
              <a:t>The partnership</a:t>
            </a:r>
            <a:endParaRPr sz="4800">
              <a:solidFill>
                <a:schemeClr val="lt1"/>
              </a:solidFill>
              <a:latin typeface="Inter ExtraBold"/>
              <a:ea typeface="Inter ExtraBold"/>
              <a:cs typeface="Inter ExtraBold"/>
              <a:sym typeface="Inter ExtraBold"/>
            </a:endParaRPr>
          </a:p>
          <a:p>
            <a:pPr marL="0" lvl="0" indent="0" algn="l" rtl="0">
              <a:lnSpc>
                <a:spcPct val="80000"/>
              </a:lnSpc>
              <a:spcBef>
                <a:spcPts val="60"/>
              </a:spcBef>
              <a:spcAft>
                <a:spcPts val="60"/>
              </a:spcAft>
              <a:buNone/>
            </a:pPr>
            <a:r>
              <a:rPr lang="en" sz="4800">
                <a:solidFill>
                  <a:schemeClr val="lt1"/>
                </a:solidFill>
                <a:latin typeface="Inter ExtraBold"/>
                <a:ea typeface="Inter ExtraBold"/>
                <a:cs typeface="Inter ExtraBold"/>
                <a:sym typeface="Inter ExtraBold"/>
              </a:rPr>
              <a:t>that gives you the freedom to grow</a:t>
            </a:r>
            <a:endParaRPr sz="4800">
              <a:solidFill>
                <a:schemeClr val="lt1"/>
              </a:solidFill>
              <a:latin typeface="Inter ExtraBold"/>
              <a:ea typeface="Inter ExtraBold"/>
              <a:cs typeface="Inter ExtraBold"/>
              <a:sym typeface="Inter ExtraBo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390"/>
        <p:cNvGrpSpPr/>
        <p:nvPr/>
      </p:nvGrpSpPr>
      <p:grpSpPr>
        <a:xfrm>
          <a:off x="0" y="0"/>
          <a:ext cx="0" cy="0"/>
          <a:chOff x="0" y="0"/>
          <a:chExt cx="0" cy="0"/>
        </a:xfrm>
      </p:grpSpPr>
      <p:sp>
        <p:nvSpPr>
          <p:cNvPr id="392" name="Google Shape;392;p88"/>
          <p:cNvSpPr txBox="1"/>
          <p:nvPr/>
        </p:nvSpPr>
        <p:spPr>
          <a:xfrm>
            <a:off x="734800" y="601500"/>
            <a:ext cx="7170600" cy="252890"/>
          </a:xfrm>
          <a:prstGeom prst="rect">
            <a:avLst/>
          </a:prstGeom>
          <a:noFill/>
          <a:ln>
            <a:noFill/>
          </a:ln>
        </p:spPr>
        <p:txBody>
          <a:bodyPr spcFirstLastPara="1" wrap="square" lIns="0" tIns="0" rIns="0" bIns="0" anchor="t" anchorCtr="0">
            <a:spAutoFit/>
          </a:bodyPr>
          <a:lstStyle/>
          <a:p>
            <a:pPr marL="0" lvl="0" indent="0" algn="l" rtl="0">
              <a:lnSpc>
                <a:spcPct val="120000"/>
              </a:lnSpc>
              <a:spcBef>
                <a:spcPts val="60"/>
              </a:spcBef>
              <a:spcAft>
                <a:spcPts val="0"/>
              </a:spcAft>
              <a:buNone/>
            </a:pPr>
            <a:r>
              <a:rPr lang="en-US" sz="1300" dirty="0">
                <a:solidFill>
                  <a:srgbClr val="FFFFFF"/>
                </a:solidFill>
                <a:latin typeface="Inter Light"/>
                <a:ea typeface="Inter Light"/>
                <a:cs typeface="Inter Light"/>
                <a:sym typeface="Inter Light"/>
              </a:rPr>
              <a:t>Add Organogram </a:t>
            </a:r>
            <a:endParaRPr sz="1300" dirty="0">
              <a:solidFill>
                <a:srgbClr val="FFFFFF"/>
              </a:solidFill>
              <a:latin typeface="Inter Light"/>
              <a:ea typeface="Inter Light"/>
              <a:cs typeface="Inter Light"/>
              <a:sym typeface="Inter Light"/>
            </a:endParaRPr>
          </a:p>
        </p:txBody>
      </p:sp>
    </p:spTree>
    <p:extLst>
      <p:ext uri="{BB962C8B-B14F-4D97-AF65-F5344CB8AC3E}">
        <p14:creationId xmlns:p14="http://schemas.microsoft.com/office/powerpoint/2010/main" val="13513876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1049FF"/>
        </a:solidFill>
        <a:effectLst/>
      </p:bgPr>
    </p:bg>
    <p:spTree>
      <p:nvGrpSpPr>
        <p:cNvPr id="1" name="Shape 438"/>
        <p:cNvGrpSpPr/>
        <p:nvPr/>
      </p:nvGrpSpPr>
      <p:grpSpPr>
        <a:xfrm>
          <a:off x="0" y="0"/>
          <a:ext cx="0" cy="0"/>
          <a:chOff x="0" y="0"/>
          <a:chExt cx="0" cy="0"/>
        </a:xfrm>
      </p:grpSpPr>
      <p:sp>
        <p:nvSpPr>
          <p:cNvPr id="439" name="Google Shape;439;p94"/>
          <p:cNvSpPr txBox="1"/>
          <p:nvPr/>
        </p:nvSpPr>
        <p:spPr>
          <a:xfrm>
            <a:off x="1147000" y="788194"/>
            <a:ext cx="7108800" cy="2446311"/>
          </a:xfrm>
          <a:prstGeom prst="rect">
            <a:avLst/>
          </a:prstGeom>
          <a:noFill/>
          <a:ln>
            <a:noFill/>
          </a:ln>
        </p:spPr>
        <p:txBody>
          <a:bodyPr spcFirstLastPara="1" wrap="square" lIns="0" tIns="0" rIns="0" bIns="0" anchor="t" anchorCtr="0">
            <a:spAutoFit/>
          </a:bodyPr>
          <a:lstStyle/>
          <a:p>
            <a:pPr marL="0" lvl="0" indent="0" algn="l" rtl="0">
              <a:lnSpc>
                <a:spcPct val="60000"/>
              </a:lnSpc>
              <a:spcBef>
                <a:spcPts val="60"/>
              </a:spcBef>
              <a:spcAft>
                <a:spcPts val="0"/>
              </a:spcAft>
              <a:buNone/>
            </a:pPr>
            <a:r>
              <a:rPr lang="en" sz="1200" dirty="0">
                <a:solidFill>
                  <a:srgbClr val="FFFFFF"/>
                </a:solidFill>
                <a:latin typeface="Inter Light"/>
                <a:ea typeface="Inter Light"/>
                <a:cs typeface="Inter Light"/>
                <a:sym typeface="Inter Light"/>
              </a:rPr>
              <a:t>08</a:t>
            </a:r>
            <a:endParaRPr sz="12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15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15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4000" b="1" dirty="0">
              <a:solidFill>
                <a:srgbClr val="FFFFFF"/>
              </a:solidFill>
              <a:latin typeface="Inter"/>
              <a:ea typeface="Inter"/>
              <a:cs typeface="Inter"/>
              <a:sym typeface="Inter"/>
            </a:endParaRPr>
          </a:p>
          <a:p>
            <a:pPr marL="0" lvl="0" indent="0" algn="l" rtl="0">
              <a:lnSpc>
                <a:spcPct val="80000"/>
              </a:lnSpc>
              <a:spcBef>
                <a:spcPts val="60"/>
              </a:spcBef>
              <a:spcAft>
                <a:spcPts val="0"/>
              </a:spcAft>
              <a:buNone/>
            </a:pPr>
            <a:r>
              <a:rPr lang="en-US" sz="5500" dirty="0">
                <a:solidFill>
                  <a:srgbClr val="FFFFFF"/>
                </a:solidFill>
                <a:latin typeface="Inter ExtraBold"/>
                <a:ea typeface="Inter ExtraBold"/>
                <a:cs typeface="Inter ExtraBold"/>
                <a:sym typeface="Inter ExtraBold"/>
              </a:rPr>
              <a:t>What’s our unique brand position?</a:t>
            </a:r>
            <a:endParaRPr sz="5500" dirty="0">
              <a:solidFill>
                <a:srgbClr val="FFFFFF"/>
              </a:solidFill>
              <a:latin typeface="Inter ExtraBold"/>
              <a:ea typeface="Inter ExtraBold"/>
              <a:cs typeface="Inter ExtraBold"/>
              <a:sym typeface="Inter ExtraBold"/>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60"/>
              </a:spcAft>
              <a:buNone/>
            </a:pPr>
            <a:endParaRPr sz="100" dirty="0">
              <a:latin typeface="Inter Light"/>
              <a:ea typeface="Inter Light"/>
              <a:cs typeface="Inter Light"/>
              <a:sym typeface="Inter Light"/>
            </a:endParaRPr>
          </a:p>
        </p:txBody>
      </p:sp>
      <p:pic>
        <p:nvPicPr>
          <p:cNvPr id="2" name="Picture 1">
            <a:extLst>
              <a:ext uri="{FF2B5EF4-FFF2-40B4-BE49-F238E27FC236}">
                <a16:creationId xmlns:a16="http://schemas.microsoft.com/office/drawing/2014/main" id="{2DCA2A0B-14A4-0950-76D2-D187ADE062D7}"/>
              </a:ext>
            </a:extLst>
          </p:cNvPr>
          <p:cNvPicPr>
            <a:picLocks noChangeAspect="1"/>
          </p:cNvPicPr>
          <p:nvPr/>
        </p:nvPicPr>
        <p:blipFill>
          <a:blip r:embed="rId3"/>
          <a:stretch>
            <a:fillRect/>
          </a:stretch>
        </p:blipFill>
        <p:spPr>
          <a:xfrm rot="5400000">
            <a:off x="6350366" y="2404891"/>
            <a:ext cx="1996705" cy="3128739"/>
          </a:xfrm>
          <a:prstGeom prst="rect">
            <a:avLst/>
          </a:prstGeom>
        </p:spPr>
      </p:pic>
    </p:spTree>
    <p:extLst>
      <p:ext uri="{BB962C8B-B14F-4D97-AF65-F5344CB8AC3E}">
        <p14:creationId xmlns:p14="http://schemas.microsoft.com/office/powerpoint/2010/main" val="17388255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782"/>
        <p:cNvGrpSpPr/>
        <p:nvPr/>
      </p:nvGrpSpPr>
      <p:grpSpPr>
        <a:xfrm>
          <a:off x="0" y="0"/>
          <a:ext cx="0" cy="0"/>
          <a:chOff x="0" y="0"/>
          <a:chExt cx="0" cy="0"/>
        </a:xfrm>
      </p:grpSpPr>
      <p:pic>
        <p:nvPicPr>
          <p:cNvPr id="783" name="Google Shape;783;p145"/>
          <p:cNvPicPr preferRelativeResize="0"/>
          <p:nvPr/>
        </p:nvPicPr>
        <p:blipFill rotWithShape="1">
          <a:blip r:embed="rId3">
            <a:alphaModFix amt="40000"/>
          </a:blip>
          <a:srcRect t="19" b="29"/>
          <a:stretch/>
        </p:blipFill>
        <p:spPr>
          <a:xfrm>
            <a:off x="-4498" y="1"/>
            <a:ext cx="9148498" cy="5143499"/>
          </a:xfrm>
          <a:prstGeom prst="rect">
            <a:avLst/>
          </a:prstGeom>
          <a:noFill/>
          <a:ln>
            <a:noFill/>
          </a:ln>
        </p:spPr>
      </p:pic>
      <p:sp>
        <p:nvSpPr>
          <p:cNvPr id="784" name="Google Shape;784;p145"/>
          <p:cNvSpPr txBox="1"/>
          <p:nvPr/>
        </p:nvSpPr>
        <p:spPr>
          <a:xfrm>
            <a:off x="733649" y="1197926"/>
            <a:ext cx="7676700" cy="440100"/>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rgbClr val="FFFFFF"/>
                </a:solidFill>
                <a:latin typeface="Inter Light"/>
                <a:ea typeface="Inter Light"/>
                <a:cs typeface="Inter Light"/>
                <a:sym typeface="Inter Light"/>
              </a:rPr>
              <a:t>Every few decades we’re swept up by a new technology that promises to change how we communicate, how we connect, or how we behave</a:t>
            </a:r>
            <a:endParaRPr sz="300" dirty="0">
              <a:solidFill>
                <a:srgbClr val="FFFFFF"/>
              </a:solidFill>
              <a:latin typeface="Inter Light"/>
              <a:ea typeface="Inter Light"/>
              <a:cs typeface="Inter Light"/>
              <a:sym typeface="Inter Light"/>
            </a:endParaRPr>
          </a:p>
        </p:txBody>
      </p:sp>
      <p:sp>
        <p:nvSpPr>
          <p:cNvPr id="2" name="Google Shape;790;p146">
            <a:extLst>
              <a:ext uri="{FF2B5EF4-FFF2-40B4-BE49-F238E27FC236}">
                <a16:creationId xmlns:a16="http://schemas.microsoft.com/office/drawing/2014/main" id="{BD7D2665-66F4-C524-DD09-0D9B8773DE00}"/>
              </a:ext>
            </a:extLst>
          </p:cNvPr>
          <p:cNvSpPr txBox="1"/>
          <p:nvPr/>
        </p:nvSpPr>
        <p:spPr>
          <a:xfrm>
            <a:off x="731401" y="1638026"/>
            <a:ext cx="7676700" cy="200100"/>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rgbClr val="FFFFFF"/>
                </a:solidFill>
                <a:latin typeface="Inter Light"/>
                <a:ea typeface="Inter Light"/>
                <a:cs typeface="Inter Light"/>
                <a:sym typeface="Inter Light"/>
              </a:rPr>
              <a:t>Some adopt them early, gaining a head start</a:t>
            </a:r>
            <a:endParaRPr sz="300" dirty="0">
              <a:solidFill>
                <a:srgbClr val="FFFFFF"/>
              </a:solidFill>
              <a:latin typeface="Inter Light"/>
              <a:ea typeface="Inter Light"/>
              <a:cs typeface="Inter Light"/>
              <a:sym typeface="Inter Light"/>
            </a:endParaRPr>
          </a:p>
        </p:txBody>
      </p:sp>
      <p:sp>
        <p:nvSpPr>
          <p:cNvPr id="4" name="Google Shape;796;p147">
            <a:extLst>
              <a:ext uri="{FF2B5EF4-FFF2-40B4-BE49-F238E27FC236}">
                <a16:creationId xmlns:a16="http://schemas.microsoft.com/office/drawing/2014/main" id="{E4809F5C-0001-144B-83D3-C51E96F3D0B9}"/>
              </a:ext>
            </a:extLst>
          </p:cNvPr>
          <p:cNvSpPr txBox="1"/>
          <p:nvPr/>
        </p:nvSpPr>
        <p:spPr>
          <a:xfrm>
            <a:off x="837167" y="1878026"/>
            <a:ext cx="7676700" cy="200100"/>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rgbClr val="FFFFFF"/>
                </a:solidFill>
                <a:latin typeface="Inter Light"/>
                <a:ea typeface="Inter Light"/>
                <a:cs typeface="Inter Light"/>
                <a:sym typeface="Inter Light"/>
              </a:rPr>
              <a:t>But once everyone has them, the playing field levels once again</a:t>
            </a:r>
            <a:endParaRPr sz="300" dirty="0">
              <a:solidFill>
                <a:srgbClr val="FFFFFF"/>
              </a:solidFill>
              <a:latin typeface="Inter Light"/>
              <a:ea typeface="Inter Light"/>
              <a:cs typeface="Inter Light"/>
              <a:sym typeface="Inter Light"/>
            </a:endParaRPr>
          </a:p>
        </p:txBody>
      </p:sp>
      <p:sp>
        <p:nvSpPr>
          <p:cNvPr id="5" name="Google Shape;802;p148">
            <a:extLst>
              <a:ext uri="{FF2B5EF4-FFF2-40B4-BE49-F238E27FC236}">
                <a16:creationId xmlns:a16="http://schemas.microsoft.com/office/drawing/2014/main" id="{FFA8EC05-6458-29E8-A745-EB42CFDB67F6}"/>
              </a:ext>
            </a:extLst>
          </p:cNvPr>
          <p:cNvSpPr txBox="1"/>
          <p:nvPr/>
        </p:nvSpPr>
        <p:spPr>
          <a:xfrm>
            <a:off x="731401" y="2118026"/>
            <a:ext cx="7676700" cy="200100"/>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rgbClr val="FFFFFF"/>
                </a:solidFill>
                <a:latin typeface="Inter Light"/>
                <a:ea typeface="Inter Light"/>
                <a:cs typeface="Inter Light"/>
                <a:sym typeface="Inter Light"/>
              </a:rPr>
              <a:t>What matters is knowing what to do with the potential that technology presents</a:t>
            </a:r>
            <a:endParaRPr sz="300" dirty="0">
              <a:solidFill>
                <a:srgbClr val="FFFFFF"/>
              </a:solidFill>
              <a:latin typeface="Inter Light"/>
              <a:ea typeface="Inter Light"/>
              <a:cs typeface="Inter Light"/>
              <a:sym typeface="Inter Light"/>
            </a:endParaRPr>
          </a:p>
        </p:txBody>
      </p:sp>
      <p:sp>
        <p:nvSpPr>
          <p:cNvPr id="6" name="Google Shape;808;p149">
            <a:extLst>
              <a:ext uri="{FF2B5EF4-FFF2-40B4-BE49-F238E27FC236}">
                <a16:creationId xmlns:a16="http://schemas.microsoft.com/office/drawing/2014/main" id="{3090EBF2-96AF-3E5F-C8AE-FA0B39141C1A}"/>
              </a:ext>
            </a:extLst>
          </p:cNvPr>
          <p:cNvSpPr txBox="1"/>
          <p:nvPr/>
        </p:nvSpPr>
        <p:spPr>
          <a:xfrm>
            <a:off x="837167" y="2358026"/>
            <a:ext cx="7676700" cy="200100"/>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rgbClr val="FFFFFF"/>
                </a:solidFill>
                <a:latin typeface="Inter Light"/>
                <a:ea typeface="Inter Light"/>
                <a:cs typeface="Inter Light"/>
                <a:sym typeface="Inter Light"/>
              </a:rPr>
              <a:t>It’s about a deeper understanding, the ability to </a:t>
            </a:r>
            <a:r>
              <a:rPr lang="en" sz="1300" dirty="0" err="1">
                <a:solidFill>
                  <a:srgbClr val="FFFFFF"/>
                </a:solidFill>
                <a:latin typeface="Inter Light"/>
                <a:ea typeface="Inter Light"/>
                <a:cs typeface="Inter Light"/>
                <a:sym typeface="Inter Light"/>
              </a:rPr>
              <a:t>customise</a:t>
            </a:r>
            <a:r>
              <a:rPr lang="en" sz="1300" dirty="0">
                <a:solidFill>
                  <a:srgbClr val="FFFFFF"/>
                </a:solidFill>
                <a:latin typeface="Inter Light"/>
                <a:ea typeface="Inter Light"/>
                <a:cs typeface="Inter Light"/>
                <a:sym typeface="Inter Light"/>
              </a:rPr>
              <a:t> it and create a perfect fit</a:t>
            </a:r>
            <a:endParaRPr sz="300" dirty="0">
              <a:solidFill>
                <a:srgbClr val="FFFFFF"/>
              </a:solidFill>
              <a:latin typeface="Inter Light"/>
              <a:ea typeface="Inter Light"/>
              <a:cs typeface="Inter Light"/>
              <a:sym typeface="Inter Light"/>
            </a:endParaRPr>
          </a:p>
        </p:txBody>
      </p:sp>
      <p:sp>
        <p:nvSpPr>
          <p:cNvPr id="7" name="Google Shape;814;p150">
            <a:extLst>
              <a:ext uri="{FF2B5EF4-FFF2-40B4-BE49-F238E27FC236}">
                <a16:creationId xmlns:a16="http://schemas.microsoft.com/office/drawing/2014/main" id="{E5294AD9-CEF3-8226-3604-69EC9A275FB2}"/>
              </a:ext>
            </a:extLst>
          </p:cNvPr>
          <p:cNvSpPr txBox="1"/>
          <p:nvPr/>
        </p:nvSpPr>
        <p:spPr>
          <a:xfrm>
            <a:off x="837167" y="2598026"/>
            <a:ext cx="7676700" cy="447900"/>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0"/>
              </a:spcAft>
              <a:buNone/>
            </a:pPr>
            <a:r>
              <a:rPr lang="en" sz="1300" dirty="0">
                <a:solidFill>
                  <a:srgbClr val="FFFFFF"/>
                </a:solidFill>
                <a:latin typeface="Inter Light"/>
                <a:ea typeface="Inter Light"/>
                <a:cs typeface="Inter Light"/>
                <a:sym typeface="Inter Light"/>
              </a:rPr>
              <a:t>It’s knowing where data is important – how to remove the noise and what to use to</a:t>
            </a:r>
            <a:endParaRPr sz="1300" dirty="0">
              <a:solidFill>
                <a:srgbClr val="FFFFFF"/>
              </a:solidFill>
              <a:latin typeface="Inter Light"/>
              <a:ea typeface="Inter Light"/>
              <a:cs typeface="Inter Light"/>
              <a:sym typeface="Inter Light"/>
            </a:endParaRPr>
          </a:p>
          <a:p>
            <a:pPr marL="0" lvl="0" indent="0" algn="ctr" rtl="0">
              <a:lnSpc>
                <a:spcPct val="120000"/>
              </a:lnSpc>
              <a:spcBef>
                <a:spcPts val="60"/>
              </a:spcBef>
              <a:spcAft>
                <a:spcPts val="60"/>
              </a:spcAft>
              <a:buNone/>
            </a:pPr>
            <a:r>
              <a:rPr lang="en" sz="1300" dirty="0">
                <a:solidFill>
                  <a:srgbClr val="FFFFFF"/>
                </a:solidFill>
                <a:latin typeface="Inter Light"/>
                <a:ea typeface="Inter Light"/>
                <a:cs typeface="Inter Light"/>
                <a:sym typeface="Inter Light"/>
              </a:rPr>
              <a:t>make what you do better</a:t>
            </a:r>
            <a:endParaRPr sz="300" dirty="0">
              <a:solidFill>
                <a:srgbClr val="FFFFFF"/>
              </a:solidFill>
              <a:latin typeface="Inter Light"/>
              <a:ea typeface="Inter Light"/>
              <a:cs typeface="Inter Light"/>
              <a:sym typeface="Inter Light"/>
            </a:endParaRPr>
          </a:p>
        </p:txBody>
      </p:sp>
      <p:sp>
        <p:nvSpPr>
          <p:cNvPr id="8" name="Google Shape;820;p151">
            <a:extLst>
              <a:ext uri="{FF2B5EF4-FFF2-40B4-BE49-F238E27FC236}">
                <a16:creationId xmlns:a16="http://schemas.microsoft.com/office/drawing/2014/main" id="{4BB5C24B-706C-3EE8-A49B-5637F0E2749F}"/>
              </a:ext>
            </a:extLst>
          </p:cNvPr>
          <p:cNvSpPr txBox="1"/>
          <p:nvPr/>
        </p:nvSpPr>
        <p:spPr>
          <a:xfrm>
            <a:off x="731401" y="3081948"/>
            <a:ext cx="7676700" cy="200100"/>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rgbClr val="FFFFFF"/>
                </a:solidFill>
                <a:latin typeface="Inter Light"/>
                <a:ea typeface="Inter Light"/>
                <a:cs typeface="Inter Light"/>
                <a:sym typeface="Inter Light"/>
              </a:rPr>
              <a:t>And it’s knowing that technology is only as good as what’s behind it</a:t>
            </a:r>
            <a:endParaRPr sz="300" dirty="0">
              <a:solidFill>
                <a:srgbClr val="FFFFFF"/>
              </a:solidFill>
              <a:latin typeface="Inter Light"/>
              <a:ea typeface="Inter Light"/>
              <a:cs typeface="Inter Light"/>
              <a:sym typeface="Inter Light"/>
            </a:endParaRPr>
          </a:p>
        </p:txBody>
      </p:sp>
      <p:sp>
        <p:nvSpPr>
          <p:cNvPr id="9" name="Google Shape;826;p152">
            <a:extLst>
              <a:ext uri="{FF2B5EF4-FFF2-40B4-BE49-F238E27FC236}">
                <a16:creationId xmlns:a16="http://schemas.microsoft.com/office/drawing/2014/main" id="{96135A30-973E-91A3-F315-2E15AB85068F}"/>
              </a:ext>
            </a:extLst>
          </p:cNvPr>
          <p:cNvSpPr txBox="1"/>
          <p:nvPr/>
        </p:nvSpPr>
        <p:spPr>
          <a:xfrm>
            <a:off x="733650" y="3345903"/>
            <a:ext cx="7676700" cy="200100"/>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rgbClr val="FFFFFF"/>
                </a:solidFill>
                <a:latin typeface="Inter Light"/>
                <a:ea typeface="Inter Light"/>
                <a:cs typeface="Inter Light"/>
                <a:sym typeface="Inter Light"/>
              </a:rPr>
              <a:t>Because people need compassion and understanding – they need to relate to one another</a:t>
            </a:r>
            <a:endParaRPr sz="300" dirty="0">
              <a:solidFill>
                <a:srgbClr val="FFFFFF"/>
              </a:solidFill>
              <a:latin typeface="Inter Light"/>
              <a:ea typeface="Inter Light"/>
              <a:cs typeface="Inter Light"/>
              <a:sym typeface="Inter Light"/>
            </a:endParaRPr>
          </a:p>
        </p:txBody>
      </p:sp>
      <p:sp>
        <p:nvSpPr>
          <p:cNvPr id="10" name="Google Shape;832;p153">
            <a:extLst>
              <a:ext uri="{FF2B5EF4-FFF2-40B4-BE49-F238E27FC236}">
                <a16:creationId xmlns:a16="http://schemas.microsoft.com/office/drawing/2014/main" id="{09239B7E-D6FC-4B4F-7D0C-15381D2593A8}"/>
              </a:ext>
            </a:extLst>
          </p:cNvPr>
          <p:cNvSpPr txBox="1"/>
          <p:nvPr/>
        </p:nvSpPr>
        <p:spPr>
          <a:xfrm>
            <a:off x="837167" y="3582025"/>
            <a:ext cx="7676700" cy="200100"/>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rgbClr val="FFFFFF"/>
                </a:solidFill>
                <a:latin typeface="Inter Light"/>
                <a:ea typeface="Inter Light"/>
                <a:cs typeface="Inter Light"/>
                <a:sym typeface="Inter Light"/>
              </a:rPr>
              <a:t>We use technology as an accelerator for the human element </a:t>
            </a:r>
            <a:endParaRPr sz="300" dirty="0">
              <a:solidFill>
                <a:srgbClr val="FFFFFF"/>
              </a:solidFill>
              <a:latin typeface="Inter Light"/>
              <a:ea typeface="Inter Light"/>
              <a:cs typeface="Inter Light"/>
              <a:sym typeface="Inter Light"/>
            </a:endParaRPr>
          </a:p>
        </p:txBody>
      </p:sp>
      <p:sp>
        <p:nvSpPr>
          <p:cNvPr id="11" name="Google Shape;838;p154">
            <a:extLst>
              <a:ext uri="{FF2B5EF4-FFF2-40B4-BE49-F238E27FC236}">
                <a16:creationId xmlns:a16="http://schemas.microsoft.com/office/drawing/2014/main" id="{7D2B4611-7473-CB9E-C24C-D69C8A079544}"/>
              </a:ext>
            </a:extLst>
          </p:cNvPr>
          <p:cNvSpPr txBox="1"/>
          <p:nvPr/>
        </p:nvSpPr>
        <p:spPr>
          <a:xfrm>
            <a:off x="837167" y="3818147"/>
            <a:ext cx="7676700" cy="200100"/>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rgbClr val="FFFFFF"/>
                </a:solidFill>
                <a:latin typeface="Inter Light"/>
                <a:ea typeface="Inter Light"/>
                <a:cs typeface="Inter Light"/>
                <a:sym typeface="Inter Light"/>
              </a:rPr>
              <a:t>Because ‘contact’ is only the beginning</a:t>
            </a:r>
            <a:endParaRPr sz="300" dirty="0">
              <a:solidFill>
                <a:srgbClr val="FFFFFF"/>
              </a:solidFill>
              <a:latin typeface="Inter Light"/>
              <a:ea typeface="Inter Light"/>
              <a:cs typeface="Inter Light"/>
              <a:sym typeface="Inter Ligh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842"/>
        <p:cNvGrpSpPr/>
        <p:nvPr/>
      </p:nvGrpSpPr>
      <p:grpSpPr>
        <a:xfrm>
          <a:off x="0" y="0"/>
          <a:ext cx="0" cy="0"/>
          <a:chOff x="0" y="0"/>
          <a:chExt cx="0" cy="0"/>
        </a:xfrm>
      </p:grpSpPr>
      <p:sp>
        <p:nvSpPr>
          <p:cNvPr id="843" name="Google Shape;843;p155"/>
          <p:cNvSpPr txBox="1"/>
          <p:nvPr/>
        </p:nvSpPr>
        <p:spPr>
          <a:xfrm>
            <a:off x="733650" y="1980750"/>
            <a:ext cx="7676700" cy="1182000"/>
          </a:xfrm>
          <a:prstGeom prst="rect">
            <a:avLst/>
          </a:prstGeom>
          <a:noFill/>
          <a:ln>
            <a:noFill/>
          </a:ln>
        </p:spPr>
        <p:txBody>
          <a:bodyPr spcFirstLastPara="1" wrap="square" lIns="0" tIns="0" rIns="0" bIns="0" anchor="t" anchorCtr="0">
            <a:spAutoFit/>
          </a:bodyPr>
          <a:lstStyle/>
          <a:p>
            <a:pPr marL="0" lvl="0" indent="0" algn="ctr" rtl="0">
              <a:lnSpc>
                <a:spcPct val="80000"/>
              </a:lnSpc>
              <a:spcBef>
                <a:spcPts val="60"/>
              </a:spcBef>
              <a:spcAft>
                <a:spcPts val="60"/>
              </a:spcAft>
              <a:buNone/>
            </a:pPr>
            <a:r>
              <a:rPr lang="en" sz="4800">
                <a:solidFill>
                  <a:srgbClr val="FFFFFF"/>
                </a:solidFill>
                <a:latin typeface="Inter ExtraBold"/>
                <a:ea typeface="Inter ExtraBold"/>
                <a:cs typeface="Inter ExtraBold"/>
                <a:sym typeface="Inter ExtraBold"/>
              </a:rPr>
              <a:t>Enhancing the potential of human connection</a:t>
            </a:r>
            <a:endParaRPr sz="300">
              <a:solidFill>
                <a:srgbClr val="FFFFFF"/>
              </a:solidFill>
              <a:latin typeface="Inter Light"/>
              <a:ea typeface="Inter Light"/>
              <a:cs typeface="Inter Light"/>
              <a:sym typeface="Inter Light"/>
            </a:endParaRPr>
          </a:p>
        </p:txBody>
      </p:sp>
      <p:sp>
        <p:nvSpPr>
          <p:cNvPr id="844" name="Google Shape;844;p155"/>
          <p:cNvSpPr txBox="1"/>
          <p:nvPr/>
        </p:nvSpPr>
        <p:spPr>
          <a:xfrm>
            <a:off x="2715450" y="1097925"/>
            <a:ext cx="3713100" cy="271869"/>
          </a:xfrm>
          <a:prstGeom prst="rect">
            <a:avLst/>
          </a:prstGeom>
          <a:noFill/>
          <a:ln>
            <a:noFill/>
          </a:ln>
        </p:spPr>
        <p:txBody>
          <a:bodyPr spcFirstLastPara="1" wrap="square" lIns="0" tIns="0" rIns="0" bIns="0" anchor="t" anchorCtr="0">
            <a:spAutoFit/>
          </a:bodyPr>
          <a:lstStyle/>
          <a:p>
            <a:pPr marL="0" lvl="0" indent="0" algn="ctr" rtl="0">
              <a:lnSpc>
                <a:spcPct val="80000"/>
              </a:lnSpc>
              <a:spcBef>
                <a:spcPts val="60"/>
              </a:spcBef>
              <a:spcAft>
                <a:spcPts val="60"/>
              </a:spcAft>
              <a:buNone/>
            </a:pPr>
            <a:r>
              <a:rPr lang="en" sz="2000" dirty="0" err="1">
                <a:solidFill>
                  <a:srgbClr val="FFFFFF"/>
                </a:solidFill>
                <a:latin typeface="Inter"/>
                <a:ea typeface="Inter"/>
                <a:cs typeface="Inter"/>
                <a:sym typeface="Inter"/>
              </a:rPr>
              <a:t>Procera</a:t>
            </a:r>
            <a:r>
              <a:rPr lang="en" sz="2000" dirty="0">
                <a:solidFill>
                  <a:srgbClr val="FFFFFF"/>
                </a:solidFill>
                <a:latin typeface="Inter"/>
                <a:ea typeface="Inter"/>
                <a:cs typeface="Inter"/>
                <a:sym typeface="Inter"/>
              </a:rPr>
              <a:t> Brand Position</a:t>
            </a:r>
            <a:endParaRPr sz="2000" dirty="0">
              <a:solidFill>
                <a:srgbClr val="FFFFFF"/>
              </a:solidFill>
              <a:latin typeface="Inter Light"/>
              <a:ea typeface="Inter Light"/>
              <a:cs typeface="Inter Light"/>
              <a:sym typeface="Inter Ligh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rgbClr val="1049FF"/>
        </a:solidFill>
        <a:effectLst/>
      </p:bgPr>
    </p:bg>
    <p:spTree>
      <p:nvGrpSpPr>
        <p:cNvPr id="1" name="Shape 438"/>
        <p:cNvGrpSpPr/>
        <p:nvPr/>
      </p:nvGrpSpPr>
      <p:grpSpPr>
        <a:xfrm>
          <a:off x="0" y="0"/>
          <a:ext cx="0" cy="0"/>
          <a:chOff x="0" y="0"/>
          <a:chExt cx="0" cy="0"/>
        </a:xfrm>
      </p:grpSpPr>
      <p:sp>
        <p:nvSpPr>
          <p:cNvPr id="439" name="Google Shape;439;p94"/>
          <p:cNvSpPr txBox="1"/>
          <p:nvPr/>
        </p:nvSpPr>
        <p:spPr>
          <a:xfrm>
            <a:off x="1147000" y="788194"/>
            <a:ext cx="7108800" cy="1769202"/>
          </a:xfrm>
          <a:prstGeom prst="rect">
            <a:avLst/>
          </a:prstGeom>
          <a:noFill/>
          <a:ln>
            <a:noFill/>
          </a:ln>
        </p:spPr>
        <p:txBody>
          <a:bodyPr spcFirstLastPara="1" wrap="square" lIns="0" tIns="0" rIns="0" bIns="0" anchor="t" anchorCtr="0">
            <a:spAutoFit/>
          </a:bodyPr>
          <a:lstStyle/>
          <a:p>
            <a:pPr marL="0" lvl="0" indent="0" algn="l" rtl="0">
              <a:lnSpc>
                <a:spcPct val="60000"/>
              </a:lnSpc>
              <a:spcBef>
                <a:spcPts val="60"/>
              </a:spcBef>
              <a:spcAft>
                <a:spcPts val="0"/>
              </a:spcAft>
              <a:buNone/>
            </a:pPr>
            <a:r>
              <a:rPr lang="en" sz="1200" dirty="0">
                <a:solidFill>
                  <a:srgbClr val="FFFFFF"/>
                </a:solidFill>
                <a:latin typeface="Inter Light"/>
                <a:ea typeface="Inter Light"/>
                <a:cs typeface="Inter Light"/>
                <a:sym typeface="Inter Light"/>
              </a:rPr>
              <a:t>08</a:t>
            </a:r>
            <a:endParaRPr sz="12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15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15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4000" b="1" dirty="0">
              <a:solidFill>
                <a:srgbClr val="FFFFFF"/>
              </a:solidFill>
              <a:latin typeface="Inter"/>
              <a:ea typeface="Inter"/>
              <a:cs typeface="Inter"/>
              <a:sym typeface="Inter"/>
            </a:endParaRPr>
          </a:p>
          <a:p>
            <a:pPr marL="0" lvl="0" indent="0" algn="l" rtl="0">
              <a:lnSpc>
                <a:spcPct val="80000"/>
              </a:lnSpc>
              <a:spcBef>
                <a:spcPts val="60"/>
              </a:spcBef>
              <a:spcAft>
                <a:spcPts val="0"/>
              </a:spcAft>
              <a:buNone/>
            </a:pPr>
            <a:r>
              <a:rPr lang="en-US" sz="5500" dirty="0">
                <a:solidFill>
                  <a:srgbClr val="FFFFFF"/>
                </a:solidFill>
                <a:latin typeface="Inter ExtraBold"/>
                <a:ea typeface="Inter ExtraBold"/>
                <a:cs typeface="Inter ExtraBold"/>
                <a:sym typeface="Inter ExtraBold"/>
              </a:rPr>
              <a:t>Our brand purpose</a:t>
            </a:r>
            <a:endParaRPr sz="5500" dirty="0">
              <a:solidFill>
                <a:srgbClr val="FFFFFF"/>
              </a:solidFill>
              <a:latin typeface="Inter ExtraBold"/>
              <a:ea typeface="Inter ExtraBold"/>
              <a:cs typeface="Inter ExtraBold"/>
              <a:sym typeface="Inter ExtraBold"/>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60"/>
              </a:spcAft>
              <a:buNone/>
            </a:pPr>
            <a:endParaRPr sz="100" dirty="0">
              <a:latin typeface="Inter Light"/>
              <a:ea typeface="Inter Light"/>
              <a:cs typeface="Inter Light"/>
              <a:sym typeface="Inter Light"/>
            </a:endParaRPr>
          </a:p>
        </p:txBody>
      </p:sp>
      <p:pic>
        <p:nvPicPr>
          <p:cNvPr id="3" name="Picture 2">
            <a:extLst>
              <a:ext uri="{FF2B5EF4-FFF2-40B4-BE49-F238E27FC236}">
                <a16:creationId xmlns:a16="http://schemas.microsoft.com/office/drawing/2014/main" id="{28605B1A-036A-7BA5-BFC4-D7F2E0E882D1}"/>
              </a:ext>
            </a:extLst>
          </p:cNvPr>
          <p:cNvPicPr>
            <a:picLocks noChangeAspect="1"/>
          </p:cNvPicPr>
          <p:nvPr/>
        </p:nvPicPr>
        <p:blipFill>
          <a:blip r:embed="rId3"/>
          <a:stretch>
            <a:fillRect/>
          </a:stretch>
        </p:blipFill>
        <p:spPr>
          <a:xfrm>
            <a:off x="6235911" y="2276231"/>
            <a:ext cx="2699131" cy="2699131"/>
          </a:xfrm>
          <a:prstGeom prst="rect">
            <a:avLst/>
          </a:prstGeom>
        </p:spPr>
      </p:pic>
    </p:spTree>
    <p:extLst>
      <p:ext uri="{BB962C8B-B14F-4D97-AF65-F5344CB8AC3E}">
        <p14:creationId xmlns:p14="http://schemas.microsoft.com/office/powerpoint/2010/main" val="14013151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86"/>
        <p:cNvGrpSpPr/>
        <p:nvPr/>
      </p:nvGrpSpPr>
      <p:grpSpPr>
        <a:xfrm>
          <a:off x="0" y="0"/>
          <a:ext cx="0" cy="0"/>
          <a:chOff x="0" y="0"/>
          <a:chExt cx="0" cy="0"/>
        </a:xfrm>
      </p:grpSpPr>
      <p:sp>
        <p:nvSpPr>
          <p:cNvPr id="587" name="Google Shape;587;p117"/>
          <p:cNvSpPr txBox="1"/>
          <p:nvPr/>
        </p:nvSpPr>
        <p:spPr>
          <a:xfrm>
            <a:off x="733650" y="1685100"/>
            <a:ext cx="7676700" cy="1811265"/>
          </a:xfrm>
          <a:prstGeom prst="rect">
            <a:avLst/>
          </a:prstGeom>
          <a:noFill/>
          <a:ln>
            <a:noFill/>
          </a:ln>
        </p:spPr>
        <p:txBody>
          <a:bodyPr spcFirstLastPara="1" wrap="square" lIns="0" tIns="0" rIns="0" bIns="0" anchor="t" anchorCtr="0">
            <a:spAutoFit/>
          </a:bodyPr>
          <a:lstStyle/>
          <a:p>
            <a:pPr marL="0" lvl="0" indent="0" algn="ctr" rtl="0">
              <a:lnSpc>
                <a:spcPct val="80000"/>
              </a:lnSpc>
              <a:spcBef>
                <a:spcPts val="60"/>
              </a:spcBef>
              <a:spcAft>
                <a:spcPts val="0"/>
              </a:spcAft>
              <a:buNone/>
            </a:pPr>
            <a:r>
              <a:rPr lang="en" sz="4800" dirty="0">
                <a:solidFill>
                  <a:srgbClr val="FFFFFF"/>
                </a:solidFill>
                <a:latin typeface="Inter ExtraBold"/>
                <a:ea typeface="Inter ExtraBold"/>
                <a:cs typeface="Inter ExtraBold"/>
                <a:sym typeface="Inter ExtraBold"/>
              </a:rPr>
              <a:t>Creating brighter</a:t>
            </a:r>
            <a:endParaRPr sz="4800" dirty="0">
              <a:solidFill>
                <a:srgbClr val="FFFFFF"/>
              </a:solidFill>
              <a:latin typeface="Inter ExtraBold"/>
              <a:ea typeface="Inter ExtraBold"/>
              <a:cs typeface="Inter ExtraBold"/>
              <a:sym typeface="Inter ExtraBold"/>
            </a:endParaRPr>
          </a:p>
          <a:p>
            <a:pPr marL="0" lvl="0" indent="0" algn="ctr" rtl="0">
              <a:lnSpc>
                <a:spcPct val="80000"/>
              </a:lnSpc>
              <a:spcBef>
                <a:spcPts val="60"/>
              </a:spcBef>
              <a:spcAft>
                <a:spcPts val="60"/>
              </a:spcAft>
              <a:buNone/>
            </a:pPr>
            <a:r>
              <a:rPr lang="en" sz="4800" dirty="0">
                <a:solidFill>
                  <a:srgbClr val="FFFFFF"/>
                </a:solidFill>
                <a:latin typeface="Inter ExtraBold"/>
                <a:ea typeface="Inter ExtraBold"/>
                <a:cs typeface="Inter ExtraBold"/>
                <a:sym typeface="Inter ExtraBold"/>
              </a:rPr>
              <a:t>futures through meaningful connections</a:t>
            </a:r>
            <a:endParaRPr sz="4800" dirty="0">
              <a:solidFill>
                <a:srgbClr val="FFFFFF"/>
              </a:solidFill>
              <a:latin typeface="Inter ExtraBold"/>
              <a:ea typeface="Inter ExtraBold"/>
              <a:cs typeface="Inter ExtraBold"/>
              <a:sym typeface="Inter ExtraBold"/>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8"/>
        <p:cNvGrpSpPr/>
        <p:nvPr/>
      </p:nvGrpSpPr>
      <p:grpSpPr>
        <a:xfrm>
          <a:off x="0" y="0"/>
          <a:ext cx="0" cy="0"/>
          <a:chOff x="0" y="0"/>
          <a:chExt cx="0" cy="0"/>
        </a:xfrm>
      </p:grpSpPr>
      <p:pic>
        <p:nvPicPr>
          <p:cNvPr id="849" name="Google Shape;849;p156"/>
          <p:cNvPicPr preferRelativeResize="0"/>
          <p:nvPr/>
        </p:nvPicPr>
        <p:blipFill>
          <a:blip r:embed="rId3">
            <a:alphaModFix/>
          </a:blip>
          <a:stretch>
            <a:fillRect/>
          </a:stretch>
        </p:blipFill>
        <p:spPr>
          <a:xfrm>
            <a:off x="174650" y="698625"/>
            <a:ext cx="8794702" cy="3746251"/>
          </a:xfrm>
          <a:prstGeom prst="rect">
            <a:avLst/>
          </a:prstGeom>
          <a:noFill/>
          <a:ln>
            <a:noFill/>
          </a:ln>
        </p:spPr>
      </p:pic>
      <p:sp>
        <p:nvSpPr>
          <p:cNvPr id="850" name="Google Shape;850;p156"/>
          <p:cNvSpPr txBox="1">
            <a:spLocks noGrp="1"/>
          </p:cNvSpPr>
          <p:nvPr>
            <p:ph type="body" idx="1"/>
          </p:nvPr>
        </p:nvSpPr>
        <p:spPr>
          <a:xfrm>
            <a:off x="549375" y="2273850"/>
            <a:ext cx="921900" cy="595800"/>
          </a:xfrm>
          <a:prstGeom prst="rect">
            <a:avLst/>
          </a:prstGeom>
          <a:noFill/>
          <a:ln>
            <a:noFill/>
          </a:ln>
        </p:spPr>
        <p:txBody>
          <a:bodyPr spcFirstLastPara="1" wrap="square" lIns="0" tIns="0" rIns="0" bIns="0" anchor="t" anchorCtr="0">
            <a:spAutoFit/>
          </a:bodyPr>
          <a:lstStyle/>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a:ea typeface="Inter"/>
                <a:cs typeface="Inter"/>
                <a:sym typeface="Inter"/>
              </a:rPr>
              <a:t>ENHANCING</a:t>
            </a:r>
            <a:endParaRPr sz="900">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a:ea typeface="Inter"/>
                <a:cs typeface="Inter"/>
                <a:sym typeface="Inter"/>
              </a:rPr>
              <a:t>THE POTENTIAL</a:t>
            </a:r>
            <a:endParaRPr sz="900">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a:ea typeface="Inter"/>
                <a:cs typeface="Inter"/>
                <a:sym typeface="Inter"/>
              </a:rPr>
              <a:t>OF HUMAN CONNECTION</a:t>
            </a:r>
            <a:endParaRPr sz="900">
              <a:solidFill>
                <a:schemeClr val="lt1"/>
              </a:solidFill>
              <a:latin typeface="Inter"/>
              <a:ea typeface="Inter"/>
              <a:cs typeface="Inter"/>
              <a:sym typeface="Inter"/>
            </a:endParaRPr>
          </a:p>
        </p:txBody>
      </p:sp>
      <p:sp>
        <p:nvSpPr>
          <p:cNvPr id="851" name="Google Shape;851;p156"/>
          <p:cNvSpPr txBox="1">
            <a:spLocks noGrp="1"/>
          </p:cNvSpPr>
          <p:nvPr>
            <p:ph type="body" idx="2"/>
          </p:nvPr>
        </p:nvSpPr>
        <p:spPr>
          <a:xfrm>
            <a:off x="2308750" y="1813038"/>
            <a:ext cx="1158600" cy="748200"/>
          </a:xfrm>
          <a:prstGeom prst="rect">
            <a:avLst/>
          </a:prstGeom>
          <a:noFill/>
          <a:ln>
            <a:noFill/>
          </a:ln>
        </p:spPr>
        <p:txBody>
          <a:bodyPr spcFirstLastPara="1" wrap="square" lIns="0" tIns="0" rIns="0" bIns="0" anchor="t" anchorCtr="0">
            <a:spAutoFit/>
          </a:bodyPr>
          <a:lstStyle/>
          <a:p>
            <a:pPr marL="0" lvl="0" indent="0" algn="l" rtl="0">
              <a:lnSpc>
                <a:spcPct val="110000"/>
              </a:lnSpc>
              <a:spcBef>
                <a:spcPts val="0"/>
              </a:spcBef>
              <a:spcAft>
                <a:spcPts val="0"/>
              </a:spcAft>
              <a:buClr>
                <a:srgbClr val="000000"/>
              </a:buClr>
              <a:buSzPts val="1100"/>
              <a:buFont typeface="Arial"/>
              <a:buNone/>
            </a:pPr>
            <a:r>
              <a:rPr lang="en" sz="900">
                <a:solidFill>
                  <a:schemeClr val="lt1"/>
                </a:solidFill>
                <a:latin typeface="Inter"/>
                <a:ea typeface="Inter"/>
                <a:cs typeface="Inter"/>
                <a:sym typeface="Inter"/>
              </a:rPr>
              <a:t>FUNCTIONAL</a:t>
            </a:r>
            <a:endParaRPr sz="900">
              <a:solidFill>
                <a:schemeClr val="lt1"/>
              </a:solidFill>
              <a:latin typeface="Inter"/>
              <a:ea typeface="Inter"/>
              <a:cs typeface="Inter"/>
              <a:sym typeface="Inter"/>
            </a:endParaRPr>
          </a:p>
          <a:p>
            <a:pPr marL="0" lvl="0" indent="0" algn="l" rtl="0">
              <a:lnSpc>
                <a:spcPct val="110000"/>
              </a:lnSpc>
              <a:spcBef>
                <a:spcPts val="0"/>
              </a:spcBef>
              <a:spcAft>
                <a:spcPts val="0"/>
              </a:spcAft>
              <a:buClr>
                <a:srgbClr val="000000"/>
              </a:buClr>
              <a:buSzPts val="1100"/>
              <a:buFont typeface="Arial"/>
              <a:buNone/>
            </a:pPr>
            <a:r>
              <a:rPr lang="en" sz="900">
                <a:solidFill>
                  <a:schemeClr val="lt1"/>
                </a:solidFill>
                <a:latin typeface="Inter"/>
                <a:ea typeface="Inter"/>
                <a:cs typeface="Inter"/>
                <a:sym typeface="Inter"/>
              </a:rPr>
              <a:t>BENEFIT</a:t>
            </a:r>
            <a:endParaRPr sz="900">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ExtraBold"/>
                <a:ea typeface="Inter ExtraBold"/>
                <a:cs typeface="Inter ExtraBold"/>
                <a:sym typeface="Inter ExtraBold"/>
              </a:rPr>
              <a:t>Every customer connection, optimised</a:t>
            </a:r>
            <a:endParaRPr sz="900">
              <a:solidFill>
                <a:schemeClr val="lt1"/>
              </a:solidFill>
              <a:latin typeface="Inter ExtraBold"/>
              <a:ea typeface="Inter ExtraBold"/>
              <a:cs typeface="Inter ExtraBold"/>
              <a:sym typeface="Inter ExtraBold"/>
            </a:endParaRPr>
          </a:p>
        </p:txBody>
      </p:sp>
      <p:sp>
        <p:nvSpPr>
          <p:cNvPr id="852" name="Google Shape;852;p156"/>
          <p:cNvSpPr txBox="1">
            <a:spLocks noGrp="1"/>
          </p:cNvSpPr>
          <p:nvPr>
            <p:ph type="body" idx="3"/>
          </p:nvPr>
        </p:nvSpPr>
        <p:spPr>
          <a:xfrm>
            <a:off x="2308750" y="2734663"/>
            <a:ext cx="1158600" cy="748200"/>
          </a:xfrm>
          <a:prstGeom prst="rect">
            <a:avLst/>
          </a:prstGeom>
          <a:noFill/>
          <a:ln>
            <a:noFill/>
          </a:ln>
        </p:spPr>
        <p:txBody>
          <a:bodyPr spcFirstLastPara="1" wrap="square" lIns="0" tIns="0" rIns="0" bIns="0" anchor="t" anchorCtr="0">
            <a:spAutoFit/>
          </a:bodyPr>
          <a:lstStyle/>
          <a:p>
            <a:pPr marL="0" lvl="0" indent="0" algn="l" rtl="0">
              <a:lnSpc>
                <a:spcPct val="110000"/>
              </a:lnSpc>
              <a:spcBef>
                <a:spcPts val="0"/>
              </a:spcBef>
              <a:spcAft>
                <a:spcPts val="0"/>
              </a:spcAft>
              <a:buClr>
                <a:srgbClr val="000000"/>
              </a:buClr>
              <a:buSzPts val="1100"/>
              <a:buFont typeface="Arial"/>
              <a:buNone/>
            </a:pPr>
            <a:r>
              <a:rPr lang="en" sz="900">
                <a:solidFill>
                  <a:schemeClr val="lt1"/>
                </a:solidFill>
                <a:latin typeface="Inter"/>
                <a:ea typeface="Inter"/>
                <a:cs typeface="Inter"/>
                <a:sym typeface="Inter"/>
              </a:rPr>
              <a:t>EMOTIONAL</a:t>
            </a:r>
            <a:endParaRPr sz="900">
              <a:solidFill>
                <a:schemeClr val="lt1"/>
              </a:solidFill>
              <a:latin typeface="Inter"/>
              <a:ea typeface="Inter"/>
              <a:cs typeface="Inter"/>
              <a:sym typeface="Inter"/>
            </a:endParaRPr>
          </a:p>
          <a:p>
            <a:pPr marL="0" lvl="0" indent="0" algn="l" rtl="0">
              <a:lnSpc>
                <a:spcPct val="110000"/>
              </a:lnSpc>
              <a:spcBef>
                <a:spcPts val="0"/>
              </a:spcBef>
              <a:spcAft>
                <a:spcPts val="0"/>
              </a:spcAft>
              <a:buClr>
                <a:srgbClr val="000000"/>
              </a:buClr>
              <a:buSzPts val="1100"/>
              <a:buFont typeface="Arial"/>
              <a:buNone/>
            </a:pPr>
            <a:r>
              <a:rPr lang="en" sz="900">
                <a:solidFill>
                  <a:schemeClr val="lt1"/>
                </a:solidFill>
                <a:latin typeface="Inter"/>
                <a:ea typeface="Inter"/>
                <a:cs typeface="Inter"/>
                <a:sym typeface="Inter"/>
              </a:rPr>
              <a:t>BENEFIT</a:t>
            </a:r>
            <a:endParaRPr sz="900">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ExtraBold"/>
                <a:ea typeface="Inter ExtraBold"/>
                <a:cs typeface="Inter ExtraBold"/>
                <a:sym typeface="Inter ExtraBold"/>
              </a:rPr>
              <a:t>The partnership</a:t>
            </a:r>
            <a:endParaRPr sz="900">
              <a:solidFill>
                <a:schemeClr val="lt1"/>
              </a:solidFill>
              <a:latin typeface="Inter ExtraBold"/>
              <a:ea typeface="Inter ExtraBold"/>
              <a:cs typeface="Inter ExtraBold"/>
              <a:sym typeface="Inter ExtraBold"/>
            </a:endParaRPr>
          </a:p>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ExtraBold"/>
                <a:ea typeface="Inter ExtraBold"/>
                <a:cs typeface="Inter ExtraBold"/>
                <a:sym typeface="Inter ExtraBold"/>
              </a:rPr>
              <a:t>that gives you the freedom to grow</a:t>
            </a:r>
            <a:endParaRPr sz="900">
              <a:solidFill>
                <a:schemeClr val="lt1"/>
              </a:solidFill>
              <a:latin typeface="Inter ExtraBold"/>
              <a:ea typeface="Inter ExtraBold"/>
              <a:cs typeface="Inter ExtraBold"/>
              <a:sym typeface="Inter ExtraBold"/>
            </a:endParaRPr>
          </a:p>
        </p:txBody>
      </p:sp>
      <p:sp>
        <p:nvSpPr>
          <p:cNvPr id="853" name="Google Shape;853;p156"/>
          <p:cNvSpPr txBox="1">
            <a:spLocks noGrp="1"/>
          </p:cNvSpPr>
          <p:nvPr>
            <p:ph type="body" idx="4"/>
          </p:nvPr>
        </p:nvSpPr>
        <p:spPr>
          <a:xfrm>
            <a:off x="4442625" y="1283400"/>
            <a:ext cx="1857900" cy="1509900"/>
          </a:xfrm>
          <a:prstGeom prst="rect">
            <a:avLst/>
          </a:prstGeom>
          <a:noFill/>
          <a:ln>
            <a:noFill/>
          </a:ln>
        </p:spPr>
        <p:txBody>
          <a:bodyPr spcFirstLastPara="1" wrap="square" lIns="0" tIns="0" rIns="0" bIns="0" anchor="t" anchorCtr="0">
            <a:spAutoFit/>
          </a:bodyPr>
          <a:lstStyle/>
          <a:p>
            <a:pPr marL="0" lvl="0" indent="0" algn="l" rtl="0">
              <a:lnSpc>
                <a:spcPct val="110000"/>
              </a:lnSpc>
              <a:spcBef>
                <a:spcPts val="0"/>
              </a:spcBef>
              <a:spcAft>
                <a:spcPts val="0"/>
              </a:spcAft>
              <a:buClr>
                <a:srgbClr val="000000"/>
              </a:buClr>
              <a:buSzPts val="1100"/>
              <a:buFont typeface="Arial"/>
              <a:buNone/>
            </a:pPr>
            <a:r>
              <a:rPr lang="en" sz="900">
                <a:solidFill>
                  <a:schemeClr val="lt1"/>
                </a:solidFill>
                <a:latin typeface="Inter"/>
                <a:ea typeface="Inter"/>
                <a:cs typeface="Inter"/>
                <a:sym typeface="Inter"/>
              </a:rPr>
              <a:t>REASONS TO BELIEVE</a:t>
            </a:r>
            <a:endParaRPr sz="900">
              <a:solidFill>
                <a:schemeClr val="lt1"/>
              </a:solidFill>
              <a:latin typeface="Inter"/>
              <a:ea typeface="Inter"/>
              <a:cs typeface="Inter"/>
              <a:sym typeface="Inter"/>
            </a:endParaRPr>
          </a:p>
          <a:p>
            <a:pPr marL="0" lvl="0" indent="0" algn="l" rtl="0">
              <a:lnSpc>
                <a:spcPct val="110000"/>
              </a:lnSpc>
              <a:spcBef>
                <a:spcPts val="0"/>
              </a:spcBef>
              <a:spcAft>
                <a:spcPts val="0"/>
              </a:spcAft>
              <a:buClr>
                <a:srgbClr val="000000"/>
              </a:buClr>
              <a:buSzPts val="1100"/>
              <a:buFont typeface="Arial"/>
              <a:buNone/>
            </a:pPr>
            <a:endParaRPr sz="900">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ExtraBold"/>
                <a:ea typeface="Inter ExtraBold"/>
                <a:cs typeface="Inter ExtraBold"/>
                <a:sym typeface="Inter ExtraBold"/>
              </a:rPr>
              <a:t>Create a deeper connection</a:t>
            </a:r>
            <a:endParaRPr sz="900">
              <a:solidFill>
                <a:schemeClr val="lt1"/>
              </a:solidFill>
              <a:latin typeface="Inter ExtraBold"/>
              <a:ea typeface="Inter ExtraBold"/>
              <a:cs typeface="Inter ExtraBold"/>
              <a:sym typeface="Inter ExtraBold"/>
            </a:endParaRPr>
          </a:p>
          <a:p>
            <a:pPr marL="0" lvl="0" indent="0" algn="l" rtl="0">
              <a:lnSpc>
                <a:spcPct val="110000"/>
              </a:lnSpc>
              <a:spcBef>
                <a:spcPts val="0"/>
              </a:spcBef>
              <a:spcAft>
                <a:spcPts val="0"/>
              </a:spcAft>
              <a:buClr>
                <a:srgbClr val="000000"/>
              </a:buClr>
              <a:buSzPts val="1100"/>
              <a:buFont typeface="Arial"/>
              <a:buNone/>
            </a:pPr>
            <a:endParaRPr sz="900">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ExtraBold"/>
                <a:ea typeface="Inter ExtraBold"/>
                <a:cs typeface="Inter ExtraBold"/>
                <a:sym typeface="Inter ExtraBold"/>
              </a:rPr>
              <a:t>We go the extra mile</a:t>
            </a:r>
            <a:endParaRPr sz="900">
              <a:solidFill>
                <a:schemeClr val="lt1"/>
              </a:solidFill>
              <a:latin typeface="Inter ExtraBold"/>
              <a:ea typeface="Inter ExtraBold"/>
              <a:cs typeface="Inter ExtraBold"/>
              <a:sym typeface="Inter ExtraBold"/>
            </a:endParaRPr>
          </a:p>
          <a:p>
            <a:pPr marL="0" lvl="0" indent="0" algn="l" rtl="0">
              <a:lnSpc>
                <a:spcPct val="110000"/>
              </a:lnSpc>
              <a:spcBef>
                <a:spcPts val="0"/>
              </a:spcBef>
              <a:spcAft>
                <a:spcPts val="0"/>
              </a:spcAft>
              <a:buClr>
                <a:schemeClr val="dk1"/>
              </a:buClr>
              <a:buSzPts val="1100"/>
              <a:buFont typeface="Arial"/>
              <a:buNone/>
            </a:pPr>
            <a:endParaRPr sz="900">
              <a:solidFill>
                <a:schemeClr val="lt1"/>
              </a:solidFill>
              <a:latin typeface="Inter ExtraBold"/>
              <a:ea typeface="Inter ExtraBold"/>
              <a:cs typeface="Inter ExtraBold"/>
              <a:sym typeface="Inter ExtraBold"/>
            </a:endParaRPr>
          </a:p>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ExtraBold"/>
                <a:ea typeface="Inter ExtraBold"/>
                <a:cs typeface="Inter ExtraBold"/>
                <a:sym typeface="Inter ExtraBold"/>
              </a:rPr>
              <a:t>Minimising your risk</a:t>
            </a:r>
            <a:endParaRPr sz="900">
              <a:solidFill>
                <a:schemeClr val="lt1"/>
              </a:solidFill>
              <a:latin typeface="Inter ExtraBold"/>
              <a:ea typeface="Inter ExtraBold"/>
              <a:cs typeface="Inter ExtraBold"/>
              <a:sym typeface="Inter ExtraBold"/>
            </a:endParaRPr>
          </a:p>
          <a:p>
            <a:pPr marL="0" lvl="0" indent="0" algn="l" rtl="0">
              <a:lnSpc>
                <a:spcPct val="110000"/>
              </a:lnSpc>
              <a:spcBef>
                <a:spcPts val="0"/>
              </a:spcBef>
              <a:spcAft>
                <a:spcPts val="0"/>
              </a:spcAft>
              <a:buClr>
                <a:schemeClr val="dk1"/>
              </a:buClr>
              <a:buSzPts val="1100"/>
              <a:buFont typeface="Arial"/>
              <a:buNone/>
            </a:pPr>
            <a:endParaRPr sz="900">
              <a:solidFill>
                <a:schemeClr val="lt1"/>
              </a:solidFill>
              <a:latin typeface="Inter ExtraBold"/>
              <a:ea typeface="Inter ExtraBold"/>
              <a:cs typeface="Inter ExtraBold"/>
              <a:sym typeface="Inter ExtraBold"/>
            </a:endParaRPr>
          </a:p>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ExtraBold"/>
                <a:ea typeface="Inter ExtraBold"/>
                <a:cs typeface="Inter ExtraBold"/>
                <a:sym typeface="Inter ExtraBold"/>
              </a:rPr>
              <a:t>Innovative and effective</a:t>
            </a:r>
            <a:endParaRPr sz="900">
              <a:solidFill>
                <a:schemeClr val="lt1"/>
              </a:solidFill>
              <a:latin typeface="Inter ExtraBold"/>
              <a:ea typeface="Inter ExtraBold"/>
              <a:cs typeface="Inter ExtraBold"/>
              <a:sym typeface="Inter ExtraBold"/>
            </a:endParaRPr>
          </a:p>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ExtraBold"/>
                <a:ea typeface="Inter ExtraBold"/>
                <a:cs typeface="Inter ExtraBold"/>
                <a:sym typeface="Inter ExtraBold"/>
              </a:rPr>
              <a:t>at any scale</a:t>
            </a:r>
            <a:endParaRPr sz="900">
              <a:solidFill>
                <a:schemeClr val="lt1"/>
              </a:solidFill>
              <a:latin typeface="Inter ExtraBold"/>
              <a:ea typeface="Inter ExtraBold"/>
              <a:cs typeface="Inter ExtraBold"/>
              <a:sym typeface="Inter ExtraBold"/>
            </a:endParaRPr>
          </a:p>
        </p:txBody>
      </p:sp>
      <p:sp>
        <p:nvSpPr>
          <p:cNvPr id="854" name="Google Shape;854;p156"/>
          <p:cNvSpPr txBox="1">
            <a:spLocks noGrp="1"/>
          </p:cNvSpPr>
          <p:nvPr>
            <p:ph type="body" idx="5"/>
          </p:nvPr>
        </p:nvSpPr>
        <p:spPr>
          <a:xfrm>
            <a:off x="6732200" y="1283400"/>
            <a:ext cx="1857900" cy="1662300"/>
          </a:xfrm>
          <a:prstGeom prst="rect">
            <a:avLst/>
          </a:prstGeom>
          <a:noFill/>
          <a:ln>
            <a:noFill/>
          </a:ln>
        </p:spPr>
        <p:txBody>
          <a:bodyPr spcFirstLastPara="1" wrap="square" lIns="0" tIns="0" rIns="0" bIns="0" anchor="t" anchorCtr="0">
            <a:spAutoFit/>
          </a:bodyPr>
          <a:lstStyle/>
          <a:p>
            <a:pPr marL="0" lvl="0" indent="0" algn="l" rtl="0">
              <a:lnSpc>
                <a:spcPct val="110000"/>
              </a:lnSpc>
              <a:spcBef>
                <a:spcPts val="0"/>
              </a:spcBef>
              <a:spcAft>
                <a:spcPts val="0"/>
              </a:spcAft>
              <a:buClr>
                <a:schemeClr val="dk1"/>
              </a:buClr>
              <a:buSzPts val="1100"/>
              <a:buFont typeface="Arial"/>
              <a:buNone/>
            </a:pPr>
            <a:r>
              <a:rPr lang="en" sz="900">
                <a:solidFill>
                  <a:schemeClr val="lt1"/>
                </a:solidFill>
                <a:latin typeface="Inter"/>
                <a:ea typeface="Inter"/>
                <a:cs typeface="Inter"/>
                <a:sym typeface="Inter"/>
              </a:rPr>
              <a:t>VALUES</a:t>
            </a:r>
            <a:endParaRPr sz="900">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endParaRPr sz="900">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r>
              <a:rPr lang="en" sz="900" b="1">
                <a:solidFill>
                  <a:schemeClr val="lt1"/>
                </a:solidFill>
                <a:latin typeface="Inter"/>
                <a:ea typeface="Inter"/>
                <a:cs typeface="Inter"/>
                <a:sym typeface="Inter"/>
              </a:rPr>
              <a:t>We do the right thing</a:t>
            </a:r>
            <a:endParaRPr sz="900" b="1">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endParaRPr sz="900" b="1">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r>
              <a:rPr lang="en" sz="900" b="1">
                <a:solidFill>
                  <a:schemeClr val="lt1"/>
                </a:solidFill>
                <a:latin typeface="Inter"/>
                <a:ea typeface="Inter"/>
                <a:cs typeface="Inter"/>
                <a:sym typeface="Inter"/>
              </a:rPr>
              <a:t>Relationships built on honesty and transparency</a:t>
            </a:r>
            <a:endParaRPr sz="900" b="1">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endParaRPr sz="900" b="1">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r>
              <a:rPr lang="en" sz="900" b="1">
                <a:solidFill>
                  <a:schemeClr val="lt1"/>
                </a:solidFill>
                <a:latin typeface="Inter"/>
                <a:ea typeface="Inter"/>
                <a:cs typeface="Inter"/>
                <a:sym typeface="Inter"/>
              </a:rPr>
              <a:t>The challenger spirit</a:t>
            </a:r>
            <a:endParaRPr sz="900" b="1">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r>
              <a:rPr lang="en" sz="900" b="1">
                <a:solidFill>
                  <a:schemeClr val="lt1"/>
                </a:solidFill>
                <a:latin typeface="Inter"/>
                <a:ea typeface="Inter"/>
                <a:cs typeface="Inter"/>
                <a:sym typeface="Inter"/>
              </a:rPr>
              <a:t>is in our DNA</a:t>
            </a:r>
            <a:endParaRPr sz="900" b="1">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endParaRPr sz="900" b="1">
              <a:solidFill>
                <a:schemeClr val="lt1"/>
              </a:solidFill>
              <a:latin typeface="Inter"/>
              <a:ea typeface="Inter"/>
              <a:cs typeface="Inter"/>
              <a:sym typeface="Inter"/>
            </a:endParaRPr>
          </a:p>
          <a:p>
            <a:pPr marL="0" lvl="0" indent="0" algn="l" rtl="0">
              <a:lnSpc>
                <a:spcPct val="110000"/>
              </a:lnSpc>
              <a:spcBef>
                <a:spcPts val="0"/>
              </a:spcBef>
              <a:spcAft>
                <a:spcPts val="0"/>
              </a:spcAft>
              <a:buClr>
                <a:schemeClr val="dk1"/>
              </a:buClr>
              <a:buSzPts val="1100"/>
              <a:buFont typeface="Arial"/>
              <a:buNone/>
            </a:pPr>
            <a:r>
              <a:rPr lang="en" sz="900" b="1">
                <a:solidFill>
                  <a:schemeClr val="lt1"/>
                </a:solidFill>
                <a:latin typeface="Inter"/>
                <a:ea typeface="Inter"/>
                <a:cs typeface="Inter"/>
                <a:sym typeface="Inter"/>
              </a:rPr>
              <a:t>People matter</a:t>
            </a:r>
            <a:endParaRPr sz="900">
              <a:solidFill>
                <a:schemeClr val="lt1"/>
              </a:solidFill>
              <a:latin typeface="Inter"/>
              <a:ea typeface="Inter"/>
              <a:cs typeface="Inter"/>
              <a:sym typeface="Inter"/>
            </a:endParaRPr>
          </a:p>
        </p:txBody>
      </p:sp>
      <p:sp>
        <p:nvSpPr>
          <p:cNvPr id="2" name="TextBox 1">
            <a:extLst>
              <a:ext uri="{FF2B5EF4-FFF2-40B4-BE49-F238E27FC236}">
                <a16:creationId xmlns:a16="http://schemas.microsoft.com/office/drawing/2014/main" id="{AA80C320-F3F6-54D4-E1A0-EDA5CC9CD4D9}"/>
              </a:ext>
            </a:extLst>
          </p:cNvPr>
          <p:cNvSpPr txBox="1"/>
          <p:nvPr/>
        </p:nvSpPr>
        <p:spPr>
          <a:xfrm>
            <a:off x="851893" y="22882"/>
            <a:ext cx="8117457" cy="707886"/>
          </a:xfrm>
          <a:prstGeom prst="rect">
            <a:avLst/>
          </a:prstGeom>
          <a:noFill/>
        </p:spPr>
        <p:txBody>
          <a:bodyPr wrap="square" rtlCol="0">
            <a:spAutoFit/>
          </a:bodyPr>
          <a:lstStyle/>
          <a:p>
            <a:r>
              <a:rPr lang="en-US" sz="4000" b="1" dirty="0" err="1">
                <a:solidFill>
                  <a:srgbClr val="1049FF"/>
                </a:solidFill>
              </a:rPr>
              <a:t>Procera</a:t>
            </a:r>
            <a:r>
              <a:rPr lang="en-US" sz="4000" b="1" dirty="0">
                <a:solidFill>
                  <a:srgbClr val="1049FF"/>
                </a:solidFill>
              </a:rPr>
              <a:t> Brand Guide Summary</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rgbClr val="1049FF"/>
        </a:solidFill>
        <a:effectLst/>
      </p:bgPr>
    </p:bg>
    <p:spTree>
      <p:nvGrpSpPr>
        <p:cNvPr id="1" name="Shape 858"/>
        <p:cNvGrpSpPr/>
        <p:nvPr/>
      </p:nvGrpSpPr>
      <p:grpSpPr>
        <a:xfrm>
          <a:off x="0" y="0"/>
          <a:ext cx="0" cy="0"/>
          <a:chOff x="0" y="0"/>
          <a:chExt cx="0" cy="0"/>
        </a:xfrm>
      </p:grpSpPr>
      <p:sp>
        <p:nvSpPr>
          <p:cNvPr id="3" name="Google Shape;439;p94">
            <a:extLst>
              <a:ext uri="{FF2B5EF4-FFF2-40B4-BE49-F238E27FC236}">
                <a16:creationId xmlns:a16="http://schemas.microsoft.com/office/drawing/2014/main" id="{EFD9F272-07A9-A9BC-A899-3743C0B734C4}"/>
              </a:ext>
            </a:extLst>
          </p:cNvPr>
          <p:cNvSpPr txBox="1"/>
          <p:nvPr/>
        </p:nvSpPr>
        <p:spPr>
          <a:xfrm>
            <a:off x="872538" y="1589271"/>
            <a:ext cx="7108800" cy="1342932"/>
          </a:xfrm>
          <a:prstGeom prst="rect">
            <a:avLst/>
          </a:prstGeom>
          <a:noFill/>
          <a:ln>
            <a:noFill/>
          </a:ln>
        </p:spPr>
        <p:txBody>
          <a:bodyPr spcFirstLastPara="1" wrap="square" lIns="0" tIns="0" rIns="0" bIns="0" anchor="t" anchorCtr="0">
            <a:spAutoFit/>
          </a:bodyPr>
          <a:lstStyle/>
          <a:p>
            <a:pPr marL="0" lvl="0" indent="0" algn="l" rtl="0">
              <a:lnSpc>
                <a:spcPct val="60000"/>
              </a:lnSpc>
              <a:spcBef>
                <a:spcPts val="60"/>
              </a:spcBef>
              <a:spcAft>
                <a:spcPts val="0"/>
              </a:spcAft>
              <a:buNone/>
            </a:pPr>
            <a:endParaRPr sz="4000" b="1" dirty="0">
              <a:solidFill>
                <a:srgbClr val="FFFFFF"/>
              </a:solidFill>
              <a:latin typeface="Inter"/>
              <a:ea typeface="Inter"/>
              <a:cs typeface="Inter"/>
              <a:sym typeface="Inter"/>
            </a:endParaRPr>
          </a:p>
          <a:p>
            <a:pPr marL="0" lvl="0" indent="0" algn="l" rtl="0">
              <a:lnSpc>
                <a:spcPct val="80000"/>
              </a:lnSpc>
              <a:spcBef>
                <a:spcPts val="60"/>
              </a:spcBef>
              <a:spcAft>
                <a:spcPts val="0"/>
              </a:spcAft>
              <a:buNone/>
            </a:pPr>
            <a:r>
              <a:rPr lang="en-US" sz="5500" dirty="0">
                <a:solidFill>
                  <a:srgbClr val="FFFFFF"/>
                </a:solidFill>
                <a:latin typeface="Inter ExtraBold"/>
                <a:ea typeface="Inter ExtraBold"/>
                <a:cs typeface="Inter ExtraBold"/>
                <a:sym typeface="Inter ExtraBold"/>
              </a:rPr>
              <a:t>Thank you</a:t>
            </a:r>
            <a:endParaRPr sz="5500" dirty="0">
              <a:solidFill>
                <a:srgbClr val="FFFFFF"/>
              </a:solidFill>
              <a:latin typeface="Inter ExtraBold"/>
              <a:ea typeface="Inter ExtraBold"/>
              <a:cs typeface="Inter ExtraBold"/>
              <a:sym typeface="Inter ExtraBold"/>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60"/>
              </a:spcAft>
              <a:buNone/>
            </a:pPr>
            <a:endParaRPr sz="100" dirty="0">
              <a:latin typeface="Inter Light"/>
              <a:ea typeface="Inter Light"/>
              <a:cs typeface="Inter Light"/>
              <a:sym typeface="Inter Light"/>
            </a:endParaRPr>
          </a:p>
        </p:txBody>
      </p:sp>
      <p:pic>
        <p:nvPicPr>
          <p:cNvPr id="4" name="Picture 3">
            <a:extLst>
              <a:ext uri="{FF2B5EF4-FFF2-40B4-BE49-F238E27FC236}">
                <a16:creationId xmlns:a16="http://schemas.microsoft.com/office/drawing/2014/main" id="{67F8C535-C2DD-53D7-0483-755C47E713BD}"/>
              </a:ext>
            </a:extLst>
          </p:cNvPr>
          <p:cNvPicPr>
            <a:picLocks noChangeAspect="1"/>
          </p:cNvPicPr>
          <p:nvPr/>
        </p:nvPicPr>
        <p:blipFill rotWithShape="1">
          <a:blip r:embed="rId3"/>
          <a:srcRect l="12577"/>
          <a:stretch/>
        </p:blipFill>
        <p:spPr>
          <a:xfrm flipH="1">
            <a:off x="3185327" y="219983"/>
            <a:ext cx="5958673" cy="492351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pic>
        <p:nvPicPr>
          <p:cNvPr id="509" name="Google Shape;509;p104"/>
          <p:cNvPicPr preferRelativeResize="0"/>
          <p:nvPr/>
        </p:nvPicPr>
        <p:blipFill rotWithShape="1">
          <a:blip r:embed="rId3">
            <a:alphaModFix amt="50000"/>
          </a:blip>
          <a:srcRect t="12518" b="12518"/>
          <a:stretch/>
        </p:blipFill>
        <p:spPr>
          <a:xfrm>
            <a:off x="0" y="0"/>
            <a:ext cx="9148498" cy="5143503"/>
          </a:xfrm>
          <a:prstGeom prst="rect">
            <a:avLst/>
          </a:prstGeom>
          <a:noFill/>
          <a:ln>
            <a:noFill/>
          </a:ln>
        </p:spPr>
      </p:pic>
      <p:sp>
        <p:nvSpPr>
          <p:cNvPr id="510" name="Google Shape;510;p104"/>
          <p:cNvSpPr txBox="1"/>
          <p:nvPr/>
        </p:nvSpPr>
        <p:spPr>
          <a:xfrm>
            <a:off x="665283" y="366885"/>
            <a:ext cx="7676700" cy="51860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0"/>
              </a:spcAft>
              <a:buNone/>
            </a:pPr>
            <a:r>
              <a:rPr lang="en" sz="1300" dirty="0">
                <a:solidFill>
                  <a:schemeClr val="tx1"/>
                </a:solidFill>
                <a:latin typeface="Inter Light"/>
                <a:ea typeface="Inter Light"/>
                <a:cs typeface="Inter Light"/>
                <a:sym typeface="Inter Light"/>
              </a:rPr>
              <a:t>“It was always about the people”</a:t>
            </a:r>
            <a:endParaRPr sz="1300" dirty="0">
              <a:solidFill>
                <a:schemeClr val="tx1"/>
              </a:solidFill>
              <a:latin typeface="Inter Light"/>
              <a:ea typeface="Inter Light"/>
              <a:cs typeface="Inter Light"/>
              <a:sym typeface="Inter Light"/>
            </a:endParaRPr>
          </a:p>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 Howard Blake</a:t>
            </a:r>
            <a:endParaRPr sz="1300" dirty="0">
              <a:solidFill>
                <a:schemeClr val="tx1"/>
              </a:solidFill>
              <a:latin typeface="Inter Light"/>
              <a:ea typeface="Inter Light"/>
              <a:cs typeface="Inter Light"/>
              <a:sym typeface="Inter Light"/>
            </a:endParaRPr>
          </a:p>
        </p:txBody>
      </p:sp>
      <p:sp>
        <p:nvSpPr>
          <p:cNvPr id="2" name="Google Shape;516;p105">
            <a:extLst>
              <a:ext uri="{FF2B5EF4-FFF2-40B4-BE49-F238E27FC236}">
                <a16:creationId xmlns:a16="http://schemas.microsoft.com/office/drawing/2014/main" id="{D3AF420E-D223-FB4A-D284-5BC51FD9B877}"/>
              </a:ext>
            </a:extLst>
          </p:cNvPr>
          <p:cNvSpPr txBox="1"/>
          <p:nvPr/>
        </p:nvSpPr>
        <p:spPr>
          <a:xfrm>
            <a:off x="665283" y="982182"/>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For some, a first step into the working world</a:t>
            </a:r>
            <a:endParaRPr sz="300" dirty="0">
              <a:solidFill>
                <a:schemeClr val="tx1"/>
              </a:solidFill>
              <a:latin typeface="Inter Light"/>
              <a:ea typeface="Inter Light"/>
              <a:cs typeface="Inter Light"/>
              <a:sym typeface="Inter Light"/>
            </a:endParaRPr>
          </a:p>
        </p:txBody>
      </p:sp>
      <p:sp>
        <p:nvSpPr>
          <p:cNvPr id="3" name="Google Shape;522;p106">
            <a:extLst>
              <a:ext uri="{FF2B5EF4-FFF2-40B4-BE49-F238E27FC236}">
                <a16:creationId xmlns:a16="http://schemas.microsoft.com/office/drawing/2014/main" id="{4FC7D3A3-C0A7-2F13-313C-E2130261C086}"/>
              </a:ext>
            </a:extLst>
          </p:cNvPr>
          <p:cNvSpPr txBox="1"/>
          <p:nvPr/>
        </p:nvSpPr>
        <p:spPr>
          <a:xfrm>
            <a:off x="800592" y="1349679"/>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Clr>
                <a:schemeClr val="dk1"/>
              </a:buClr>
              <a:buSzPts val="1100"/>
              <a:buFont typeface="Arial"/>
              <a:buNone/>
            </a:pPr>
            <a:r>
              <a:rPr lang="en" sz="1300" dirty="0">
                <a:solidFill>
                  <a:schemeClr val="tx1"/>
                </a:solidFill>
                <a:latin typeface="Inter Light"/>
                <a:ea typeface="Inter Light"/>
                <a:cs typeface="Inter Light"/>
                <a:sym typeface="Inter Light"/>
              </a:rPr>
              <a:t>For others, an opportunity to provide for their families</a:t>
            </a:r>
            <a:endParaRPr sz="300" dirty="0">
              <a:solidFill>
                <a:schemeClr val="tx1"/>
              </a:solidFill>
              <a:latin typeface="Inter Light"/>
              <a:ea typeface="Inter Light"/>
              <a:cs typeface="Inter Light"/>
              <a:sym typeface="Inter Light"/>
            </a:endParaRPr>
          </a:p>
        </p:txBody>
      </p:sp>
      <p:sp>
        <p:nvSpPr>
          <p:cNvPr id="4" name="Google Shape;528;p107">
            <a:extLst>
              <a:ext uri="{FF2B5EF4-FFF2-40B4-BE49-F238E27FC236}">
                <a16:creationId xmlns:a16="http://schemas.microsoft.com/office/drawing/2014/main" id="{073BCB10-4002-B281-6D0E-7FB7BD86B62E}"/>
              </a:ext>
            </a:extLst>
          </p:cNvPr>
          <p:cNvSpPr txBox="1"/>
          <p:nvPr/>
        </p:nvSpPr>
        <p:spPr>
          <a:xfrm>
            <a:off x="665283" y="1616508"/>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We’ve always gone against the grain</a:t>
            </a:r>
            <a:endParaRPr sz="300" dirty="0">
              <a:solidFill>
                <a:schemeClr val="tx1"/>
              </a:solidFill>
              <a:latin typeface="Inter Light"/>
              <a:ea typeface="Inter Light"/>
              <a:cs typeface="Inter Light"/>
              <a:sym typeface="Inter Light"/>
            </a:endParaRPr>
          </a:p>
        </p:txBody>
      </p:sp>
      <p:sp>
        <p:nvSpPr>
          <p:cNvPr id="5" name="Google Shape;534;p108">
            <a:extLst>
              <a:ext uri="{FF2B5EF4-FFF2-40B4-BE49-F238E27FC236}">
                <a16:creationId xmlns:a16="http://schemas.microsoft.com/office/drawing/2014/main" id="{79FDF3EC-8716-BA48-7070-A43133C9F97A}"/>
              </a:ext>
            </a:extLst>
          </p:cNvPr>
          <p:cNvSpPr txBox="1"/>
          <p:nvPr/>
        </p:nvSpPr>
        <p:spPr>
          <a:xfrm>
            <a:off x="665284" y="1836762"/>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Changing the face of an industry, and how our people were perceived</a:t>
            </a:r>
            <a:endParaRPr sz="300" dirty="0">
              <a:solidFill>
                <a:schemeClr val="tx1"/>
              </a:solidFill>
              <a:latin typeface="Inter Light"/>
              <a:ea typeface="Inter Light"/>
              <a:cs typeface="Inter Light"/>
              <a:sym typeface="Inter Light"/>
            </a:endParaRPr>
          </a:p>
        </p:txBody>
      </p:sp>
      <p:sp>
        <p:nvSpPr>
          <p:cNvPr id="6" name="Google Shape;540;p109">
            <a:extLst>
              <a:ext uri="{FF2B5EF4-FFF2-40B4-BE49-F238E27FC236}">
                <a16:creationId xmlns:a16="http://schemas.microsoft.com/office/drawing/2014/main" id="{7A1A7D92-66CD-67BA-AFC0-E6A54BCB54D0}"/>
              </a:ext>
            </a:extLst>
          </p:cNvPr>
          <p:cNvSpPr txBox="1"/>
          <p:nvPr/>
        </p:nvSpPr>
        <p:spPr>
          <a:xfrm>
            <a:off x="800592" y="2117983"/>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Welcoming challenges and building in the face of adversity</a:t>
            </a:r>
            <a:endParaRPr sz="300" dirty="0">
              <a:solidFill>
                <a:schemeClr val="tx1"/>
              </a:solidFill>
              <a:latin typeface="Inter Light"/>
              <a:ea typeface="Inter Light"/>
              <a:cs typeface="Inter Light"/>
              <a:sym typeface="Inter Light"/>
            </a:endParaRPr>
          </a:p>
        </p:txBody>
      </p:sp>
      <p:sp>
        <p:nvSpPr>
          <p:cNvPr id="7" name="Google Shape;546;p110">
            <a:extLst>
              <a:ext uri="{FF2B5EF4-FFF2-40B4-BE49-F238E27FC236}">
                <a16:creationId xmlns:a16="http://schemas.microsoft.com/office/drawing/2014/main" id="{0891829C-4B56-3355-9FF8-6E41541F06B0}"/>
              </a:ext>
            </a:extLst>
          </p:cNvPr>
          <p:cNvSpPr txBox="1"/>
          <p:nvPr/>
        </p:nvSpPr>
        <p:spPr>
          <a:xfrm>
            <a:off x="665283" y="2315188"/>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Constantly innovating in order to define our own path</a:t>
            </a:r>
            <a:endParaRPr sz="300" dirty="0">
              <a:solidFill>
                <a:schemeClr val="tx1"/>
              </a:solidFill>
              <a:latin typeface="Inter Light"/>
              <a:ea typeface="Inter Light"/>
              <a:cs typeface="Inter Light"/>
              <a:sym typeface="Inter Light"/>
            </a:endParaRPr>
          </a:p>
        </p:txBody>
      </p:sp>
      <p:sp>
        <p:nvSpPr>
          <p:cNvPr id="8" name="Google Shape;552;p111">
            <a:extLst>
              <a:ext uri="{FF2B5EF4-FFF2-40B4-BE49-F238E27FC236}">
                <a16:creationId xmlns:a16="http://schemas.microsoft.com/office/drawing/2014/main" id="{4F13A848-3E20-3D38-35D0-33CF005F8E58}"/>
              </a:ext>
            </a:extLst>
          </p:cNvPr>
          <p:cNvSpPr txBox="1"/>
          <p:nvPr/>
        </p:nvSpPr>
        <p:spPr>
          <a:xfrm>
            <a:off x="733650" y="2525402"/>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Doing what was right, not easy</a:t>
            </a:r>
            <a:endParaRPr sz="300" dirty="0">
              <a:solidFill>
                <a:schemeClr val="tx1"/>
              </a:solidFill>
              <a:latin typeface="Inter Light"/>
              <a:ea typeface="Inter Light"/>
              <a:cs typeface="Inter Light"/>
              <a:sym typeface="Inter Light"/>
            </a:endParaRPr>
          </a:p>
        </p:txBody>
      </p:sp>
      <p:sp>
        <p:nvSpPr>
          <p:cNvPr id="9" name="Google Shape;558;p112">
            <a:extLst>
              <a:ext uri="{FF2B5EF4-FFF2-40B4-BE49-F238E27FC236}">
                <a16:creationId xmlns:a16="http://schemas.microsoft.com/office/drawing/2014/main" id="{4999D0F4-69EC-CDA8-5833-9C9C804FAB96}"/>
              </a:ext>
            </a:extLst>
          </p:cNvPr>
          <p:cNvSpPr txBox="1"/>
          <p:nvPr/>
        </p:nvSpPr>
        <p:spPr>
          <a:xfrm>
            <a:off x="733650" y="2735616"/>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Keeping the interests of our people, our clients, and their customers at heart</a:t>
            </a:r>
            <a:endParaRPr sz="300" dirty="0">
              <a:solidFill>
                <a:schemeClr val="tx1"/>
              </a:solidFill>
              <a:latin typeface="Inter Light"/>
              <a:ea typeface="Inter Light"/>
              <a:cs typeface="Inter Light"/>
              <a:sym typeface="Inter Light"/>
            </a:endParaRPr>
          </a:p>
        </p:txBody>
      </p:sp>
      <p:sp>
        <p:nvSpPr>
          <p:cNvPr id="10" name="Google Shape;564;p113">
            <a:extLst>
              <a:ext uri="{FF2B5EF4-FFF2-40B4-BE49-F238E27FC236}">
                <a16:creationId xmlns:a16="http://schemas.microsoft.com/office/drawing/2014/main" id="{6D4ACA84-12C5-7AAF-B215-56619E35853D}"/>
              </a:ext>
            </a:extLst>
          </p:cNvPr>
          <p:cNvSpPr txBox="1"/>
          <p:nvPr/>
        </p:nvSpPr>
        <p:spPr>
          <a:xfrm>
            <a:off x="800592" y="3040704"/>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Whether in collections, customer service, sales, real estate, data, or software</a:t>
            </a:r>
            <a:endParaRPr sz="300" dirty="0">
              <a:solidFill>
                <a:schemeClr val="tx1"/>
              </a:solidFill>
              <a:latin typeface="Inter Light"/>
              <a:ea typeface="Inter Light"/>
              <a:cs typeface="Inter Light"/>
              <a:sym typeface="Inter Light"/>
            </a:endParaRPr>
          </a:p>
        </p:txBody>
      </p:sp>
      <p:sp>
        <p:nvSpPr>
          <p:cNvPr id="11" name="Google Shape;570;p114">
            <a:extLst>
              <a:ext uri="{FF2B5EF4-FFF2-40B4-BE49-F238E27FC236}">
                <a16:creationId xmlns:a16="http://schemas.microsoft.com/office/drawing/2014/main" id="{B496908B-9833-8FB5-EC71-3D69648204DA}"/>
              </a:ext>
            </a:extLst>
          </p:cNvPr>
          <p:cNvSpPr txBox="1"/>
          <p:nvPr/>
        </p:nvSpPr>
        <p:spPr>
          <a:xfrm>
            <a:off x="665283" y="3348073"/>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It was always about being better for those around us</a:t>
            </a:r>
            <a:endParaRPr sz="300" dirty="0">
              <a:solidFill>
                <a:schemeClr val="tx1"/>
              </a:solidFill>
              <a:latin typeface="Inter Light"/>
              <a:ea typeface="Inter Light"/>
              <a:cs typeface="Inter Light"/>
              <a:sym typeface="Inter Light"/>
            </a:endParaRPr>
          </a:p>
        </p:txBody>
      </p:sp>
      <p:sp>
        <p:nvSpPr>
          <p:cNvPr id="12" name="Google Shape;576;p115">
            <a:extLst>
              <a:ext uri="{FF2B5EF4-FFF2-40B4-BE49-F238E27FC236}">
                <a16:creationId xmlns:a16="http://schemas.microsoft.com/office/drawing/2014/main" id="{B2491EE8-2688-637D-1B97-43EB6C42D910}"/>
              </a:ext>
            </a:extLst>
          </p:cNvPr>
          <p:cNvSpPr txBox="1"/>
          <p:nvPr/>
        </p:nvSpPr>
        <p:spPr>
          <a:xfrm>
            <a:off x="665283" y="3633331"/>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“It was always about the people”</a:t>
            </a:r>
            <a:endParaRPr sz="300" dirty="0">
              <a:solidFill>
                <a:schemeClr val="tx1"/>
              </a:solidFill>
              <a:latin typeface="Inter Light"/>
              <a:ea typeface="Inter Light"/>
              <a:cs typeface="Inter Light"/>
              <a:sym typeface="Inter Light"/>
            </a:endParaRPr>
          </a:p>
        </p:txBody>
      </p:sp>
      <p:sp>
        <p:nvSpPr>
          <p:cNvPr id="13" name="Google Shape;582;p116">
            <a:extLst>
              <a:ext uri="{FF2B5EF4-FFF2-40B4-BE49-F238E27FC236}">
                <a16:creationId xmlns:a16="http://schemas.microsoft.com/office/drawing/2014/main" id="{FA209EFF-9F80-01CB-24AF-501FEEF52293}"/>
              </a:ext>
            </a:extLst>
          </p:cNvPr>
          <p:cNvSpPr txBox="1"/>
          <p:nvPr/>
        </p:nvSpPr>
        <p:spPr>
          <a:xfrm>
            <a:off x="665283" y="3903059"/>
            <a:ext cx="7676700" cy="265714"/>
          </a:xfrm>
          <a:prstGeom prst="rect">
            <a:avLst/>
          </a:prstGeom>
          <a:noFill/>
          <a:ln>
            <a:noFill/>
          </a:ln>
        </p:spPr>
        <p:txBody>
          <a:bodyPr spcFirstLastPara="1" wrap="square" lIns="0" tIns="0" rIns="0" bIns="0" anchor="t" anchorCtr="0">
            <a:spAutoFit/>
          </a:bodyPr>
          <a:lstStyle/>
          <a:p>
            <a:pPr marL="0" lvl="0" indent="0" algn="ctr" rtl="0">
              <a:lnSpc>
                <a:spcPct val="120000"/>
              </a:lnSpc>
              <a:spcBef>
                <a:spcPts val="60"/>
              </a:spcBef>
              <a:spcAft>
                <a:spcPts val="60"/>
              </a:spcAft>
              <a:buNone/>
            </a:pPr>
            <a:r>
              <a:rPr lang="en" sz="1300" dirty="0">
                <a:solidFill>
                  <a:schemeClr val="tx1"/>
                </a:solidFill>
                <a:latin typeface="Inter Light"/>
                <a:ea typeface="Inter Light"/>
                <a:cs typeface="Inter Light"/>
                <a:sym typeface="Inter Light"/>
              </a:rPr>
              <a:t>It’s still about people</a:t>
            </a:r>
            <a:endParaRPr sz="300" dirty="0">
              <a:solidFill>
                <a:schemeClr val="tx1"/>
              </a:solidFill>
              <a:latin typeface="Inter Light"/>
              <a:ea typeface="Inter Light"/>
              <a:cs typeface="Inter Light"/>
              <a:sym typeface="Inter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1049FF"/>
        </a:solidFill>
        <a:effectLst/>
      </p:bgPr>
    </p:bg>
    <p:spTree>
      <p:nvGrpSpPr>
        <p:cNvPr id="1" name="Shape 659"/>
        <p:cNvGrpSpPr/>
        <p:nvPr/>
      </p:nvGrpSpPr>
      <p:grpSpPr>
        <a:xfrm>
          <a:off x="0" y="0"/>
          <a:ext cx="0" cy="0"/>
          <a:chOff x="0" y="0"/>
          <a:chExt cx="0" cy="0"/>
        </a:xfrm>
      </p:grpSpPr>
      <p:sp>
        <p:nvSpPr>
          <p:cNvPr id="660" name="Google Shape;660;p125"/>
          <p:cNvSpPr txBox="1"/>
          <p:nvPr/>
        </p:nvSpPr>
        <p:spPr>
          <a:xfrm>
            <a:off x="1147000" y="788194"/>
            <a:ext cx="7108800" cy="1734321"/>
          </a:xfrm>
          <a:prstGeom prst="rect">
            <a:avLst/>
          </a:prstGeom>
          <a:noFill/>
          <a:ln>
            <a:noFill/>
          </a:ln>
        </p:spPr>
        <p:txBody>
          <a:bodyPr spcFirstLastPara="1" wrap="square" lIns="0" tIns="0" rIns="0" bIns="0" anchor="t" anchorCtr="0">
            <a:spAutoFit/>
          </a:bodyPr>
          <a:lstStyle/>
          <a:p>
            <a:pPr marL="0" lvl="0" indent="0" algn="l" rtl="0">
              <a:lnSpc>
                <a:spcPct val="60000"/>
              </a:lnSpc>
              <a:spcBef>
                <a:spcPts val="60"/>
              </a:spcBef>
              <a:spcAft>
                <a:spcPts val="0"/>
              </a:spcAft>
              <a:buNone/>
            </a:pPr>
            <a:r>
              <a:rPr lang="en" sz="1200" dirty="0">
                <a:solidFill>
                  <a:srgbClr val="FFFFFF"/>
                </a:solidFill>
                <a:latin typeface="Inter Light"/>
                <a:ea typeface="Inter Light"/>
                <a:cs typeface="Inter Light"/>
                <a:sym typeface="Inter Light"/>
              </a:rPr>
              <a:t>05</a:t>
            </a:r>
            <a:endParaRPr sz="12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15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1500" dirty="0">
              <a:solidFill>
                <a:srgbClr val="FFFFFF"/>
              </a:solidFill>
              <a:latin typeface="Inter Light"/>
              <a:ea typeface="Inter Light"/>
              <a:cs typeface="Inter Light"/>
              <a:sym typeface="Inter Light"/>
            </a:endParaRPr>
          </a:p>
          <a:p>
            <a:pPr marL="0" lvl="0" indent="0" algn="l" rtl="0">
              <a:lnSpc>
                <a:spcPct val="60000"/>
              </a:lnSpc>
              <a:spcBef>
                <a:spcPts val="60"/>
              </a:spcBef>
              <a:spcAft>
                <a:spcPts val="0"/>
              </a:spcAft>
              <a:buNone/>
            </a:pPr>
            <a:endParaRPr sz="4000" b="1" dirty="0">
              <a:solidFill>
                <a:srgbClr val="FFFFFF"/>
              </a:solidFill>
              <a:latin typeface="Inter"/>
              <a:ea typeface="Inter"/>
              <a:cs typeface="Inter"/>
              <a:sym typeface="Inter"/>
            </a:endParaRPr>
          </a:p>
          <a:p>
            <a:pPr marL="0" lvl="0" indent="0" algn="l" rtl="0">
              <a:lnSpc>
                <a:spcPct val="80000"/>
              </a:lnSpc>
              <a:spcBef>
                <a:spcPts val="60"/>
              </a:spcBef>
              <a:spcAft>
                <a:spcPts val="0"/>
              </a:spcAft>
              <a:buNone/>
            </a:pPr>
            <a:r>
              <a:rPr lang="en-US" sz="5500" dirty="0">
                <a:solidFill>
                  <a:srgbClr val="FFFFFF"/>
                </a:solidFill>
                <a:latin typeface="Inter ExtraBold"/>
                <a:ea typeface="Inter ExtraBold"/>
                <a:cs typeface="Inter ExtraBold"/>
                <a:sym typeface="Inter ExtraBold"/>
              </a:rPr>
              <a:t>We are now </a:t>
            </a:r>
            <a:r>
              <a:rPr lang="en-US" sz="5500" dirty="0" err="1">
                <a:solidFill>
                  <a:srgbClr val="FFFFFF"/>
                </a:solidFill>
                <a:latin typeface="Inter ExtraBold"/>
                <a:ea typeface="Inter ExtraBold"/>
                <a:cs typeface="Inter ExtraBold"/>
                <a:sym typeface="Inter ExtraBold"/>
              </a:rPr>
              <a:t>Procera</a:t>
            </a:r>
            <a:endParaRPr sz="5500" dirty="0">
              <a:solidFill>
                <a:srgbClr val="FFFFFF"/>
              </a:solidFill>
              <a:latin typeface="Inter ExtraBold"/>
              <a:ea typeface="Inter ExtraBold"/>
              <a:cs typeface="Inter ExtraBold"/>
              <a:sym typeface="Inter ExtraBold"/>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a:p>
            <a:pPr marL="0" lvl="0" indent="0" algn="l" rtl="0">
              <a:lnSpc>
                <a:spcPct val="60000"/>
              </a:lnSpc>
              <a:spcBef>
                <a:spcPts val="60"/>
              </a:spcBef>
              <a:spcAft>
                <a:spcPts val="0"/>
              </a:spcAft>
              <a:buNone/>
            </a:pPr>
            <a:endParaRPr sz="500" b="1" dirty="0">
              <a:latin typeface="Inter"/>
              <a:ea typeface="Inter"/>
              <a:cs typeface="Inter"/>
              <a:sym typeface="Inter"/>
            </a:endParaRPr>
          </a:p>
        </p:txBody>
      </p:sp>
      <p:pic>
        <p:nvPicPr>
          <p:cNvPr id="3" name="Picture 2">
            <a:extLst>
              <a:ext uri="{FF2B5EF4-FFF2-40B4-BE49-F238E27FC236}">
                <a16:creationId xmlns:a16="http://schemas.microsoft.com/office/drawing/2014/main" id="{36285594-B43B-D2CC-8ABC-74CBA2F685F6}"/>
              </a:ext>
            </a:extLst>
          </p:cNvPr>
          <p:cNvPicPr>
            <a:picLocks noChangeAspect="1"/>
          </p:cNvPicPr>
          <p:nvPr/>
        </p:nvPicPr>
        <p:blipFill>
          <a:blip r:embed="rId3"/>
          <a:stretch>
            <a:fillRect/>
          </a:stretch>
        </p:blipFill>
        <p:spPr>
          <a:xfrm rot="5400000">
            <a:off x="5910711" y="1927865"/>
            <a:ext cx="2263353" cy="355112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2">
            <a:extLst>
              <a:ext uri="{FF2B5EF4-FFF2-40B4-BE49-F238E27FC236}">
                <a16:creationId xmlns:a16="http://schemas.microsoft.com/office/drawing/2014/main" id="{D73B528E-2B40-47C0-4B73-7AC271409AD3}"/>
              </a:ext>
            </a:extLst>
          </p:cNvPr>
          <p:cNvPicPr/>
          <p:nvPr/>
        </p:nvPicPr>
        <p:blipFill>
          <a:blip r:embed="rId3" cstate="print"/>
          <a:stretch>
            <a:fillRect/>
          </a:stretch>
        </p:blipFill>
        <p:spPr>
          <a:xfrm>
            <a:off x="0" y="1"/>
            <a:ext cx="9143999" cy="5143499"/>
          </a:xfrm>
          <a:prstGeom prst="rect">
            <a:avLst/>
          </a:prstGeom>
        </p:spPr>
      </p:pic>
      <p:sp>
        <p:nvSpPr>
          <p:cNvPr id="3" name="object 3"/>
          <p:cNvSpPr txBox="1"/>
          <p:nvPr/>
        </p:nvSpPr>
        <p:spPr>
          <a:xfrm>
            <a:off x="1134299" y="2489001"/>
            <a:ext cx="6721475" cy="756920"/>
          </a:xfrm>
          <a:prstGeom prst="rect">
            <a:avLst/>
          </a:prstGeom>
        </p:spPr>
        <p:txBody>
          <a:bodyPr vert="horz" wrap="square" lIns="0" tIns="12700" rIns="0" bIns="0" rtlCol="0">
            <a:spAutoFit/>
          </a:bodyPr>
          <a:lstStyle/>
          <a:p>
            <a:pPr marL="12700" marR="5080">
              <a:lnSpc>
                <a:spcPct val="120000"/>
              </a:lnSpc>
              <a:spcBef>
                <a:spcPts val="100"/>
              </a:spcBef>
            </a:pPr>
            <a:r>
              <a:rPr sz="1000" dirty="0">
                <a:solidFill>
                  <a:schemeClr val="bg1"/>
                </a:solidFill>
                <a:latin typeface="Arial"/>
                <a:cs typeface="Arial"/>
              </a:rPr>
              <a:t>Our</a:t>
            </a:r>
            <a:r>
              <a:rPr sz="1000" spc="105" dirty="0">
                <a:solidFill>
                  <a:schemeClr val="bg1"/>
                </a:solidFill>
                <a:latin typeface="Arial"/>
                <a:cs typeface="Arial"/>
              </a:rPr>
              <a:t> </a:t>
            </a:r>
            <a:r>
              <a:rPr sz="1000" dirty="0">
                <a:solidFill>
                  <a:schemeClr val="bg1"/>
                </a:solidFill>
                <a:latin typeface="Arial"/>
                <a:cs typeface="Arial"/>
              </a:rPr>
              <a:t>concept</a:t>
            </a:r>
            <a:r>
              <a:rPr sz="1000" spc="110" dirty="0">
                <a:solidFill>
                  <a:schemeClr val="bg1"/>
                </a:solidFill>
                <a:latin typeface="Arial"/>
                <a:cs typeface="Arial"/>
              </a:rPr>
              <a:t> </a:t>
            </a:r>
            <a:r>
              <a:rPr sz="1000" dirty="0">
                <a:solidFill>
                  <a:schemeClr val="bg1"/>
                </a:solidFill>
                <a:latin typeface="Arial"/>
                <a:cs typeface="Arial"/>
              </a:rPr>
              <a:t>begins</a:t>
            </a:r>
            <a:r>
              <a:rPr sz="1000" spc="110" dirty="0">
                <a:solidFill>
                  <a:schemeClr val="bg1"/>
                </a:solidFill>
                <a:latin typeface="Arial"/>
                <a:cs typeface="Arial"/>
              </a:rPr>
              <a:t> </a:t>
            </a:r>
            <a:r>
              <a:rPr sz="1000" spc="50" dirty="0">
                <a:solidFill>
                  <a:schemeClr val="bg1"/>
                </a:solidFill>
                <a:latin typeface="Arial"/>
                <a:cs typeface="Arial"/>
              </a:rPr>
              <a:t>with</a:t>
            </a:r>
            <a:r>
              <a:rPr sz="1000" spc="110" dirty="0">
                <a:solidFill>
                  <a:schemeClr val="bg1"/>
                </a:solidFill>
                <a:latin typeface="Arial"/>
                <a:cs typeface="Arial"/>
              </a:rPr>
              <a:t> </a:t>
            </a:r>
            <a:r>
              <a:rPr sz="1000" dirty="0">
                <a:solidFill>
                  <a:schemeClr val="bg1"/>
                </a:solidFill>
                <a:latin typeface="Arial"/>
                <a:cs typeface="Arial"/>
              </a:rPr>
              <a:t>the</a:t>
            </a:r>
            <a:r>
              <a:rPr sz="1000" spc="105" dirty="0">
                <a:solidFill>
                  <a:schemeClr val="bg1"/>
                </a:solidFill>
                <a:latin typeface="Arial"/>
                <a:cs typeface="Arial"/>
              </a:rPr>
              <a:t> </a:t>
            </a:r>
            <a:r>
              <a:rPr sz="1000" dirty="0">
                <a:solidFill>
                  <a:schemeClr val="bg1"/>
                </a:solidFill>
                <a:latin typeface="Arial"/>
                <a:cs typeface="Arial"/>
              </a:rPr>
              <a:t>Procera</a:t>
            </a:r>
            <a:r>
              <a:rPr sz="1000" spc="110" dirty="0">
                <a:solidFill>
                  <a:schemeClr val="bg1"/>
                </a:solidFill>
                <a:latin typeface="Arial"/>
                <a:cs typeface="Arial"/>
              </a:rPr>
              <a:t> </a:t>
            </a:r>
            <a:r>
              <a:rPr sz="1000" dirty="0">
                <a:solidFill>
                  <a:schemeClr val="bg1"/>
                </a:solidFill>
                <a:latin typeface="Arial"/>
                <a:cs typeface="Arial"/>
              </a:rPr>
              <a:t>Juniperus</a:t>
            </a:r>
            <a:r>
              <a:rPr sz="1000" spc="110" dirty="0">
                <a:solidFill>
                  <a:schemeClr val="bg1"/>
                </a:solidFill>
                <a:latin typeface="Arial"/>
                <a:cs typeface="Arial"/>
              </a:rPr>
              <a:t> </a:t>
            </a:r>
            <a:r>
              <a:rPr sz="1000" dirty="0">
                <a:solidFill>
                  <a:schemeClr val="bg1"/>
                </a:solidFill>
                <a:latin typeface="Arial"/>
                <a:cs typeface="Arial"/>
              </a:rPr>
              <a:t>tree.</a:t>
            </a:r>
            <a:r>
              <a:rPr sz="1000" spc="110" dirty="0">
                <a:solidFill>
                  <a:schemeClr val="bg1"/>
                </a:solidFill>
                <a:latin typeface="Arial"/>
                <a:cs typeface="Arial"/>
              </a:rPr>
              <a:t> </a:t>
            </a:r>
            <a:r>
              <a:rPr sz="1000" dirty="0">
                <a:solidFill>
                  <a:schemeClr val="bg1"/>
                </a:solidFill>
                <a:latin typeface="Arial"/>
                <a:cs typeface="Arial"/>
              </a:rPr>
              <a:t>This</a:t>
            </a:r>
            <a:r>
              <a:rPr sz="1000" spc="105" dirty="0">
                <a:solidFill>
                  <a:schemeClr val="bg1"/>
                </a:solidFill>
                <a:latin typeface="Arial"/>
                <a:cs typeface="Arial"/>
              </a:rPr>
              <a:t> </a:t>
            </a:r>
            <a:r>
              <a:rPr sz="1000" dirty="0">
                <a:solidFill>
                  <a:schemeClr val="bg1"/>
                </a:solidFill>
                <a:latin typeface="Arial"/>
                <a:cs typeface="Arial"/>
              </a:rPr>
              <a:t>specific</a:t>
            </a:r>
            <a:r>
              <a:rPr sz="1000" spc="110" dirty="0">
                <a:solidFill>
                  <a:schemeClr val="bg1"/>
                </a:solidFill>
                <a:latin typeface="Arial"/>
                <a:cs typeface="Arial"/>
              </a:rPr>
              <a:t> </a:t>
            </a:r>
            <a:r>
              <a:rPr sz="1000" dirty="0">
                <a:solidFill>
                  <a:schemeClr val="bg1"/>
                </a:solidFill>
                <a:latin typeface="Arial"/>
                <a:cs typeface="Arial"/>
              </a:rPr>
              <a:t>tree,</a:t>
            </a:r>
            <a:r>
              <a:rPr sz="1000" spc="110" dirty="0">
                <a:solidFill>
                  <a:schemeClr val="bg1"/>
                </a:solidFill>
                <a:latin typeface="Arial"/>
                <a:cs typeface="Arial"/>
              </a:rPr>
              <a:t> </a:t>
            </a:r>
            <a:r>
              <a:rPr sz="1000" dirty="0">
                <a:solidFill>
                  <a:schemeClr val="bg1"/>
                </a:solidFill>
                <a:latin typeface="Arial"/>
                <a:cs typeface="Arial"/>
              </a:rPr>
              <a:t>endemic</a:t>
            </a:r>
            <a:r>
              <a:rPr sz="1000" spc="110" dirty="0">
                <a:solidFill>
                  <a:schemeClr val="bg1"/>
                </a:solidFill>
                <a:latin typeface="Arial"/>
                <a:cs typeface="Arial"/>
              </a:rPr>
              <a:t> </a:t>
            </a:r>
            <a:r>
              <a:rPr sz="1000" spc="50" dirty="0">
                <a:solidFill>
                  <a:schemeClr val="bg1"/>
                </a:solidFill>
                <a:latin typeface="Arial"/>
                <a:cs typeface="Arial"/>
              </a:rPr>
              <a:t>to</a:t>
            </a:r>
            <a:r>
              <a:rPr sz="1000" spc="105" dirty="0">
                <a:solidFill>
                  <a:schemeClr val="bg1"/>
                </a:solidFill>
                <a:latin typeface="Arial"/>
                <a:cs typeface="Arial"/>
              </a:rPr>
              <a:t> </a:t>
            </a:r>
            <a:r>
              <a:rPr sz="1000" dirty="0">
                <a:solidFill>
                  <a:schemeClr val="bg1"/>
                </a:solidFill>
                <a:latin typeface="Arial"/>
                <a:cs typeface="Arial"/>
              </a:rPr>
              <a:t>sub-saharan</a:t>
            </a:r>
            <a:r>
              <a:rPr sz="1000" spc="110" dirty="0">
                <a:solidFill>
                  <a:schemeClr val="bg1"/>
                </a:solidFill>
                <a:latin typeface="Arial"/>
                <a:cs typeface="Arial"/>
              </a:rPr>
              <a:t> </a:t>
            </a:r>
            <a:r>
              <a:rPr sz="1000" dirty="0">
                <a:solidFill>
                  <a:schemeClr val="bg1"/>
                </a:solidFill>
                <a:latin typeface="Arial"/>
                <a:cs typeface="Arial"/>
              </a:rPr>
              <a:t>Africa,</a:t>
            </a:r>
            <a:r>
              <a:rPr sz="1000" spc="110" dirty="0">
                <a:solidFill>
                  <a:schemeClr val="bg1"/>
                </a:solidFill>
                <a:latin typeface="Arial"/>
                <a:cs typeface="Arial"/>
              </a:rPr>
              <a:t> </a:t>
            </a:r>
            <a:r>
              <a:rPr sz="1000" dirty="0">
                <a:solidFill>
                  <a:schemeClr val="bg1"/>
                </a:solidFill>
                <a:latin typeface="Arial"/>
                <a:cs typeface="Arial"/>
              </a:rPr>
              <a:t>has</a:t>
            </a:r>
            <a:r>
              <a:rPr sz="1000" spc="110" dirty="0">
                <a:solidFill>
                  <a:schemeClr val="bg1"/>
                </a:solidFill>
                <a:latin typeface="Arial"/>
                <a:cs typeface="Arial"/>
              </a:rPr>
              <a:t> </a:t>
            </a:r>
            <a:r>
              <a:rPr sz="1000" spc="-20" dirty="0">
                <a:solidFill>
                  <a:schemeClr val="bg1"/>
                </a:solidFill>
                <a:latin typeface="Arial"/>
                <a:cs typeface="Arial"/>
              </a:rPr>
              <a:t>long </a:t>
            </a:r>
            <a:r>
              <a:rPr sz="1000" dirty="0">
                <a:solidFill>
                  <a:schemeClr val="bg1"/>
                </a:solidFill>
                <a:latin typeface="Arial"/>
                <a:cs typeface="Arial"/>
              </a:rPr>
              <a:t>roots</a:t>
            </a:r>
            <a:r>
              <a:rPr sz="1000" spc="105" dirty="0">
                <a:solidFill>
                  <a:schemeClr val="bg1"/>
                </a:solidFill>
                <a:latin typeface="Arial"/>
                <a:cs typeface="Arial"/>
              </a:rPr>
              <a:t> </a:t>
            </a:r>
            <a:r>
              <a:rPr sz="1000" dirty="0">
                <a:solidFill>
                  <a:schemeClr val="bg1"/>
                </a:solidFill>
                <a:latin typeface="Arial"/>
                <a:cs typeface="Arial"/>
              </a:rPr>
              <a:t>that</a:t>
            </a:r>
            <a:r>
              <a:rPr sz="1000" spc="110" dirty="0">
                <a:solidFill>
                  <a:schemeClr val="bg1"/>
                </a:solidFill>
                <a:latin typeface="Arial"/>
                <a:cs typeface="Arial"/>
              </a:rPr>
              <a:t> </a:t>
            </a:r>
            <a:r>
              <a:rPr sz="1000" dirty="0">
                <a:solidFill>
                  <a:schemeClr val="bg1"/>
                </a:solidFill>
                <a:latin typeface="Arial"/>
                <a:cs typeface="Arial"/>
              </a:rPr>
              <a:t>dig</a:t>
            </a:r>
            <a:r>
              <a:rPr sz="1000" spc="110" dirty="0">
                <a:solidFill>
                  <a:schemeClr val="bg1"/>
                </a:solidFill>
                <a:latin typeface="Arial"/>
                <a:cs typeface="Arial"/>
              </a:rPr>
              <a:t> </a:t>
            </a:r>
            <a:r>
              <a:rPr sz="1000" dirty="0">
                <a:solidFill>
                  <a:schemeClr val="bg1"/>
                </a:solidFill>
                <a:latin typeface="Arial"/>
                <a:cs typeface="Arial"/>
              </a:rPr>
              <a:t>deep</a:t>
            </a:r>
            <a:r>
              <a:rPr sz="1000" spc="110" dirty="0">
                <a:solidFill>
                  <a:schemeClr val="bg1"/>
                </a:solidFill>
                <a:latin typeface="Arial"/>
                <a:cs typeface="Arial"/>
              </a:rPr>
              <a:t> </a:t>
            </a:r>
            <a:r>
              <a:rPr sz="1000" dirty="0">
                <a:solidFill>
                  <a:schemeClr val="bg1"/>
                </a:solidFill>
                <a:latin typeface="Arial"/>
                <a:cs typeface="Arial"/>
              </a:rPr>
              <a:t>into</a:t>
            </a:r>
            <a:r>
              <a:rPr sz="1000" spc="110" dirty="0">
                <a:solidFill>
                  <a:schemeClr val="bg1"/>
                </a:solidFill>
                <a:latin typeface="Arial"/>
                <a:cs typeface="Arial"/>
              </a:rPr>
              <a:t> </a:t>
            </a:r>
            <a:r>
              <a:rPr sz="1000" dirty="0">
                <a:solidFill>
                  <a:schemeClr val="bg1"/>
                </a:solidFill>
                <a:latin typeface="Arial"/>
                <a:cs typeface="Arial"/>
              </a:rPr>
              <a:t>the</a:t>
            </a:r>
            <a:r>
              <a:rPr sz="1000" spc="110" dirty="0">
                <a:solidFill>
                  <a:schemeClr val="bg1"/>
                </a:solidFill>
                <a:latin typeface="Arial"/>
                <a:cs typeface="Arial"/>
              </a:rPr>
              <a:t> </a:t>
            </a:r>
            <a:r>
              <a:rPr sz="1000" dirty="0">
                <a:solidFill>
                  <a:schemeClr val="bg1"/>
                </a:solidFill>
                <a:latin typeface="Arial"/>
                <a:cs typeface="Arial"/>
              </a:rPr>
              <a:t>soil</a:t>
            </a:r>
            <a:r>
              <a:rPr sz="1000" spc="110" dirty="0">
                <a:solidFill>
                  <a:schemeClr val="bg1"/>
                </a:solidFill>
                <a:latin typeface="Arial"/>
                <a:cs typeface="Arial"/>
              </a:rPr>
              <a:t> </a:t>
            </a:r>
            <a:r>
              <a:rPr sz="1000" dirty="0">
                <a:solidFill>
                  <a:schemeClr val="bg1"/>
                </a:solidFill>
                <a:latin typeface="Arial"/>
                <a:cs typeface="Arial"/>
              </a:rPr>
              <a:t>which</a:t>
            </a:r>
            <a:r>
              <a:rPr sz="1000" spc="110" dirty="0">
                <a:solidFill>
                  <a:schemeClr val="bg1"/>
                </a:solidFill>
                <a:latin typeface="Arial"/>
                <a:cs typeface="Arial"/>
              </a:rPr>
              <a:t> </a:t>
            </a:r>
            <a:r>
              <a:rPr sz="1000" dirty="0">
                <a:solidFill>
                  <a:schemeClr val="bg1"/>
                </a:solidFill>
                <a:latin typeface="Arial"/>
                <a:cs typeface="Arial"/>
              </a:rPr>
              <a:t>makes</a:t>
            </a:r>
            <a:r>
              <a:rPr sz="1000" spc="110" dirty="0">
                <a:solidFill>
                  <a:schemeClr val="bg1"/>
                </a:solidFill>
                <a:latin typeface="Arial"/>
                <a:cs typeface="Arial"/>
              </a:rPr>
              <a:t> </a:t>
            </a:r>
            <a:r>
              <a:rPr sz="1000" dirty="0">
                <a:solidFill>
                  <a:schemeClr val="bg1"/>
                </a:solidFill>
                <a:latin typeface="Arial"/>
                <a:cs typeface="Arial"/>
              </a:rPr>
              <a:t>it</a:t>
            </a:r>
            <a:r>
              <a:rPr sz="1000" spc="110" dirty="0">
                <a:solidFill>
                  <a:schemeClr val="bg1"/>
                </a:solidFill>
                <a:latin typeface="Arial"/>
                <a:cs typeface="Arial"/>
              </a:rPr>
              <a:t> </a:t>
            </a:r>
            <a:r>
              <a:rPr sz="1000" dirty="0">
                <a:solidFill>
                  <a:schemeClr val="bg1"/>
                </a:solidFill>
                <a:latin typeface="Arial"/>
                <a:cs typeface="Arial"/>
              </a:rPr>
              <a:t>an</a:t>
            </a:r>
            <a:r>
              <a:rPr sz="1000" spc="110" dirty="0">
                <a:solidFill>
                  <a:schemeClr val="bg1"/>
                </a:solidFill>
                <a:latin typeface="Arial"/>
                <a:cs typeface="Arial"/>
              </a:rPr>
              <a:t> </a:t>
            </a:r>
            <a:r>
              <a:rPr sz="1000" dirty="0">
                <a:solidFill>
                  <a:schemeClr val="bg1"/>
                </a:solidFill>
                <a:latin typeface="Arial"/>
                <a:cs typeface="Arial"/>
              </a:rPr>
              <a:t>evergreen</a:t>
            </a:r>
            <a:r>
              <a:rPr sz="1000" spc="110" dirty="0">
                <a:solidFill>
                  <a:schemeClr val="bg1"/>
                </a:solidFill>
                <a:latin typeface="Arial"/>
                <a:cs typeface="Arial"/>
              </a:rPr>
              <a:t> </a:t>
            </a:r>
            <a:r>
              <a:rPr sz="1000" dirty="0">
                <a:solidFill>
                  <a:schemeClr val="bg1"/>
                </a:solidFill>
                <a:latin typeface="Arial"/>
                <a:cs typeface="Arial"/>
              </a:rPr>
              <a:t>tree</a:t>
            </a:r>
            <a:r>
              <a:rPr sz="1000" spc="110" dirty="0">
                <a:solidFill>
                  <a:schemeClr val="bg1"/>
                </a:solidFill>
                <a:latin typeface="Arial"/>
                <a:cs typeface="Arial"/>
              </a:rPr>
              <a:t> </a:t>
            </a:r>
            <a:r>
              <a:rPr sz="1000" dirty="0">
                <a:solidFill>
                  <a:schemeClr val="bg1"/>
                </a:solidFill>
                <a:latin typeface="Arial"/>
                <a:cs typeface="Arial"/>
              </a:rPr>
              <a:t>that</a:t>
            </a:r>
            <a:r>
              <a:rPr sz="1000" spc="105" dirty="0">
                <a:solidFill>
                  <a:schemeClr val="bg1"/>
                </a:solidFill>
                <a:latin typeface="Arial"/>
                <a:cs typeface="Arial"/>
              </a:rPr>
              <a:t> </a:t>
            </a:r>
            <a:r>
              <a:rPr sz="1000" dirty="0">
                <a:solidFill>
                  <a:schemeClr val="bg1"/>
                </a:solidFill>
                <a:latin typeface="Arial"/>
                <a:cs typeface="Arial"/>
              </a:rPr>
              <a:t>is</a:t>
            </a:r>
            <a:r>
              <a:rPr sz="1000" spc="110" dirty="0">
                <a:solidFill>
                  <a:schemeClr val="bg1"/>
                </a:solidFill>
                <a:latin typeface="Arial"/>
                <a:cs typeface="Arial"/>
              </a:rPr>
              <a:t> </a:t>
            </a:r>
            <a:r>
              <a:rPr sz="1000" dirty="0">
                <a:solidFill>
                  <a:schemeClr val="bg1"/>
                </a:solidFill>
                <a:latin typeface="Arial"/>
                <a:cs typeface="Arial"/>
              </a:rPr>
              <a:t>able</a:t>
            </a:r>
            <a:r>
              <a:rPr sz="1000" spc="110" dirty="0">
                <a:solidFill>
                  <a:schemeClr val="bg1"/>
                </a:solidFill>
                <a:latin typeface="Arial"/>
                <a:cs typeface="Arial"/>
              </a:rPr>
              <a:t> </a:t>
            </a:r>
            <a:r>
              <a:rPr sz="1000" spc="50" dirty="0">
                <a:solidFill>
                  <a:schemeClr val="bg1"/>
                </a:solidFill>
                <a:latin typeface="Arial"/>
                <a:cs typeface="Arial"/>
              </a:rPr>
              <a:t>to</a:t>
            </a:r>
            <a:r>
              <a:rPr sz="1000" spc="110" dirty="0">
                <a:solidFill>
                  <a:schemeClr val="bg1"/>
                </a:solidFill>
                <a:latin typeface="Arial"/>
                <a:cs typeface="Arial"/>
              </a:rPr>
              <a:t> </a:t>
            </a:r>
            <a:r>
              <a:rPr sz="1000" dirty="0">
                <a:solidFill>
                  <a:schemeClr val="bg1"/>
                </a:solidFill>
                <a:latin typeface="Arial"/>
                <a:cs typeface="Arial"/>
              </a:rPr>
              <a:t>whether</a:t>
            </a:r>
            <a:r>
              <a:rPr sz="1000" spc="110" dirty="0">
                <a:solidFill>
                  <a:schemeClr val="bg1"/>
                </a:solidFill>
                <a:latin typeface="Arial"/>
                <a:cs typeface="Arial"/>
              </a:rPr>
              <a:t> </a:t>
            </a:r>
            <a:r>
              <a:rPr sz="1000" dirty="0">
                <a:solidFill>
                  <a:schemeClr val="bg1"/>
                </a:solidFill>
                <a:latin typeface="Arial"/>
                <a:cs typeface="Arial"/>
              </a:rPr>
              <a:t>drought</a:t>
            </a:r>
            <a:r>
              <a:rPr sz="1000" spc="110" dirty="0">
                <a:solidFill>
                  <a:schemeClr val="bg1"/>
                </a:solidFill>
                <a:latin typeface="Arial"/>
                <a:cs typeface="Arial"/>
              </a:rPr>
              <a:t> </a:t>
            </a:r>
            <a:r>
              <a:rPr sz="1000" dirty="0">
                <a:solidFill>
                  <a:schemeClr val="bg1"/>
                </a:solidFill>
                <a:latin typeface="Arial"/>
                <a:cs typeface="Arial"/>
              </a:rPr>
              <a:t>and</a:t>
            </a:r>
            <a:r>
              <a:rPr sz="1000" spc="110" dirty="0">
                <a:solidFill>
                  <a:schemeClr val="bg1"/>
                </a:solidFill>
                <a:latin typeface="Arial"/>
                <a:cs typeface="Arial"/>
              </a:rPr>
              <a:t> </a:t>
            </a:r>
            <a:r>
              <a:rPr sz="1000" spc="-10" dirty="0">
                <a:solidFill>
                  <a:schemeClr val="bg1"/>
                </a:solidFill>
                <a:latin typeface="Arial"/>
                <a:cs typeface="Arial"/>
              </a:rPr>
              <a:t>provide </a:t>
            </a:r>
            <a:r>
              <a:rPr sz="1000" dirty="0">
                <a:solidFill>
                  <a:schemeClr val="bg1"/>
                </a:solidFill>
                <a:latin typeface="Arial"/>
                <a:cs typeface="Arial"/>
              </a:rPr>
              <a:t>nourishment</a:t>
            </a:r>
            <a:r>
              <a:rPr sz="1000" spc="105" dirty="0">
                <a:solidFill>
                  <a:schemeClr val="bg1"/>
                </a:solidFill>
                <a:latin typeface="Arial"/>
                <a:cs typeface="Arial"/>
              </a:rPr>
              <a:t> </a:t>
            </a:r>
            <a:r>
              <a:rPr sz="1000" dirty="0">
                <a:solidFill>
                  <a:schemeClr val="bg1"/>
                </a:solidFill>
                <a:latin typeface="Arial"/>
                <a:cs typeface="Arial"/>
              </a:rPr>
              <a:t>for</a:t>
            </a:r>
            <a:r>
              <a:rPr sz="1000" spc="105" dirty="0">
                <a:solidFill>
                  <a:schemeClr val="bg1"/>
                </a:solidFill>
                <a:latin typeface="Arial"/>
                <a:cs typeface="Arial"/>
              </a:rPr>
              <a:t> </a:t>
            </a:r>
            <a:r>
              <a:rPr sz="1000" dirty="0">
                <a:solidFill>
                  <a:schemeClr val="bg1"/>
                </a:solidFill>
                <a:latin typeface="Arial"/>
                <a:cs typeface="Arial"/>
              </a:rPr>
              <a:t>the</a:t>
            </a:r>
            <a:r>
              <a:rPr sz="1000" spc="105" dirty="0">
                <a:solidFill>
                  <a:schemeClr val="bg1"/>
                </a:solidFill>
                <a:latin typeface="Arial"/>
                <a:cs typeface="Arial"/>
              </a:rPr>
              <a:t> </a:t>
            </a:r>
            <a:r>
              <a:rPr sz="1000" dirty="0">
                <a:solidFill>
                  <a:schemeClr val="bg1"/>
                </a:solidFill>
                <a:latin typeface="Arial"/>
                <a:cs typeface="Arial"/>
              </a:rPr>
              <a:t>environment</a:t>
            </a:r>
            <a:r>
              <a:rPr sz="1000" spc="105" dirty="0">
                <a:solidFill>
                  <a:schemeClr val="bg1"/>
                </a:solidFill>
                <a:latin typeface="Arial"/>
                <a:cs typeface="Arial"/>
              </a:rPr>
              <a:t> </a:t>
            </a:r>
            <a:r>
              <a:rPr sz="1000" dirty="0">
                <a:solidFill>
                  <a:schemeClr val="bg1"/>
                </a:solidFill>
                <a:latin typeface="Arial"/>
                <a:cs typeface="Arial"/>
              </a:rPr>
              <a:t>around</a:t>
            </a:r>
            <a:r>
              <a:rPr sz="1000" spc="105" dirty="0">
                <a:solidFill>
                  <a:schemeClr val="bg1"/>
                </a:solidFill>
                <a:latin typeface="Arial"/>
                <a:cs typeface="Arial"/>
              </a:rPr>
              <a:t> </a:t>
            </a:r>
            <a:r>
              <a:rPr sz="1000" dirty="0">
                <a:solidFill>
                  <a:schemeClr val="bg1"/>
                </a:solidFill>
                <a:latin typeface="Arial"/>
                <a:cs typeface="Arial"/>
              </a:rPr>
              <a:t>it</a:t>
            </a:r>
            <a:r>
              <a:rPr sz="1000" spc="105" dirty="0">
                <a:solidFill>
                  <a:schemeClr val="bg1"/>
                </a:solidFill>
                <a:latin typeface="Arial"/>
                <a:cs typeface="Arial"/>
              </a:rPr>
              <a:t> </a:t>
            </a:r>
            <a:r>
              <a:rPr sz="1000" dirty="0">
                <a:solidFill>
                  <a:schemeClr val="bg1"/>
                </a:solidFill>
                <a:latin typeface="Arial"/>
                <a:cs typeface="Arial"/>
              </a:rPr>
              <a:t>throughout</a:t>
            </a:r>
            <a:r>
              <a:rPr sz="1000" spc="105" dirty="0">
                <a:solidFill>
                  <a:schemeClr val="bg1"/>
                </a:solidFill>
                <a:latin typeface="Arial"/>
                <a:cs typeface="Arial"/>
              </a:rPr>
              <a:t> </a:t>
            </a:r>
            <a:r>
              <a:rPr sz="1000" dirty="0">
                <a:solidFill>
                  <a:schemeClr val="bg1"/>
                </a:solidFill>
                <a:latin typeface="Arial"/>
                <a:cs typeface="Arial"/>
              </a:rPr>
              <a:t>the</a:t>
            </a:r>
            <a:r>
              <a:rPr sz="1000" spc="105" dirty="0">
                <a:solidFill>
                  <a:schemeClr val="bg1"/>
                </a:solidFill>
                <a:latin typeface="Arial"/>
                <a:cs typeface="Arial"/>
              </a:rPr>
              <a:t> </a:t>
            </a:r>
            <a:r>
              <a:rPr sz="1000" dirty="0">
                <a:solidFill>
                  <a:schemeClr val="bg1"/>
                </a:solidFill>
                <a:latin typeface="Arial"/>
                <a:cs typeface="Arial"/>
              </a:rPr>
              <a:t>year.</a:t>
            </a:r>
            <a:r>
              <a:rPr sz="1000" spc="105" dirty="0">
                <a:solidFill>
                  <a:schemeClr val="bg1"/>
                </a:solidFill>
                <a:latin typeface="Arial"/>
                <a:cs typeface="Arial"/>
              </a:rPr>
              <a:t> </a:t>
            </a:r>
            <a:r>
              <a:rPr sz="1000" dirty="0">
                <a:solidFill>
                  <a:schemeClr val="bg1"/>
                </a:solidFill>
                <a:latin typeface="Arial"/>
                <a:cs typeface="Arial"/>
              </a:rPr>
              <a:t>Similarly,</a:t>
            </a:r>
            <a:r>
              <a:rPr sz="1000" spc="105" dirty="0">
                <a:solidFill>
                  <a:schemeClr val="bg1"/>
                </a:solidFill>
                <a:latin typeface="Arial"/>
                <a:cs typeface="Arial"/>
              </a:rPr>
              <a:t> </a:t>
            </a:r>
            <a:r>
              <a:rPr sz="1000" dirty="0">
                <a:solidFill>
                  <a:schemeClr val="bg1"/>
                </a:solidFill>
                <a:latin typeface="Arial"/>
                <a:cs typeface="Arial"/>
              </a:rPr>
              <a:t>Procera</a:t>
            </a:r>
            <a:r>
              <a:rPr sz="1000" spc="105" dirty="0">
                <a:solidFill>
                  <a:schemeClr val="bg1"/>
                </a:solidFill>
                <a:latin typeface="Arial"/>
                <a:cs typeface="Arial"/>
              </a:rPr>
              <a:t> </a:t>
            </a:r>
            <a:r>
              <a:rPr sz="1000" dirty="0">
                <a:solidFill>
                  <a:schemeClr val="bg1"/>
                </a:solidFill>
                <a:latin typeface="Arial"/>
                <a:cs typeface="Arial"/>
              </a:rPr>
              <a:t>as</a:t>
            </a:r>
            <a:r>
              <a:rPr sz="1000" spc="105" dirty="0">
                <a:solidFill>
                  <a:schemeClr val="bg1"/>
                </a:solidFill>
                <a:latin typeface="Arial"/>
                <a:cs typeface="Arial"/>
              </a:rPr>
              <a:t> </a:t>
            </a:r>
            <a:r>
              <a:rPr sz="1000" dirty="0">
                <a:solidFill>
                  <a:schemeClr val="bg1"/>
                </a:solidFill>
                <a:latin typeface="Arial"/>
                <a:cs typeface="Arial"/>
              </a:rPr>
              <a:t>an</a:t>
            </a:r>
            <a:r>
              <a:rPr sz="1000" spc="110" dirty="0">
                <a:solidFill>
                  <a:schemeClr val="bg1"/>
                </a:solidFill>
                <a:latin typeface="Arial"/>
                <a:cs typeface="Arial"/>
              </a:rPr>
              <a:t> </a:t>
            </a:r>
            <a:r>
              <a:rPr sz="1000" dirty="0">
                <a:solidFill>
                  <a:schemeClr val="bg1"/>
                </a:solidFill>
                <a:latin typeface="Arial"/>
                <a:cs typeface="Arial"/>
              </a:rPr>
              <a:t>organisation</a:t>
            </a:r>
            <a:r>
              <a:rPr sz="1000" spc="105" dirty="0">
                <a:solidFill>
                  <a:schemeClr val="bg1"/>
                </a:solidFill>
                <a:latin typeface="Arial"/>
                <a:cs typeface="Arial"/>
              </a:rPr>
              <a:t> </a:t>
            </a:r>
            <a:r>
              <a:rPr sz="1000" dirty="0">
                <a:solidFill>
                  <a:schemeClr val="bg1"/>
                </a:solidFill>
                <a:latin typeface="Arial"/>
                <a:cs typeface="Arial"/>
              </a:rPr>
              <a:t>is</a:t>
            </a:r>
            <a:r>
              <a:rPr sz="1000" spc="105" dirty="0">
                <a:solidFill>
                  <a:schemeClr val="bg1"/>
                </a:solidFill>
                <a:latin typeface="Arial"/>
                <a:cs typeface="Arial"/>
              </a:rPr>
              <a:t> </a:t>
            </a:r>
            <a:r>
              <a:rPr sz="1000" dirty="0">
                <a:solidFill>
                  <a:schemeClr val="bg1"/>
                </a:solidFill>
                <a:latin typeface="Arial"/>
                <a:cs typeface="Arial"/>
              </a:rPr>
              <a:t>able</a:t>
            </a:r>
            <a:r>
              <a:rPr sz="1000" spc="105" dirty="0">
                <a:solidFill>
                  <a:schemeClr val="bg1"/>
                </a:solidFill>
                <a:latin typeface="Arial"/>
                <a:cs typeface="Arial"/>
              </a:rPr>
              <a:t> </a:t>
            </a:r>
            <a:r>
              <a:rPr sz="1000" spc="25" dirty="0">
                <a:solidFill>
                  <a:schemeClr val="bg1"/>
                </a:solidFill>
                <a:latin typeface="Arial"/>
                <a:cs typeface="Arial"/>
              </a:rPr>
              <a:t>to </a:t>
            </a:r>
            <a:r>
              <a:rPr sz="1000" dirty="0">
                <a:solidFill>
                  <a:schemeClr val="bg1"/>
                </a:solidFill>
                <a:latin typeface="Arial"/>
                <a:cs typeface="Arial"/>
              </a:rPr>
              <a:t>service</a:t>
            </a:r>
            <a:r>
              <a:rPr sz="1000" spc="120" dirty="0">
                <a:solidFill>
                  <a:schemeClr val="bg1"/>
                </a:solidFill>
                <a:latin typeface="Arial"/>
                <a:cs typeface="Arial"/>
              </a:rPr>
              <a:t> </a:t>
            </a:r>
            <a:r>
              <a:rPr sz="1000" dirty="0">
                <a:solidFill>
                  <a:schemeClr val="bg1"/>
                </a:solidFill>
                <a:latin typeface="Arial"/>
                <a:cs typeface="Arial"/>
              </a:rPr>
              <a:t>its</a:t>
            </a:r>
            <a:r>
              <a:rPr sz="1000" spc="125" dirty="0">
                <a:solidFill>
                  <a:schemeClr val="bg1"/>
                </a:solidFill>
                <a:latin typeface="Arial"/>
                <a:cs typeface="Arial"/>
              </a:rPr>
              <a:t> </a:t>
            </a:r>
            <a:r>
              <a:rPr sz="1000" dirty="0">
                <a:solidFill>
                  <a:schemeClr val="bg1"/>
                </a:solidFill>
                <a:latin typeface="Arial"/>
                <a:cs typeface="Arial"/>
              </a:rPr>
              <a:t>clients</a:t>
            </a:r>
            <a:r>
              <a:rPr sz="1000" spc="120" dirty="0">
                <a:solidFill>
                  <a:schemeClr val="bg1"/>
                </a:solidFill>
                <a:latin typeface="Arial"/>
                <a:cs typeface="Arial"/>
              </a:rPr>
              <a:t> </a:t>
            </a:r>
            <a:r>
              <a:rPr sz="1000" dirty="0">
                <a:solidFill>
                  <a:schemeClr val="bg1"/>
                </a:solidFill>
                <a:latin typeface="Arial"/>
                <a:cs typeface="Arial"/>
              </a:rPr>
              <a:t>and</a:t>
            </a:r>
            <a:r>
              <a:rPr sz="1000" spc="125" dirty="0">
                <a:solidFill>
                  <a:schemeClr val="bg1"/>
                </a:solidFill>
                <a:latin typeface="Arial"/>
                <a:cs typeface="Arial"/>
              </a:rPr>
              <a:t> </a:t>
            </a:r>
            <a:r>
              <a:rPr sz="1000" dirty="0">
                <a:solidFill>
                  <a:schemeClr val="bg1"/>
                </a:solidFill>
                <a:latin typeface="Arial"/>
                <a:cs typeface="Arial"/>
              </a:rPr>
              <a:t>staff</a:t>
            </a:r>
            <a:r>
              <a:rPr sz="1000" spc="120" dirty="0">
                <a:solidFill>
                  <a:schemeClr val="bg1"/>
                </a:solidFill>
                <a:latin typeface="Arial"/>
                <a:cs typeface="Arial"/>
              </a:rPr>
              <a:t> </a:t>
            </a:r>
            <a:r>
              <a:rPr sz="1000" spc="50" dirty="0">
                <a:solidFill>
                  <a:schemeClr val="bg1"/>
                </a:solidFill>
                <a:latin typeface="Arial"/>
                <a:cs typeface="Arial"/>
              </a:rPr>
              <a:t>with</a:t>
            </a:r>
            <a:r>
              <a:rPr sz="1000" spc="125" dirty="0">
                <a:solidFill>
                  <a:schemeClr val="bg1"/>
                </a:solidFill>
                <a:latin typeface="Arial"/>
                <a:cs typeface="Arial"/>
              </a:rPr>
              <a:t> </a:t>
            </a:r>
            <a:r>
              <a:rPr sz="1000" dirty="0">
                <a:solidFill>
                  <a:schemeClr val="bg1"/>
                </a:solidFill>
                <a:latin typeface="Arial"/>
                <a:cs typeface="Arial"/>
              </a:rPr>
              <a:t>its</a:t>
            </a:r>
            <a:r>
              <a:rPr sz="1000" spc="120" dirty="0">
                <a:solidFill>
                  <a:schemeClr val="bg1"/>
                </a:solidFill>
                <a:latin typeface="Arial"/>
                <a:cs typeface="Arial"/>
              </a:rPr>
              <a:t> </a:t>
            </a:r>
            <a:r>
              <a:rPr sz="1000" dirty="0">
                <a:solidFill>
                  <a:schemeClr val="bg1"/>
                </a:solidFill>
                <a:latin typeface="Arial"/>
                <a:cs typeface="Arial"/>
              </a:rPr>
              <a:t>deep</a:t>
            </a:r>
            <a:r>
              <a:rPr sz="1000" spc="125" dirty="0">
                <a:solidFill>
                  <a:schemeClr val="bg1"/>
                </a:solidFill>
                <a:latin typeface="Arial"/>
                <a:cs typeface="Arial"/>
              </a:rPr>
              <a:t> </a:t>
            </a:r>
            <a:r>
              <a:rPr sz="1000" dirty="0">
                <a:solidFill>
                  <a:schemeClr val="bg1"/>
                </a:solidFill>
                <a:latin typeface="Arial"/>
                <a:cs typeface="Arial"/>
              </a:rPr>
              <a:t>rooted</a:t>
            </a:r>
            <a:r>
              <a:rPr sz="1000" spc="120" dirty="0">
                <a:solidFill>
                  <a:schemeClr val="bg1"/>
                </a:solidFill>
                <a:latin typeface="Arial"/>
                <a:cs typeface="Arial"/>
              </a:rPr>
              <a:t> </a:t>
            </a:r>
            <a:r>
              <a:rPr sz="1000" dirty="0">
                <a:solidFill>
                  <a:schemeClr val="bg1"/>
                </a:solidFill>
                <a:latin typeface="Arial"/>
                <a:cs typeface="Arial"/>
              </a:rPr>
              <a:t>experience</a:t>
            </a:r>
            <a:r>
              <a:rPr sz="1000" spc="125" dirty="0">
                <a:solidFill>
                  <a:schemeClr val="bg1"/>
                </a:solidFill>
                <a:latin typeface="Arial"/>
                <a:cs typeface="Arial"/>
              </a:rPr>
              <a:t> </a:t>
            </a:r>
            <a:r>
              <a:rPr sz="1000" dirty="0">
                <a:solidFill>
                  <a:schemeClr val="bg1"/>
                </a:solidFill>
                <a:latin typeface="Arial"/>
                <a:cs typeface="Arial"/>
              </a:rPr>
              <a:t>and</a:t>
            </a:r>
            <a:r>
              <a:rPr sz="1000" spc="120" dirty="0">
                <a:solidFill>
                  <a:schemeClr val="bg1"/>
                </a:solidFill>
                <a:latin typeface="Arial"/>
                <a:cs typeface="Arial"/>
              </a:rPr>
              <a:t> </a:t>
            </a:r>
            <a:r>
              <a:rPr sz="1000" dirty="0">
                <a:solidFill>
                  <a:schemeClr val="bg1"/>
                </a:solidFill>
                <a:latin typeface="Arial"/>
                <a:cs typeface="Arial"/>
              </a:rPr>
              <a:t>knowledge</a:t>
            </a:r>
            <a:r>
              <a:rPr sz="1000" spc="125" dirty="0">
                <a:solidFill>
                  <a:schemeClr val="bg1"/>
                </a:solidFill>
                <a:latin typeface="Arial"/>
                <a:cs typeface="Arial"/>
              </a:rPr>
              <a:t> </a:t>
            </a:r>
            <a:r>
              <a:rPr sz="1000" dirty="0">
                <a:solidFill>
                  <a:schemeClr val="bg1"/>
                </a:solidFill>
                <a:latin typeface="Arial"/>
                <a:cs typeface="Arial"/>
              </a:rPr>
              <a:t>of</a:t>
            </a:r>
            <a:r>
              <a:rPr sz="1000" spc="120" dirty="0">
                <a:solidFill>
                  <a:schemeClr val="bg1"/>
                </a:solidFill>
                <a:latin typeface="Arial"/>
                <a:cs typeface="Arial"/>
              </a:rPr>
              <a:t> </a:t>
            </a:r>
            <a:r>
              <a:rPr sz="1000" dirty="0">
                <a:solidFill>
                  <a:schemeClr val="bg1"/>
                </a:solidFill>
                <a:latin typeface="Arial"/>
                <a:cs typeface="Arial"/>
              </a:rPr>
              <a:t>the</a:t>
            </a:r>
            <a:r>
              <a:rPr sz="1000" spc="125" dirty="0">
                <a:solidFill>
                  <a:schemeClr val="bg1"/>
                </a:solidFill>
                <a:latin typeface="Arial"/>
                <a:cs typeface="Arial"/>
              </a:rPr>
              <a:t> </a:t>
            </a:r>
            <a:r>
              <a:rPr sz="1000" dirty="0">
                <a:solidFill>
                  <a:schemeClr val="bg1"/>
                </a:solidFill>
                <a:latin typeface="Arial"/>
                <a:cs typeface="Arial"/>
              </a:rPr>
              <a:t>landscape</a:t>
            </a:r>
            <a:r>
              <a:rPr sz="1000" spc="120" dirty="0">
                <a:solidFill>
                  <a:schemeClr val="bg1"/>
                </a:solidFill>
                <a:latin typeface="Arial"/>
                <a:cs typeface="Arial"/>
              </a:rPr>
              <a:t> </a:t>
            </a:r>
            <a:r>
              <a:rPr sz="1000" dirty="0">
                <a:solidFill>
                  <a:schemeClr val="bg1"/>
                </a:solidFill>
                <a:latin typeface="Arial"/>
                <a:cs typeface="Arial"/>
              </a:rPr>
              <a:t>in</a:t>
            </a:r>
            <a:r>
              <a:rPr sz="1000" spc="125" dirty="0">
                <a:solidFill>
                  <a:schemeClr val="bg1"/>
                </a:solidFill>
                <a:latin typeface="Arial"/>
                <a:cs typeface="Arial"/>
              </a:rPr>
              <a:t> </a:t>
            </a:r>
            <a:r>
              <a:rPr sz="1000" dirty="0">
                <a:solidFill>
                  <a:schemeClr val="bg1"/>
                </a:solidFill>
                <a:latin typeface="Arial"/>
                <a:cs typeface="Arial"/>
              </a:rPr>
              <a:t>which</a:t>
            </a:r>
            <a:r>
              <a:rPr sz="1000" spc="120" dirty="0">
                <a:solidFill>
                  <a:schemeClr val="bg1"/>
                </a:solidFill>
                <a:latin typeface="Arial"/>
                <a:cs typeface="Arial"/>
              </a:rPr>
              <a:t> </a:t>
            </a:r>
            <a:r>
              <a:rPr sz="1000" dirty="0">
                <a:solidFill>
                  <a:schemeClr val="bg1"/>
                </a:solidFill>
                <a:latin typeface="Arial"/>
                <a:cs typeface="Arial"/>
              </a:rPr>
              <a:t>it</a:t>
            </a:r>
            <a:r>
              <a:rPr sz="1000" spc="125" dirty="0">
                <a:solidFill>
                  <a:schemeClr val="bg1"/>
                </a:solidFill>
                <a:latin typeface="Arial"/>
                <a:cs typeface="Arial"/>
              </a:rPr>
              <a:t> </a:t>
            </a:r>
            <a:r>
              <a:rPr sz="1000" spc="-10" dirty="0">
                <a:solidFill>
                  <a:schemeClr val="bg1"/>
                </a:solidFill>
                <a:latin typeface="Arial"/>
                <a:cs typeface="Arial"/>
              </a:rPr>
              <a:t>operates.</a:t>
            </a:r>
            <a:endParaRPr sz="1000" dirty="0">
              <a:solidFill>
                <a:schemeClr val="bg1"/>
              </a:solidFill>
              <a:latin typeface="Arial"/>
              <a:cs typeface="Arial"/>
            </a:endParaRPr>
          </a:p>
        </p:txBody>
      </p:sp>
      <p:sp>
        <p:nvSpPr>
          <p:cNvPr id="5" name="Title 4">
            <a:extLst>
              <a:ext uri="{FF2B5EF4-FFF2-40B4-BE49-F238E27FC236}">
                <a16:creationId xmlns:a16="http://schemas.microsoft.com/office/drawing/2014/main" id="{D9CBAF43-35ED-94F3-3DEF-97A2EA18DE17}"/>
              </a:ext>
            </a:extLst>
          </p:cNvPr>
          <p:cNvSpPr>
            <a:spLocks noGrp="1"/>
          </p:cNvSpPr>
          <p:nvPr>
            <p:ph type="title"/>
          </p:nvPr>
        </p:nvSpPr>
        <p:spPr/>
        <p:txBody>
          <a:bodyPr>
            <a:noAutofit/>
          </a:bodyPr>
          <a:lstStyle/>
          <a:p>
            <a:r>
              <a:rPr lang="en-US" dirty="0">
                <a:solidFill>
                  <a:schemeClr val="bg1"/>
                </a:solidFill>
              </a:rPr>
              <a:t>Why </a:t>
            </a:r>
            <a:r>
              <a:rPr lang="en-US" dirty="0" err="1">
                <a:solidFill>
                  <a:schemeClr val="bg1"/>
                </a:solidFill>
              </a:rPr>
              <a:t>Procera</a:t>
            </a:r>
            <a:r>
              <a:rPr lang="en-US" dirty="0">
                <a:solidFill>
                  <a:schemeClr val="bg1"/>
                </a:solidFill>
              </a:rPr>
              <a:t>?</a:t>
            </a:r>
          </a:p>
        </p:txBody>
      </p:sp>
      <p:sp>
        <p:nvSpPr>
          <p:cNvPr id="6" name="object 2">
            <a:extLst>
              <a:ext uri="{FF2B5EF4-FFF2-40B4-BE49-F238E27FC236}">
                <a16:creationId xmlns:a16="http://schemas.microsoft.com/office/drawing/2014/main" id="{04E02FE9-6854-FE4D-2343-34B6FA9E63CF}"/>
              </a:ext>
            </a:extLst>
          </p:cNvPr>
          <p:cNvSpPr txBox="1">
            <a:spLocks/>
          </p:cNvSpPr>
          <p:nvPr/>
        </p:nvSpPr>
        <p:spPr>
          <a:xfrm>
            <a:off x="1134299" y="1691442"/>
            <a:ext cx="4562475" cy="513080"/>
          </a:xfrm>
          <a:prstGeom prst="rect">
            <a:avLst/>
          </a:prstGeom>
        </p:spPr>
        <p:txBody>
          <a:bodyPr vert="horz" wrap="square" lIns="0" tIns="12700" rIns="0" bIns="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200" b="1"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2700">
              <a:spcBef>
                <a:spcPts val="100"/>
              </a:spcBef>
            </a:pPr>
            <a:r>
              <a:rPr lang="en-ZA" dirty="0" err="1">
                <a:solidFill>
                  <a:schemeClr val="bg1"/>
                </a:solidFill>
              </a:rPr>
              <a:t>Procera</a:t>
            </a:r>
            <a:r>
              <a:rPr lang="en-ZA" spc="105" dirty="0">
                <a:solidFill>
                  <a:schemeClr val="bg1"/>
                </a:solidFill>
              </a:rPr>
              <a:t> </a:t>
            </a:r>
            <a:r>
              <a:rPr lang="en-ZA" spc="95" dirty="0">
                <a:solidFill>
                  <a:schemeClr val="bg1"/>
                </a:solidFill>
              </a:rPr>
              <a:t>tree</a:t>
            </a:r>
          </a:p>
        </p:txBody>
      </p:sp>
      <p:sp>
        <p:nvSpPr>
          <p:cNvPr id="2" name="object 3">
            <a:extLst>
              <a:ext uri="{FF2B5EF4-FFF2-40B4-BE49-F238E27FC236}">
                <a16:creationId xmlns:a16="http://schemas.microsoft.com/office/drawing/2014/main" id="{AEA99FDB-95E5-84AE-ECF6-A40A43C6CED3}"/>
              </a:ext>
            </a:extLst>
          </p:cNvPr>
          <p:cNvSpPr txBox="1"/>
          <p:nvPr/>
        </p:nvSpPr>
        <p:spPr>
          <a:xfrm>
            <a:off x="1134299" y="3532789"/>
            <a:ext cx="6652895" cy="756920"/>
          </a:xfrm>
          <a:prstGeom prst="rect">
            <a:avLst/>
          </a:prstGeom>
        </p:spPr>
        <p:txBody>
          <a:bodyPr vert="horz" wrap="square" lIns="0" tIns="12700" rIns="0" bIns="0" rtlCol="0">
            <a:spAutoFit/>
          </a:bodyPr>
          <a:lstStyle/>
          <a:p>
            <a:pPr marL="12700" marR="5080">
              <a:lnSpc>
                <a:spcPct val="120000"/>
              </a:lnSpc>
              <a:spcBef>
                <a:spcPts val="100"/>
              </a:spcBef>
            </a:pPr>
            <a:r>
              <a:rPr sz="1000" dirty="0">
                <a:solidFill>
                  <a:schemeClr val="bg1"/>
                </a:solidFill>
                <a:latin typeface="Arial"/>
                <a:cs typeface="Arial"/>
              </a:rPr>
              <a:t>The</a:t>
            </a:r>
            <a:r>
              <a:rPr sz="1000" spc="100" dirty="0">
                <a:solidFill>
                  <a:schemeClr val="bg1"/>
                </a:solidFill>
                <a:latin typeface="Arial"/>
                <a:cs typeface="Arial"/>
              </a:rPr>
              <a:t> </a:t>
            </a:r>
            <a:r>
              <a:rPr sz="1000" dirty="0">
                <a:solidFill>
                  <a:schemeClr val="bg1"/>
                </a:solidFill>
                <a:latin typeface="Arial"/>
                <a:cs typeface="Arial"/>
              </a:rPr>
              <a:t>connections</a:t>
            </a:r>
            <a:r>
              <a:rPr sz="1000" spc="100" dirty="0">
                <a:solidFill>
                  <a:schemeClr val="bg1"/>
                </a:solidFill>
                <a:latin typeface="Arial"/>
                <a:cs typeface="Arial"/>
              </a:rPr>
              <a:t> </a:t>
            </a:r>
            <a:r>
              <a:rPr sz="1000" dirty="0">
                <a:solidFill>
                  <a:schemeClr val="bg1"/>
                </a:solidFill>
                <a:latin typeface="Arial"/>
                <a:cs typeface="Arial"/>
              </a:rPr>
              <a:t>we</a:t>
            </a:r>
            <a:r>
              <a:rPr sz="1000" spc="100" dirty="0">
                <a:solidFill>
                  <a:schemeClr val="bg1"/>
                </a:solidFill>
                <a:latin typeface="Arial"/>
                <a:cs typeface="Arial"/>
              </a:rPr>
              <a:t> </a:t>
            </a:r>
            <a:r>
              <a:rPr sz="1000" dirty="0">
                <a:solidFill>
                  <a:schemeClr val="bg1"/>
                </a:solidFill>
                <a:latin typeface="Arial"/>
                <a:cs typeface="Arial"/>
              </a:rPr>
              <a:t>make</a:t>
            </a:r>
            <a:r>
              <a:rPr sz="1000" spc="100" dirty="0">
                <a:solidFill>
                  <a:schemeClr val="bg1"/>
                </a:solidFill>
                <a:latin typeface="Arial"/>
                <a:cs typeface="Arial"/>
              </a:rPr>
              <a:t> </a:t>
            </a:r>
            <a:r>
              <a:rPr sz="1000" dirty="0">
                <a:solidFill>
                  <a:schemeClr val="bg1"/>
                </a:solidFill>
                <a:latin typeface="Arial"/>
                <a:cs typeface="Arial"/>
              </a:rPr>
              <a:t>are</a:t>
            </a:r>
            <a:r>
              <a:rPr sz="1000" spc="100" dirty="0">
                <a:solidFill>
                  <a:schemeClr val="bg1"/>
                </a:solidFill>
                <a:latin typeface="Arial"/>
                <a:cs typeface="Arial"/>
              </a:rPr>
              <a:t> </a:t>
            </a:r>
            <a:r>
              <a:rPr sz="1000" dirty="0">
                <a:solidFill>
                  <a:schemeClr val="bg1"/>
                </a:solidFill>
                <a:latin typeface="Arial"/>
                <a:cs typeface="Arial"/>
              </a:rPr>
              <a:t>not</a:t>
            </a:r>
            <a:r>
              <a:rPr sz="1000" spc="100" dirty="0">
                <a:solidFill>
                  <a:schemeClr val="bg1"/>
                </a:solidFill>
                <a:latin typeface="Arial"/>
                <a:cs typeface="Arial"/>
              </a:rPr>
              <a:t> </a:t>
            </a:r>
            <a:r>
              <a:rPr sz="1000" dirty="0">
                <a:solidFill>
                  <a:schemeClr val="bg1"/>
                </a:solidFill>
                <a:latin typeface="Arial"/>
                <a:cs typeface="Arial"/>
              </a:rPr>
              <a:t>always</a:t>
            </a:r>
            <a:r>
              <a:rPr sz="1000" spc="105" dirty="0">
                <a:solidFill>
                  <a:schemeClr val="bg1"/>
                </a:solidFill>
                <a:latin typeface="Arial"/>
                <a:cs typeface="Arial"/>
              </a:rPr>
              <a:t> </a:t>
            </a:r>
            <a:r>
              <a:rPr sz="1000" dirty="0">
                <a:solidFill>
                  <a:schemeClr val="bg1"/>
                </a:solidFill>
                <a:latin typeface="Arial"/>
                <a:cs typeface="Arial"/>
              </a:rPr>
              <a:t>physical</a:t>
            </a:r>
            <a:r>
              <a:rPr sz="1000" spc="100" dirty="0">
                <a:solidFill>
                  <a:schemeClr val="bg1"/>
                </a:solidFill>
                <a:latin typeface="Arial"/>
                <a:cs typeface="Arial"/>
              </a:rPr>
              <a:t> </a:t>
            </a:r>
            <a:r>
              <a:rPr sz="1000" dirty="0">
                <a:solidFill>
                  <a:schemeClr val="bg1"/>
                </a:solidFill>
                <a:latin typeface="Arial"/>
                <a:cs typeface="Arial"/>
              </a:rPr>
              <a:t>or</a:t>
            </a:r>
            <a:r>
              <a:rPr sz="1000" spc="100" dirty="0">
                <a:solidFill>
                  <a:schemeClr val="bg1"/>
                </a:solidFill>
                <a:latin typeface="Arial"/>
                <a:cs typeface="Arial"/>
              </a:rPr>
              <a:t> </a:t>
            </a:r>
            <a:r>
              <a:rPr sz="1000" dirty="0">
                <a:solidFill>
                  <a:schemeClr val="bg1"/>
                </a:solidFill>
                <a:latin typeface="Arial"/>
                <a:cs typeface="Arial"/>
              </a:rPr>
              <a:t>literal,</a:t>
            </a:r>
            <a:r>
              <a:rPr sz="1000" spc="100" dirty="0">
                <a:solidFill>
                  <a:schemeClr val="bg1"/>
                </a:solidFill>
                <a:latin typeface="Arial"/>
                <a:cs typeface="Arial"/>
              </a:rPr>
              <a:t> </a:t>
            </a:r>
            <a:r>
              <a:rPr sz="1000" dirty="0">
                <a:solidFill>
                  <a:schemeClr val="bg1"/>
                </a:solidFill>
                <a:latin typeface="Arial"/>
                <a:cs typeface="Arial"/>
              </a:rPr>
              <a:t>but</a:t>
            </a:r>
            <a:r>
              <a:rPr sz="1000" spc="100" dirty="0">
                <a:solidFill>
                  <a:schemeClr val="bg1"/>
                </a:solidFill>
                <a:latin typeface="Arial"/>
                <a:cs typeface="Arial"/>
              </a:rPr>
              <a:t> </a:t>
            </a:r>
            <a:r>
              <a:rPr sz="1000" dirty="0">
                <a:solidFill>
                  <a:schemeClr val="bg1"/>
                </a:solidFill>
                <a:latin typeface="Arial"/>
                <a:cs typeface="Arial"/>
              </a:rPr>
              <a:t>are</a:t>
            </a:r>
            <a:r>
              <a:rPr sz="1000" spc="100" dirty="0">
                <a:solidFill>
                  <a:schemeClr val="bg1"/>
                </a:solidFill>
                <a:latin typeface="Arial"/>
                <a:cs typeface="Arial"/>
              </a:rPr>
              <a:t> </a:t>
            </a:r>
            <a:r>
              <a:rPr sz="1000" dirty="0">
                <a:solidFill>
                  <a:schemeClr val="bg1"/>
                </a:solidFill>
                <a:latin typeface="Arial"/>
                <a:cs typeface="Arial"/>
              </a:rPr>
              <a:t>often</a:t>
            </a:r>
            <a:r>
              <a:rPr sz="1000" spc="105" dirty="0">
                <a:solidFill>
                  <a:schemeClr val="bg1"/>
                </a:solidFill>
                <a:latin typeface="Arial"/>
                <a:cs typeface="Arial"/>
              </a:rPr>
              <a:t> </a:t>
            </a:r>
            <a:r>
              <a:rPr sz="1000" dirty="0">
                <a:solidFill>
                  <a:schemeClr val="bg1"/>
                </a:solidFill>
                <a:latin typeface="Arial"/>
                <a:cs typeface="Arial"/>
              </a:rPr>
              <a:t>small</a:t>
            </a:r>
            <a:r>
              <a:rPr sz="1000" spc="100" dirty="0">
                <a:solidFill>
                  <a:schemeClr val="bg1"/>
                </a:solidFill>
                <a:latin typeface="Arial"/>
                <a:cs typeface="Arial"/>
              </a:rPr>
              <a:t> </a:t>
            </a:r>
            <a:r>
              <a:rPr sz="1000" dirty="0">
                <a:solidFill>
                  <a:schemeClr val="bg1"/>
                </a:solidFill>
                <a:latin typeface="Arial"/>
                <a:cs typeface="Arial"/>
              </a:rPr>
              <a:t>gestures</a:t>
            </a:r>
            <a:r>
              <a:rPr sz="1000" spc="100" dirty="0">
                <a:solidFill>
                  <a:schemeClr val="bg1"/>
                </a:solidFill>
                <a:latin typeface="Arial"/>
                <a:cs typeface="Arial"/>
              </a:rPr>
              <a:t> </a:t>
            </a:r>
            <a:r>
              <a:rPr sz="1000" dirty="0">
                <a:solidFill>
                  <a:schemeClr val="bg1"/>
                </a:solidFill>
                <a:latin typeface="Arial"/>
                <a:cs typeface="Arial"/>
              </a:rPr>
              <a:t>or</a:t>
            </a:r>
            <a:r>
              <a:rPr sz="1000" spc="100" dirty="0">
                <a:solidFill>
                  <a:schemeClr val="bg1"/>
                </a:solidFill>
                <a:latin typeface="Arial"/>
                <a:cs typeface="Arial"/>
              </a:rPr>
              <a:t> </a:t>
            </a:r>
            <a:r>
              <a:rPr sz="1000" dirty="0">
                <a:solidFill>
                  <a:schemeClr val="bg1"/>
                </a:solidFill>
                <a:latin typeface="Arial"/>
                <a:cs typeface="Arial"/>
              </a:rPr>
              <a:t>simply</a:t>
            </a:r>
            <a:r>
              <a:rPr sz="1000" spc="100" dirty="0">
                <a:solidFill>
                  <a:schemeClr val="bg1"/>
                </a:solidFill>
                <a:latin typeface="Arial"/>
                <a:cs typeface="Arial"/>
              </a:rPr>
              <a:t> </a:t>
            </a:r>
            <a:r>
              <a:rPr sz="1000" dirty="0">
                <a:solidFill>
                  <a:schemeClr val="bg1"/>
                </a:solidFill>
                <a:latin typeface="Arial"/>
                <a:cs typeface="Arial"/>
              </a:rPr>
              <a:t>ways</a:t>
            </a:r>
            <a:r>
              <a:rPr sz="1000" spc="100" dirty="0">
                <a:solidFill>
                  <a:schemeClr val="bg1"/>
                </a:solidFill>
                <a:latin typeface="Arial"/>
                <a:cs typeface="Arial"/>
              </a:rPr>
              <a:t> </a:t>
            </a:r>
            <a:r>
              <a:rPr sz="1000" dirty="0">
                <a:solidFill>
                  <a:schemeClr val="bg1"/>
                </a:solidFill>
                <a:latin typeface="Arial"/>
                <a:cs typeface="Arial"/>
              </a:rPr>
              <a:t>of</a:t>
            </a:r>
            <a:r>
              <a:rPr sz="1000" spc="100" dirty="0">
                <a:solidFill>
                  <a:schemeClr val="bg1"/>
                </a:solidFill>
                <a:latin typeface="Arial"/>
                <a:cs typeface="Arial"/>
              </a:rPr>
              <a:t> </a:t>
            </a:r>
            <a:r>
              <a:rPr sz="1000" spc="-10" dirty="0">
                <a:solidFill>
                  <a:schemeClr val="bg1"/>
                </a:solidFill>
                <a:latin typeface="Arial"/>
                <a:cs typeface="Arial"/>
              </a:rPr>
              <a:t>being </a:t>
            </a:r>
            <a:r>
              <a:rPr sz="1000" dirty="0">
                <a:solidFill>
                  <a:schemeClr val="bg1"/>
                </a:solidFill>
                <a:latin typeface="Arial"/>
                <a:cs typeface="Arial"/>
              </a:rPr>
              <a:t>that</a:t>
            </a:r>
            <a:r>
              <a:rPr sz="1000" spc="105" dirty="0">
                <a:solidFill>
                  <a:schemeClr val="bg1"/>
                </a:solidFill>
                <a:latin typeface="Arial"/>
                <a:cs typeface="Arial"/>
              </a:rPr>
              <a:t> </a:t>
            </a:r>
            <a:r>
              <a:rPr sz="1000" dirty="0">
                <a:solidFill>
                  <a:schemeClr val="bg1"/>
                </a:solidFill>
                <a:latin typeface="Arial"/>
                <a:cs typeface="Arial"/>
              </a:rPr>
              <a:t>lead</a:t>
            </a:r>
            <a:r>
              <a:rPr sz="1000" spc="105" dirty="0">
                <a:solidFill>
                  <a:schemeClr val="bg1"/>
                </a:solidFill>
                <a:latin typeface="Arial"/>
                <a:cs typeface="Arial"/>
              </a:rPr>
              <a:t> </a:t>
            </a:r>
            <a:r>
              <a:rPr sz="1000" spc="50" dirty="0">
                <a:solidFill>
                  <a:schemeClr val="bg1"/>
                </a:solidFill>
                <a:latin typeface="Arial"/>
                <a:cs typeface="Arial"/>
              </a:rPr>
              <a:t>to</a:t>
            </a:r>
            <a:r>
              <a:rPr sz="1000" spc="110" dirty="0">
                <a:solidFill>
                  <a:schemeClr val="bg1"/>
                </a:solidFill>
                <a:latin typeface="Arial"/>
                <a:cs typeface="Arial"/>
              </a:rPr>
              <a:t> </a:t>
            </a:r>
            <a:r>
              <a:rPr sz="1000" dirty="0">
                <a:solidFill>
                  <a:schemeClr val="bg1"/>
                </a:solidFill>
                <a:latin typeface="Arial"/>
                <a:cs typeface="Arial"/>
              </a:rPr>
              <a:t>larger,</a:t>
            </a:r>
            <a:r>
              <a:rPr sz="1000" spc="105" dirty="0">
                <a:solidFill>
                  <a:schemeClr val="bg1"/>
                </a:solidFill>
                <a:latin typeface="Arial"/>
                <a:cs typeface="Arial"/>
              </a:rPr>
              <a:t> </a:t>
            </a:r>
            <a:r>
              <a:rPr sz="1000" dirty="0">
                <a:solidFill>
                  <a:schemeClr val="bg1"/>
                </a:solidFill>
                <a:latin typeface="Arial"/>
                <a:cs typeface="Arial"/>
              </a:rPr>
              <a:t>more</a:t>
            </a:r>
            <a:r>
              <a:rPr sz="1000" spc="110" dirty="0">
                <a:solidFill>
                  <a:schemeClr val="bg1"/>
                </a:solidFill>
                <a:latin typeface="Arial"/>
                <a:cs typeface="Arial"/>
              </a:rPr>
              <a:t> </a:t>
            </a:r>
            <a:r>
              <a:rPr sz="1000" dirty="0">
                <a:solidFill>
                  <a:schemeClr val="bg1"/>
                </a:solidFill>
                <a:latin typeface="Arial"/>
                <a:cs typeface="Arial"/>
              </a:rPr>
              <a:t>profound</a:t>
            </a:r>
            <a:r>
              <a:rPr sz="1000" spc="105" dirty="0">
                <a:solidFill>
                  <a:schemeClr val="bg1"/>
                </a:solidFill>
                <a:latin typeface="Arial"/>
                <a:cs typeface="Arial"/>
              </a:rPr>
              <a:t> </a:t>
            </a:r>
            <a:r>
              <a:rPr sz="1000" dirty="0">
                <a:solidFill>
                  <a:schemeClr val="bg1"/>
                </a:solidFill>
                <a:latin typeface="Arial"/>
                <a:cs typeface="Arial"/>
              </a:rPr>
              <a:t>events.</a:t>
            </a:r>
            <a:r>
              <a:rPr sz="1000" spc="110" dirty="0">
                <a:solidFill>
                  <a:schemeClr val="bg1"/>
                </a:solidFill>
                <a:latin typeface="Arial"/>
                <a:cs typeface="Arial"/>
              </a:rPr>
              <a:t> </a:t>
            </a:r>
            <a:r>
              <a:rPr sz="1000" dirty="0">
                <a:solidFill>
                  <a:schemeClr val="bg1"/>
                </a:solidFill>
                <a:latin typeface="Arial"/>
                <a:cs typeface="Arial"/>
              </a:rPr>
              <a:t>The</a:t>
            </a:r>
            <a:r>
              <a:rPr sz="1000" spc="105" dirty="0">
                <a:solidFill>
                  <a:schemeClr val="bg1"/>
                </a:solidFill>
                <a:latin typeface="Arial"/>
                <a:cs typeface="Arial"/>
              </a:rPr>
              <a:t> </a:t>
            </a:r>
            <a:r>
              <a:rPr sz="1000" dirty="0">
                <a:solidFill>
                  <a:schemeClr val="bg1"/>
                </a:solidFill>
                <a:latin typeface="Arial"/>
                <a:cs typeface="Arial"/>
              </a:rPr>
              <a:t>way</a:t>
            </a:r>
            <a:r>
              <a:rPr sz="1000" spc="105" dirty="0">
                <a:solidFill>
                  <a:schemeClr val="bg1"/>
                </a:solidFill>
                <a:latin typeface="Arial"/>
                <a:cs typeface="Arial"/>
              </a:rPr>
              <a:t> </a:t>
            </a:r>
            <a:r>
              <a:rPr sz="1000" dirty="0">
                <a:solidFill>
                  <a:schemeClr val="bg1"/>
                </a:solidFill>
                <a:latin typeface="Arial"/>
                <a:cs typeface="Arial"/>
              </a:rPr>
              <a:t>we</a:t>
            </a:r>
            <a:r>
              <a:rPr sz="1000" spc="110" dirty="0">
                <a:solidFill>
                  <a:schemeClr val="bg1"/>
                </a:solidFill>
                <a:latin typeface="Arial"/>
                <a:cs typeface="Arial"/>
              </a:rPr>
              <a:t> </a:t>
            </a:r>
            <a:r>
              <a:rPr sz="1000" dirty="0">
                <a:solidFill>
                  <a:schemeClr val="bg1"/>
                </a:solidFill>
                <a:latin typeface="Arial"/>
                <a:cs typeface="Arial"/>
              </a:rPr>
              <a:t>carry</a:t>
            </a:r>
            <a:r>
              <a:rPr sz="1000" spc="105" dirty="0">
                <a:solidFill>
                  <a:schemeClr val="bg1"/>
                </a:solidFill>
                <a:latin typeface="Arial"/>
                <a:cs typeface="Arial"/>
              </a:rPr>
              <a:t> </a:t>
            </a:r>
            <a:r>
              <a:rPr sz="1000" dirty="0">
                <a:solidFill>
                  <a:schemeClr val="bg1"/>
                </a:solidFill>
                <a:latin typeface="Arial"/>
                <a:cs typeface="Arial"/>
              </a:rPr>
              <a:t>ourselves,</a:t>
            </a:r>
            <a:r>
              <a:rPr sz="1000" spc="110" dirty="0">
                <a:solidFill>
                  <a:schemeClr val="bg1"/>
                </a:solidFill>
                <a:latin typeface="Arial"/>
                <a:cs typeface="Arial"/>
              </a:rPr>
              <a:t> </a:t>
            </a:r>
            <a:r>
              <a:rPr sz="1000" dirty="0">
                <a:solidFill>
                  <a:schemeClr val="bg1"/>
                </a:solidFill>
                <a:latin typeface="Arial"/>
                <a:cs typeface="Arial"/>
              </a:rPr>
              <a:t>converse</a:t>
            </a:r>
            <a:r>
              <a:rPr sz="1000" spc="105" dirty="0">
                <a:solidFill>
                  <a:schemeClr val="bg1"/>
                </a:solidFill>
                <a:latin typeface="Arial"/>
                <a:cs typeface="Arial"/>
              </a:rPr>
              <a:t> </a:t>
            </a:r>
            <a:r>
              <a:rPr sz="1000" dirty="0">
                <a:solidFill>
                  <a:schemeClr val="bg1"/>
                </a:solidFill>
                <a:latin typeface="Arial"/>
                <a:cs typeface="Arial"/>
              </a:rPr>
              <a:t>and</a:t>
            </a:r>
            <a:r>
              <a:rPr sz="1000" spc="110" dirty="0">
                <a:solidFill>
                  <a:schemeClr val="bg1"/>
                </a:solidFill>
                <a:latin typeface="Arial"/>
                <a:cs typeface="Arial"/>
              </a:rPr>
              <a:t> </a:t>
            </a:r>
            <a:r>
              <a:rPr sz="1000" dirty="0">
                <a:solidFill>
                  <a:schemeClr val="bg1"/>
                </a:solidFill>
                <a:latin typeface="Arial"/>
                <a:cs typeface="Arial"/>
              </a:rPr>
              <a:t>connect</a:t>
            </a:r>
            <a:r>
              <a:rPr sz="1000" spc="105" dirty="0">
                <a:solidFill>
                  <a:schemeClr val="bg1"/>
                </a:solidFill>
                <a:latin typeface="Arial"/>
                <a:cs typeface="Arial"/>
              </a:rPr>
              <a:t> </a:t>
            </a:r>
            <a:r>
              <a:rPr sz="1000" spc="50" dirty="0">
                <a:solidFill>
                  <a:schemeClr val="bg1"/>
                </a:solidFill>
                <a:latin typeface="Arial"/>
                <a:cs typeface="Arial"/>
              </a:rPr>
              <a:t>with</a:t>
            </a:r>
            <a:r>
              <a:rPr sz="1000" spc="110" dirty="0">
                <a:solidFill>
                  <a:schemeClr val="bg1"/>
                </a:solidFill>
                <a:latin typeface="Arial"/>
                <a:cs typeface="Arial"/>
              </a:rPr>
              <a:t> </a:t>
            </a:r>
            <a:r>
              <a:rPr sz="1000" dirty="0">
                <a:solidFill>
                  <a:schemeClr val="bg1"/>
                </a:solidFill>
                <a:latin typeface="Arial"/>
                <a:cs typeface="Arial"/>
              </a:rPr>
              <a:t>others</a:t>
            </a:r>
            <a:r>
              <a:rPr sz="1000" spc="105" dirty="0">
                <a:solidFill>
                  <a:schemeClr val="bg1"/>
                </a:solidFill>
                <a:latin typeface="Arial"/>
                <a:cs typeface="Arial"/>
              </a:rPr>
              <a:t> </a:t>
            </a:r>
            <a:r>
              <a:rPr sz="1000" spc="-25" dirty="0">
                <a:solidFill>
                  <a:schemeClr val="bg1"/>
                </a:solidFill>
                <a:latin typeface="Arial"/>
                <a:cs typeface="Arial"/>
              </a:rPr>
              <a:t>all</a:t>
            </a:r>
            <a:r>
              <a:rPr sz="1000" spc="500" dirty="0">
                <a:solidFill>
                  <a:schemeClr val="bg1"/>
                </a:solidFill>
                <a:latin typeface="Arial"/>
                <a:cs typeface="Arial"/>
              </a:rPr>
              <a:t> </a:t>
            </a:r>
            <a:r>
              <a:rPr sz="1000" dirty="0">
                <a:solidFill>
                  <a:schemeClr val="bg1"/>
                </a:solidFill>
                <a:latin typeface="Arial"/>
                <a:cs typeface="Arial"/>
              </a:rPr>
              <a:t>form</a:t>
            </a:r>
            <a:r>
              <a:rPr sz="1000" spc="114" dirty="0">
                <a:solidFill>
                  <a:schemeClr val="bg1"/>
                </a:solidFill>
                <a:latin typeface="Arial"/>
                <a:cs typeface="Arial"/>
              </a:rPr>
              <a:t> </a:t>
            </a:r>
            <a:r>
              <a:rPr sz="1000" dirty="0">
                <a:solidFill>
                  <a:schemeClr val="bg1"/>
                </a:solidFill>
                <a:latin typeface="Arial"/>
                <a:cs typeface="Arial"/>
              </a:rPr>
              <a:t>part</a:t>
            </a:r>
            <a:r>
              <a:rPr sz="1000" spc="114" dirty="0">
                <a:solidFill>
                  <a:schemeClr val="bg1"/>
                </a:solidFill>
                <a:latin typeface="Arial"/>
                <a:cs typeface="Arial"/>
              </a:rPr>
              <a:t> </a:t>
            </a:r>
            <a:r>
              <a:rPr sz="1000" dirty="0">
                <a:solidFill>
                  <a:schemeClr val="bg1"/>
                </a:solidFill>
                <a:latin typeface="Arial"/>
                <a:cs typeface="Arial"/>
              </a:rPr>
              <a:t>of</a:t>
            </a:r>
            <a:r>
              <a:rPr sz="1000" spc="120" dirty="0">
                <a:solidFill>
                  <a:schemeClr val="bg1"/>
                </a:solidFill>
                <a:latin typeface="Arial"/>
                <a:cs typeface="Arial"/>
              </a:rPr>
              <a:t> </a:t>
            </a:r>
            <a:r>
              <a:rPr sz="1000" dirty="0">
                <a:solidFill>
                  <a:schemeClr val="bg1"/>
                </a:solidFill>
                <a:latin typeface="Arial"/>
                <a:cs typeface="Arial"/>
              </a:rPr>
              <a:t>the</a:t>
            </a:r>
            <a:r>
              <a:rPr sz="1000" spc="114" dirty="0">
                <a:solidFill>
                  <a:schemeClr val="bg1"/>
                </a:solidFill>
                <a:latin typeface="Arial"/>
                <a:cs typeface="Arial"/>
              </a:rPr>
              <a:t> </a:t>
            </a:r>
            <a:r>
              <a:rPr sz="1000" dirty="0">
                <a:solidFill>
                  <a:schemeClr val="bg1"/>
                </a:solidFill>
                <a:latin typeface="Arial"/>
                <a:cs typeface="Arial"/>
              </a:rPr>
              <a:t>ethos</a:t>
            </a:r>
            <a:r>
              <a:rPr sz="1000" spc="114" dirty="0">
                <a:solidFill>
                  <a:schemeClr val="bg1"/>
                </a:solidFill>
                <a:latin typeface="Arial"/>
                <a:cs typeface="Arial"/>
              </a:rPr>
              <a:t> </a:t>
            </a:r>
            <a:r>
              <a:rPr sz="1000" dirty="0">
                <a:solidFill>
                  <a:schemeClr val="bg1"/>
                </a:solidFill>
                <a:latin typeface="Arial"/>
                <a:cs typeface="Arial"/>
              </a:rPr>
              <a:t>of</a:t>
            </a:r>
            <a:r>
              <a:rPr sz="1000" spc="120" dirty="0">
                <a:solidFill>
                  <a:schemeClr val="bg1"/>
                </a:solidFill>
                <a:latin typeface="Arial"/>
                <a:cs typeface="Arial"/>
              </a:rPr>
              <a:t> </a:t>
            </a:r>
            <a:r>
              <a:rPr sz="1000" dirty="0">
                <a:solidFill>
                  <a:schemeClr val="bg1"/>
                </a:solidFill>
                <a:latin typeface="Arial"/>
                <a:cs typeface="Arial"/>
              </a:rPr>
              <a:t>this</a:t>
            </a:r>
            <a:r>
              <a:rPr sz="1000" spc="114" dirty="0">
                <a:solidFill>
                  <a:schemeClr val="bg1"/>
                </a:solidFill>
                <a:latin typeface="Arial"/>
                <a:cs typeface="Arial"/>
              </a:rPr>
              <a:t> </a:t>
            </a:r>
            <a:r>
              <a:rPr sz="1000" dirty="0">
                <a:solidFill>
                  <a:schemeClr val="bg1"/>
                </a:solidFill>
                <a:latin typeface="Arial"/>
                <a:cs typeface="Arial"/>
              </a:rPr>
              <a:t>concept.</a:t>
            </a:r>
            <a:r>
              <a:rPr sz="1000" spc="120" dirty="0">
                <a:solidFill>
                  <a:schemeClr val="bg1"/>
                </a:solidFill>
                <a:latin typeface="Arial"/>
                <a:cs typeface="Arial"/>
              </a:rPr>
              <a:t> </a:t>
            </a:r>
            <a:r>
              <a:rPr sz="1000" dirty="0">
                <a:solidFill>
                  <a:schemeClr val="bg1"/>
                </a:solidFill>
                <a:latin typeface="Arial"/>
                <a:cs typeface="Arial"/>
              </a:rPr>
              <a:t>That</a:t>
            </a:r>
            <a:r>
              <a:rPr sz="1000" spc="114" dirty="0">
                <a:solidFill>
                  <a:schemeClr val="bg1"/>
                </a:solidFill>
                <a:latin typeface="Arial"/>
                <a:cs typeface="Arial"/>
              </a:rPr>
              <a:t> </a:t>
            </a:r>
            <a:r>
              <a:rPr sz="1000" dirty="0">
                <a:solidFill>
                  <a:schemeClr val="bg1"/>
                </a:solidFill>
                <a:latin typeface="Arial"/>
                <a:cs typeface="Arial"/>
              </a:rPr>
              <a:t>we</a:t>
            </a:r>
            <a:r>
              <a:rPr sz="1000" spc="114" dirty="0">
                <a:solidFill>
                  <a:schemeClr val="bg1"/>
                </a:solidFill>
                <a:latin typeface="Arial"/>
                <a:cs typeface="Arial"/>
              </a:rPr>
              <a:t> </a:t>
            </a:r>
            <a:r>
              <a:rPr sz="1000" dirty="0">
                <a:solidFill>
                  <a:schemeClr val="bg1"/>
                </a:solidFill>
                <a:latin typeface="Arial"/>
                <a:cs typeface="Arial"/>
              </a:rPr>
              <a:t>are</a:t>
            </a:r>
            <a:r>
              <a:rPr sz="1000" spc="120" dirty="0">
                <a:solidFill>
                  <a:schemeClr val="bg1"/>
                </a:solidFill>
                <a:latin typeface="Arial"/>
                <a:cs typeface="Arial"/>
              </a:rPr>
              <a:t> </a:t>
            </a:r>
            <a:r>
              <a:rPr sz="1000" dirty="0">
                <a:solidFill>
                  <a:schemeClr val="bg1"/>
                </a:solidFill>
                <a:latin typeface="Arial"/>
                <a:cs typeface="Arial"/>
              </a:rPr>
              <a:t>not</a:t>
            </a:r>
            <a:r>
              <a:rPr sz="1000" spc="114" dirty="0">
                <a:solidFill>
                  <a:schemeClr val="bg1"/>
                </a:solidFill>
                <a:latin typeface="Arial"/>
                <a:cs typeface="Arial"/>
              </a:rPr>
              <a:t> </a:t>
            </a:r>
            <a:r>
              <a:rPr sz="1000" dirty="0">
                <a:solidFill>
                  <a:schemeClr val="bg1"/>
                </a:solidFill>
                <a:latin typeface="Arial"/>
                <a:cs typeface="Arial"/>
              </a:rPr>
              <a:t>only</a:t>
            </a:r>
            <a:r>
              <a:rPr sz="1000" spc="120" dirty="0">
                <a:solidFill>
                  <a:schemeClr val="bg1"/>
                </a:solidFill>
                <a:latin typeface="Arial"/>
                <a:cs typeface="Arial"/>
              </a:rPr>
              <a:t> </a:t>
            </a:r>
            <a:r>
              <a:rPr sz="1000" dirty="0">
                <a:solidFill>
                  <a:schemeClr val="bg1"/>
                </a:solidFill>
                <a:latin typeface="Arial"/>
                <a:cs typeface="Arial"/>
              </a:rPr>
              <a:t>connecting</a:t>
            </a:r>
            <a:r>
              <a:rPr sz="1000" spc="114" dirty="0">
                <a:solidFill>
                  <a:schemeClr val="bg1"/>
                </a:solidFill>
                <a:latin typeface="Arial"/>
                <a:cs typeface="Arial"/>
              </a:rPr>
              <a:t> </a:t>
            </a:r>
            <a:r>
              <a:rPr sz="1000" dirty="0">
                <a:solidFill>
                  <a:schemeClr val="bg1"/>
                </a:solidFill>
                <a:latin typeface="Arial"/>
                <a:cs typeface="Arial"/>
              </a:rPr>
              <a:t>in</a:t>
            </a:r>
            <a:r>
              <a:rPr sz="1000" spc="114" dirty="0">
                <a:solidFill>
                  <a:schemeClr val="bg1"/>
                </a:solidFill>
                <a:latin typeface="Arial"/>
                <a:cs typeface="Arial"/>
              </a:rPr>
              <a:t> </a:t>
            </a:r>
            <a:r>
              <a:rPr sz="1000" dirty="0">
                <a:solidFill>
                  <a:schemeClr val="bg1"/>
                </a:solidFill>
                <a:latin typeface="Arial"/>
                <a:cs typeface="Arial"/>
              </a:rPr>
              <a:t>a</a:t>
            </a:r>
            <a:r>
              <a:rPr sz="1000" spc="120" dirty="0">
                <a:solidFill>
                  <a:schemeClr val="bg1"/>
                </a:solidFill>
                <a:latin typeface="Arial"/>
                <a:cs typeface="Arial"/>
              </a:rPr>
              <a:t> </a:t>
            </a:r>
            <a:r>
              <a:rPr sz="1000" dirty="0">
                <a:solidFill>
                  <a:schemeClr val="bg1"/>
                </a:solidFill>
                <a:latin typeface="Arial"/>
                <a:cs typeface="Arial"/>
              </a:rPr>
              <a:t>physical</a:t>
            </a:r>
            <a:r>
              <a:rPr sz="1000" spc="114" dirty="0">
                <a:solidFill>
                  <a:schemeClr val="bg1"/>
                </a:solidFill>
                <a:latin typeface="Arial"/>
                <a:cs typeface="Arial"/>
              </a:rPr>
              <a:t> </a:t>
            </a:r>
            <a:r>
              <a:rPr sz="1000" dirty="0">
                <a:solidFill>
                  <a:schemeClr val="bg1"/>
                </a:solidFill>
                <a:latin typeface="Arial"/>
                <a:cs typeface="Arial"/>
              </a:rPr>
              <a:t>or</a:t>
            </a:r>
            <a:r>
              <a:rPr sz="1000" spc="114" dirty="0">
                <a:solidFill>
                  <a:schemeClr val="bg1"/>
                </a:solidFill>
                <a:latin typeface="Arial"/>
                <a:cs typeface="Arial"/>
              </a:rPr>
              <a:t> </a:t>
            </a:r>
            <a:r>
              <a:rPr sz="1000" dirty="0">
                <a:solidFill>
                  <a:schemeClr val="bg1"/>
                </a:solidFill>
                <a:latin typeface="Arial"/>
                <a:cs typeface="Arial"/>
              </a:rPr>
              <a:t>tangible</a:t>
            </a:r>
            <a:r>
              <a:rPr sz="1000" spc="120" dirty="0">
                <a:solidFill>
                  <a:schemeClr val="bg1"/>
                </a:solidFill>
                <a:latin typeface="Arial"/>
                <a:cs typeface="Arial"/>
              </a:rPr>
              <a:t> </a:t>
            </a:r>
            <a:r>
              <a:rPr sz="1000" dirty="0">
                <a:solidFill>
                  <a:schemeClr val="bg1"/>
                </a:solidFill>
                <a:latin typeface="Arial"/>
                <a:cs typeface="Arial"/>
              </a:rPr>
              <a:t>way,</a:t>
            </a:r>
            <a:r>
              <a:rPr sz="1000" spc="114" dirty="0">
                <a:solidFill>
                  <a:schemeClr val="bg1"/>
                </a:solidFill>
                <a:latin typeface="Arial"/>
                <a:cs typeface="Arial"/>
              </a:rPr>
              <a:t> </a:t>
            </a:r>
            <a:r>
              <a:rPr sz="1000" dirty="0">
                <a:solidFill>
                  <a:schemeClr val="bg1"/>
                </a:solidFill>
                <a:latin typeface="Arial"/>
                <a:cs typeface="Arial"/>
              </a:rPr>
              <a:t>but</a:t>
            </a:r>
            <a:r>
              <a:rPr sz="1000" spc="120" dirty="0">
                <a:solidFill>
                  <a:schemeClr val="bg1"/>
                </a:solidFill>
                <a:latin typeface="Arial"/>
                <a:cs typeface="Arial"/>
              </a:rPr>
              <a:t> </a:t>
            </a:r>
            <a:r>
              <a:rPr sz="1000" spc="-10" dirty="0">
                <a:solidFill>
                  <a:schemeClr val="bg1"/>
                </a:solidFill>
                <a:latin typeface="Arial"/>
                <a:cs typeface="Arial"/>
              </a:rPr>
              <a:t>simply </a:t>
            </a:r>
            <a:r>
              <a:rPr sz="1000" dirty="0">
                <a:solidFill>
                  <a:schemeClr val="bg1"/>
                </a:solidFill>
                <a:latin typeface="Arial"/>
                <a:cs typeface="Arial"/>
              </a:rPr>
              <a:t>by</a:t>
            </a:r>
            <a:r>
              <a:rPr sz="1000" spc="110" dirty="0">
                <a:solidFill>
                  <a:schemeClr val="bg1"/>
                </a:solidFill>
                <a:latin typeface="Arial"/>
                <a:cs typeface="Arial"/>
              </a:rPr>
              <a:t> </a:t>
            </a:r>
            <a:r>
              <a:rPr sz="1000" dirty="0">
                <a:solidFill>
                  <a:schemeClr val="bg1"/>
                </a:solidFill>
                <a:latin typeface="Arial"/>
                <a:cs typeface="Arial"/>
              </a:rPr>
              <a:t>upholding</a:t>
            </a:r>
            <a:r>
              <a:rPr sz="1000" spc="110" dirty="0">
                <a:solidFill>
                  <a:schemeClr val="bg1"/>
                </a:solidFill>
                <a:latin typeface="Arial"/>
                <a:cs typeface="Arial"/>
              </a:rPr>
              <a:t> </a:t>
            </a:r>
            <a:r>
              <a:rPr sz="1000" dirty="0">
                <a:solidFill>
                  <a:schemeClr val="bg1"/>
                </a:solidFill>
                <a:latin typeface="Arial"/>
                <a:cs typeface="Arial"/>
              </a:rPr>
              <a:t>our</a:t>
            </a:r>
            <a:r>
              <a:rPr sz="1000" spc="114" dirty="0">
                <a:solidFill>
                  <a:schemeClr val="bg1"/>
                </a:solidFill>
                <a:latin typeface="Arial"/>
                <a:cs typeface="Arial"/>
              </a:rPr>
              <a:t> </a:t>
            </a:r>
            <a:r>
              <a:rPr sz="1000" dirty="0">
                <a:solidFill>
                  <a:schemeClr val="bg1"/>
                </a:solidFill>
                <a:latin typeface="Arial"/>
                <a:cs typeface="Arial"/>
              </a:rPr>
              <a:t>values,</a:t>
            </a:r>
            <a:r>
              <a:rPr sz="1000" spc="110" dirty="0">
                <a:solidFill>
                  <a:schemeClr val="bg1"/>
                </a:solidFill>
                <a:latin typeface="Arial"/>
                <a:cs typeface="Arial"/>
              </a:rPr>
              <a:t> </a:t>
            </a:r>
            <a:r>
              <a:rPr sz="1000" dirty="0">
                <a:solidFill>
                  <a:schemeClr val="bg1"/>
                </a:solidFill>
                <a:latin typeface="Arial"/>
                <a:cs typeface="Arial"/>
              </a:rPr>
              <a:t>we</a:t>
            </a:r>
            <a:r>
              <a:rPr sz="1000" spc="110" dirty="0">
                <a:solidFill>
                  <a:schemeClr val="bg1"/>
                </a:solidFill>
                <a:latin typeface="Arial"/>
                <a:cs typeface="Arial"/>
              </a:rPr>
              <a:t> </a:t>
            </a:r>
            <a:r>
              <a:rPr sz="1000" dirty="0">
                <a:solidFill>
                  <a:schemeClr val="bg1"/>
                </a:solidFill>
                <a:latin typeface="Arial"/>
                <a:cs typeface="Arial"/>
              </a:rPr>
              <a:t>connect</a:t>
            </a:r>
            <a:r>
              <a:rPr sz="1000" spc="114" dirty="0">
                <a:solidFill>
                  <a:schemeClr val="bg1"/>
                </a:solidFill>
                <a:latin typeface="Arial"/>
                <a:cs typeface="Arial"/>
              </a:rPr>
              <a:t> </a:t>
            </a:r>
            <a:r>
              <a:rPr sz="1000" spc="50" dirty="0">
                <a:solidFill>
                  <a:schemeClr val="bg1"/>
                </a:solidFill>
                <a:latin typeface="Arial"/>
                <a:cs typeface="Arial"/>
              </a:rPr>
              <a:t>with</a:t>
            </a:r>
            <a:r>
              <a:rPr sz="1000" spc="110" dirty="0">
                <a:solidFill>
                  <a:schemeClr val="bg1"/>
                </a:solidFill>
                <a:latin typeface="Arial"/>
                <a:cs typeface="Arial"/>
              </a:rPr>
              <a:t> </a:t>
            </a:r>
            <a:r>
              <a:rPr sz="1000" dirty="0">
                <a:solidFill>
                  <a:schemeClr val="bg1"/>
                </a:solidFill>
                <a:latin typeface="Arial"/>
                <a:cs typeface="Arial"/>
              </a:rPr>
              <a:t>the</a:t>
            </a:r>
            <a:r>
              <a:rPr sz="1000" spc="110" dirty="0">
                <a:solidFill>
                  <a:schemeClr val="bg1"/>
                </a:solidFill>
                <a:latin typeface="Arial"/>
                <a:cs typeface="Arial"/>
              </a:rPr>
              <a:t> </a:t>
            </a:r>
            <a:r>
              <a:rPr sz="1000" dirty="0">
                <a:solidFill>
                  <a:schemeClr val="bg1"/>
                </a:solidFill>
                <a:latin typeface="Arial"/>
                <a:cs typeface="Arial"/>
              </a:rPr>
              <a:t>people</a:t>
            </a:r>
            <a:r>
              <a:rPr sz="1000" spc="114" dirty="0">
                <a:solidFill>
                  <a:schemeClr val="bg1"/>
                </a:solidFill>
                <a:latin typeface="Arial"/>
                <a:cs typeface="Arial"/>
              </a:rPr>
              <a:t> </a:t>
            </a:r>
            <a:r>
              <a:rPr sz="1000" dirty="0">
                <a:solidFill>
                  <a:schemeClr val="bg1"/>
                </a:solidFill>
                <a:latin typeface="Arial"/>
                <a:cs typeface="Arial"/>
              </a:rPr>
              <a:t>and</a:t>
            </a:r>
            <a:r>
              <a:rPr sz="1000" spc="110" dirty="0">
                <a:solidFill>
                  <a:schemeClr val="bg1"/>
                </a:solidFill>
                <a:latin typeface="Arial"/>
                <a:cs typeface="Arial"/>
              </a:rPr>
              <a:t> </a:t>
            </a:r>
            <a:r>
              <a:rPr sz="1000" dirty="0">
                <a:solidFill>
                  <a:schemeClr val="bg1"/>
                </a:solidFill>
                <a:latin typeface="Arial"/>
                <a:cs typeface="Arial"/>
              </a:rPr>
              <a:t>environment</a:t>
            </a:r>
            <a:r>
              <a:rPr sz="1000" spc="110" dirty="0">
                <a:solidFill>
                  <a:schemeClr val="bg1"/>
                </a:solidFill>
                <a:latin typeface="Arial"/>
                <a:cs typeface="Arial"/>
              </a:rPr>
              <a:t> </a:t>
            </a:r>
            <a:r>
              <a:rPr sz="1000" dirty="0">
                <a:solidFill>
                  <a:schemeClr val="bg1"/>
                </a:solidFill>
                <a:latin typeface="Arial"/>
                <a:cs typeface="Arial"/>
              </a:rPr>
              <a:t>around</a:t>
            </a:r>
            <a:r>
              <a:rPr sz="1000" spc="114" dirty="0">
                <a:solidFill>
                  <a:schemeClr val="bg1"/>
                </a:solidFill>
                <a:latin typeface="Arial"/>
                <a:cs typeface="Arial"/>
              </a:rPr>
              <a:t> </a:t>
            </a:r>
            <a:r>
              <a:rPr sz="1000" dirty="0">
                <a:solidFill>
                  <a:schemeClr val="bg1"/>
                </a:solidFill>
                <a:latin typeface="Arial"/>
                <a:cs typeface="Arial"/>
              </a:rPr>
              <a:t>us</a:t>
            </a:r>
            <a:r>
              <a:rPr sz="1000" spc="110" dirty="0">
                <a:solidFill>
                  <a:schemeClr val="bg1"/>
                </a:solidFill>
                <a:latin typeface="Arial"/>
                <a:cs typeface="Arial"/>
              </a:rPr>
              <a:t> </a:t>
            </a:r>
            <a:r>
              <a:rPr sz="1000" dirty="0">
                <a:solidFill>
                  <a:schemeClr val="bg1"/>
                </a:solidFill>
                <a:latin typeface="Arial"/>
                <a:cs typeface="Arial"/>
              </a:rPr>
              <a:t>every</a:t>
            </a:r>
            <a:r>
              <a:rPr sz="1000" spc="110" dirty="0">
                <a:solidFill>
                  <a:schemeClr val="bg1"/>
                </a:solidFill>
                <a:latin typeface="Arial"/>
                <a:cs typeface="Arial"/>
              </a:rPr>
              <a:t> </a:t>
            </a:r>
            <a:r>
              <a:rPr sz="1000" spc="-20" dirty="0">
                <a:solidFill>
                  <a:schemeClr val="bg1"/>
                </a:solidFill>
                <a:latin typeface="Arial"/>
                <a:cs typeface="Arial"/>
              </a:rPr>
              <a:t>day.</a:t>
            </a:r>
            <a:endParaRPr sz="1000" dirty="0">
              <a:solidFill>
                <a:schemeClr val="bg1"/>
              </a:solidFill>
              <a:latin typeface="Arial"/>
              <a:cs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1"/>
            <a:ext cx="9139238" cy="5143499"/>
          </a:xfrm>
          <a:prstGeom prst="rect">
            <a:avLst/>
          </a:prstGeom>
        </p:spPr>
      </p:pic>
      <p:sp>
        <p:nvSpPr>
          <p:cNvPr id="3" name="TextBox 2">
            <a:extLst>
              <a:ext uri="{FF2B5EF4-FFF2-40B4-BE49-F238E27FC236}">
                <a16:creationId xmlns:a16="http://schemas.microsoft.com/office/drawing/2014/main" id="{7608EB01-3C8C-8BAE-F8CD-39396395F002}"/>
              </a:ext>
            </a:extLst>
          </p:cNvPr>
          <p:cNvSpPr txBox="1"/>
          <p:nvPr/>
        </p:nvSpPr>
        <p:spPr>
          <a:xfrm>
            <a:off x="2947031" y="611545"/>
            <a:ext cx="1402080" cy="2031325"/>
          </a:xfrm>
          <a:prstGeom prst="rect">
            <a:avLst/>
          </a:prstGeom>
          <a:noFill/>
        </p:spPr>
        <p:txBody>
          <a:bodyPr wrap="square" rtlCol="0">
            <a:spAutoFit/>
          </a:bodyPr>
          <a:lstStyle/>
          <a:p>
            <a:pPr marL="285750" indent="-285750">
              <a:buClr>
                <a:schemeClr val="bg1"/>
              </a:buClr>
              <a:buFont typeface="Arial" panose="020B0604020202020204" pitchFamily="34" charset="0"/>
              <a:buChar char="•"/>
            </a:pPr>
            <a:endParaRPr lang="en-US" dirty="0">
              <a:solidFill>
                <a:schemeClr val="bg1"/>
              </a:solidFill>
            </a:endParaRPr>
          </a:p>
          <a:p>
            <a:pPr marL="285750" indent="-285750">
              <a:buClr>
                <a:schemeClr val="bg1"/>
              </a:buClr>
              <a:buFont typeface="Arial" panose="020B0604020202020204" pitchFamily="34" charset="0"/>
              <a:buChar char="•"/>
            </a:pPr>
            <a:r>
              <a:rPr lang="en-US" dirty="0">
                <a:solidFill>
                  <a:schemeClr val="bg1"/>
                </a:solidFill>
              </a:rPr>
              <a:t>Strength</a:t>
            </a:r>
          </a:p>
          <a:p>
            <a:pPr marL="285750" indent="-285750">
              <a:buClr>
                <a:schemeClr val="bg1"/>
              </a:buClr>
              <a:buFont typeface="Arial" panose="020B0604020202020204" pitchFamily="34" charset="0"/>
              <a:buChar char="•"/>
            </a:pPr>
            <a:r>
              <a:rPr lang="en-US" dirty="0">
                <a:solidFill>
                  <a:schemeClr val="bg1"/>
                </a:solidFill>
              </a:rPr>
              <a:t>Perfection</a:t>
            </a:r>
          </a:p>
          <a:p>
            <a:pPr marL="285750" indent="-285750">
              <a:buClr>
                <a:schemeClr val="bg1"/>
              </a:buClr>
              <a:buFont typeface="Arial" panose="020B0604020202020204" pitchFamily="34" charset="0"/>
              <a:buChar char="•"/>
            </a:pPr>
            <a:r>
              <a:rPr lang="en-US" dirty="0">
                <a:solidFill>
                  <a:schemeClr val="bg1"/>
                </a:solidFill>
              </a:rPr>
              <a:t>Pride</a:t>
            </a:r>
          </a:p>
          <a:p>
            <a:pPr marL="285750" indent="-285750">
              <a:buClr>
                <a:schemeClr val="bg1"/>
              </a:buClr>
              <a:buFont typeface="Arial" panose="020B0604020202020204" pitchFamily="34" charset="0"/>
              <a:buChar char="•"/>
            </a:pPr>
            <a:r>
              <a:rPr lang="en-US" dirty="0">
                <a:solidFill>
                  <a:schemeClr val="bg1"/>
                </a:solidFill>
              </a:rPr>
              <a:t>Harmony</a:t>
            </a:r>
          </a:p>
          <a:p>
            <a:pPr marL="285750" indent="-285750">
              <a:buClr>
                <a:schemeClr val="bg1"/>
              </a:buClr>
              <a:buFont typeface="Arial" panose="020B0604020202020204" pitchFamily="34" charset="0"/>
              <a:buChar char="•"/>
            </a:pPr>
            <a:r>
              <a:rPr lang="en-US" dirty="0">
                <a:solidFill>
                  <a:schemeClr val="bg1"/>
                </a:solidFill>
              </a:rPr>
              <a:t>Growth</a:t>
            </a:r>
          </a:p>
          <a:p>
            <a:pPr marL="285750" indent="-285750">
              <a:buClr>
                <a:schemeClr val="bg1"/>
              </a:buClr>
              <a:buFont typeface="Arial" panose="020B0604020202020204" pitchFamily="34" charset="0"/>
              <a:buChar char="•"/>
            </a:pPr>
            <a:r>
              <a:rPr lang="en-US" dirty="0">
                <a:solidFill>
                  <a:schemeClr val="bg1"/>
                </a:solidFill>
              </a:rPr>
              <a:t>Equality</a:t>
            </a:r>
          </a:p>
          <a:p>
            <a:pPr marL="285750" indent="-285750">
              <a:buClr>
                <a:schemeClr val="bg1"/>
              </a:buClr>
              <a:buFont typeface="Arial" panose="020B0604020202020204" pitchFamily="34" charset="0"/>
              <a:buChar char="•"/>
            </a:pPr>
            <a:r>
              <a:rPr lang="en-US" dirty="0">
                <a:solidFill>
                  <a:schemeClr val="bg1"/>
                </a:solidFill>
              </a:rPr>
              <a:t>Equity</a:t>
            </a:r>
          </a:p>
          <a:p>
            <a:pPr marL="285750" indent="-285750">
              <a:buClr>
                <a:schemeClr val="bg1"/>
              </a:buClr>
              <a:buFont typeface="Arial" panose="020B0604020202020204" pitchFamily="34" charset="0"/>
              <a:buChar char="•"/>
            </a:pPr>
            <a:r>
              <a:rPr lang="en-US" dirty="0">
                <a:solidFill>
                  <a:schemeClr val="bg1"/>
                </a:solidFill>
              </a:rPr>
              <a:t>Fairness</a:t>
            </a:r>
          </a:p>
        </p:txBody>
      </p:sp>
      <p:sp>
        <p:nvSpPr>
          <p:cNvPr id="5" name="TextBox 4">
            <a:extLst>
              <a:ext uri="{FF2B5EF4-FFF2-40B4-BE49-F238E27FC236}">
                <a16:creationId xmlns:a16="http://schemas.microsoft.com/office/drawing/2014/main" id="{EF065C82-D705-84D8-D096-8C23941E9C41}"/>
              </a:ext>
            </a:extLst>
          </p:cNvPr>
          <p:cNvSpPr txBox="1"/>
          <p:nvPr/>
        </p:nvSpPr>
        <p:spPr>
          <a:xfrm>
            <a:off x="1458276" y="199032"/>
            <a:ext cx="2519680" cy="646331"/>
          </a:xfrm>
          <a:prstGeom prst="rect">
            <a:avLst/>
          </a:prstGeom>
          <a:noFill/>
        </p:spPr>
        <p:txBody>
          <a:bodyPr wrap="square">
            <a:spAutoFit/>
          </a:bodyPr>
          <a:lstStyle/>
          <a:p>
            <a:r>
              <a:rPr lang="en-US" sz="3600" b="1" dirty="0">
                <a:solidFill>
                  <a:schemeClr val="bg1"/>
                </a:solidFill>
              </a:rPr>
              <a:t>Uniformity</a:t>
            </a:r>
          </a:p>
        </p:txBody>
      </p:sp>
      <p:sp>
        <p:nvSpPr>
          <p:cNvPr id="6" name="TextBox 5">
            <a:extLst>
              <a:ext uri="{FF2B5EF4-FFF2-40B4-BE49-F238E27FC236}">
                <a16:creationId xmlns:a16="http://schemas.microsoft.com/office/drawing/2014/main" id="{E3029092-73B3-FCA1-39F2-591FF7BC08EB}"/>
              </a:ext>
            </a:extLst>
          </p:cNvPr>
          <p:cNvSpPr txBox="1"/>
          <p:nvPr/>
        </p:nvSpPr>
        <p:spPr>
          <a:xfrm>
            <a:off x="4785362" y="845363"/>
            <a:ext cx="3190238" cy="1600438"/>
          </a:xfrm>
          <a:prstGeom prst="rect">
            <a:avLst/>
          </a:prstGeom>
          <a:noFill/>
        </p:spPr>
        <p:txBody>
          <a:bodyPr wrap="square" rtlCol="0">
            <a:spAutoFit/>
          </a:bodyPr>
          <a:lstStyle/>
          <a:p>
            <a:pPr marL="285750" indent="-285750">
              <a:buClr>
                <a:schemeClr val="bg1"/>
              </a:buClr>
              <a:buFont typeface="Arial" panose="020B0604020202020204" pitchFamily="34" charset="0"/>
              <a:buChar char="•"/>
            </a:pPr>
            <a:r>
              <a:rPr lang="en-US" dirty="0">
                <a:solidFill>
                  <a:schemeClr val="bg1"/>
                </a:solidFill>
              </a:rPr>
              <a:t>A ripple effect</a:t>
            </a:r>
          </a:p>
          <a:p>
            <a:pPr marL="285750" indent="-285750">
              <a:buClr>
                <a:schemeClr val="bg1"/>
              </a:buClr>
              <a:buFont typeface="Arial" panose="020B0604020202020204" pitchFamily="34" charset="0"/>
              <a:buChar char="•"/>
            </a:pPr>
            <a:r>
              <a:rPr lang="en-US" dirty="0">
                <a:solidFill>
                  <a:schemeClr val="bg1"/>
                </a:solidFill>
              </a:rPr>
              <a:t>Relationships</a:t>
            </a:r>
          </a:p>
          <a:p>
            <a:pPr marL="285750" indent="-285750">
              <a:buClr>
                <a:schemeClr val="bg1"/>
              </a:buClr>
              <a:buFont typeface="Arial" panose="020B0604020202020204" pitchFamily="34" charset="0"/>
              <a:buChar char="•"/>
            </a:pPr>
            <a:r>
              <a:rPr lang="en-US" dirty="0">
                <a:solidFill>
                  <a:schemeClr val="bg1"/>
                </a:solidFill>
              </a:rPr>
              <a:t>Unity</a:t>
            </a:r>
          </a:p>
          <a:p>
            <a:pPr marL="285750" indent="-285750">
              <a:buClr>
                <a:schemeClr val="bg1"/>
              </a:buClr>
              <a:buFont typeface="Arial" panose="020B0604020202020204" pitchFamily="34" charset="0"/>
              <a:buChar char="•"/>
            </a:pPr>
            <a:r>
              <a:rPr lang="en-US" dirty="0">
                <a:solidFill>
                  <a:schemeClr val="bg1"/>
                </a:solidFill>
              </a:rPr>
              <a:t>Trust</a:t>
            </a:r>
          </a:p>
          <a:p>
            <a:pPr marL="285750" indent="-285750">
              <a:buClr>
                <a:schemeClr val="bg1"/>
              </a:buClr>
              <a:buFont typeface="Arial" panose="020B0604020202020204" pitchFamily="34" charset="0"/>
              <a:buChar char="•"/>
            </a:pPr>
            <a:r>
              <a:rPr lang="en-US" dirty="0">
                <a:solidFill>
                  <a:schemeClr val="bg1"/>
                </a:solidFill>
              </a:rPr>
              <a:t>Wholeness / Completion</a:t>
            </a:r>
          </a:p>
          <a:p>
            <a:pPr marL="285750" indent="-285750">
              <a:buClr>
                <a:schemeClr val="bg1"/>
              </a:buClr>
              <a:buFont typeface="Arial" panose="020B0604020202020204" pitchFamily="34" charset="0"/>
              <a:buChar char="•"/>
            </a:pPr>
            <a:r>
              <a:rPr lang="en-US" dirty="0">
                <a:solidFill>
                  <a:schemeClr val="bg1"/>
                </a:solidFill>
              </a:rPr>
              <a:t>Harmony</a:t>
            </a:r>
          </a:p>
          <a:p>
            <a:pPr marL="285750" indent="-285750">
              <a:buClr>
                <a:schemeClr val="bg1"/>
              </a:buClr>
              <a:buFont typeface="Arial" panose="020B0604020202020204" pitchFamily="34" charset="0"/>
              <a:buChar char="•"/>
            </a:pPr>
            <a:r>
              <a:rPr lang="en-US" dirty="0">
                <a:solidFill>
                  <a:schemeClr val="bg1"/>
                </a:solidFill>
              </a:rPr>
              <a:t>Perfection</a:t>
            </a:r>
          </a:p>
        </p:txBody>
      </p:sp>
      <p:sp>
        <p:nvSpPr>
          <p:cNvPr id="8" name="TextBox 7">
            <a:extLst>
              <a:ext uri="{FF2B5EF4-FFF2-40B4-BE49-F238E27FC236}">
                <a16:creationId xmlns:a16="http://schemas.microsoft.com/office/drawing/2014/main" id="{611061AF-7094-C3F9-42AD-D375C566A2FD}"/>
              </a:ext>
            </a:extLst>
          </p:cNvPr>
          <p:cNvSpPr txBox="1"/>
          <p:nvPr/>
        </p:nvSpPr>
        <p:spPr>
          <a:xfrm>
            <a:off x="4785362" y="209192"/>
            <a:ext cx="3880799" cy="646331"/>
          </a:xfrm>
          <a:prstGeom prst="rect">
            <a:avLst/>
          </a:prstGeom>
          <a:noFill/>
        </p:spPr>
        <p:txBody>
          <a:bodyPr wrap="square">
            <a:spAutoFit/>
          </a:bodyPr>
          <a:lstStyle/>
          <a:p>
            <a:r>
              <a:rPr lang="en-US" sz="3600" b="1" dirty="0">
                <a:solidFill>
                  <a:schemeClr val="bg1"/>
                </a:solidFill>
              </a:rPr>
              <a:t>Cause and effect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9139238" cy="514349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9140294" cy="5143499"/>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706</TotalTime>
  <Words>2588</Words>
  <Application>Microsoft Macintosh PowerPoint</Application>
  <PresentationFormat>On-screen Show (16:9)</PresentationFormat>
  <Paragraphs>363</Paragraphs>
  <Slides>36</Slides>
  <Notes>36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Inter Light</vt:lpstr>
      <vt:lpstr>Inter ExtraBold</vt:lpstr>
      <vt:lpstr>Arial</vt:lpstr>
      <vt:lpstr>Helvetica Neue Light</vt:lpstr>
      <vt:lpstr>Times New Roman</vt:lpstr>
      <vt:lpstr>Inter</vt:lpstr>
      <vt:lpstr>Simple Light</vt:lpstr>
      <vt:lpstr>PowerPoint Presentation</vt:lpstr>
      <vt:lpstr>PowerPoint Presentation</vt:lpstr>
      <vt:lpstr>PowerPoint Presentation</vt:lpstr>
      <vt:lpstr>PowerPoint Presentation</vt:lpstr>
      <vt:lpstr>PowerPoint Presentation</vt:lpstr>
      <vt:lpstr>Why Procera?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Sarah Adam</cp:lastModifiedBy>
  <cp:revision>7</cp:revision>
  <dcterms:modified xsi:type="dcterms:W3CDTF">2023-10-27T09:46:21Z</dcterms:modified>
</cp:coreProperties>
</file>