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147478113" r:id="rId5"/>
    <p:sldId id="2147478119" r:id="rId6"/>
  </p:sldIdLst>
  <p:sldSz cx="12192000" cy="6858000"/>
  <p:notesSz cx="6858000" cy="9144000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1E73B2B-2D94-7C48-A3E6-FBFD96DD7780}">
          <p14:sldIdLst>
            <p14:sldId id="2147478113"/>
            <p14:sldId id="2147478119"/>
          </p14:sldIdLst>
        </p14:section>
        <p14:section name="Appendix" id="{BB54006F-12E9-1343-8397-103031FB0A6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2A04624-1433-DEC9-2FD0-3F9939B1D527}" name="Camila Fuentes" initials="CF" userId="S::Camila@Serifos.co::2eaf8554-4ebb-4d01-8abb-99e4d7df9069" providerId="AD"/>
  <p188:author id="{F651678B-B6B3-7F54-C215-A1849B770FB1}" name="Marilia Bossard" initials="MB" userId="S::marilia@serifos.co::4a333899-ab23-4f24-8869-6c86474a7335" providerId="AD"/>
  <p188:author id="{2A9A75A8-27FC-0E71-4643-B4732943DC1F}" name="Marilia Bossard" initials="MB" userId="S::Marilia@Serifos.co::4a333899-ab23-4f24-8869-6c86474a7335" providerId="AD"/>
  <p188:author id="{3ED160C8-5CFC-BF2E-1B92-20E3597C2E29}" name="Dominic Collins" initials="DC" userId="S::dom@serifos.co::25e8a5d9-855a-496c-9f47-92c173d9814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C43BF8-B698-0246-B022-0304D7966937}" v="34" dt="2024-10-25T08:38:18.105"/>
    <p1510:client id="{5EB5791A-05D2-E844-A3F5-BFF8C5BF141C}" v="2" dt="2024-10-25T14:24:58.277"/>
    <p1510:client id="{AA3DA5E3-DA14-57DE-8313-D5C9D2055515}" v="2" dt="2024-10-25T02:56:51.584"/>
    <p1510:client id="{EE41E736-B978-4B24-AD13-8519D941D802}" v="149" dt="2024-10-25T03:11:33.9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82"/>
    <p:restoredTop sz="85034"/>
  </p:normalViewPr>
  <p:slideViewPr>
    <p:cSldViewPr snapToGrid="0">
      <p:cViewPr varScale="1">
        <p:scale>
          <a:sx n="103" d="100"/>
          <a:sy n="103" d="100"/>
        </p:scale>
        <p:origin x="1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lia Bossard" userId="S::marilia@serifos.co::4a333899-ab23-4f24-8869-6c86474a7335" providerId="AD" clId="Web-{AA3DA5E3-DA14-57DE-8313-D5C9D2055515}"/>
    <pc:docChg chg="mod">
      <pc:chgData name="Marilia Bossard" userId="S::marilia@serifos.co::4a333899-ab23-4f24-8869-6c86474a7335" providerId="AD" clId="Web-{AA3DA5E3-DA14-57DE-8313-D5C9D2055515}" dt="2024-10-25T02:56:51.584" v="0"/>
      <pc:docMkLst>
        <pc:docMk/>
      </pc:docMkLst>
    </pc:docChg>
  </pc:docChgLst>
  <pc:docChgLst>
    <pc:chgData name="Marilia Bossard" userId="S::marilia@serifos.co::4a333899-ab23-4f24-8869-6c86474a7335" providerId="AD" clId="Web-{C49B3290-0877-8812-A282-4341C5D07775}"/>
    <pc:docChg chg="modSld">
      <pc:chgData name="Marilia Bossard" userId="S::marilia@serifos.co::4a333899-ab23-4f24-8869-6c86474a7335" providerId="AD" clId="Web-{C49B3290-0877-8812-A282-4341C5D07775}" dt="2024-06-21T15:13:12.808" v="0" actId="20577"/>
      <pc:docMkLst>
        <pc:docMk/>
      </pc:docMkLst>
      <pc:sldChg chg="modSp">
        <pc:chgData name="Marilia Bossard" userId="S::marilia@serifos.co::4a333899-ab23-4f24-8869-6c86474a7335" providerId="AD" clId="Web-{C49B3290-0877-8812-A282-4341C5D07775}" dt="2024-06-21T15:13:12.808" v="0" actId="20577"/>
        <pc:sldMkLst>
          <pc:docMk/>
          <pc:sldMk cId="2762443189" sldId="264"/>
        </pc:sldMkLst>
        <pc:spChg chg="mod">
          <ac:chgData name="Marilia Bossard" userId="S::marilia@serifos.co::4a333899-ab23-4f24-8869-6c86474a7335" providerId="AD" clId="Web-{C49B3290-0877-8812-A282-4341C5D07775}" dt="2024-06-21T15:13:12.808" v="0" actId="20577"/>
          <ac:spMkLst>
            <pc:docMk/>
            <pc:sldMk cId="2762443189" sldId="264"/>
            <ac:spMk id="2" creationId="{8A2DBD99-0EB1-59DF-6691-6FCB8959B4CE}"/>
          </ac:spMkLst>
        </pc:spChg>
      </pc:sldChg>
    </pc:docChg>
  </pc:docChgLst>
  <pc:docChgLst>
    <pc:chgData name="Camila Fuentes" userId="2eaf8554-4ebb-4d01-8abb-99e4d7df9069" providerId="ADAL" clId="{5EB5791A-05D2-E844-A3F5-BFF8C5BF141C}"/>
    <pc:docChg chg="undo custSel delSld modSld sldOrd modSection">
      <pc:chgData name="Camila Fuentes" userId="2eaf8554-4ebb-4d01-8abb-99e4d7df9069" providerId="ADAL" clId="{5EB5791A-05D2-E844-A3F5-BFF8C5BF141C}" dt="2024-10-25T14:24:56.006" v="15" actId="20577"/>
      <pc:docMkLst>
        <pc:docMk/>
      </pc:docMkLst>
      <pc:sldChg chg="del">
        <pc:chgData name="Camila Fuentes" userId="2eaf8554-4ebb-4d01-8abb-99e4d7df9069" providerId="ADAL" clId="{5EB5791A-05D2-E844-A3F5-BFF8C5BF141C}" dt="2024-10-25T12:27:42.147" v="10" actId="2696"/>
        <pc:sldMkLst>
          <pc:docMk/>
          <pc:sldMk cId="1021827050" sldId="2147376908"/>
        </pc:sldMkLst>
      </pc:sldChg>
      <pc:sldChg chg="del">
        <pc:chgData name="Camila Fuentes" userId="2eaf8554-4ebb-4d01-8abb-99e4d7df9069" providerId="ADAL" clId="{5EB5791A-05D2-E844-A3F5-BFF8C5BF141C}" dt="2024-10-25T12:27:35.953" v="7" actId="2696"/>
        <pc:sldMkLst>
          <pc:docMk/>
          <pc:sldMk cId="3742362188" sldId="2147478089"/>
        </pc:sldMkLst>
      </pc:sldChg>
      <pc:sldChg chg="del">
        <pc:chgData name="Camila Fuentes" userId="2eaf8554-4ebb-4d01-8abb-99e4d7df9069" providerId="ADAL" clId="{5EB5791A-05D2-E844-A3F5-BFF8C5BF141C}" dt="2024-10-25T12:27:35.657" v="0" actId="2696"/>
        <pc:sldMkLst>
          <pc:docMk/>
          <pc:sldMk cId="3953407601" sldId="2147478107"/>
        </pc:sldMkLst>
      </pc:sldChg>
      <pc:sldChg chg="del">
        <pc:chgData name="Camila Fuentes" userId="2eaf8554-4ebb-4d01-8abb-99e4d7df9069" providerId="ADAL" clId="{5EB5791A-05D2-E844-A3F5-BFF8C5BF141C}" dt="2024-10-25T12:27:35.767" v="2" actId="2696"/>
        <pc:sldMkLst>
          <pc:docMk/>
          <pc:sldMk cId="1506992950" sldId="2147478110"/>
        </pc:sldMkLst>
      </pc:sldChg>
      <pc:sldChg chg="del">
        <pc:chgData name="Camila Fuentes" userId="2eaf8554-4ebb-4d01-8abb-99e4d7df9069" providerId="ADAL" clId="{5EB5791A-05D2-E844-A3F5-BFF8C5BF141C}" dt="2024-10-25T12:27:35.831" v="4" actId="2696"/>
        <pc:sldMkLst>
          <pc:docMk/>
          <pc:sldMk cId="3867806643" sldId="2147478111"/>
        </pc:sldMkLst>
      </pc:sldChg>
      <pc:sldChg chg="del">
        <pc:chgData name="Camila Fuentes" userId="2eaf8554-4ebb-4d01-8abb-99e4d7df9069" providerId="ADAL" clId="{5EB5791A-05D2-E844-A3F5-BFF8C5BF141C}" dt="2024-10-25T12:27:35.856" v="5" actId="2696"/>
        <pc:sldMkLst>
          <pc:docMk/>
          <pc:sldMk cId="2181299162" sldId="2147478112"/>
        </pc:sldMkLst>
      </pc:sldChg>
      <pc:sldChg chg="ord delCm modNotesTx">
        <pc:chgData name="Camila Fuentes" userId="2eaf8554-4ebb-4d01-8abb-99e4d7df9069" providerId="ADAL" clId="{5EB5791A-05D2-E844-A3F5-BFF8C5BF141C}" dt="2024-10-25T14:24:56.006" v="15" actId="20577"/>
        <pc:sldMkLst>
          <pc:docMk/>
          <pc:sldMk cId="4094529397" sldId="214747811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Camila Fuentes" userId="2eaf8554-4ebb-4d01-8abb-99e4d7df9069" providerId="ADAL" clId="{5EB5791A-05D2-E844-A3F5-BFF8C5BF141C}" dt="2024-10-25T12:27:53.217" v="13"/>
              <pc2:cmMkLst xmlns:pc2="http://schemas.microsoft.com/office/powerpoint/2019/9/main/command">
                <pc:docMk/>
                <pc:sldMk cId="4094529397" sldId="2147478113"/>
                <pc2:cmMk id="{606E6982-F835-7E4C-87C4-7E75D5E53D34}"/>
              </pc2:cmMkLst>
            </pc226:cmChg>
          </p:ext>
        </pc:extLst>
      </pc:sldChg>
      <pc:sldChg chg="del">
        <pc:chgData name="Camila Fuentes" userId="2eaf8554-4ebb-4d01-8abb-99e4d7df9069" providerId="ADAL" clId="{5EB5791A-05D2-E844-A3F5-BFF8C5BF141C}" dt="2024-10-25T12:27:35.865" v="6" actId="2696"/>
        <pc:sldMkLst>
          <pc:docMk/>
          <pc:sldMk cId="375246779" sldId="2147478114"/>
        </pc:sldMkLst>
      </pc:sldChg>
      <pc:sldChg chg="del">
        <pc:chgData name="Camila Fuentes" userId="2eaf8554-4ebb-4d01-8abb-99e4d7df9069" providerId="ADAL" clId="{5EB5791A-05D2-E844-A3F5-BFF8C5BF141C}" dt="2024-10-25T12:27:38.715" v="8" actId="2696"/>
        <pc:sldMkLst>
          <pc:docMk/>
          <pc:sldMk cId="676743948" sldId="2147478116"/>
        </pc:sldMkLst>
      </pc:sldChg>
      <pc:sldChg chg="del">
        <pc:chgData name="Camila Fuentes" userId="2eaf8554-4ebb-4d01-8abb-99e4d7df9069" providerId="ADAL" clId="{5EB5791A-05D2-E844-A3F5-BFF8C5BF141C}" dt="2024-10-25T12:27:35.709" v="1" actId="2696"/>
        <pc:sldMkLst>
          <pc:docMk/>
          <pc:sldMk cId="453172635" sldId="2147478117"/>
        </pc:sldMkLst>
      </pc:sldChg>
      <pc:sldChg chg="del">
        <pc:chgData name="Camila Fuentes" userId="2eaf8554-4ebb-4d01-8abb-99e4d7df9069" providerId="ADAL" clId="{5EB5791A-05D2-E844-A3F5-BFF8C5BF141C}" dt="2024-10-25T12:27:35.802" v="3" actId="2696"/>
        <pc:sldMkLst>
          <pc:docMk/>
          <pc:sldMk cId="295269050" sldId="2147478118"/>
        </pc:sldMkLst>
      </pc:sldChg>
      <pc:sldChg chg="ord">
        <pc:chgData name="Camila Fuentes" userId="2eaf8554-4ebb-4d01-8abb-99e4d7df9069" providerId="ADAL" clId="{5EB5791A-05D2-E844-A3F5-BFF8C5BF141C}" dt="2024-10-25T12:27:45.127" v="11" actId="20578"/>
        <pc:sldMkLst>
          <pc:docMk/>
          <pc:sldMk cId="3571352157" sldId="2147478119"/>
        </pc:sldMkLst>
      </pc:sldChg>
    </pc:docChg>
  </pc:docChgLst>
  <pc:docChgLst>
    <pc:chgData name="Marilia Bossard" userId="4a333899-ab23-4f24-8869-6c86474a7335" providerId="ADAL" clId="{EE41E736-B978-4B24-AD13-8519D941D802}"/>
    <pc:docChg chg="undo custSel addSld modSld modSection">
      <pc:chgData name="Marilia Bossard" userId="4a333899-ab23-4f24-8869-6c86474a7335" providerId="ADAL" clId="{EE41E736-B978-4B24-AD13-8519D941D802}" dt="2024-10-25T03:10:04.051" v="146" actId="20577"/>
      <pc:docMkLst>
        <pc:docMk/>
      </pc:docMkLst>
      <pc:sldChg chg="addSp delSp modSp mod">
        <pc:chgData name="Marilia Bossard" userId="4a333899-ab23-4f24-8869-6c86474a7335" providerId="ADAL" clId="{EE41E736-B978-4B24-AD13-8519D941D802}" dt="2024-10-25T03:10:04.051" v="146" actId="20577"/>
        <pc:sldMkLst>
          <pc:docMk/>
          <pc:sldMk cId="4094529397" sldId="2147478113"/>
        </pc:sldMkLst>
        <pc:spChg chg="add mod">
          <ac:chgData name="Marilia Bossard" userId="4a333899-ab23-4f24-8869-6c86474a7335" providerId="ADAL" clId="{EE41E736-B978-4B24-AD13-8519D941D802}" dt="2024-10-25T03:05:38.039" v="54" actId="164"/>
          <ac:spMkLst>
            <pc:docMk/>
            <pc:sldMk cId="4094529397" sldId="2147478113"/>
            <ac:spMk id="29" creationId="{67989B9D-A414-AC85-1C9A-ADE631AA644F}"/>
          </ac:spMkLst>
        </pc:spChg>
        <pc:spChg chg="mod">
          <ac:chgData name="Marilia Bossard" userId="4a333899-ab23-4f24-8869-6c86474a7335" providerId="ADAL" clId="{EE41E736-B978-4B24-AD13-8519D941D802}" dt="2024-10-25T03:05:40.930" v="55"/>
          <ac:spMkLst>
            <pc:docMk/>
            <pc:sldMk cId="4094529397" sldId="2147478113"/>
            <ac:spMk id="33" creationId="{9A88FA10-0F1B-9F3F-C970-7E090DB598BF}"/>
          </ac:spMkLst>
        </pc:spChg>
        <pc:grpChg chg="add mod ord">
          <ac:chgData name="Marilia Bossard" userId="4a333899-ab23-4f24-8869-6c86474a7335" providerId="ADAL" clId="{EE41E736-B978-4B24-AD13-8519D941D802}" dt="2024-10-25T03:05:56.034" v="61" actId="1076"/>
          <ac:grpSpMkLst>
            <pc:docMk/>
            <pc:sldMk cId="4094529397" sldId="2147478113"/>
            <ac:grpSpMk id="28" creationId="{BEE2FD5C-6EC3-5EBD-0EB8-F8CBEC7D8B7E}"/>
          </ac:grpSpMkLst>
        </pc:grpChg>
        <pc:grpChg chg="add del mod">
          <ac:chgData name="Marilia Bossard" userId="4a333899-ab23-4f24-8869-6c86474a7335" providerId="ADAL" clId="{EE41E736-B978-4B24-AD13-8519D941D802}" dt="2024-10-25T03:05:44.481" v="57" actId="478"/>
          <ac:grpSpMkLst>
            <pc:docMk/>
            <pc:sldMk cId="4094529397" sldId="2147478113"/>
            <ac:grpSpMk id="30" creationId="{EA17A6C4-05E0-6971-0C30-04D97AAB6FDB}"/>
          </ac:grpSpMkLst>
        </pc:grpChg>
        <pc:grpChg chg="add mod">
          <ac:chgData name="Marilia Bossard" userId="4a333899-ab23-4f24-8869-6c86474a7335" providerId="ADAL" clId="{EE41E736-B978-4B24-AD13-8519D941D802}" dt="2024-10-25T03:05:40.930" v="55"/>
          <ac:grpSpMkLst>
            <pc:docMk/>
            <pc:sldMk cId="4094529397" sldId="2147478113"/>
            <ac:grpSpMk id="31" creationId="{FE8C2EFB-E3D8-9E3E-EAF0-FF2343D3386B}"/>
          </ac:grpSpMkLst>
        </pc:grpChg>
        <pc:graphicFrameChg chg="mod ord modGraphic">
          <ac:chgData name="Marilia Bossard" userId="4a333899-ab23-4f24-8869-6c86474a7335" providerId="ADAL" clId="{EE41E736-B978-4B24-AD13-8519D941D802}" dt="2024-10-25T03:10:04.051" v="146" actId="20577"/>
          <ac:graphicFrameMkLst>
            <pc:docMk/>
            <pc:sldMk cId="4094529397" sldId="2147478113"/>
            <ac:graphicFrameMk id="4" creationId="{BB5AA4BE-2029-84CE-3281-BA600EA4D309}"/>
          </ac:graphicFrameMkLst>
        </pc:graphicFrameChg>
        <pc:picChg chg="add mod modCrop">
          <ac:chgData name="Marilia Bossard" userId="4a333899-ab23-4f24-8869-6c86474a7335" providerId="ADAL" clId="{EE41E736-B978-4B24-AD13-8519D941D802}" dt="2024-10-25T03:05:38.039" v="54" actId="164"/>
          <ac:picMkLst>
            <pc:docMk/>
            <pc:sldMk cId="4094529397" sldId="2147478113"/>
            <ac:picMk id="6" creationId="{1B79385A-459A-3CF3-FBAE-F9F4A539FA85}"/>
          </ac:picMkLst>
        </pc:picChg>
        <pc:picChg chg="add mod">
          <ac:chgData name="Marilia Bossard" userId="4a333899-ab23-4f24-8869-6c86474a7335" providerId="ADAL" clId="{EE41E736-B978-4B24-AD13-8519D941D802}" dt="2024-10-25T03:03:34.251" v="28" actId="164"/>
          <ac:picMkLst>
            <pc:docMk/>
            <pc:sldMk cId="4094529397" sldId="2147478113"/>
            <ac:picMk id="16" creationId="{E21A2476-33AD-4BF8-4D61-CFCB4BE635A9}"/>
          </ac:picMkLst>
        </pc:picChg>
        <pc:picChg chg="mod">
          <ac:chgData name="Marilia Bossard" userId="4a333899-ab23-4f24-8869-6c86474a7335" providerId="ADAL" clId="{EE41E736-B978-4B24-AD13-8519D941D802}" dt="2024-10-25T03:05:40.930" v="55"/>
          <ac:picMkLst>
            <pc:docMk/>
            <pc:sldMk cId="4094529397" sldId="2147478113"/>
            <ac:picMk id="32" creationId="{C2EC0495-71A3-9B29-BAA3-008C44053A9A}"/>
          </ac:picMkLst>
        </pc:picChg>
        <pc:picChg chg="add mod">
          <ac:chgData name="Marilia Bossard" userId="4a333899-ab23-4f24-8869-6c86474a7335" providerId="ADAL" clId="{EE41E736-B978-4B24-AD13-8519D941D802}" dt="2024-10-25T03:05:49.180" v="59" actId="14100"/>
          <ac:picMkLst>
            <pc:docMk/>
            <pc:sldMk cId="4094529397" sldId="2147478113"/>
            <ac:picMk id="34" creationId="{5E6E3C1B-4F29-5A8A-0B7B-C30D8DA6FDE1}"/>
          </ac:picMkLst>
        </pc:picChg>
        <pc:cxnChg chg="add mod">
          <ac:chgData name="Marilia Bossard" userId="4a333899-ab23-4f24-8869-6c86474a7335" providerId="ADAL" clId="{EE41E736-B978-4B24-AD13-8519D941D802}" dt="2024-10-25T03:03:34.251" v="28" actId="164"/>
          <ac:cxnSpMkLst>
            <pc:docMk/>
            <pc:sldMk cId="4094529397" sldId="2147478113"/>
            <ac:cxnSpMk id="27" creationId="{2B357B46-6329-8A3D-6262-6CF85CF08273}"/>
          </ac:cxnSpMkLst>
        </pc:cxnChg>
      </pc:sldChg>
      <pc:sldChg chg="addSp modSp new mod">
        <pc:chgData name="Marilia Bossard" userId="4a333899-ab23-4f24-8869-6c86474a7335" providerId="ADAL" clId="{EE41E736-B978-4B24-AD13-8519D941D802}" dt="2024-10-25T03:09:15.249" v="134" actId="20577"/>
        <pc:sldMkLst>
          <pc:docMk/>
          <pc:sldMk cId="3571352157" sldId="2147478119"/>
        </pc:sldMkLst>
        <pc:spChg chg="mod">
          <ac:chgData name="Marilia Bossard" userId="4a333899-ab23-4f24-8869-6c86474a7335" providerId="ADAL" clId="{EE41E736-B978-4B24-AD13-8519D941D802}" dt="2024-10-25T03:09:15.249" v="134" actId="20577"/>
          <ac:spMkLst>
            <pc:docMk/>
            <pc:sldMk cId="3571352157" sldId="2147478119"/>
            <ac:spMk id="2" creationId="{2266275E-D568-3570-8B6A-FBAA508F2D18}"/>
          </ac:spMkLst>
        </pc:spChg>
        <pc:picChg chg="add mod">
          <ac:chgData name="Marilia Bossard" userId="4a333899-ab23-4f24-8869-6c86474a7335" providerId="ADAL" clId="{EE41E736-B978-4B24-AD13-8519D941D802}" dt="2024-10-25T03:09:08.332" v="108" actId="1076"/>
          <ac:picMkLst>
            <pc:docMk/>
            <pc:sldMk cId="3571352157" sldId="2147478119"/>
            <ac:picMk id="6" creationId="{951519C9-E7CE-99E3-CF92-04E179C77527}"/>
          </ac:picMkLst>
        </pc:picChg>
        <pc:picChg chg="add mod">
          <ac:chgData name="Marilia Bossard" userId="4a333899-ab23-4f24-8869-6c86474a7335" providerId="ADAL" clId="{EE41E736-B978-4B24-AD13-8519D941D802}" dt="2024-10-25T03:08:43.905" v="97" actId="1076"/>
          <ac:picMkLst>
            <pc:docMk/>
            <pc:sldMk cId="3571352157" sldId="2147478119"/>
            <ac:picMk id="7" creationId="{E6E30147-D86A-F59C-9506-4A1F5562AD0F}"/>
          </ac:picMkLst>
        </pc:picChg>
        <pc:picChg chg="add mod">
          <ac:chgData name="Marilia Bossard" userId="4a333899-ab23-4f24-8869-6c86474a7335" providerId="ADAL" clId="{EE41E736-B978-4B24-AD13-8519D941D802}" dt="2024-10-25T03:08:49.582" v="99" actId="14100"/>
          <ac:picMkLst>
            <pc:docMk/>
            <pc:sldMk cId="3571352157" sldId="2147478119"/>
            <ac:picMk id="8" creationId="{1D29C642-6823-E648-BFC6-8446B43B9861}"/>
          </ac:picMkLst>
        </pc:picChg>
        <pc:picChg chg="add mod">
          <ac:chgData name="Marilia Bossard" userId="4a333899-ab23-4f24-8869-6c86474a7335" providerId="ADAL" clId="{EE41E736-B978-4B24-AD13-8519D941D802}" dt="2024-10-25T03:09:03.438" v="105" actId="1076"/>
          <ac:picMkLst>
            <pc:docMk/>
            <pc:sldMk cId="3571352157" sldId="2147478119"/>
            <ac:picMk id="9" creationId="{B6506DDF-100B-512D-3900-F23D7635EE53}"/>
          </ac:picMkLst>
        </pc:picChg>
        <pc:picChg chg="add mod">
          <ac:chgData name="Marilia Bossard" userId="4a333899-ab23-4f24-8869-6c86474a7335" providerId="ADAL" clId="{EE41E736-B978-4B24-AD13-8519D941D802}" dt="2024-10-25T03:08:58.009" v="102" actId="1076"/>
          <ac:picMkLst>
            <pc:docMk/>
            <pc:sldMk cId="3571352157" sldId="2147478119"/>
            <ac:picMk id="10" creationId="{A6A7E617-09B6-F1E6-82D3-932ED2E68F5F}"/>
          </ac:picMkLst>
        </pc:picChg>
        <pc:picChg chg="add mod">
          <ac:chgData name="Marilia Bossard" userId="4a333899-ab23-4f24-8869-6c86474a7335" providerId="ADAL" clId="{EE41E736-B978-4B24-AD13-8519D941D802}" dt="2024-10-25T03:09:07.293" v="107" actId="1076"/>
          <ac:picMkLst>
            <pc:docMk/>
            <pc:sldMk cId="3571352157" sldId="2147478119"/>
            <ac:picMk id="11" creationId="{9B2E2F01-738F-595E-7F00-5DC44CA87429}"/>
          </ac:picMkLst>
        </pc:picChg>
        <pc:picChg chg="add mod">
          <ac:chgData name="Marilia Bossard" userId="4a333899-ab23-4f24-8869-6c86474a7335" providerId="ADAL" clId="{EE41E736-B978-4B24-AD13-8519D941D802}" dt="2024-10-25T03:09:05.455" v="106" actId="1076"/>
          <ac:picMkLst>
            <pc:docMk/>
            <pc:sldMk cId="3571352157" sldId="2147478119"/>
            <ac:picMk id="12" creationId="{97CF86FC-586F-D379-C0E6-AE07AFD2FA88}"/>
          </ac:picMkLst>
        </pc:picChg>
        <pc:picChg chg="add mod">
          <ac:chgData name="Marilia Bossard" userId="4a333899-ab23-4f24-8869-6c86474a7335" providerId="ADAL" clId="{EE41E736-B978-4B24-AD13-8519D941D802}" dt="2024-10-25T03:09:01.580" v="104" actId="1076"/>
          <ac:picMkLst>
            <pc:docMk/>
            <pc:sldMk cId="3571352157" sldId="2147478119"/>
            <ac:picMk id="1026" creationId="{FEEC47F9-F7F4-34E8-C73D-416875DFA1C1}"/>
          </ac:picMkLst>
        </pc:picChg>
      </pc:sldChg>
    </pc:docChg>
  </pc:docChgLst>
  <pc:docChgLst>
    <pc:chgData name="Camila Fuentes" userId="2eaf8554-4ebb-4d01-8abb-99e4d7df9069" providerId="ADAL" clId="{2AC43BF8-B698-0246-B022-0304D7966937}"/>
    <pc:docChg chg="custSel modSld addSection modSection">
      <pc:chgData name="Camila Fuentes" userId="2eaf8554-4ebb-4d01-8abb-99e4d7df9069" providerId="ADAL" clId="{2AC43BF8-B698-0246-B022-0304D7966937}" dt="2024-10-25T09:11:41.539" v="2151" actId="478"/>
      <pc:docMkLst>
        <pc:docMk/>
      </pc:docMkLst>
      <pc:sldChg chg="addSp modSp mod">
        <pc:chgData name="Camila Fuentes" userId="2eaf8554-4ebb-4d01-8abb-99e4d7df9069" providerId="ADAL" clId="{2AC43BF8-B698-0246-B022-0304D7966937}" dt="2024-07-23T09:28:56.563" v="114" actId="20577"/>
        <pc:sldMkLst>
          <pc:docMk/>
          <pc:sldMk cId="1021827050" sldId="2147376908"/>
        </pc:sldMkLst>
        <pc:spChg chg="add mod">
          <ac:chgData name="Camila Fuentes" userId="2eaf8554-4ebb-4d01-8abb-99e4d7df9069" providerId="ADAL" clId="{2AC43BF8-B698-0246-B022-0304D7966937}" dt="2024-07-23T09:28:56.563" v="114" actId="20577"/>
          <ac:spMkLst>
            <pc:docMk/>
            <pc:sldMk cId="1021827050" sldId="2147376908"/>
            <ac:spMk id="2" creationId="{03CCD0C9-A1A8-D855-6E36-1DD66A9E5E3D}"/>
          </ac:spMkLst>
        </pc:spChg>
      </pc:sldChg>
      <pc:sldChg chg="addSp delSp modSp mod addCm modNotesTx">
        <pc:chgData name="Camila Fuentes" userId="2eaf8554-4ebb-4d01-8abb-99e4d7df9069" providerId="ADAL" clId="{2AC43BF8-B698-0246-B022-0304D7966937}" dt="2024-10-25T09:09:56.725" v="2148" actId="20577"/>
        <pc:sldMkLst>
          <pc:docMk/>
          <pc:sldMk cId="4094529397" sldId="2147478113"/>
        </pc:sldMkLst>
        <pc:spChg chg="add del">
          <ac:chgData name="Camila Fuentes" userId="2eaf8554-4ebb-4d01-8abb-99e4d7df9069" providerId="ADAL" clId="{2AC43BF8-B698-0246-B022-0304D7966937}" dt="2024-10-24T12:30:10.244" v="1099" actId="478"/>
          <ac:spMkLst>
            <pc:docMk/>
            <pc:sldMk cId="4094529397" sldId="2147478113"/>
            <ac:spMk id="7" creationId="{5AD2A40F-9044-9492-5B78-EE130A4A716C}"/>
          </ac:spMkLst>
        </pc:spChg>
        <pc:graphicFrameChg chg="mod modGraphic">
          <ac:chgData name="Camila Fuentes" userId="2eaf8554-4ebb-4d01-8abb-99e4d7df9069" providerId="ADAL" clId="{2AC43BF8-B698-0246-B022-0304D7966937}" dt="2024-10-25T08:37:55.393" v="1747" actId="13926"/>
          <ac:graphicFrameMkLst>
            <pc:docMk/>
            <pc:sldMk cId="4094529397" sldId="2147478113"/>
            <ac:graphicFrameMk id="4" creationId="{BB5AA4BE-2029-84CE-3281-BA600EA4D309}"/>
          </ac:graphicFrameMkLst>
        </pc:graphicFrame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8" creationId="{FA03B697-4029-E5B5-BB90-F56A5C2FF0C9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9" creationId="{7C08A859-9357-77BF-24A0-945007BF52DE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10" creationId="{2E385BAD-C203-3AEC-E1FC-9FB506FE0C0D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11" creationId="{C8FEAE52-AB9A-6782-1D86-7EFC611DE836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12" creationId="{9B7FAAA0-1E97-EB75-4857-8FA9600E976E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13" creationId="{C3F2C59A-6033-19F8-5EC2-13982EB8E7FB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14" creationId="{7E90E04E-41F8-2B7C-AE13-C6681663348B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15" creationId="{16DBDC44-3CDF-BDAF-B81C-913F769CD970}"/>
          </ac:picMkLst>
        </pc:picChg>
        <pc:picChg chg="add del mod">
          <ac:chgData name="Camila Fuentes" userId="2eaf8554-4ebb-4d01-8abb-99e4d7df9069" providerId="ADAL" clId="{2AC43BF8-B698-0246-B022-0304D7966937}" dt="2024-10-24T12:43:19.204" v="1314" actId="478"/>
          <ac:picMkLst>
            <pc:docMk/>
            <pc:sldMk cId="4094529397" sldId="2147478113"/>
            <ac:picMk id="16" creationId="{31D9C31E-C46D-37A4-1CB7-DFCF180E36AD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17" creationId="{9FBAB159-8580-DCDC-4641-3319A41A0B8A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18" creationId="{D409F30B-BCD5-A1C1-BB7E-B284D9588308}"/>
          </ac:picMkLst>
        </pc:picChg>
        <pc:picChg chg="add mod modCrop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19" creationId="{15F636EE-A35A-B966-5836-066644B52002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20" creationId="{A16A5450-57EB-E102-8ECC-6AEDA05E508A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21" creationId="{4525C3D9-F7BF-0999-77D5-664A6E1B245C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22" creationId="{BEF192B4-9A09-2433-C560-37A126FC980D}"/>
          </ac:picMkLst>
        </pc:picChg>
        <pc:picChg chg="add mod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23" creationId="{DC1C0FBA-E4DF-C072-A05D-C8822FA79F3D}"/>
          </ac:picMkLst>
        </pc:picChg>
        <pc:picChg chg="add mod modCrop">
          <ac:chgData name="Camila Fuentes" userId="2eaf8554-4ebb-4d01-8abb-99e4d7df9069" providerId="ADAL" clId="{2AC43BF8-B698-0246-B022-0304D7966937}" dt="2024-10-24T16:24:45.250" v="1724" actId="1035"/>
          <ac:picMkLst>
            <pc:docMk/>
            <pc:sldMk cId="4094529397" sldId="2147478113"/>
            <ac:picMk id="24" creationId="{4826114F-C138-E719-0951-1012B3D6D12E}"/>
          </ac:picMkLst>
        </pc:picChg>
        <pc:picChg chg="add del mod">
          <ac:chgData name="Camila Fuentes" userId="2eaf8554-4ebb-4d01-8abb-99e4d7df9069" providerId="ADAL" clId="{2AC43BF8-B698-0246-B022-0304D7966937}" dt="2024-10-24T14:47:41.371" v="1464" actId="478"/>
          <ac:picMkLst>
            <pc:docMk/>
            <pc:sldMk cId="4094529397" sldId="2147478113"/>
            <ac:picMk id="25" creationId="{12DDE043-53A0-D7B6-1E00-288E1B412E5F}"/>
          </ac:picMkLst>
        </pc:picChg>
        <pc:picChg chg="add mod">
          <ac:chgData name="Camila Fuentes" userId="2eaf8554-4ebb-4d01-8abb-99e4d7df9069" providerId="ADAL" clId="{2AC43BF8-B698-0246-B022-0304D7966937}" dt="2024-10-25T08:38:37.092" v="1753" actId="14100"/>
          <ac:picMkLst>
            <pc:docMk/>
            <pc:sldMk cId="4094529397" sldId="2147478113"/>
            <ac:picMk id="26" creationId="{E9520495-28E1-4A6F-CD1D-F3AD6E49CC93}"/>
          </ac:picMkLst>
        </pc:picChg>
        <pc:picChg chg="add mod">
          <ac:chgData name="Camila Fuentes" userId="2eaf8554-4ebb-4d01-8abb-99e4d7df9069" providerId="ADAL" clId="{2AC43BF8-B698-0246-B022-0304D7966937}" dt="2024-10-25T08:38:38.961" v="1754" actId="1076"/>
          <ac:picMkLst>
            <pc:docMk/>
            <pc:sldMk cId="4094529397" sldId="2147478113"/>
            <ac:picMk id="29" creationId="{A20E46DB-F4B1-C770-7D78-BB9D74C3DC53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amila Fuentes" userId="2eaf8554-4ebb-4d01-8abb-99e4d7df9069" providerId="ADAL" clId="{2AC43BF8-B698-0246-B022-0304D7966937}" dt="2024-10-24T14:40:13.012" v="1410"/>
              <pc2:cmMkLst xmlns:pc2="http://schemas.microsoft.com/office/powerpoint/2019/9/main/command">
                <pc:docMk/>
                <pc:sldMk cId="4094529397" sldId="2147478113"/>
                <pc2:cmMk id="{606E6982-F835-7E4C-87C4-7E75D5E53D34}"/>
              </pc2:cmMkLst>
            </pc226:cmChg>
          </p:ext>
        </pc:extLst>
      </pc:sldChg>
      <pc:sldChg chg="modSp mod">
        <pc:chgData name="Camila Fuentes" userId="2eaf8554-4ebb-4d01-8abb-99e4d7df9069" providerId="ADAL" clId="{2AC43BF8-B698-0246-B022-0304D7966937}" dt="2024-07-23T09:28:04.564" v="92" actId="20577"/>
        <pc:sldMkLst>
          <pc:docMk/>
          <pc:sldMk cId="676743948" sldId="2147478116"/>
        </pc:sldMkLst>
        <pc:spChg chg="mod">
          <ac:chgData name="Camila Fuentes" userId="2eaf8554-4ebb-4d01-8abb-99e4d7df9069" providerId="ADAL" clId="{2AC43BF8-B698-0246-B022-0304D7966937}" dt="2024-07-23T09:28:04.564" v="92" actId="20577"/>
          <ac:spMkLst>
            <pc:docMk/>
            <pc:sldMk cId="676743948" sldId="2147478116"/>
            <ac:spMk id="6" creationId="{1B9AB6D9-1C4D-01F7-3D53-F934AF0BEAA6}"/>
          </ac:spMkLst>
        </pc:spChg>
        <pc:spChg chg="mod">
          <ac:chgData name="Camila Fuentes" userId="2eaf8554-4ebb-4d01-8abb-99e4d7df9069" providerId="ADAL" clId="{2AC43BF8-B698-0246-B022-0304D7966937}" dt="2024-07-23T09:27:53.136" v="87"/>
          <ac:spMkLst>
            <pc:docMk/>
            <pc:sldMk cId="676743948" sldId="2147478116"/>
            <ac:spMk id="16" creationId="{1A8B15FF-F764-FC0D-02E1-49BCC4F5165E}"/>
          </ac:spMkLst>
        </pc:spChg>
      </pc:sldChg>
      <pc:sldChg chg="modSp mod">
        <pc:chgData name="Camila Fuentes" userId="2eaf8554-4ebb-4d01-8abb-99e4d7df9069" providerId="ADAL" clId="{2AC43BF8-B698-0246-B022-0304D7966937}" dt="2024-07-23T09:29:57.332" v="120" actId="20577"/>
        <pc:sldMkLst>
          <pc:docMk/>
          <pc:sldMk cId="453172635" sldId="2147478117"/>
        </pc:sldMkLst>
        <pc:spChg chg="mod">
          <ac:chgData name="Camila Fuentes" userId="2eaf8554-4ebb-4d01-8abb-99e4d7df9069" providerId="ADAL" clId="{2AC43BF8-B698-0246-B022-0304D7966937}" dt="2024-07-23T09:29:18.196" v="116" actId="207"/>
          <ac:spMkLst>
            <pc:docMk/>
            <pc:sldMk cId="453172635" sldId="2147478117"/>
            <ac:spMk id="11" creationId="{DEBA445F-0FFF-C949-4D61-E2AAFA06CA37}"/>
          </ac:spMkLst>
        </pc:spChg>
        <pc:spChg chg="mod">
          <ac:chgData name="Camila Fuentes" userId="2eaf8554-4ebb-4d01-8abb-99e4d7df9069" providerId="ADAL" clId="{2AC43BF8-B698-0246-B022-0304D7966937}" dt="2024-07-23T09:29:15.220" v="115" actId="207"/>
          <ac:spMkLst>
            <pc:docMk/>
            <pc:sldMk cId="453172635" sldId="2147478117"/>
            <ac:spMk id="15" creationId="{FB9C32E6-558B-DA8F-C2D5-8C38E35D6769}"/>
          </ac:spMkLst>
        </pc:spChg>
        <pc:spChg chg="mod">
          <ac:chgData name="Camila Fuentes" userId="2eaf8554-4ebb-4d01-8abb-99e4d7df9069" providerId="ADAL" clId="{2AC43BF8-B698-0246-B022-0304D7966937}" dt="2024-07-23T09:29:57.332" v="120" actId="20577"/>
          <ac:spMkLst>
            <pc:docMk/>
            <pc:sldMk cId="453172635" sldId="2147478117"/>
            <ac:spMk id="18" creationId="{2063BBB7-E077-1926-29CF-330E0A489CDF}"/>
          </ac:spMkLst>
        </pc:spChg>
      </pc:sldChg>
      <pc:sldChg chg="delSp modSp mod">
        <pc:chgData name="Camila Fuentes" userId="2eaf8554-4ebb-4d01-8abb-99e4d7df9069" providerId="ADAL" clId="{2AC43BF8-B698-0246-B022-0304D7966937}" dt="2024-10-25T09:11:41.539" v="2151" actId="478"/>
        <pc:sldMkLst>
          <pc:docMk/>
          <pc:sldMk cId="3571352157" sldId="2147478119"/>
        </pc:sldMkLst>
        <pc:spChg chg="del">
          <ac:chgData name="Camila Fuentes" userId="2eaf8554-4ebb-4d01-8abb-99e4d7df9069" providerId="ADAL" clId="{2AC43BF8-B698-0246-B022-0304D7966937}" dt="2024-10-25T09:11:41.539" v="2151" actId="478"/>
          <ac:spMkLst>
            <pc:docMk/>
            <pc:sldMk cId="3571352157" sldId="2147478119"/>
            <ac:spMk id="4" creationId="{358AC44E-DDA9-A84F-784F-9459A37BCE17}"/>
          </ac:spMkLst>
        </pc:spChg>
        <pc:spChg chg="mod">
          <ac:chgData name="Camila Fuentes" userId="2eaf8554-4ebb-4d01-8abb-99e4d7df9069" providerId="ADAL" clId="{2AC43BF8-B698-0246-B022-0304D7966937}" dt="2024-10-25T09:11:35.877" v="2150"/>
          <ac:spMkLst>
            <pc:docMk/>
            <pc:sldMk cId="3571352157" sldId="2147478119"/>
            <ac:spMk id="5" creationId="{B2627AFA-03F3-D38B-CF9A-FA20ADB0C1AE}"/>
          </ac:spMkLst>
        </pc:spChg>
        <pc:picChg chg="mod">
          <ac:chgData name="Camila Fuentes" userId="2eaf8554-4ebb-4d01-8abb-99e4d7df9069" providerId="ADAL" clId="{2AC43BF8-B698-0246-B022-0304D7966937}" dt="2024-10-25T09:11:20.483" v="2149" actId="1076"/>
          <ac:picMkLst>
            <pc:docMk/>
            <pc:sldMk cId="3571352157" sldId="2147478119"/>
            <ac:picMk id="11" creationId="{9B2E2F01-738F-595E-7F00-5DC44CA87429}"/>
          </ac:picMkLst>
        </pc:picChg>
      </pc:sldChg>
    </pc:docChg>
  </pc:docChgLst>
  <pc:docChgLst>
    <pc:chgData name="Dominic Collins" userId="S::dom@serifos.co::25e8a5d9-855a-496c-9f47-92c173d98140" providerId="AD" clId="Web-{3343D799-151D-E09F-0906-444974BA8EF1}"/>
    <pc:docChg chg="mod modSld">
      <pc:chgData name="Dominic Collins" userId="S::dom@serifos.co::25e8a5d9-855a-496c-9f47-92c173d98140" providerId="AD" clId="Web-{3343D799-151D-E09F-0906-444974BA8EF1}" dt="2024-06-18T05:01:24.122" v="12"/>
      <pc:docMkLst>
        <pc:docMk/>
      </pc:docMkLst>
      <pc:sldChg chg="modCm">
        <pc:chgData name="Dominic Collins" userId="S::dom@serifos.co::25e8a5d9-855a-496c-9f47-92c173d98140" providerId="AD" clId="Web-{3343D799-151D-E09F-0906-444974BA8EF1}" dt="2024-06-18T05:01:24.122" v="12"/>
        <pc:sldMkLst>
          <pc:docMk/>
          <pc:sldMk cId="1444778222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Dominic Collins" userId="S::dom@serifos.co::25e8a5d9-855a-496c-9f47-92c173d98140" providerId="AD" clId="Web-{3343D799-151D-E09F-0906-444974BA8EF1}" dt="2024-06-18T05:01:24.122" v="12"/>
              <pc2:cmMkLst xmlns:pc2="http://schemas.microsoft.com/office/powerpoint/2019/9/main/command">
                <pc:docMk/>
                <pc:sldMk cId="1444778222" sldId="256"/>
                <pc2:cmMk id="{452AC14C-ED5C-DC45-A84D-7A752F612CAA}"/>
              </pc2:cmMkLst>
              <pc226:cmRplyChg chg="add">
                <pc226:chgData name="Dominic Collins" userId="S::dom@serifos.co::25e8a5d9-855a-496c-9f47-92c173d98140" providerId="AD" clId="Web-{3343D799-151D-E09F-0906-444974BA8EF1}" dt="2024-06-18T05:01:24.122" v="12"/>
                <pc2:cmRplyMkLst xmlns:pc2="http://schemas.microsoft.com/office/powerpoint/2019/9/main/command">
                  <pc:docMk/>
                  <pc:sldMk cId="1444778222" sldId="256"/>
                  <pc2:cmMk id="{452AC14C-ED5C-DC45-A84D-7A752F612CAA}"/>
                  <pc2:cmRplyMk id="{42DDE71E-0177-4AF0-9B79-A9676ACD1A1B}"/>
                </pc2:cmRplyMkLst>
              </pc226:cmRplyChg>
            </pc226:cmChg>
          </p:ext>
        </pc:extLst>
      </pc:sldChg>
      <pc:sldChg chg="modSp addCm modCm">
        <pc:chgData name="Dominic Collins" userId="S::dom@serifos.co::25e8a5d9-855a-496c-9f47-92c173d98140" providerId="AD" clId="Web-{3343D799-151D-E09F-0906-444974BA8EF1}" dt="2024-06-18T05:00:32.870" v="11"/>
        <pc:sldMkLst>
          <pc:docMk/>
          <pc:sldMk cId="1079327404" sldId="259"/>
        </pc:sldMkLst>
        <pc:spChg chg="mod">
          <ac:chgData name="Dominic Collins" userId="S::dom@serifos.co::25e8a5d9-855a-496c-9f47-92c173d98140" providerId="AD" clId="Web-{3343D799-151D-E09F-0906-444974BA8EF1}" dt="2024-06-18T04:49:13.759" v="6" actId="20577"/>
          <ac:spMkLst>
            <pc:docMk/>
            <pc:sldMk cId="1079327404" sldId="259"/>
            <ac:spMk id="3" creationId="{C5AA186B-394C-55F3-5B2A-719C37B1BAA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Dominic Collins" userId="S::dom@serifos.co::25e8a5d9-855a-496c-9f47-92c173d98140" providerId="AD" clId="Web-{3343D799-151D-E09F-0906-444974BA8EF1}" dt="2024-06-18T05:00:32.870" v="11"/>
              <pc2:cmMkLst xmlns:pc2="http://schemas.microsoft.com/office/powerpoint/2019/9/main/command">
                <pc:docMk/>
                <pc:sldMk cId="1079327404" sldId="259"/>
                <pc2:cmMk id="{1A30D92F-578E-4058-B32A-13F8E89C8CF5}"/>
              </pc2:cmMkLst>
              <pc226:cmRplyChg chg="add">
                <pc226:chgData name="Dominic Collins" userId="S::dom@serifos.co::25e8a5d9-855a-496c-9f47-92c173d98140" providerId="AD" clId="Web-{3343D799-151D-E09F-0906-444974BA8EF1}" dt="2024-06-18T04:57:34.210" v="10"/>
                <pc2:cmRplyMkLst xmlns:pc2="http://schemas.microsoft.com/office/powerpoint/2019/9/main/command">
                  <pc:docMk/>
                  <pc:sldMk cId="1079327404" sldId="259"/>
                  <pc2:cmMk id="{1A30D92F-578E-4058-B32A-13F8E89C8CF5}"/>
                  <pc2:cmRplyMk id="{EE09C800-C30A-414B-8465-C6768D3E38C1}"/>
                </pc2:cmRplyMkLst>
              </pc226:cmRplyChg>
              <pc226:cmRplyChg chg="add">
                <pc226:chgData name="Dominic Collins" userId="S::dom@serifos.co::25e8a5d9-855a-496c-9f47-92c173d98140" providerId="AD" clId="Web-{3343D799-151D-E09F-0906-444974BA8EF1}" dt="2024-06-18T05:00:32.870" v="11"/>
                <pc2:cmRplyMkLst xmlns:pc2="http://schemas.microsoft.com/office/powerpoint/2019/9/main/command">
                  <pc:docMk/>
                  <pc:sldMk cId="1079327404" sldId="259"/>
                  <pc2:cmMk id="{1A30D92F-578E-4058-B32A-13F8E89C8CF5}"/>
                  <pc2:cmRplyMk id="{3CADBA6E-2DCE-4D4F-B701-C7E8F5A84CF5}"/>
                </pc2:cmRplyMkLst>
              </pc226:cmRplyChg>
            </pc226:cmChg>
            <pc226:cmChg xmlns:pc226="http://schemas.microsoft.com/office/powerpoint/2022/06/main/command" chg="add">
              <pc226:chgData name="Dominic Collins" userId="S::dom@serifos.co::25e8a5d9-855a-496c-9f47-92c173d98140" providerId="AD" clId="Web-{3343D799-151D-E09F-0906-444974BA8EF1}" dt="2024-06-18T04:56:47.286" v="9"/>
              <pc2:cmMkLst xmlns:pc2="http://schemas.microsoft.com/office/powerpoint/2019/9/main/command">
                <pc:docMk/>
                <pc:sldMk cId="1079327404" sldId="259"/>
                <pc2:cmMk id="{158B63C3-A0F4-47A0-8E52-BE020A027B72}"/>
              </pc2:cmMkLst>
            </pc226:cmChg>
          </p:ext>
        </pc:extLst>
      </pc:sldChg>
    </pc:docChg>
  </pc:docChgLst>
  <pc:docChgLst>
    <pc:chgData name="Camila Fuentes" userId="2eaf8554-4ebb-4d01-8abb-99e4d7df9069" providerId="ADAL" clId="{9AB5155A-0F80-E04B-BB82-450737D9877D}"/>
    <pc:docChg chg="undo redo custSel addSld delSld modSld sldOrd delMainMaster addSection modSection">
      <pc:chgData name="Camila Fuentes" userId="2eaf8554-4ebb-4d01-8abb-99e4d7df9069" providerId="ADAL" clId="{9AB5155A-0F80-E04B-BB82-450737D9877D}" dt="2024-07-22T18:00:26.086" v="4505" actId="113"/>
      <pc:docMkLst>
        <pc:docMk/>
      </pc:docMkLst>
      <pc:sldChg chg="modSp mod ord addCm modCm">
        <pc:chgData name="Camila Fuentes" userId="2eaf8554-4ebb-4d01-8abb-99e4d7df9069" providerId="ADAL" clId="{9AB5155A-0F80-E04B-BB82-450737D9877D}" dt="2024-07-22T13:34:54.566" v="2762" actId="20578"/>
        <pc:sldMkLst>
          <pc:docMk/>
          <pc:sldMk cId="1444778222" sldId="256"/>
        </pc:sldMkLst>
        <pc:spChg chg="mod">
          <ac:chgData name="Camila Fuentes" userId="2eaf8554-4ebb-4d01-8abb-99e4d7df9069" providerId="ADAL" clId="{9AB5155A-0F80-E04B-BB82-450737D9877D}" dt="2024-06-17T15:12:49.008" v="86" actId="113"/>
          <ac:spMkLst>
            <pc:docMk/>
            <pc:sldMk cId="1444778222" sldId="256"/>
            <ac:spMk id="2" creationId="{4EB44E4D-63D6-6298-5A9D-A715108E29DA}"/>
          </ac:spMkLst>
        </pc:spChg>
        <pc:spChg chg="mod">
          <ac:chgData name="Camila Fuentes" userId="2eaf8554-4ebb-4d01-8abb-99e4d7df9069" providerId="ADAL" clId="{9AB5155A-0F80-E04B-BB82-450737D9877D}" dt="2024-06-17T15:11:22.696" v="59" actId="20577"/>
          <ac:spMkLst>
            <pc:docMk/>
            <pc:sldMk cId="1444778222" sldId="256"/>
            <ac:spMk id="3" creationId="{8EB81B0C-33E7-9683-22F0-79D2782A95D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Camila Fuentes" userId="2eaf8554-4ebb-4d01-8abb-99e4d7df9069" providerId="ADAL" clId="{9AB5155A-0F80-E04B-BB82-450737D9877D}" dt="2024-06-17T16:43:32.556" v="274"/>
              <pc2:cmMkLst xmlns:pc2="http://schemas.microsoft.com/office/powerpoint/2019/9/main/command">
                <pc:docMk/>
                <pc:sldMk cId="1444778222" sldId="256"/>
                <pc2:cmMk id="{452AC14C-ED5C-DC45-A84D-7A752F612CAA}"/>
              </pc2:cmMkLst>
            </pc226:cmChg>
          </p:ext>
        </pc:extLst>
      </pc:sldChg>
      <pc:sldChg chg="addSp delSp modSp mod modNotesTx">
        <pc:chgData name="Camila Fuentes" userId="2eaf8554-4ebb-4d01-8abb-99e4d7df9069" providerId="ADAL" clId="{9AB5155A-0F80-E04B-BB82-450737D9877D}" dt="2024-07-21T20:14:55.452" v="2454" actId="20577"/>
        <pc:sldMkLst>
          <pc:docMk/>
          <pc:sldMk cId="1767696987" sldId="257"/>
        </pc:sldMkLst>
        <pc:spChg chg="mod">
          <ac:chgData name="Camila Fuentes" userId="2eaf8554-4ebb-4d01-8abb-99e4d7df9069" providerId="ADAL" clId="{9AB5155A-0F80-E04B-BB82-450737D9877D}" dt="2024-07-08T10:20:02.041" v="1536" actId="20577"/>
          <ac:spMkLst>
            <pc:docMk/>
            <pc:sldMk cId="1767696987" sldId="257"/>
            <ac:spMk id="2" creationId="{8A2DBD99-0EB1-59DF-6691-6FCB8959B4CE}"/>
          </ac:spMkLst>
        </pc:spChg>
        <pc:spChg chg="del mod">
          <ac:chgData name="Camila Fuentes" userId="2eaf8554-4ebb-4d01-8abb-99e4d7df9069" providerId="ADAL" clId="{9AB5155A-0F80-E04B-BB82-450737D9877D}" dt="2024-07-08T10:21:12.161" v="1553" actId="478"/>
          <ac:spMkLst>
            <pc:docMk/>
            <pc:sldMk cId="1767696987" sldId="257"/>
            <ac:spMk id="3" creationId="{C5AA186B-394C-55F3-5B2A-719C37B1BAA1}"/>
          </ac:spMkLst>
        </pc:spChg>
        <pc:spChg chg="mod">
          <ac:chgData name="Camila Fuentes" userId="2eaf8554-4ebb-4d01-8abb-99e4d7df9069" providerId="ADAL" clId="{9AB5155A-0F80-E04B-BB82-450737D9877D}" dt="2024-07-08T11:24:38.522" v="2024" actId="207"/>
          <ac:spMkLst>
            <pc:docMk/>
            <pc:sldMk cId="1767696987" sldId="257"/>
            <ac:spMk id="4" creationId="{7A55F63D-7101-B35A-8DA2-A6B3EE04FE57}"/>
          </ac:spMkLst>
        </pc:spChg>
        <pc:spChg chg="add del mod">
          <ac:chgData name="Camila Fuentes" userId="2eaf8554-4ebb-4d01-8abb-99e4d7df9069" providerId="ADAL" clId="{9AB5155A-0F80-E04B-BB82-450737D9877D}" dt="2024-07-08T10:21:14.432" v="1554" actId="478"/>
          <ac:spMkLst>
            <pc:docMk/>
            <pc:sldMk cId="1767696987" sldId="257"/>
            <ac:spMk id="6" creationId="{3CE1C6BE-0EC9-3DA5-2958-8413E0C165B4}"/>
          </ac:spMkLst>
        </pc:spChg>
        <pc:spChg chg="add mod">
          <ac:chgData name="Camila Fuentes" userId="2eaf8554-4ebb-4d01-8abb-99e4d7df9069" providerId="ADAL" clId="{9AB5155A-0F80-E04B-BB82-450737D9877D}" dt="2024-07-08T10:34:29.268" v="1986" actId="208"/>
          <ac:spMkLst>
            <pc:docMk/>
            <pc:sldMk cId="1767696987" sldId="257"/>
            <ac:spMk id="7" creationId="{E33EAD6B-212C-0F18-C584-CC92272A107C}"/>
          </ac:spMkLst>
        </pc:spChg>
        <pc:spChg chg="add mod">
          <ac:chgData name="Camila Fuentes" userId="2eaf8554-4ebb-4d01-8abb-99e4d7df9069" providerId="ADAL" clId="{9AB5155A-0F80-E04B-BB82-450737D9877D}" dt="2024-07-08T10:21:28.926" v="1557" actId="1076"/>
          <ac:spMkLst>
            <pc:docMk/>
            <pc:sldMk cId="1767696987" sldId="257"/>
            <ac:spMk id="8" creationId="{BB6DFD03-A16B-C2CB-5E49-3E46E5FEBC2C}"/>
          </ac:spMkLst>
        </pc:spChg>
        <pc:spChg chg="add mod">
          <ac:chgData name="Camila Fuentes" userId="2eaf8554-4ebb-4d01-8abb-99e4d7df9069" providerId="ADAL" clId="{9AB5155A-0F80-E04B-BB82-450737D9877D}" dt="2024-07-08T10:21:28.926" v="1557" actId="1076"/>
          <ac:spMkLst>
            <pc:docMk/>
            <pc:sldMk cId="1767696987" sldId="257"/>
            <ac:spMk id="9" creationId="{84484AE0-7F89-1417-D875-BD709EA50DFA}"/>
          </ac:spMkLst>
        </pc:spChg>
        <pc:spChg chg="add mod">
          <ac:chgData name="Camila Fuentes" userId="2eaf8554-4ebb-4d01-8abb-99e4d7df9069" providerId="ADAL" clId="{9AB5155A-0F80-E04B-BB82-450737D9877D}" dt="2024-07-08T10:34:33.558" v="1987" actId="207"/>
          <ac:spMkLst>
            <pc:docMk/>
            <pc:sldMk cId="1767696987" sldId="257"/>
            <ac:spMk id="10" creationId="{8C4F4FCB-3ABF-B893-3856-7A80F441AAF5}"/>
          </ac:spMkLst>
        </pc:spChg>
        <pc:spChg chg="add mod">
          <ac:chgData name="Camila Fuentes" userId="2eaf8554-4ebb-4d01-8abb-99e4d7df9069" providerId="ADAL" clId="{9AB5155A-0F80-E04B-BB82-450737D9877D}" dt="2024-07-08T10:21:28.926" v="1557" actId="1076"/>
          <ac:spMkLst>
            <pc:docMk/>
            <pc:sldMk cId="1767696987" sldId="257"/>
            <ac:spMk id="11" creationId="{091B1F40-E6D7-3467-796C-499A167C2418}"/>
          </ac:spMkLst>
        </pc:spChg>
        <pc:spChg chg="add mod">
          <ac:chgData name="Camila Fuentes" userId="2eaf8554-4ebb-4d01-8abb-99e4d7df9069" providerId="ADAL" clId="{9AB5155A-0F80-E04B-BB82-450737D9877D}" dt="2024-07-08T10:21:28.926" v="1557" actId="1076"/>
          <ac:spMkLst>
            <pc:docMk/>
            <pc:sldMk cId="1767696987" sldId="257"/>
            <ac:spMk id="12" creationId="{67F96AA7-EAEA-21E5-4894-1B8CF8C2D29E}"/>
          </ac:spMkLst>
        </pc:spChg>
        <pc:spChg chg="add del mod">
          <ac:chgData name="Camila Fuentes" userId="2eaf8554-4ebb-4d01-8abb-99e4d7df9069" providerId="ADAL" clId="{9AB5155A-0F80-E04B-BB82-450737D9877D}" dt="2024-07-08T10:21:30.785" v="1558" actId="478"/>
          <ac:spMkLst>
            <pc:docMk/>
            <pc:sldMk cId="1767696987" sldId="257"/>
            <ac:spMk id="13" creationId="{155CA19C-C9B0-DC59-054C-A1434D774DEA}"/>
          </ac:spMkLst>
        </pc:spChg>
        <pc:spChg chg="add mod">
          <ac:chgData name="Camila Fuentes" userId="2eaf8554-4ebb-4d01-8abb-99e4d7df9069" providerId="ADAL" clId="{9AB5155A-0F80-E04B-BB82-450737D9877D}" dt="2024-07-21T20:14:55.452" v="2454" actId="20577"/>
          <ac:spMkLst>
            <pc:docMk/>
            <pc:sldMk cId="1767696987" sldId="257"/>
            <ac:spMk id="14" creationId="{C2EA03FB-7980-5A39-8E00-B33A92BA05EF}"/>
          </ac:spMkLst>
        </pc:spChg>
        <pc:spChg chg="add mod">
          <ac:chgData name="Camila Fuentes" userId="2eaf8554-4ebb-4d01-8abb-99e4d7df9069" providerId="ADAL" clId="{9AB5155A-0F80-E04B-BB82-450737D9877D}" dt="2024-07-08T10:33:51.248" v="1984" actId="20577"/>
          <ac:spMkLst>
            <pc:docMk/>
            <pc:sldMk cId="1767696987" sldId="257"/>
            <ac:spMk id="15" creationId="{8C5B2366-E7F5-30BE-61DE-3F486B400A81}"/>
          </ac:spMkLst>
        </pc:spChg>
        <pc:spChg chg="add mod">
          <ac:chgData name="Camila Fuentes" userId="2eaf8554-4ebb-4d01-8abb-99e4d7df9069" providerId="ADAL" clId="{9AB5155A-0F80-E04B-BB82-450737D9877D}" dt="2024-07-08T10:35:48.197" v="1990" actId="20577"/>
          <ac:spMkLst>
            <pc:docMk/>
            <pc:sldMk cId="1767696987" sldId="257"/>
            <ac:spMk id="16" creationId="{0ACE5186-47AC-5CB1-E47E-C3B558107424}"/>
          </ac:spMkLst>
        </pc:spChg>
      </pc:sldChg>
      <pc:sldChg chg="modSp mod">
        <pc:chgData name="Camila Fuentes" userId="2eaf8554-4ebb-4d01-8abb-99e4d7df9069" providerId="ADAL" clId="{9AB5155A-0F80-E04B-BB82-450737D9877D}" dt="2024-06-17T15:19:45.685" v="233" actId="20577"/>
        <pc:sldMkLst>
          <pc:docMk/>
          <pc:sldMk cId="3615763037" sldId="258"/>
        </pc:sldMkLst>
        <pc:spChg chg="mod">
          <ac:chgData name="Camila Fuentes" userId="2eaf8554-4ebb-4d01-8abb-99e4d7df9069" providerId="ADAL" clId="{9AB5155A-0F80-E04B-BB82-450737D9877D}" dt="2024-06-17T15:11:49.746" v="62" actId="113"/>
          <ac:spMkLst>
            <pc:docMk/>
            <pc:sldMk cId="3615763037" sldId="258"/>
            <ac:spMk id="2" creationId="{8A2DBD99-0EB1-59DF-6691-6FCB8959B4CE}"/>
          </ac:spMkLst>
        </pc:spChg>
        <pc:spChg chg="mod">
          <ac:chgData name="Camila Fuentes" userId="2eaf8554-4ebb-4d01-8abb-99e4d7df9069" providerId="ADAL" clId="{9AB5155A-0F80-E04B-BB82-450737D9877D}" dt="2024-06-17T15:19:45.685" v="233" actId="20577"/>
          <ac:spMkLst>
            <pc:docMk/>
            <pc:sldMk cId="3615763037" sldId="258"/>
            <ac:spMk id="3" creationId="{C5AA186B-394C-55F3-5B2A-719C37B1BAA1}"/>
          </ac:spMkLst>
        </pc:spChg>
        <pc:spChg chg="mod">
          <ac:chgData name="Camila Fuentes" userId="2eaf8554-4ebb-4d01-8abb-99e4d7df9069" providerId="ADAL" clId="{9AB5155A-0F80-E04B-BB82-450737D9877D}" dt="2024-06-17T15:12:34.692" v="82"/>
          <ac:spMkLst>
            <pc:docMk/>
            <pc:sldMk cId="3615763037" sldId="258"/>
            <ac:spMk id="4" creationId="{86E96F03-07BF-389B-2B23-FB538825E45D}"/>
          </ac:spMkLst>
        </pc:spChg>
      </pc:sldChg>
      <pc:sldChg chg="modSp mod modCm">
        <pc:chgData name="Camila Fuentes" userId="2eaf8554-4ebb-4d01-8abb-99e4d7df9069" providerId="ADAL" clId="{9AB5155A-0F80-E04B-BB82-450737D9877D}" dt="2024-06-19T13:30:39.379" v="917" actId="27636"/>
        <pc:sldMkLst>
          <pc:docMk/>
          <pc:sldMk cId="1079327404" sldId="259"/>
        </pc:sldMkLst>
        <pc:spChg chg="mod">
          <ac:chgData name="Camila Fuentes" userId="2eaf8554-4ebb-4d01-8abb-99e4d7df9069" providerId="ADAL" clId="{9AB5155A-0F80-E04B-BB82-450737D9877D}" dt="2024-06-17T15:12:17.930" v="65" actId="113"/>
          <ac:spMkLst>
            <pc:docMk/>
            <pc:sldMk cId="1079327404" sldId="259"/>
            <ac:spMk id="2" creationId="{8A2DBD99-0EB1-59DF-6691-6FCB8959B4CE}"/>
          </ac:spMkLst>
        </pc:spChg>
        <pc:spChg chg="mod">
          <ac:chgData name="Camila Fuentes" userId="2eaf8554-4ebb-4d01-8abb-99e4d7df9069" providerId="ADAL" clId="{9AB5155A-0F80-E04B-BB82-450737D9877D}" dt="2024-06-19T13:30:39.379" v="917" actId="27636"/>
          <ac:spMkLst>
            <pc:docMk/>
            <pc:sldMk cId="1079327404" sldId="259"/>
            <ac:spMk id="3" creationId="{C5AA186B-394C-55F3-5B2A-719C37B1BAA1}"/>
          </ac:spMkLst>
        </pc:spChg>
        <pc:spChg chg="mod">
          <ac:chgData name="Camila Fuentes" userId="2eaf8554-4ebb-4d01-8abb-99e4d7df9069" providerId="ADAL" clId="{9AB5155A-0F80-E04B-BB82-450737D9877D}" dt="2024-06-17T15:12:37.019" v="83"/>
          <ac:spMkLst>
            <pc:docMk/>
            <pc:sldMk cId="1079327404" sldId="259"/>
            <ac:spMk id="8" creationId="{FCAB1E0E-AA05-438E-A0FD-FE8DFD09126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Camila Fuentes" userId="2eaf8554-4ebb-4d01-8abb-99e4d7df9069" providerId="ADAL" clId="{9AB5155A-0F80-E04B-BB82-450737D9877D}" dt="2024-06-19T13:30:39.290" v="916" actId="20577"/>
              <pc2:cmMkLst xmlns:pc2="http://schemas.microsoft.com/office/powerpoint/2019/9/main/command">
                <pc:docMk/>
                <pc:sldMk cId="1079327404" sldId="259"/>
                <pc2:cmMk id="{1A30D92F-578E-4058-B32A-13F8E89C8CF5}"/>
              </pc2:cmMkLst>
              <pc226:cmRplyChg chg="add">
                <pc226:chgData name="Camila Fuentes" userId="2eaf8554-4ebb-4d01-8abb-99e4d7df9069" providerId="ADAL" clId="{9AB5155A-0F80-E04B-BB82-450737D9877D}" dt="2024-06-19T13:19:50.086" v="572"/>
                <pc2:cmRplyMkLst xmlns:pc2="http://schemas.microsoft.com/office/powerpoint/2019/9/main/command">
                  <pc:docMk/>
                  <pc:sldMk cId="1079327404" sldId="259"/>
                  <pc2:cmMk id="{1A30D92F-578E-4058-B32A-13F8E89C8CF5}"/>
                  <pc2:cmRplyMk id="{E5F27FB7-D1E8-F94C-8350-34EE23F88F9B}"/>
                </pc2:cmRplyMkLst>
              </pc226:cmRplyChg>
            </pc226:cmChg>
            <pc226:cmChg xmlns:pc226="http://schemas.microsoft.com/office/powerpoint/2022/06/main/command" chg="mod modRxn">
              <pc226:chgData name="Camila Fuentes" userId="2eaf8554-4ebb-4d01-8abb-99e4d7df9069" providerId="ADAL" clId="{9AB5155A-0F80-E04B-BB82-450737D9877D}" dt="2024-06-19T13:30:39.290" v="916" actId="20577"/>
              <pc2:cmMkLst xmlns:pc2="http://schemas.microsoft.com/office/powerpoint/2019/9/main/command">
                <pc:docMk/>
                <pc:sldMk cId="1079327404" sldId="259"/>
                <pc2:cmMk id="{158B63C3-A0F4-47A0-8E52-BE020A027B72}"/>
              </pc2:cmMkLst>
            </pc226:cmChg>
          </p:ext>
        </pc:extLst>
      </pc:sldChg>
      <pc:sldChg chg="modSp mod">
        <pc:chgData name="Camila Fuentes" userId="2eaf8554-4ebb-4d01-8abb-99e4d7df9069" providerId="ADAL" clId="{9AB5155A-0F80-E04B-BB82-450737D9877D}" dt="2024-06-17T15:16:22.263" v="148" actId="20577"/>
        <pc:sldMkLst>
          <pc:docMk/>
          <pc:sldMk cId="1746546998" sldId="260"/>
        </pc:sldMkLst>
        <pc:spChg chg="mod">
          <ac:chgData name="Camila Fuentes" userId="2eaf8554-4ebb-4d01-8abb-99e4d7df9069" providerId="ADAL" clId="{9AB5155A-0F80-E04B-BB82-450737D9877D}" dt="2024-06-17T15:12:43.195" v="85" actId="113"/>
          <ac:spMkLst>
            <pc:docMk/>
            <pc:sldMk cId="1746546998" sldId="260"/>
            <ac:spMk id="2" creationId="{8A2DBD99-0EB1-59DF-6691-6FCB8959B4CE}"/>
          </ac:spMkLst>
        </pc:spChg>
        <pc:spChg chg="mod">
          <ac:chgData name="Camila Fuentes" userId="2eaf8554-4ebb-4d01-8abb-99e4d7df9069" providerId="ADAL" clId="{9AB5155A-0F80-E04B-BB82-450737D9877D}" dt="2024-06-17T15:16:22.263" v="148" actId="20577"/>
          <ac:spMkLst>
            <pc:docMk/>
            <pc:sldMk cId="1746546998" sldId="260"/>
            <ac:spMk id="3" creationId="{C5AA186B-394C-55F3-5B2A-719C37B1BAA1}"/>
          </ac:spMkLst>
        </pc:spChg>
        <pc:spChg chg="mod">
          <ac:chgData name="Camila Fuentes" userId="2eaf8554-4ebb-4d01-8abb-99e4d7df9069" providerId="ADAL" clId="{9AB5155A-0F80-E04B-BB82-450737D9877D}" dt="2024-06-17T15:12:40.155" v="84"/>
          <ac:spMkLst>
            <pc:docMk/>
            <pc:sldMk cId="1746546998" sldId="260"/>
            <ac:spMk id="4" creationId="{42112EB4-DF61-FA43-BF2D-18EBA9ADCB32}"/>
          </ac:spMkLst>
        </pc:spChg>
      </pc:sldChg>
      <pc:sldChg chg="modSp del mod ord">
        <pc:chgData name="Camila Fuentes" userId="2eaf8554-4ebb-4d01-8abb-99e4d7df9069" providerId="ADAL" clId="{9AB5155A-0F80-E04B-BB82-450737D9877D}" dt="2024-07-22T14:50:23.528" v="3109" actId="2696"/>
        <pc:sldMkLst>
          <pc:docMk/>
          <pc:sldMk cId="1174020594" sldId="261"/>
        </pc:sldMkLst>
        <pc:spChg chg="mod">
          <ac:chgData name="Camila Fuentes" userId="2eaf8554-4ebb-4d01-8abb-99e4d7df9069" providerId="ADAL" clId="{9AB5155A-0F80-E04B-BB82-450737D9877D}" dt="2024-06-18T11:18:45.552" v="275" actId="113"/>
          <ac:spMkLst>
            <pc:docMk/>
            <pc:sldMk cId="1174020594" sldId="261"/>
            <ac:spMk id="2" creationId="{8A2DBD99-0EB1-59DF-6691-6FCB8959B4CE}"/>
          </ac:spMkLst>
        </pc:spChg>
        <pc:spChg chg="mod">
          <ac:chgData name="Camila Fuentes" userId="2eaf8554-4ebb-4d01-8abb-99e4d7df9069" providerId="ADAL" clId="{9AB5155A-0F80-E04B-BB82-450737D9877D}" dt="2024-07-04T17:30:38.698" v="1493" actId="20577"/>
          <ac:spMkLst>
            <pc:docMk/>
            <pc:sldMk cId="1174020594" sldId="261"/>
            <ac:spMk id="3" creationId="{C5AA186B-394C-55F3-5B2A-719C37B1BAA1}"/>
          </ac:spMkLst>
        </pc:spChg>
      </pc:sldChg>
      <pc:sldChg chg="modSp mod">
        <pc:chgData name="Camila Fuentes" userId="2eaf8554-4ebb-4d01-8abb-99e4d7df9069" providerId="ADAL" clId="{9AB5155A-0F80-E04B-BB82-450737D9877D}" dt="2024-06-19T17:05:13.986" v="1487"/>
        <pc:sldMkLst>
          <pc:docMk/>
          <pc:sldMk cId="651696239" sldId="262"/>
        </pc:sldMkLst>
        <pc:spChg chg="mod">
          <ac:chgData name="Camila Fuentes" userId="2eaf8554-4ebb-4d01-8abb-99e4d7df9069" providerId="ADAL" clId="{9AB5155A-0F80-E04B-BB82-450737D9877D}" dt="2024-06-17T15:13:07.812" v="90" actId="14100"/>
          <ac:spMkLst>
            <pc:docMk/>
            <pc:sldMk cId="651696239" sldId="262"/>
            <ac:spMk id="2" creationId="{8A2DBD99-0EB1-59DF-6691-6FCB8959B4CE}"/>
          </ac:spMkLst>
        </pc:spChg>
        <pc:spChg chg="mod">
          <ac:chgData name="Camila Fuentes" userId="2eaf8554-4ebb-4d01-8abb-99e4d7df9069" providerId="ADAL" clId="{9AB5155A-0F80-E04B-BB82-450737D9877D}" dt="2024-06-19T17:05:13.986" v="1487"/>
          <ac:spMkLst>
            <pc:docMk/>
            <pc:sldMk cId="651696239" sldId="262"/>
            <ac:spMk id="3" creationId="{C5AA186B-394C-55F3-5B2A-719C37B1BAA1}"/>
          </ac:spMkLst>
        </pc:spChg>
      </pc:sldChg>
      <pc:sldChg chg="modSp mod">
        <pc:chgData name="Camila Fuentes" userId="2eaf8554-4ebb-4d01-8abb-99e4d7df9069" providerId="ADAL" clId="{9AB5155A-0F80-E04B-BB82-450737D9877D}" dt="2024-06-19T17:04:54.955" v="1483"/>
        <pc:sldMkLst>
          <pc:docMk/>
          <pc:sldMk cId="1901309752" sldId="263"/>
        </pc:sldMkLst>
        <pc:spChg chg="mod">
          <ac:chgData name="Camila Fuentes" userId="2eaf8554-4ebb-4d01-8abb-99e4d7df9069" providerId="ADAL" clId="{9AB5155A-0F80-E04B-BB82-450737D9877D}" dt="2024-06-17T15:13:37.370" v="94" actId="1076"/>
          <ac:spMkLst>
            <pc:docMk/>
            <pc:sldMk cId="1901309752" sldId="263"/>
            <ac:spMk id="2" creationId="{8A2DBD99-0EB1-59DF-6691-6FCB8959B4CE}"/>
          </ac:spMkLst>
        </pc:spChg>
        <pc:spChg chg="mod">
          <ac:chgData name="Camila Fuentes" userId="2eaf8554-4ebb-4d01-8abb-99e4d7df9069" providerId="ADAL" clId="{9AB5155A-0F80-E04B-BB82-450737D9877D}" dt="2024-06-19T17:04:54.955" v="1483"/>
          <ac:spMkLst>
            <pc:docMk/>
            <pc:sldMk cId="1901309752" sldId="263"/>
            <ac:spMk id="3" creationId="{C5AA186B-394C-55F3-5B2A-719C37B1BAA1}"/>
          </ac:spMkLst>
        </pc:spChg>
      </pc:sldChg>
      <pc:sldChg chg="modSp add mod modNotesTx">
        <pc:chgData name="Camila Fuentes" userId="2eaf8554-4ebb-4d01-8abb-99e4d7df9069" providerId="ADAL" clId="{9AB5155A-0F80-E04B-BB82-450737D9877D}" dt="2024-06-19T17:03:23.440" v="1468" actId="20577"/>
        <pc:sldMkLst>
          <pc:docMk/>
          <pc:sldMk cId="2762443189" sldId="264"/>
        </pc:sldMkLst>
        <pc:spChg chg="mod">
          <ac:chgData name="Camila Fuentes" userId="2eaf8554-4ebb-4d01-8abb-99e4d7df9069" providerId="ADAL" clId="{9AB5155A-0F80-E04B-BB82-450737D9877D}" dt="2024-06-19T16:23:20.987" v="981" actId="20577"/>
          <ac:spMkLst>
            <pc:docMk/>
            <pc:sldMk cId="2762443189" sldId="264"/>
            <ac:spMk id="2" creationId="{8A2DBD99-0EB1-59DF-6691-6FCB8959B4CE}"/>
          </ac:spMkLst>
        </pc:spChg>
        <pc:spChg chg="mod">
          <ac:chgData name="Camila Fuentes" userId="2eaf8554-4ebb-4d01-8abb-99e4d7df9069" providerId="ADAL" clId="{9AB5155A-0F80-E04B-BB82-450737D9877D}" dt="2024-06-19T17:03:23.440" v="1468" actId="20577"/>
          <ac:spMkLst>
            <pc:docMk/>
            <pc:sldMk cId="2762443189" sldId="264"/>
            <ac:spMk id="3" creationId="{C5AA186B-394C-55F3-5B2A-719C37B1BAA1}"/>
          </ac:spMkLst>
        </pc:spChg>
        <pc:spChg chg="mod">
          <ac:chgData name="Camila Fuentes" userId="2eaf8554-4ebb-4d01-8abb-99e4d7df9069" providerId="ADAL" clId="{9AB5155A-0F80-E04B-BB82-450737D9877D}" dt="2024-06-19T16:22:12.470" v="940" actId="20577"/>
          <ac:spMkLst>
            <pc:docMk/>
            <pc:sldMk cId="2762443189" sldId="264"/>
            <ac:spMk id="4" creationId="{7A55F63D-7101-B35A-8DA2-A6B3EE04FE57}"/>
          </ac:spMkLst>
        </pc:spChg>
      </pc:sldChg>
      <pc:sldChg chg="add">
        <pc:chgData name="Camila Fuentes" userId="2eaf8554-4ebb-4d01-8abb-99e4d7df9069" providerId="ADAL" clId="{9AB5155A-0F80-E04B-BB82-450737D9877D}" dt="2024-07-08T10:19:47.358" v="1494" actId="2890"/>
        <pc:sldMkLst>
          <pc:docMk/>
          <pc:sldMk cId="2337930234" sldId="265"/>
        </pc:sldMkLst>
      </pc:sldChg>
      <pc:sldChg chg="addSp delSp modSp add del mod">
        <pc:chgData name="Camila Fuentes" userId="2eaf8554-4ebb-4d01-8abb-99e4d7df9069" providerId="ADAL" clId="{9AB5155A-0F80-E04B-BB82-450737D9877D}" dt="2024-07-10T10:09:25.028" v="2375" actId="2696"/>
        <pc:sldMkLst>
          <pc:docMk/>
          <pc:sldMk cId="2327358416" sldId="266"/>
        </pc:sldMkLst>
        <pc:spChg chg="mod">
          <ac:chgData name="Camila Fuentes" userId="2eaf8554-4ebb-4d01-8abb-99e4d7df9069" providerId="ADAL" clId="{9AB5155A-0F80-E04B-BB82-450737D9877D}" dt="2024-07-10T10:05:16.384" v="2153" actId="20577"/>
          <ac:spMkLst>
            <pc:docMk/>
            <pc:sldMk cId="2327358416" sldId="266"/>
            <ac:spMk id="2" creationId="{8A2DBD99-0EB1-59DF-6691-6FCB8959B4CE}"/>
          </ac:spMkLst>
        </pc:spChg>
        <pc:spChg chg="del">
          <ac:chgData name="Camila Fuentes" userId="2eaf8554-4ebb-4d01-8abb-99e4d7df9069" providerId="ADAL" clId="{9AB5155A-0F80-E04B-BB82-450737D9877D}" dt="2024-07-10T10:04:36.224" v="2105" actId="478"/>
          <ac:spMkLst>
            <pc:docMk/>
            <pc:sldMk cId="2327358416" sldId="266"/>
            <ac:spMk id="7" creationId="{E33EAD6B-212C-0F18-C584-CC92272A107C}"/>
          </ac:spMkLst>
        </pc:spChg>
        <pc:spChg chg="del">
          <ac:chgData name="Camila Fuentes" userId="2eaf8554-4ebb-4d01-8abb-99e4d7df9069" providerId="ADAL" clId="{9AB5155A-0F80-E04B-BB82-450737D9877D}" dt="2024-07-10T10:04:36.224" v="2105" actId="478"/>
          <ac:spMkLst>
            <pc:docMk/>
            <pc:sldMk cId="2327358416" sldId="266"/>
            <ac:spMk id="8" creationId="{BB6DFD03-A16B-C2CB-5E49-3E46E5FEBC2C}"/>
          </ac:spMkLst>
        </pc:spChg>
        <pc:spChg chg="del">
          <ac:chgData name="Camila Fuentes" userId="2eaf8554-4ebb-4d01-8abb-99e4d7df9069" providerId="ADAL" clId="{9AB5155A-0F80-E04B-BB82-450737D9877D}" dt="2024-07-10T10:04:36.224" v="2105" actId="478"/>
          <ac:spMkLst>
            <pc:docMk/>
            <pc:sldMk cId="2327358416" sldId="266"/>
            <ac:spMk id="9" creationId="{84484AE0-7F89-1417-D875-BD709EA50DFA}"/>
          </ac:spMkLst>
        </pc:spChg>
        <pc:spChg chg="del">
          <ac:chgData name="Camila Fuentes" userId="2eaf8554-4ebb-4d01-8abb-99e4d7df9069" providerId="ADAL" clId="{9AB5155A-0F80-E04B-BB82-450737D9877D}" dt="2024-07-10T10:04:36.224" v="2105" actId="478"/>
          <ac:spMkLst>
            <pc:docMk/>
            <pc:sldMk cId="2327358416" sldId="266"/>
            <ac:spMk id="10" creationId="{8C4F4FCB-3ABF-B893-3856-7A80F441AAF5}"/>
          </ac:spMkLst>
        </pc:spChg>
        <pc:spChg chg="del">
          <ac:chgData name="Camila Fuentes" userId="2eaf8554-4ebb-4d01-8abb-99e4d7df9069" providerId="ADAL" clId="{9AB5155A-0F80-E04B-BB82-450737D9877D}" dt="2024-07-10T10:04:36.224" v="2105" actId="478"/>
          <ac:spMkLst>
            <pc:docMk/>
            <pc:sldMk cId="2327358416" sldId="266"/>
            <ac:spMk id="11" creationId="{091B1F40-E6D7-3467-796C-499A167C2418}"/>
          </ac:spMkLst>
        </pc:spChg>
        <pc:spChg chg="del">
          <ac:chgData name="Camila Fuentes" userId="2eaf8554-4ebb-4d01-8abb-99e4d7df9069" providerId="ADAL" clId="{9AB5155A-0F80-E04B-BB82-450737D9877D}" dt="2024-07-10T10:04:36.224" v="2105" actId="478"/>
          <ac:spMkLst>
            <pc:docMk/>
            <pc:sldMk cId="2327358416" sldId="266"/>
            <ac:spMk id="12" creationId="{67F96AA7-EAEA-21E5-4894-1B8CF8C2D29E}"/>
          </ac:spMkLst>
        </pc:spChg>
        <pc:spChg chg="del">
          <ac:chgData name="Camila Fuentes" userId="2eaf8554-4ebb-4d01-8abb-99e4d7df9069" providerId="ADAL" clId="{9AB5155A-0F80-E04B-BB82-450737D9877D}" dt="2024-07-10T10:04:36.224" v="2105" actId="478"/>
          <ac:spMkLst>
            <pc:docMk/>
            <pc:sldMk cId="2327358416" sldId="266"/>
            <ac:spMk id="14" creationId="{C2EA03FB-7980-5A39-8E00-B33A92BA05EF}"/>
          </ac:spMkLst>
        </pc:spChg>
        <pc:spChg chg="del">
          <ac:chgData name="Camila Fuentes" userId="2eaf8554-4ebb-4d01-8abb-99e4d7df9069" providerId="ADAL" clId="{9AB5155A-0F80-E04B-BB82-450737D9877D}" dt="2024-07-10T10:04:36.224" v="2105" actId="478"/>
          <ac:spMkLst>
            <pc:docMk/>
            <pc:sldMk cId="2327358416" sldId="266"/>
            <ac:spMk id="15" creationId="{8C5B2366-E7F5-30BE-61DE-3F486B400A81}"/>
          </ac:spMkLst>
        </pc:spChg>
        <pc:spChg chg="del">
          <ac:chgData name="Camila Fuentes" userId="2eaf8554-4ebb-4d01-8abb-99e4d7df9069" providerId="ADAL" clId="{9AB5155A-0F80-E04B-BB82-450737D9877D}" dt="2024-07-10T10:04:36.224" v="2105" actId="478"/>
          <ac:spMkLst>
            <pc:docMk/>
            <pc:sldMk cId="2327358416" sldId="266"/>
            <ac:spMk id="16" creationId="{0ACE5186-47AC-5CB1-E47E-C3B558107424}"/>
          </ac:spMkLst>
        </pc:spChg>
        <pc:graphicFrameChg chg="add mod">
          <ac:chgData name="Camila Fuentes" userId="2eaf8554-4ebb-4d01-8abb-99e4d7df9069" providerId="ADAL" clId="{9AB5155A-0F80-E04B-BB82-450737D9877D}" dt="2024-07-10T10:04:52.755" v="2109"/>
          <ac:graphicFrameMkLst>
            <pc:docMk/>
            <pc:sldMk cId="2327358416" sldId="266"/>
            <ac:graphicFrameMk id="3" creationId="{E02D1AE6-968C-FA22-A15C-FED80E492A36}"/>
          </ac:graphicFrameMkLst>
        </pc:graphicFrameChg>
        <pc:graphicFrameChg chg="add mod modGraphic">
          <ac:chgData name="Camila Fuentes" userId="2eaf8554-4ebb-4d01-8abb-99e4d7df9069" providerId="ADAL" clId="{9AB5155A-0F80-E04B-BB82-450737D9877D}" dt="2024-07-10T10:09:12.242" v="2374" actId="20577"/>
          <ac:graphicFrameMkLst>
            <pc:docMk/>
            <pc:sldMk cId="2327358416" sldId="266"/>
            <ac:graphicFrameMk id="5" creationId="{8BD2C447-83B2-62AF-C977-138DF0A35EB3}"/>
          </ac:graphicFrameMkLst>
        </pc:graphicFrameChg>
      </pc:sldChg>
      <pc:sldChg chg="add">
        <pc:chgData name="Camila Fuentes" userId="2eaf8554-4ebb-4d01-8abb-99e4d7df9069" providerId="ADAL" clId="{9AB5155A-0F80-E04B-BB82-450737D9877D}" dt="2024-07-10T10:09:35.147" v="2376"/>
        <pc:sldMkLst>
          <pc:docMk/>
          <pc:sldMk cId="3550533973" sldId="266"/>
        </pc:sldMkLst>
      </pc:sldChg>
      <pc:sldChg chg="modSp add mod">
        <pc:chgData name="Camila Fuentes" userId="2eaf8554-4ebb-4d01-8abb-99e4d7df9069" providerId="ADAL" clId="{9AB5155A-0F80-E04B-BB82-450737D9877D}" dt="2024-07-21T20:56:03.253" v="2592" actId="20577"/>
        <pc:sldMkLst>
          <pc:docMk/>
          <pc:sldMk cId="427596759" sldId="267"/>
        </pc:sldMkLst>
        <pc:spChg chg="mod">
          <ac:chgData name="Camila Fuentes" userId="2eaf8554-4ebb-4d01-8abb-99e4d7df9069" providerId="ADAL" clId="{9AB5155A-0F80-E04B-BB82-450737D9877D}" dt="2024-07-21T20:54:47.843" v="2464" actId="20577"/>
          <ac:spMkLst>
            <pc:docMk/>
            <pc:sldMk cId="427596759" sldId="267"/>
            <ac:spMk id="2" creationId="{8A2DBD99-0EB1-59DF-6691-6FCB8959B4CE}"/>
          </ac:spMkLst>
        </pc:spChg>
        <pc:spChg chg="mod">
          <ac:chgData name="Camila Fuentes" userId="2eaf8554-4ebb-4d01-8abb-99e4d7df9069" providerId="ADAL" clId="{9AB5155A-0F80-E04B-BB82-450737D9877D}" dt="2024-07-21T20:55:30.010" v="2561" actId="20577"/>
          <ac:spMkLst>
            <pc:docMk/>
            <pc:sldMk cId="427596759" sldId="267"/>
            <ac:spMk id="3" creationId="{C5AA186B-394C-55F3-5B2A-719C37B1BAA1}"/>
          </ac:spMkLst>
        </pc:spChg>
        <pc:spChg chg="mod">
          <ac:chgData name="Camila Fuentes" userId="2eaf8554-4ebb-4d01-8abb-99e4d7df9069" providerId="ADAL" clId="{9AB5155A-0F80-E04B-BB82-450737D9877D}" dt="2024-07-21T20:56:03.253" v="2592" actId="20577"/>
          <ac:spMkLst>
            <pc:docMk/>
            <pc:sldMk cId="427596759" sldId="267"/>
            <ac:spMk id="4" creationId="{D2B85369-29B8-0327-62AD-DFAAE9E13F69}"/>
          </ac:spMkLst>
        </pc:spChg>
      </pc:sldChg>
      <pc:sldChg chg="delSp modSp add del mod">
        <pc:chgData name="Camila Fuentes" userId="2eaf8554-4ebb-4d01-8abb-99e4d7df9069" providerId="ADAL" clId="{9AB5155A-0F80-E04B-BB82-450737D9877D}" dt="2024-07-08T10:34:49.305" v="1988" actId="2696"/>
        <pc:sldMkLst>
          <pc:docMk/>
          <pc:sldMk cId="1345958092" sldId="1624"/>
        </pc:sldMkLst>
        <pc:spChg chg="mod">
          <ac:chgData name="Camila Fuentes" userId="2eaf8554-4ebb-4d01-8abb-99e4d7df9069" providerId="ADAL" clId="{9AB5155A-0F80-E04B-BB82-450737D9877D}" dt="2024-07-08T10:24:45.129" v="1606" actId="20577"/>
          <ac:spMkLst>
            <pc:docMk/>
            <pc:sldMk cId="1345958092" sldId="1624"/>
            <ac:spMk id="7" creationId="{7CFA6B53-EC30-B3D0-E71C-8797590C4567}"/>
          </ac:spMkLst>
        </pc:spChg>
        <pc:picChg chg="del">
          <ac:chgData name="Camila Fuentes" userId="2eaf8554-4ebb-4d01-8abb-99e4d7df9069" providerId="ADAL" clId="{9AB5155A-0F80-E04B-BB82-450737D9877D}" dt="2024-07-08T10:23:09.788" v="1596" actId="478"/>
          <ac:picMkLst>
            <pc:docMk/>
            <pc:sldMk cId="1345958092" sldId="1624"/>
            <ac:picMk id="8" creationId="{C4904B26-E543-661B-4AB6-6E20D48A625B}"/>
          </ac:picMkLst>
        </pc:picChg>
        <pc:picChg chg="del">
          <ac:chgData name="Camila Fuentes" userId="2eaf8554-4ebb-4d01-8abb-99e4d7df9069" providerId="ADAL" clId="{9AB5155A-0F80-E04B-BB82-450737D9877D}" dt="2024-07-08T10:23:09.118" v="1595" actId="478"/>
          <ac:picMkLst>
            <pc:docMk/>
            <pc:sldMk cId="1345958092" sldId="1624"/>
            <ac:picMk id="9" creationId="{BDA6E3A7-DC6B-7C4A-E8F8-369C5AE4C366}"/>
          </ac:picMkLst>
        </pc:picChg>
        <pc:picChg chg="del">
          <ac:chgData name="Camila Fuentes" userId="2eaf8554-4ebb-4d01-8abb-99e4d7df9069" providerId="ADAL" clId="{9AB5155A-0F80-E04B-BB82-450737D9877D}" dt="2024-07-08T10:23:06.320" v="1594" actId="478"/>
          <ac:picMkLst>
            <pc:docMk/>
            <pc:sldMk cId="1345958092" sldId="1624"/>
            <ac:picMk id="17" creationId="{4348534C-9345-96E5-2016-7A20DCB16E0F}"/>
          </ac:picMkLst>
        </pc:picChg>
      </pc:sldChg>
      <pc:sldChg chg="add del">
        <pc:chgData name="Camila Fuentes" userId="2eaf8554-4ebb-4d01-8abb-99e4d7df9069" providerId="ADAL" clId="{9AB5155A-0F80-E04B-BB82-450737D9877D}" dt="2024-07-10T10:05:06.761" v="2112" actId="2696"/>
        <pc:sldMkLst>
          <pc:docMk/>
          <pc:sldMk cId="843324117" sldId="1627"/>
        </pc:sldMkLst>
      </pc:sldChg>
      <pc:sldChg chg="delSp modSp add del mod">
        <pc:chgData name="Camila Fuentes" userId="2eaf8554-4ebb-4d01-8abb-99e4d7df9069" providerId="ADAL" clId="{9AB5155A-0F80-E04B-BB82-450737D9877D}" dt="2024-07-22T17:48:54.175" v="4382" actId="20577"/>
        <pc:sldMkLst>
          <pc:docMk/>
          <pc:sldMk cId="1021827050" sldId="2147376908"/>
        </pc:sldMkLst>
        <pc:spChg chg="mod">
          <ac:chgData name="Camila Fuentes" userId="2eaf8554-4ebb-4d01-8abb-99e4d7df9069" providerId="ADAL" clId="{9AB5155A-0F80-E04B-BB82-450737D9877D}" dt="2024-07-22T13:22:19.022" v="2690" actId="20577"/>
          <ac:spMkLst>
            <pc:docMk/>
            <pc:sldMk cId="1021827050" sldId="2147376908"/>
            <ac:spMk id="4" creationId="{6B2D5EF8-68B0-D0BB-BE67-B0830773F046}"/>
          </ac:spMkLst>
        </pc:spChg>
        <pc:spChg chg="del mod">
          <ac:chgData name="Camila Fuentes" userId="2eaf8554-4ebb-4d01-8abb-99e4d7df9069" providerId="ADAL" clId="{9AB5155A-0F80-E04B-BB82-450737D9877D}" dt="2024-07-22T13:22:24.815" v="2693"/>
          <ac:spMkLst>
            <pc:docMk/>
            <pc:sldMk cId="1021827050" sldId="2147376908"/>
            <ac:spMk id="5" creationId="{28413A3D-B4B6-51F3-6FC9-2DD9815523F8}"/>
          </ac:spMkLst>
        </pc:spChg>
        <pc:spChg chg="mod">
          <ac:chgData name="Camila Fuentes" userId="2eaf8554-4ebb-4d01-8abb-99e4d7df9069" providerId="ADAL" clId="{9AB5155A-0F80-E04B-BB82-450737D9877D}" dt="2024-07-22T17:48:54.175" v="4382" actId="20577"/>
          <ac:spMkLst>
            <pc:docMk/>
            <pc:sldMk cId="1021827050" sldId="2147376908"/>
            <ac:spMk id="6" creationId="{97096A00-85E1-0698-B7FE-E5AA8A606C33}"/>
          </ac:spMkLst>
        </pc:spChg>
      </pc:sldChg>
      <pc:sldChg chg="modSp add mod ord">
        <pc:chgData name="Camila Fuentes" userId="2eaf8554-4ebb-4d01-8abb-99e4d7df9069" providerId="ADAL" clId="{9AB5155A-0F80-E04B-BB82-450737D9877D}" dt="2024-07-22T14:49:04.701" v="3090" actId="20578"/>
        <pc:sldMkLst>
          <pc:docMk/>
          <pc:sldMk cId="3742362188" sldId="2147478089"/>
        </pc:sldMkLst>
        <pc:spChg chg="mod">
          <ac:chgData name="Camila Fuentes" userId="2eaf8554-4ebb-4d01-8abb-99e4d7df9069" providerId="ADAL" clId="{9AB5155A-0F80-E04B-BB82-450737D9877D}" dt="2024-07-22T13:39:51.580" v="2935" actId="20577"/>
          <ac:spMkLst>
            <pc:docMk/>
            <pc:sldMk cId="3742362188" sldId="2147478089"/>
            <ac:spMk id="3" creationId="{AD797864-A518-7CF4-57B4-48E57E71AD6F}"/>
          </ac:spMkLst>
        </pc:spChg>
        <pc:spChg chg="mod">
          <ac:chgData name="Camila Fuentes" userId="2eaf8554-4ebb-4d01-8abb-99e4d7df9069" providerId="ADAL" clId="{9AB5155A-0F80-E04B-BB82-450737D9877D}" dt="2024-07-22T13:39:50.205" v="2934" actId="20577"/>
          <ac:spMkLst>
            <pc:docMk/>
            <pc:sldMk cId="3742362188" sldId="2147478089"/>
            <ac:spMk id="5" creationId="{95931904-9845-5D37-6CC5-96B24E2B35B6}"/>
          </ac:spMkLst>
        </pc:spChg>
      </pc:sldChg>
      <pc:sldChg chg="addSp delSp modSp add del mod">
        <pc:chgData name="Camila Fuentes" userId="2eaf8554-4ebb-4d01-8abb-99e4d7df9069" providerId="ADAL" clId="{9AB5155A-0F80-E04B-BB82-450737D9877D}" dt="2024-07-22T17:23:44.061" v="3890" actId="20577"/>
        <pc:sldMkLst>
          <pc:docMk/>
          <pc:sldMk cId="3953407601" sldId="2147478107"/>
        </pc:sldMkLst>
        <pc:spChg chg="mod">
          <ac:chgData name="Camila Fuentes" userId="2eaf8554-4ebb-4d01-8abb-99e4d7df9069" providerId="ADAL" clId="{9AB5155A-0F80-E04B-BB82-450737D9877D}" dt="2024-07-22T17:23:44.061" v="3890" actId="20577"/>
          <ac:spMkLst>
            <pc:docMk/>
            <pc:sldMk cId="3953407601" sldId="2147478107"/>
            <ac:spMk id="2" creationId="{A7401EFD-5CE7-F6F7-8945-93B3159E4754}"/>
          </ac:spMkLst>
        </pc:spChg>
        <pc:spChg chg="del">
          <ac:chgData name="Camila Fuentes" userId="2eaf8554-4ebb-4d01-8abb-99e4d7df9069" providerId="ADAL" clId="{9AB5155A-0F80-E04B-BB82-450737D9877D}" dt="2024-07-22T13:20:38.223" v="2643" actId="478"/>
          <ac:spMkLst>
            <pc:docMk/>
            <pc:sldMk cId="3953407601" sldId="2147478107"/>
            <ac:spMk id="4" creationId="{08ED0504-F50F-230B-8EEA-83535130FCEB}"/>
          </ac:spMkLst>
        </pc:spChg>
        <pc:spChg chg="mod">
          <ac:chgData name="Camila Fuentes" userId="2eaf8554-4ebb-4d01-8abb-99e4d7df9069" providerId="ADAL" clId="{9AB5155A-0F80-E04B-BB82-450737D9877D}" dt="2024-07-22T13:20:35.957" v="2642" actId="20577"/>
          <ac:spMkLst>
            <pc:docMk/>
            <pc:sldMk cId="3953407601" sldId="2147478107"/>
            <ac:spMk id="5" creationId="{18323697-0A91-D9CD-3554-7F2914DED75F}"/>
          </ac:spMkLst>
        </pc:spChg>
        <pc:spChg chg="add mod">
          <ac:chgData name="Camila Fuentes" userId="2eaf8554-4ebb-4d01-8abb-99e4d7df9069" providerId="ADAL" clId="{9AB5155A-0F80-E04B-BB82-450737D9877D}" dt="2024-07-22T17:17:56.620" v="3809" actId="2085"/>
          <ac:spMkLst>
            <pc:docMk/>
            <pc:sldMk cId="3953407601" sldId="2147478107"/>
            <ac:spMk id="7" creationId="{6395C0AC-485C-BBCE-50D2-0DA23886AEC2}"/>
          </ac:spMkLst>
        </pc:spChg>
        <pc:spChg chg="add mod">
          <ac:chgData name="Camila Fuentes" userId="2eaf8554-4ebb-4d01-8abb-99e4d7df9069" providerId="ADAL" clId="{9AB5155A-0F80-E04B-BB82-450737D9877D}" dt="2024-07-22T17:17:56.620" v="3809" actId="2085"/>
          <ac:spMkLst>
            <pc:docMk/>
            <pc:sldMk cId="3953407601" sldId="2147478107"/>
            <ac:spMk id="8" creationId="{BF7CCF43-5956-29EF-DB12-C0E1876DC0D1}"/>
          </ac:spMkLst>
        </pc:spChg>
        <pc:spChg chg="add mod">
          <ac:chgData name="Camila Fuentes" userId="2eaf8554-4ebb-4d01-8abb-99e4d7df9069" providerId="ADAL" clId="{9AB5155A-0F80-E04B-BB82-450737D9877D}" dt="2024-07-22T17:17:56.620" v="3809" actId="2085"/>
          <ac:spMkLst>
            <pc:docMk/>
            <pc:sldMk cId="3953407601" sldId="2147478107"/>
            <ac:spMk id="9" creationId="{40A7E034-2222-FB5F-E73C-CA157B45EE0F}"/>
          </ac:spMkLst>
        </pc:spChg>
        <pc:spChg chg="add mod">
          <ac:chgData name="Camila Fuentes" userId="2eaf8554-4ebb-4d01-8abb-99e4d7df9069" providerId="ADAL" clId="{9AB5155A-0F80-E04B-BB82-450737D9877D}" dt="2024-07-22T17:17:56.620" v="3809" actId="2085"/>
          <ac:spMkLst>
            <pc:docMk/>
            <pc:sldMk cId="3953407601" sldId="2147478107"/>
            <ac:spMk id="10" creationId="{C991C789-5707-A860-DFE7-8FC538E8F028}"/>
          </ac:spMkLst>
        </pc:spChg>
        <pc:spChg chg="add mod">
          <ac:chgData name="Camila Fuentes" userId="2eaf8554-4ebb-4d01-8abb-99e4d7df9069" providerId="ADAL" clId="{9AB5155A-0F80-E04B-BB82-450737D9877D}" dt="2024-07-22T17:17:56.620" v="3809" actId="2085"/>
          <ac:spMkLst>
            <pc:docMk/>
            <pc:sldMk cId="3953407601" sldId="2147478107"/>
            <ac:spMk id="11" creationId="{7E875CBE-370F-144E-595E-06558AEF8A49}"/>
          </ac:spMkLst>
        </pc:spChg>
        <pc:spChg chg="add mod">
          <ac:chgData name="Camila Fuentes" userId="2eaf8554-4ebb-4d01-8abb-99e4d7df9069" providerId="ADAL" clId="{9AB5155A-0F80-E04B-BB82-450737D9877D}" dt="2024-07-22T17:17:56.620" v="3809" actId="2085"/>
          <ac:spMkLst>
            <pc:docMk/>
            <pc:sldMk cId="3953407601" sldId="2147478107"/>
            <ac:spMk id="12" creationId="{D203B715-1F69-C173-D88E-9AAF3D61285D}"/>
          </ac:spMkLst>
        </pc:spChg>
        <pc:spChg chg="add mod">
          <ac:chgData name="Camila Fuentes" userId="2eaf8554-4ebb-4d01-8abb-99e4d7df9069" providerId="ADAL" clId="{9AB5155A-0F80-E04B-BB82-450737D9877D}" dt="2024-07-22T17:12:56.870" v="3774" actId="113"/>
          <ac:spMkLst>
            <pc:docMk/>
            <pc:sldMk cId="3953407601" sldId="2147478107"/>
            <ac:spMk id="13" creationId="{9A864A45-2931-A98C-CB3B-6A16168E96C0}"/>
          </ac:spMkLst>
        </pc:spChg>
        <pc:spChg chg="add mod">
          <ac:chgData name="Camila Fuentes" userId="2eaf8554-4ebb-4d01-8abb-99e4d7df9069" providerId="ADAL" clId="{9AB5155A-0F80-E04B-BB82-450737D9877D}" dt="2024-07-22T17:11:25.867" v="3714" actId="1035"/>
          <ac:spMkLst>
            <pc:docMk/>
            <pc:sldMk cId="3953407601" sldId="2147478107"/>
            <ac:spMk id="14" creationId="{3909D3D2-0DAF-BF5C-AF47-71839D9BC0E3}"/>
          </ac:spMkLst>
        </pc:spChg>
        <pc:spChg chg="add mod">
          <ac:chgData name="Camila Fuentes" userId="2eaf8554-4ebb-4d01-8abb-99e4d7df9069" providerId="ADAL" clId="{9AB5155A-0F80-E04B-BB82-450737D9877D}" dt="2024-07-22T17:11:25.867" v="3714" actId="1035"/>
          <ac:spMkLst>
            <pc:docMk/>
            <pc:sldMk cId="3953407601" sldId="2147478107"/>
            <ac:spMk id="15" creationId="{16DC46EB-E952-35E8-635E-A37CC6699C10}"/>
          </ac:spMkLst>
        </pc:spChg>
        <pc:spChg chg="add del mod">
          <ac:chgData name="Camila Fuentes" userId="2eaf8554-4ebb-4d01-8abb-99e4d7df9069" providerId="ADAL" clId="{9AB5155A-0F80-E04B-BB82-450737D9877D}" dt="2024-07-22T13:20:41.122" v="2644" actId="478"/>
          <ac:spMkLst>
            <pc:docMk/>
            <pc:sldMk cId="3953407601" sldId="2147478107"/>
            <ac:spMk id="17" creationId="{F70092D1-23E4-E15B-B0E8-CB6322B468EF}"/>
          </ac:spMkLst>
        </pc:spChg>
        <pc:spChg chg="add mod">
          <ac:chgData name="Camila Fuentes" userId="2eaf8554-4ebb-4d01-8abb-99e4d7df9069" providerId="ADAL" clId="{9AB5155A-0F80-E04B-BB82-450737D9877D}" dt="2024-07-22T17:11:25.867" v="3714" actId="1035"/>
          <ac:spMkLst>
            <pc:docMk/>
            <pc:sldMk cId="3953407601" sldId="2147478107"/>
            <ac:spMk id="18" creationId="{AF88124C-3F60-4AFA-41FD-639052213D2C}"/>
          </ac:spMkLst>
        </pc:spChg>
        <pc:spChg chg="add mod">
          <ac:chgData name="Camila Fuentes" userId="2eaf8554-4ebb-4d01-8abb-99e4d7df9069" providerId="ADAL" clId="{9AB5155A-0F80-E04B-BB82-450737D9877D}" dt="2024-07-22T17:12:38.406" v="3773" actId="20577"/>
          <ac:spMkLst>
            <pc:docMk/>
            <pc:sldMk cId="3953407601" sldId="2147478107"/>
            <ac:spMk id="19" creationId="{91FB3FDC-89B3-A4FE-F6E9-3D0026C39259}"/>
          </ac:spMkLst>
        </pc:spChg>
        <pc:graphicFrameChg chg="del">
          <ac:chgData name="Camila Fuentes" userId="2eaf8554-4ebb-4d01-8abb-99e4d7df9069" providerId="ADAL" clId="{9AB5155A-0F80-E04B-BB82-450737D9877D}" dt="2024-07-22T13:19:26.559" v="2596" actId="478"/>
          <ac:graphicFrameMkLst>
            <pc:docMk/>
            <pc:sldMk cId="3953407601" sldId="2147478107"/>
            <ac:graphicFrameMk id="6" creationId="{594B84D6-123F-4B36-97AE-82B003C16CA1}"/>
          </ac:graphicFrameMkLst>
        </pc:graphicFrameChg>
      </pc:sldChg>
      <pc:sldChg chg="addSp delSp modSp add del mod">
        <pc:chgData name="Camila Fuentes" userId="2eaf8554-4ebb-4d01-8abb-99e4d7df9069" providerId="ADAL" clId="{9AB5155A-0F80-E04B-BB82-450737D9877D}" dt="2024-07-22T17:13:02.207" v="3775" actId="2696"/>
        <pc:sldMkLst>
          <pc:docMk/>
          <pc:sldMk cId="2621701554" sldId="2147478108"/>
        </pc:sldMkLst>
        <pc:spChg chg="mod">
          <ac:chgData name="Camila Fuentes" userId="2eaf8554-4ebb-4d01-8abb-99e4d7df9069" providerId="ADAL" clId="{9AB5155A-0F80-E04B-BB82-450737D9877D}" dt="2024-07-22T13:29:26.654" v="2719"/>
          <ac:spMkLst>
            <pc:docMk/>
            <pc:sldMk cId="2621701554" sldId="2147478108"/>
            <ac:spMk id="2" creationId="{A7401EFD-5CE7-F6F7-8945-93B3159E4754}"/>
          </ac:spMkLst>
        </pc:spChg>
        <pc:spChg chg="add mod">
          <ac:chgData name="Camila Fuentes" userId="2eaf8554-4ebb-4d01-8abb-99e4d7df9069" providerId="ADAL" clId="{9AB5155A-0F80-E04B-BB82-450737D9877D}" dt="2024-07-22T14:50:45.231" v="3110" actId="948"/>
          <ac:spMkLst>
            <pc:docMk/>
            <pc:sldMk cId="2621701554" sldId="2147478108"/>
            <ac:spMk id="6" creationId="{1B9AB6D9-1C4D-01F7-3D53-F934AF0BEAA6}"/>
          </ac:spMkLst>
        </pc:spChg>
        <pc:spChg chg="del">
          <ac:chgData name="Camila Fuentes" userId="2eaf8554-4ebb-4d01-8abb-99e4d7df9069" providerId="ADAL" clId="{9AB5155A-0F80-E04B-BB82-450737D9877D}" dt="2024-07-22T13:22:53.557" v="2695" actId="478"/>
          <ac:spMkLst>
            <pc:docMk/>
            <pc:sldMk cId="2621701554" sldId="2147478108"/>
            <ac:spMk id="7" creationId="{6395C0AC-485C-BBCE-50D2-0DA23886AEC2}"/>
          </ac:spMkLst>
        </pc:spChg>
        <pc:spChg chg="del">
          <ac:chgData name="Camila Fuentes" userId="2eaf8554-4ebb-4d01-8abb-99e4d7df9069" providerId="ADAL" clId="{9AB5155A-0F80-E04B-BB82-450737D9877D}" dt="2024-07-22T13:22:53.557" v="2695" actId="478"/>
          <ac:spMkLst>
            <pc:docMk/>
            <pc:sldMk cId="2621701554" sldId="2147478108"/>
            <ac:spMk id="8" creationId="{BF7CCF43-5956-29EF-DB12-C0E1876DC0D1}"/>
          </ac:spMkLst>
        </pc:spChg>
        <pc:spChg chg="del">
          <ac:chgData name="Camila Fuentes" userId="2eaf8554-4ebb-4d01-8abb-99e4d7df9069" providerId="ADAL" clId="{9AB5155A-0F80-E04B-BB82-450737D9877D}" dt="2024-07-22T13:22:53.557" v="2695" actId="478"/>
          <ac:spMkLst>
            <pc:docMk/>
            <pc:sldMk cId="2621701554" sldId="2147478108"/>
            <ac:spMk id="9" creationId="{40A7E034-2222-FB5F-E73C-CA157B45EE0F}"/>
          </ac:spMkLst>
        </pc:spChg>
        <pc:spChg chg="del">
          <ac:chgData name="Camila Fuentes" userId="2eaf8554-4ebb-4d01-8abb-99e4d7df9069" providerId="ADAL" clId="{9AB5155A-0F80-E04B-BB82-450737D9877D}" dt="2024-07-22T13:22:53.557" v="2695" actId="478"/>
          <ac:spMkLst>
            <pc:docMk/>
            <pc:sldMk cId="2621701554" sldId="2147478108"/>
            <ac:spMk id="10" creationId="{C991C789-5707-A860-DFE7-8FC538E8F028}"/>
          </ac:spMkLst>
        </pc:spChg>
        <pc:spChg chg="del">
          <ac:chgData name="Camila Fuentes" userId="2eaf8554-4ebb-4d01-8abb-99e4d7df9069" providerId="ADAL" clId="{9AB5155A-0F80-E04B-BB82-450737D9877D}" dt="2024-07-22T13:22:53.557" v="2695" actId="478"/>
          <ac:spMkLst>
            <pc:docMk/>
            <pc:sldMk cId="2621701554" sldId="2147478108"/>
            <ac:spMk id="11" creationId="{7E875CBE-370F-144E-595E-06558AEF8A49}"/>
          </ac:spMkLst>
        </pc:spChg>
        <pc:spChg chg="del">
          <ac:chgData name="Camila Fuentes" userId="2eaf8554-4ebb-4d01-8abb-99e4d7df9069" providerId="ADAL" clId="{9AB5155A-0F80-E04B-BB82-450737D9877D}" dt="2024-07-22T13:22:53.557" v="2695" actId="478"/>
          <ac:spMkLst>
            <pc:docMk/>
            <pc:sldMk cId="2621701554" sldId="2147478108"/>
            <ac:spMk id="12" creationId="{D203B715-1F69-C173-D88E-9AAF3D61285D}"/>
          </ac:spMkLst>
        </pc:spChg>
        <pc:spChg chg="del">
          <ac:chgData name="Camila Fuentes" userId="2eaf8554-4ebb-4d01-8abb-99e4d7df9069" providerId="ADAL" clId="{9AB5155A-0F80-E04B-BB82-450737D9877D}" dt="2024-07-22T13:22:53.557" v="2695" actId="478"/>
          <ac:spMkLst>
            <pc:docMk/>
            <pc:sldMk cId="2621701554" sldId="2147478108"/>
            <ac:spMk id="13" creationId="{9A864A45-2931-A98C-CB3B-6A16168E96C0}"/>
          </ac:spMkLst>
        </pc:spChg>
        <pc:spChg chg="del">
          <ac:chgData name="Camila Fuentes" userId="2eaf8554-4ebb-4d01-8abb-99e4d7df9069" providerId="ADAL" clId="{9AB5155A-0F80-E04B-BB82-450737D9877D}" dt="2024-07-22T13:22:53.557" v="2695" actId="478"/>
          <ac:spMkLst>
            <pc:docMk/>
            <pc:sldMk cId="2621701554" sldId="2147478108"/>
            <ac:spMk id="14" creationId="{3909D3D2-0DAF-BF5C-AF47-71839D9BC0E3}"/>
          </ac:spMkLst>
        </pc:spChg>
        <pc:spChg chg="del">
          <ac:chgData name="Camila Fuentes" userId="2eaf8554-4ebb-4d01-8abb-99e4d7df9069" providerId="ADAL" clId="{9AB5155A-0F80-E04B-BB82-450737D9877D}" dt="2024-07-22T13:22:53.557" v="2695" actId="478"/>
          <ac:spMkLst>
            <pc:docMk/>
            <pc:sldMk cId="2621701554" sldId="2147478108"/>
            <ac:spMk id="15" creationId="{16DC46EB-E952-35E8-635E-A37CC6699C10}"/>
          </ac:spMkLst>
        </pc:spChg>
        <pc:spChg chg="add mod">
          <ac:chgData name="Camila Fuentes" userId="2eaf8554-4ebb-4d01-8abb-99e4d7df9069" providerId="ADAL" clId="{9AB5155A-0F80-E04B-BB82-450737D9877D}" dt="2024-07-22T13:28:47.264" v="2717" actId="27636"/>
          <ac:spMkLst>
            <pc:docMk/>
            <pc:sldMk cId="2621701554" sldId="2147478108"/>
            <ac:spMk id="16" creationId="{1A8B15FF-F764-FC0D-02E1-49BCC4F5165E}"/>
          </ac:spMkLst>
        </pc:spChg>
        <pc:spChg chg="del">
          <ac:chgData name="Camila Fuentes" userId="2eaf8554-4ebb-4d01-8abb-99e4d7df9069" providerId="ADAL" clId="{9AB5155A-0F80-E04B-BB82-450737D9877D}" dt="2024-07-22T13:22:53.557" v="2695" actId="478"/>
          <ac:spMkLst>
            <pc:docMk/>
            <pc:sldMk cId="2621701554" sldId="2147478108"/>
            <ac:spMk id="18" creationId="{AF88124C-3F60-4AFA-41FD-639052213D2C}"/>
          </ac:spMkLst>
        </pc:spChg>
        <pc:picChg chg="add del mod">
          <ac:chgData name="Camila Fuentes" userId="2eaf8554-4ebb-4d01-8abb-99e4d7df9069" providerId="ADAL" clId="{9AB5155A-0F80-E04B-BB82-450737D9877D}" dt="2024-07-22T13:44:12.801" v="3025" actId="478"/>
          <ac:picMkLst>
            <pc:docMk/>
            <pc:sldMk cId="2621701554" sldId="2147478108"/>
            <ac:picMk id="19" creationId="{61940F7E-1A56-539A-6FD5-05570F5C265E}"/>
          </ac:picMkLst>
        </pc:picChg>
      </pc:sldChg>
      <pc:sldChg chg="addSp delSp modSp add del mod">
        <pc:chgData name="Camila Fuentes" userId="2eaf8554-4ebb-4d01-8abb-99e4d7df9069" providerId="ADAL" clId="{9AB5155A-0F80-E04B-BB82-450737D9877D}" dt="2024-07-22T17:04:45.716" v="3498" actId="2696"/>
        <pc:sldMkLst>
          <pc:docMk/>
          <pc:sldMk cId="3348969132" sldId="2147478109"/>
        </pc:sldMkLst>
        <pc:spChg chg="mod">
          <ac:chgData name="Camila Fuentes" userId="2eaf8554-4ebb-4d01-8abb-99e4d7df9069" providerId="ADAL" clId="{9AB5155A-0F80-E04B-BB82-450737D9877D}" dt="2024-07-22T13:32:52.736" v="2749" actId="20577"/>
          <ac:spMkLst>
            <pc:docMk/>
            <pc:sldMk cId="3348969132" sldId="2147478109"/>
            <ac:spMk id="2" creationId="{A7401EFD-5CE7-F6F7-8945-93B3159E4754}"/>
          </ac:spMkLst>
        </pc:spChg>
        <pc:spChg chg="mod">
          <ac:chgData name="Camila Fuentes" userId="2eaf8554-4ebb-4d01-8abb-99e4d7df9069" providerId="ADAL" clId="{9AB5155A-0F80-E04B-BB82-450737D9877D}" dt="2024-07-22T16:57:04.853" v="3284" actId="14100"/>
          <ac:spMkLst>
            <pc:docMk/>
            <pc:sldMk cId="3348969132" sldId="2147478109"/>
            <ac:spMk id="6" creationId="{1B9AB6D9-1C4D-01F7-3D53-F934AF0BEAA6}"/>
          </ac:spMkLst>
        </pc:spChg>
        <pc:spChg chg="add mod">
          <ac:chgData name="Camila Fuentes" userId="2eaf8554-4ebb-4d01-8abb-99e4d7df9069" providerId="ADAL" clId="{9AB5155A-0F80-E04B-BB82-450737D9877D}" dt="2024-07-22T16:58:07.924" v="3294" actId="207"/>
          <ac:spMkLst>
            <pc:docMk/>
            <pc:sldMk cId="3348969132" sldId="2147478109"/>
            <ac:spMk id="10" creationId="{685765DC-39E7-8AB8-F480-7683CDCF6607}"/>
          </ac:spMkLst>
        </pc:spChg>
        <pc:spChg chg="add mod">
          <ac:chgData name="Camila Fuentes" userId="2eaf8554-4ebb-4d01-8abb-99e4d7df9069" providerId="ADAL" clId="{9AB5155A-0F80-E04B-BB82-450737D9877D}" dt="2024-07-22T16:58:13.877" v="3296" actId="1076"/>
          <ac:spMkLst>
            <pc:docMk/>
            <pc:sldMk cId="3348969132" sldId="2147478109"/>
            <ac:spMk id="11" creationId="{C84DBF31-4317-F807-4EAD-ECF7B9096480}"/>
          </ac:spMkLst>
        </pc:spChg>
        <pc:spChg chg="add del mod">
          <ac:chgData name="Camila Fuentes" userId="2eaf8554-4ebb-4d01-8abb-99e4d7df9069" providerId="ADAL" clId="{9AB5155A-0F80-E04B-BB82-450737D9877D}" dt="2024-07-22T16:59:03.122" v="3307" actId="21"/>
          <ac:spMkLst>
            <pc:docMk/>
            <pc:sldMk cId="3348969132" sldId="2147478109"/>
            <ac:spMk id="13" creationId="{0808DAD6-9A6D-2DC1-DC44-A75071A77493}"/>
          </ac:spMkLst>
        </pc:spChg>
        <pc:spChg chg="mod">
          <ac:chgData name="Camila Fuentes" userId="2eaf8554-4ebb-4d01-8abb-99e4d7df9069" providerId="ADAL" clId="{9AB5155A-0F80-E04B-BB82-450737D9877D}" dt="2024-07-22T13:40:46.071" v="2949" actId="20577"/>
          <ac:spMkLst>
            <pc:docMk/>
            <pc:sldMk cId="3348969132" sldId="2147478109"/>
            <ac:spMk id="16" creationId="{1A8B15FF-F764-FC0D-02E1-49BCC4F5165E}"/>
          </ac:spMkLst>
        </pc:spChg>
        <pc:grpChg chg="add mod">
          <ac:chgData name="Camila Fuentes" userId="2eaf8554-4ebb-4d01-8abb-99e4d7df9069" providerId="ADAL" clId="{9AB5155A-0F80-E04B-BB82-450737D9877D}" dt="2024-07-22T16:58:37.732" v="3302" actId="1076"/>
          <ac:grpSpMkLst>
            <pc:docMk/>
            <pc:sldMk cId="3348969132" sldId="2147478109"/>
            <ac:grpSpMk id="12" creationId="{38E0ADDB-CBEF-F35E-026F-6C848F5BA1A1}"/>
          </ac:grpSpMkLst>
        </pc:grpChg>
        <pc:grpChg chg="add mod">
          <ac:chgData name="Camila Fuentes" userId="2eaf8554-4ebb-4d01-8abb-99e4d7df9069" providerId="ADAL" clId="{9AB5155A-0F80-E04B-BB82-450737D9877D}" dt="2024-07-22T16:58:55.953" v="3306" actId="1076"/>
          <ac:grpSpMkLst>
            <pc:docMk/>
            <pc:sldMk cId="3348969132" sldId="2147478109"/>
            <ac:grpSpMk id="14" creationId="{F12D9689-075C-F139-1BDE-13F627759FD3}"/>
          </ac:grpSpMkLst>
        </pc:grpChg>
        <pc:picChg chg="add mod">
          <ac:chgData name="Camila Fuentes" userId="2eaf8554-4ebb-4d01-8abb-99e4d7df9069" providerId="ADAL" clId="{9AB5155A-0F80-E04B-BB82-450737D9877D}" dt="2024-07-22T16:58:00.064" v="3293" actId="1035"/>
          <ac:picMkLst>
            <pc:docMk/>
            <pc:sldMk cId="3348969132" sldId="2147478109"/>
            <ac:picMk id="7" creationId="{895A571D-FDE0-4A4A-252B-99AA38800D02}"/>
          </ac:picMkLst>
        </pc:picChg>
        <pc:picChg chg="add mod">
          <ac:chgData name="Camila Fuentes" userId="2eaf8554-4ebb-4d01-8abb-99e4d7df9069" providerId="ADAL" clId="{9AB5155A-0F80-E04B-BB82-450737D9877D}" dt="2024-07-22T16:58:26.651" v="3300" actId="1076"/>
          <ac:picMkLst>
            <pc:docMk/>
            <pc:sldMk cId="3348969132" sldId="2147478109"/>
            <ac:picMk id="9" creationId="{7B47DBE4-98D7-0CBC-9EBE-7CF6A46C47D2}"/>
          </ac:picMkLst>
        </pc:picChg>
      </pc:sldChg>
      <pc:sldChg chg="addSp delSp modSp add mod">
        <pc:chgData name="Camila Fuentes" userId="2eaf8554-4ebb-4d01-8abb-99e4d7df9069" providerId="ADAL" clId="{9AB5155A-0F80-E04B-BB82-450737D9877D}" dt="2024-07-22T17:52:27.855" v="4442" actId="207"/>
        <pc:sldMkLst>
          <pc:docMk/>
          <pc:sldMk cId="1506992950" sldId="2147478110"/>
        </pc:sldMkLst>
        <pc:spChg chg="mod">
          <ac:chgData name="Camila Fuentes" userId="2eaf8554-4ebb-4d01-8abb-99e4d7df9069" providerId="ADAL" clId="{9AB5155A-0F80-E04B-BB82-450737D9877D}" dt="2024-07-22T17:24:32.108" v="3911" actId="20577"/>
          <ac:spMkLst>
            <pc:docMk/>
            <pc:sldMk cId="1506992950" sldId="2147478110"/>
            <ac:spMk id="2" creationId="{A7401EFD-5CE7-F6F7-8945-93B3159E4754}"/>
          </ac:spMkLst>
        </pc:spChg>
        <pc:spChg chg="add del mod">
          <ac:chgData name="Camila Fuentes" userId="2eaf8554-4ebb-4d01-8abb-99e4d7df9069" providerId="ADAL" clId="{9AB5155A-0F80-E04B-BB82-450737D9877D}" dt="2024-07-22T17:04:14.282" v="3460" actId="478"/>
          <ac:spMkLst>
            <pc:docMk/>
            <pc:sldMk cId="1506992950" sldId="2147478110"/>
            <ac:spMk id="6" creationId="{1B9AB6D9-1C4D-01F7-3D53-F934AF0BEAA6}"/>
          </ac:spMkLst>
        </pc:spChg>
        <pc:spChg chg="add mod">
          <ac:chgData name="Camila Fuentes" userId="2eaf8554-4ebb-4d01-8abb-99e4d7df9069" providerId="ADAL" clId="{9AB5155A-0F80-E04B-BB82-450737D9877D}" dt="2024-07-22T16:59:51.358" v="3335" actId="1076"/>
          <ac:spMkLst>
            <pc:docMk/>
            <pc:sldMk cId="1506992950" sldId="2147478110"/>
            <ac:spMk id="12" creationId="{C76FCD67-10B6-3D1A-C1EF-8E14DF5A40DC}"/>
          </ac:spMkLst>
        </pc:spChg>
        <pc:spChg chg="add del mod">
          <ac:chgData name="Camila Fuentes" userId="2eaf8554-4ebb-4d01-8abb-99e4d7df9069" providerId="ADAL" clId="{9AB5155A-0F80-E04B-BB82-450737D9877D}" dt="2024-07-22T16:59:47.865" v="3334" actId="478"/>
          <ac:spMkLst>
            <pc:docMk/>
            <pc:sldMk cId="1506992950" sldId="2147478110"/>
            <ac:spMk id="13" creationId="{5D415FA9-55EF-29ED-7460-0FFF37BC5592}"/>
          </ac:spMkLst>
        </pc:spChg>
        <pc:spChg chg="add del mod">
          <ac:chgData name="Camila Fuentes" userId="2eaf8554-4ebb-4d01-8abb-99e4d7df9069" providerId="ADAL" clId="{9AB5155A-0F80-E04B-BB82-450737D9877D}" dt="2024-07-22T17:04:17.583" v="3461" actId="478"/>
          <ac:spMkLst>
            <pc:docMk/>
            <pc:sldMk cId="1506992950" sldId="2147478110"/>
            <ac:spMk id="14" creationId="{40DD7871-26F7-B3CF-5DBF-728A34F4D21A}"/>
          </ac:spMkLst>
        </pc:spChg>
        <pc:spChg chg="add del mod">
          <ac:chgData name="Camila Fuentes" userId="2eaf8554-4ebb-4d01-8abb-99e4d7df9069" providerId="ADAL" clId="{9AB5155A-0F80-E04B-BB82-450737D9877D}" dt="2024-07-22T17:04:17.583" v="3461" actId="478"/>
          <ac:spMkLst>
            <pc:docMk/>
            <pc:sldMk cId="1506992950" sldId="2147478110"/>
            <ac:spMk id="15" creationId="{9978BA6F-855D-0F29-2962-347BAF724F3B}"/>
          </ac:spMkLst>
        </pc:spChg>
        <pc:spChg chg="del mod">
          <ac:chgData name="Camila Fuentes" userId="2eaf8554-4ebb-4d01-8abb-99e4d7df9069" providerId="ADAL" clId="{9AB5155A-0F80-E04B-BB82-450737D9877D}" dt="2024-07-22T17:01:09.271" v="3355" actId="478"/>
          <ac:spMkLst>
            <pc:docMk/>
            <pc:sldMk cId="1506992950" sldId="2147478110"/>
            <ac:spMk id="16" creationId="{1A8B15FF-F764-FC0D-02E1-49BCC4F5165E}"/>
          </ac:spMkLst>
        </pc:spChg>
        <pc:spChg chg="add mod">
          <ac:chgData name="Camila Fuentes" userId="2eaf8554-4ebb-4d01-8abb-99e4d7df9069" providerId="ADAL" clId="{9AB5155A-0F80-E04B-BB82-450737D9877D}" dt="2024-07-22T17:03:37.089" v="3452" actId="1076"/>
          <ac:spMkLst>
            <pc:docMk/>
            <pc:sldMk cId="1506992950" sldId="2147478110"/>
            <ac:spMk id="18" creationId="{3EFDE1BC-D8AB-9B78-E6E8-93A678D59D22}"/>
          </ac:spMkLst>
        </pc:spChg>
        <pc:spChg chg="add mod">
          <ac:chgData name="Camila Fuentes" userId="2eaf8554-4ebb-4d01-8abb-99e4d7df9069" providerId="ADAL" clId="{9AB5155A-0F80-E04B-BB82-450737D9877D}" dt="2024-07-22T17:27:51.054" v="4108" actId="1036"/>
          <ac:spMkLst>
            <pc:docMk/>
            <pc:sldMk cId="1506992950" sldId="2147478110"/>
            <ac:spMk id="19" creationId="{5DA3F086-E549-F22B-1D22-E38D9F21B8C8}"/>
          </ac:spMkLst>
        </pc:spChg>
        <pc:spChg chg="mod topLvl">
          <ac:chgData name="Camila Fuentes" userId="2eaf8554-4ebb-4d01-8abb-99e4d7df9069" providerId="ADAL" clId="{9AB5155A-0F80-E04B-BB82-450737D9877D}" dt="2024-07-22T17:52:23.982" v="4441" actId="207"/>
          <ac:spMkLst>
            <pc:docMk/>
            <pc:sldMk cId="1506992950" sldId="2147478110"/>
            <ac:spMk id="21" creationId="{B5CC1AB8-E5AD-088F-F97C-E168B1F5C6C1}"/>
          </ac:spMkLst>
        </pc:spChg>
        <pc:spChg chg="mod topLvl">
          <ac:chgData name="Camila Fuentes" userId="2eaf8554-4ebb-4d01-8abb-99e4d7df9069" providerId="ADAL" clId="{9AB5155A-0F80-E04B-BB82-450737D9877D}" dt="2024-07-22T17:52:27.855" v="4442" actId="207"/>
          <ac:spMkLst>
            <pc:docMk/>
            <pc:sldMk cId="1506992950" sldId="2147478110"/>
            <ac:spMk id="24" creationId="{3C8D275B-6EB1-8C71-9E7A-EC42C2544F3C}"/>
          </ac:spMkLst>
        </pc:spChg>
        <pc:spChg chg="add mod">
          <ac:chgData name="Camila Fuentes" userId="2eaf8554-4ebb-4d01-8abb-99e4d7df9069" providerId="ADAL" clId="{9AB5155A-0F80-E04B-BB82-450737D9877D}" dt="2024-07-22T17:38:40.025" v="4240" actId="255"/>
          <ac:spMkLst>
            <pc:docMk/>
            <pc:sldMk cId="1506992950" sldId="2147478110"/>
            <ac:spMk id="26" creationId="{715431EE-6D4C-68D7-6283-CAC858230728}"/>
          </ac:spMkLst>
        </pc:spChg>
        <pc:spChg chg="mod">
          <ac:chgData name="Camila Fuentes" userId="2eaf8554-4ebb-4d01-8abb-99e4d7df9069" providerId="ADAL" clId="{9AB5155A-0F80-E04B-BB82-450737D9877D}" dt="2024-07-22T17:04:56.018" v="3499"/>
          <ac:spMkLst>
            <pc:docMk/>
            <pc:sldMk cId="1506992950" sldId="2147478110"/>
            <ac:spMk id="28" creationId="{8F5F45E5-1C7C-8ECA-5EE3-B313A562ECFC}"/>
          </ac:spMkLst>
        </pc:spChg>
        <pc:grpChg chg="add del mod">
          <ac:chgData name="Camila Fuentes" userId="2eaf8554-4ebb-4d01-8abb-99e4d7df9069" providerId="ADAL" clId="{9AB5155A-0F80-E04B-BB82-450737D9877D}" dt="2024-07-22T17:04:17.583" v="3461" actId="478"/>
          <ac:grpSpMkLst>
            <pc:docMk/>
            <pc:sldMk cId="1506992950" sldId="2147478110"/>
            <ac:grpSpMk id="17" creationId="{8C1EC55C-5A0F-2C0D-9AEA-DCFAA28CC2AA}"/>
          </ac:grpSpMkLst>
        </pc:grpChg>
        <pc:grpChg chg="add del mod">
          <ac:chgData name="Camila Fuentes" userId="2eaf8554-4ebb-4d01-8abb-99e4d7df9069" providerId="ADAL" clId="{9AB5155A-0F80-E04B-BB82-450737D9877D}" dt="2024-07-22T17:16:06.584" v="3798" actId="165"/>
          <ac:grpSpMkLst>
            <pc:docMk/>
            <pc:sldMk cId="1506992950" sldId="2147478110"/>
            <ac:grpSpMk id="20" creationId="{BD5161FE-BB27-EC41-76C6-AA349906F09E}"/>
          </ac:grpSpMkLst>
        </pc:grpChg>
        <pc:grpChg chg="add del mod">
          <ac:chgData name="Camila Fuentes" userId="2eaf8554-4ebb-4d01-8abb-99e4d7df9069" providerId="ADAL" clId="{9AB5155A-0F80-E04B-BB82-450737D9877D}" dt="2024-07-22T17:16:02.764" v="3797" actId="165"/>
          <ac:grpSpMkLst>
            <pc:docMk/>
            <pc:sldMk cId="1506992950" sldId="2147478110"/>
            <ac:grpSpMk id="23" creationId="{5084F3C8-44E6-7B36-5555-236AD925C267}"/>
          </ac:grpSpMkLst>
        </pc:grpChg>
        <pc:grpChg chg="add del mod">
          <ac:chgData name="Camila Fuentes" userId="2eaf8554-4ebb-4d01-8abb-99e4d7df9069" providerId="ADAL" clId="{9AB5155A-0F80-E04B-BB82-450737D9877D}" dt="2024-07-22T17:05:06.352" v="3501" actId="478"/>
          <ac:grpSpMkLst>
            <pc:docMk/>
            <pc:sldMk cId="1506992950" sldId="2147478110"/>
            <ac:grpSpMk id="27" creationId="{87B7548E-EA68-9C83-2A70-1084C74912A1}"/>
          </ac:grpSpMkLst>
        </pc:grpChg>
        <pc:picChg chg="add mod">
          <ac:chgData name="Camila Fuentes" userId="2eaf8554-4ebb-4d01-8abb-99e4d7df9069" providerId="ADAL" clId="{9AB5155A-0F80-E04B-BB82-450737D9877D}" dt="2024-07-22T17:00:22.780" v="3343" actId="1076"/>
          <ac:picMkLst>
            <pc:docMk/>
            <pc:sldMk cId="1506992950" sldId="2147478110"/>
            <ac:picMk id="7" creationId="{D988DC80-2D0C-9641-2549-EBA7DC70F991}"/>
          </ac:picMkLst>
        </pc:picChg>
        <pc:picChg chg="add del mod">
          <ac:chgData name="Camila Fuentes" userId="2eaf8554-4ebb-4d01-8abb-99e4d7df9069" providerId="ADAL" clId="{9AB5155A-0F80-E04B-BB82-450737D9877D}" dt="2024-07-22T17:04:17.583" v="3461" actId="478"/>
          <ac:picMkLst>
            <pc:docMk/>
            <pc:sldMk cId="1506992950" sldId="2147478110"/>
            <ac:picMk id="9" creationId="{AF1FA563-E5BF-7A3B-F15E-BDD8E44A93AC}"/>
          </ac:picMkLst>
        </pc:picChg>
        <pc:picChg chg="add del mod">
          <ac:chgData name="Camila Fuentes" userId="2eaf8554-4ebb-4d01-8abb-99e4d7df9069" providerId="ADAL" clId="{9AB5155A-0F80-E04B-BB82-450737D9877D}" dt="2024-07-22T17:04:17.583" v="3461" actId="478"/>
          <ac:picMkLst>
            <pc:docMk/>
            <pc:sldMk cId="1506992950" sldId="2147478110"/>
            <ac:picMk id="11" creationId="{4F12E4D1-0F78-0C66-B077-7B42403516B1}"/>
          </ac:picMkLst>
        </pc:picChg>
        <pc:picChg chg="mod topLvl">
          <ac:chgData name="Camila Fuentes" userId="2eaf8554-4ebb-4d01-8abb-99e4d7df9069" providerId="ADAL" clId="{9AB5155A-0F80-E04B-BB82-450737D9877D}" dt="2024-07-22T17:27:51.054" v="4108" actId="1036"/>
          <ac:picMkLst>
            <pc:docMk/>
            <pc:sldMk cId="1506992950" sldId="2147478110"/>
            <ac:picMk id="22" creationId="{CE0585E0-23BF-BC1E-59A2-72AD8DEB03E8}"/>
          </ac:picMkLst>
        </pc:picChg>
        <pc:picChg chg="mod topLvl">
          <ac:chgData name="Camila Fuentes" userId="2eaf8554-4ebb-4d01-8abb-99e4d7df9069" providerId="ADAL" clId="{9AB5155A-0F80-E04B-BB82-450737D9877D}" dt="2024-07-22T17:27:51.054" v="4108" actId="1036"/>
          <ac:picMkLst>
            <pc:docMk/>
            <pc:sldMk cId="1506992950" sldId="2147478110"/>
            <ac:picMk id="25" creationId="{CFB79D30-E265-37FE-CF6D-56C3462089DC}"/>
          </ac:picMkLst>
        </pc:picChg>
        <pc:picChg chg="mod">
          <ac:chgData name="Camila Fuentes" userId="2eaf8554-4ebb-4d01-8abb-99e4d7df9069" providerId="ADAL" clId="{9AB5155A-0F80-E04B-BB82-450737D9877D}" dt="2024-07-22T17:04:56.018" v="3499"/>
          <ac:picMkLst>
            <pc:docMk/>
            <pc:sldMk cId="1506992950" sldId="2147478110"/>
            <ac:picMk id="29" creationId="{18ECEC1C-D2BA-4EC4-5025-4BA723812E59}"/>
          </ac:picMkLst>
        </pc:picChg>
      </pc:sldChg>
      <pc:sldChg chg="addSp modSp add mod">
        <pc:chgData name="Camila Fuentes" userId="2eaf8554-4ebb-4d01-8abb-99e4d7df9069" providerId="ADAL" clId="{9AB5155A-0F80-E04B-BB82-450737D9877D}" dt="2024-07-22T17:55:41.149" v="4501" actId="1038"/>
        <pc:sldMkLst>
          <pc:docMk/>
          <pc:sldMk cId="3867806643" sldId="2147478111"/>
        </pc:sldMkLst>
        <pc:spChg chg="mod">
          <ac:chgData name="Camila Fuentes" userId="2eaf8554-4ebb-4d01-8abb-99e4d7df9069" providerId="ADAL" clId="{9AB5155A-0F80-E04B-BB82-450737D9877D}" dt="2024-07-22T17:39:41.792" v="4273" actId="20577"/>
          <ac:spMkLst>
            <pc:docMk/>
            <pc:sldMk cId="3867806643" sldId="2147478111"/>
            <ac:spMk id="2" creationId="{A7401EFD-5CE7-F6F7-8945-93B3159E4754}"/>
          </ac:spMkLst>
        </pc:spChg>
        <pc:spChg chg="add mod">
          <ac:chgData name="Camila Fuentes" userId="2eaf8554-4ebb-4d01-8abb-99e4d7df9069" providerId="ADAL" clId="{9AB5155A-0F80-E04B-BB82-450737D9877D}" dt="2024-07-22T17:55:04.605" v="4494" actId="167"/>
          <ac:spMkLst>
            <pc:docMk/>
            <pc:sldMk cId="3867806643" sldId="2147478111"/>
            <ac:spMk id="4" creationId="{4A84BA4A-61D5-8667-2C66-775F22C59E70}"/>
          </ac:spMkLst>
        </pc:spChg>
        <pc:spChg chg="mod">
          <ac:chgData name="Camila Fuentes" userId="2eaf8554-4ebb-4d01-8abb-99e4d7df9069" providerId="ADAL" clId="{9AB5155A-0F80-E04B-BB82-450737D9877D}" dt="2024-07-22T17:54:51.939" v="4492" actId="14100"/>
          <ac:spMkLst>
            <pc:docMk/>
            <pc:sldMk cId="3867806643" sldId="2147478111"/>
            <ac:spMk id="6" creationId="{1B9AB6D9-1C4D-01F7-3D53-F934AF0BEAA6}"/>
          </ac:spMkLst>
        </pc:spChg>
        <pc:spChg chg="mod">
          <ac:chgData name="Camila Fuentes" userId="2eaf8554-4ebb-4d01-8abb-99e4d7df9069" providerId="ADAL" clId="{9AB5155A-0F80-E04B-BB82-450737D9877D}" dt="2024-07-22T17:17:20.266" v="3805" actId="255"/>
          <ac:spMkLst>
            <pc:docMk/>
            <pc:sldMk cId="3867806643" sldId="2147478111"/>
            <ac:spMk id="16" creationId="{1A8B15FF-F764-FC0D-02E1-49BCC4F5165E}"/>
          </ac:spMkLst>
        </pc:spChg>
        <pc:picChg chg="add mod">
          <ac:chgData name="Camila Fuentes" userId="2eaf8554-4ebb-4d01-8abb-99e4d7df9069" providerId="ADAL" clId="{9AB5155A-0F80-E04B-BB82-450737D9877D}" dt="2024-07-22T17:55:41.149" v="4501" actId="1038"/>
          <ac:picMkLst>
            <pc:docMk/>
            <pc:sldMk cId="3867806643" sldId="2147478111"/>
            <ac:picMk id="3074" creationId="{7C63D0D2-F406-5081-2B74-CBFC33953E57}"/>
          </ac:picMkLst>
        </pc:picChg>
      </pc:sldChg>
      <pc:sldChg chg="addSp delSp modSp add mod">
        <pc:chgData name="Camila Fuentes" userId="2eaf8554-4ebb-4d01-8abb-99e4d7df9069" providerId="ADAL" clId="{9AB5155A-0F80-E04B-BB82-450737D9877D}" dt="2024-07-22T17:53:35.562" v="4461" actId="1076"/>
        <pc:sldMkLst>
          <pc:docMk/>
          <pc:sldMk cId="2181299162" sldId="2147478112"/>
        </pc:sldMkLst>
        <pc:spChg chg="mod">
          <ac:chgData name="Camila Fuentes" userId="2eaf8554-4ebb-4d01-8abb-99e4d7df9069" providerId="ADAL" clId="{9AB5155A-0F80-E04B-BB82-450737D9877D}" dt="2024-07-22T14:46:21.652" v="3045"/>
          <ac:spMkLst>
            <pc:docMk/>
            <pc:sldMk cId="2181299162" sldId="2147478112"/>
            <ac:spMk id="2" creationId="{A7401EFD-5CE7-F6F7-8945-93B3159E4754}"/>
          </ac:spMkLst>
        </pc:spChg>
        <pc:spChg chg="mod">
          <ac:chgData name="Camila Fuentes" userId="2eaf8554-4ebb-4d01-8abb-99e4d7df9069" providerId="ADAL" clId="{9AB5155A-0F80-E04B-BB82-450737D9877D}" dt="2024-07-22T17:53:15.276" v="4459" actId="1037"/>
          <ac:spMkLst>
            <pc:docMk/>
            <pc:sldMk cId="2181299162" sldId="2147478112"/>
            <ac:spMk id="6" creationId="{1B9AB6D9-1C4D-01F7-3D53-F934AF0BEAA6}"/>
          </ac:spMkLst>
        </pc:spChg>
        <pc:spChg chg="add del">
          <ac:chgData name="Camila Fuentes" userId="2eaf8554-4ebb-4d01-8abb-99e4d7df9069" providerId="ADAL" clId="{9AB5155A-0F80-E04B-BB82-450737D9877D}" dt="2024-07-22T17:19:54.265" v="3811" actId="22"/>
          <ac:spMkLst>
            <pc:docMk/>
            <pc:sldMk cId="2181299162" sldId="2147478112"/>
            <ac:spMk id="7" creationId="{9F7BB1F8-2C91-142B-74B3-0DE9F5284900}"/>
          </ac:spMkLst>
        </pc:spChg>
        <pc:spChg chg="add del mod">
          <ac:chgData name="Camila Fuentes" userId="2eaf8554-4ebb-4d01-8abb-99e4d7df9069" providerId="ADAL" clId="{9AB5155A-0F80-E04B-BB82-450737D9877D}" dt="2024-07-22T17:42:21.999" v="4291" actId="478"/>
          <ac:spMkLst>
            <pc:docMk/>
            <pc:sldMk cId="2181299162" sldId="2147478112"/>
            <ac:spMk id="8" creationId="{D9E9D07A-410A-F510-AB96-E29ED3182B9C}"/>
          </ac:spMkLst>
        </pc:spChg>
        <pc:spChg chg="add mod">
          <ac:chgData name="Camila Fuentes" userId="2eaf8554-4ebb-4d01-8abb-99e4d7df9069" providerId="ADAL" clId="{9AB5155A-0F80-E04B-BB82-450737D9877D}" dt="2024-07-22T17:53:15.276" v="4459" actId="1037"/>
          <ac:spMkLst>
            <pc:docMk/>
            <pc:sldMk cId="2181299162" sldId="2147478112"/>
            <ac:spMk id="9" creationId="{26E1296A-CFF4-E54D-EF90-837BF4306393}"/>
          </ac:spMkLst>
        </pc:spChg>
        <pc:spChg chg="add mod">
          <ac:chgData name="Camila Fuentes" userId="2eaf8554-4ebb-4d01-8abb-99e4d7df9069" providerId="ADAL" clId="{9AB5155A-0F80-E04B-BB82-450737D9877D}" dt="2024-07-22T17:53:15.276" v="4459" actId="1037"/>
          <ac:spMkLst>
            <pc:docMk/>
            <pc:sldMk cId="2181299162" sldId="2147478112"/>
            <ac:spMk id="10" creationId="{27186257-4CC5-8B42-EE9C-6AADAB8A4605}"/>
          </ac:spMkLst>
        </pc:spChg>
        <pc:spChg chg="add mod">
          <ac:chgData name="Camila Fuentes" userId="2eaf8554-4ebb-4d01-8abb-99e4d7df9069" providerId="ADAL" clId="{9AB5155A-0F80-E04B-BB82-450737D9877D}" dt="2024-07-22T17:53:15.276" v="4459" actId="1037"/>
          <ac:spMkLst>
            <pc:docMk/>
            <pc:sldMk cId="2181299162" sldId="2147478112"/>
            <ac:spMk id="11" creationId="{26C5B70F-499B-F824-7568-1A6BFE04C2AA}"/>
          </ac:spMkLst>
        </pc:spChg>
        <pc:spChg chg="add mod">
          <ac:chgData name="Camila Fuentes" userId="2eaf8554-4ebb-4d01-8abb-99e4d7df9069" providerId="ADAL" clId="{9AB5155A-0F80-E04B-BB82-450737D9877D}" dt="2024-07-22T17:53:15.276" v="4459" actId="1037"/>
          <ac:spMkLst>
            <pc:docMk/>
            <pc:sldMk cId="2181299162" sldId="2147478112"/>
            <ac:spMk id="12" creationId="{91DD49C0-7228-4B87-624F-6E60F969B037}"/>
          </ac:spMkLst>
        </pc:spChg>
        <pc:spChg chg="add mod">
          <ac:chgData name="Camila Fuentes" userId="2eaf8554-4ebb-4d01-8abb-99e4d7df9069" providerId="ADAL" clId="{9AB5155A-0F80-E04B-BB82-450737D9877D}" dt="2024-07-22T17:50:43.711" v="4406" actId="14100"/>
          <ac:spMkLst>
            <pc:docMk/>
            <pc:sldMk cId="2181299162" sldId="2147478112"/>
            <ac:spMk id="14" creationId="{059EB42F-F303-F8B3-65B1-96F45CF767D5}"/>
          </ac:spMkLst>
        </pc:spChg>
        <pc:spChg chg="mod">
          <ac:chgData name="Camila Fuentes" userId="2eaf8554-4ebb-4d01-8abb-99e4d7df9069" providerId="ADAL" clId="{9AB5155A-0F80-E04B-BB82-450737D9877D}" dt="2024-07-22T17:53:35.562" v="4461" actId="1076"/>
          <ac:spMkLst>
            <pc:docMk/>
            <pc:sldMk cId="2181299162" sldId="2147478112"/>
            <ac:spMk id="16" creationId="{1A8B15FF-F764-FC0D-02E1-49BCC4F5165E}"/>
          </ac:spMkLst>
        </pc:spChg>
        <pc:picChg chg="add mod">
          <ac:chgData name="Camila Fuentes" userId="2eaf8554-4ebb-4d01-8abb-99e4d7df9069" providerId="ADAL" clId="{9AB5155A-0F80-E04B-BB82-450737D9877D}" dt="2024-07-22T17:50:47.665" v="4415" actId="1038"/>
          <ac:picMkLst>
            <pc:docMk/>
            <pc:sldMk cId="2181299162" sldId="2147478112"/>
            <ac:picMk id="13" creationId="{6447ED58-87F0-38F6-16A4-E80B467A66DF}"/>
          </ac:picMkLst>
        </pc:picChg>
        <pc:picChg chg="add del mod">
          <ac:chgData name="Camila Fuentes" userId="2eaf8554-4ebb-4d01-8abb-99e4d7df9069" providerId="ADAL" clId="{9AB5155A-0F80-E04B-BB82-450737D9877D}" dt="2024-07-22T17:48:13.447" v="4357" actId="478"/>
          <ac:picMkLst>
            <pc:docMk/>
            <pc:sldMk cId="2181299162" sldId="2147478112"/>
            <ac:picMk id="1026" creationId="{4C2A90DF-E4BC-06AA-1BA5-40D191264195}"/>
          </ac:picMkLst>
        </pc:picChg>
      </pc:sldChg>
      <pc:sldChg chg="addSp delSp modSp add mod ord">
        <pc:chgData name="Camila Fuentes" userId="2eaf8554-4ebb-4d01-8abb-99e4d7df9069" providerId="ADAL" clId="{9AB5155A-0F80-E04B-BB82-450737D9877D}" dt="2024-07-22T17:58:36.556" v="4502" actId="20578"/>
        <pc:sldMkLst>
          <pc:docMk/>
          <pc:sldMk cId="4094529397" sldId="2147478113"/>
        </pc:sldMkLst>
        <pc:spChg chg="mod">
          <ac:chgData name="Camila Fuentes" userId="2eaf8554-4ebb-4d01-8abb-99e4d7df9069" providerId="ADAL" clId="{9AB5155A-0F80-E04B-BB82-450737D9877D}" dt="2024-07-22T14:47:14.699" v="3062" actId="113"/>
          <ac:spMkLst>
            <pc:docMk/>
            <pc:sldMk cId="4094529397" sldId="2147478113"/>
            <ac:spMk id="2" creationId="{A7401EFD-5CE7-F6F7-8945-93B3159E4754}"/>
          </ac:spMkLst>
        </pc:spChg>
        <pc:spChg chg="del">
          <ac:chgData name="Camila Fuentes" userId="2eaf8554-4ebb-4d01-8abb-99e4d7df9069" providerId="ADAL" clId="{9AB5155A-0F80-E04B-BB82-450737D9877D}" dt="2024-07-22T14:46:41.478" v="3047" actId="478"/>
          <ac:spMkLst>
            <pc:docMk/>
            <pc:sldMk cId="4094529397" sldId="2147478113"/>
            <ac:spMk id="6" creationId="{1B9AB6D9-1C4D-01F7-3D53-F934AF0BEAA6}"/>
          </ac:spMkLst>
        </pc:spChg>
        <pc:spChg chg="del mod">
          <ac:chgData name="Camila Fuentes" userId="2eaf8554-4ebb-4d01-8abb-99e4d7df9069" providerId="ADAL" clId="{9AB5155A-0F80-E04B-BB82-450737D9877D}" dt="2024-07-22T14:47:25.527" v="3067" actId="478"/>
          <ac:spMkLst>
            <pc:docMk/>
            <pc:sldMk cId="4094529397" sldId="2147478113"/>
            <ac:spMk id="16" creationId="{1A8B15FF-F764-FC0D-02E1-49BCC4F5165E}"/>
          </ac:spMkLst>
        </pc:spChg>
        <pc:graphicFrameChg chg="add mod modGraphic">
          <ac:chgData name="Camila Fuentes" userId="2eaf8554-4ebb-4d01-8abb-99e4d7df9069" providerId="ADAL" clId="{9AB5155A-0F80-E04B-BB82-450737D9877D}" dt="2024-07-22T17:16:49.679" v="3801" actId="207"/>
          <ac:graphicFrameMkLst>
            <pc:docMk/>
            <pc:sldMk cId="4094529397" sldId="2147478113"/>
            <ac:graphicFrameMk id="4" creationId="{BB5AA4BE-2029-84CE-3281-BA600EA4D309}"/>
          </ac:graphicFrameMkLst>
        </pc:graphicFrameChg>
      </pc:sldChg>
      <pc:sldChg chg="addSp delSp modSp add mod ord">
        <pc:chgData name="Camila Fuentes" userId="2eaf8554-4ebb-4d01-8abb-99e4d7df9069" providerId="ADAL" clId="{9AB5155A-0F80-E04B-BB82-450737D9877D}" dt="2024-07-22T17:54:09.367" v="4490" actId="1038"/>
        <pc:sldMkLst>
          <pc:docMk/>
          <pc:sldMk cId="375246779" sldId="2147478114"/>
        </pc:sldMkLst>
        <pc:spChg chg="mod">
          <ac:chgData name="Camila Fuentes" userId="2eaf8554-4ebb-4d01-8abb-99e4d7df9069" providerId="ADAL" clId="{9AB5155A-0F80-E04B-BB82-450737D9877D}" dt="2024-07-22T17:40:23.763" v="4275" actId="113"/>
          <ac:spMkLst>
            <pc:docMk/>
            <pc:sldMk cId="375246779" sldId="2147478114"/>
            <ac:spMk id="2" creationId="{A7401EFD-5CE7-F6F7-8945-93B3159E4754}"/>
          </ac:spMkLst>
        </pc:spChg>
        <pc:spChg chg="mod">
          <ac:chgData name="Camila Fuentes" userId="2eaf8554-4ebb-4d01-8abb-99e4d7df9069" providerId="ADAL" clId="{9AB5155A-0F80-E04B-BB82-450737D9877D}" dt="2024-07-22T17:54:05.446" v="4476" actId="1076"/>
          <ac:spMkLst>
            <pc:docMk/>
            <pc:sldMk cId="375246779" sldId="2147478114"/>
            <ac:spMk id="6" creationId="{1B9AB6D9-1C4D-01F7-3D53-F934AF0BEAA6}"/>
          </ac:spMkLst>
        </pc:spChg>
        <pc:spChg chg="add mod">
          <ac:chgData name="Camila Fuentes" userId="2eaf8554-4ebb-4d01-8abb-99e4d7df9069" providerId="ADAL" clId="{9AB5155A-0F80-E04B-BB82-450737D9877D}" dt="2024-07-22T17:50:55.685" v="4416"/>
          <ac:spMkLst>
            <pc:docMk/>
            <pc:sldMk cId="375246779" sldId="2147478114"/>
            <ac:spMk id="7" creationId="{B95E4143-17BF-EF14-4872-CB65782BAB04}"/>
          </ac:spMkLst>
        </pc:spChg>
        <pc:spChg chg="add mod">
          <ac:chgData name="Camila Fuentes" userId="2eaf8554-4ebb-4d01-8abb-99e4d7df9069" providerId="ADAL" clId="{9AB5155A-0F80-E04B-BB82-450737D9877D}" dt="2024-07-22T17:54:09.367" v="4490" actId="1038"/>
          <ac:spMkLst>
            <pc:docMk/>
            <pc:sldMk cId="375246779" sldId="2147478114"/>
            <ac:spMk id="8" creationId="{1BBC2E58-A2AC-5EE1-4896-E75870EA3EBC}"/>
          </ac:spMkLst>
        </pc:spChg>
        <pc:spChg chg="add mod">
          <ac:chgData name="Camila Fuentes" userId="2eaf8554-4ebb-4d01-8abb-99e4d7df9069" providerId="ADAL" clId="{9AB5155A-0F80-E04B-BB82-450737D9877D}" dt="2024-07-22T17:54:09.367" v="4490" actId="1038"/>
          <ac:spMkLst>
            <pc:docMk/>
            <pc:sldMk cId="375246779" sldId="2147478114"/>
            <ac:spMk id="9" creationId="{36AFA854-4CD6-A1B3-18EC-890D00B2EBC2}"/>
          </ac:spMkLst>
        </pc:spChg>
        <pc:spChg chg="mod">
          <ac:chgData name="Camila Fuentes" userId="2eaf8554-4ebb-4d01-8abb-99e4d7df9069" providerId="ADAL" clId="{9AB5155A-0F80-E04B-BB82-450737D9877D}" dt="2024-07-22T17:17:33.787" v="3808" actId="255"/>
          <ac:spMkLst>
            <pc:docMk/>
            <pc:sldMk cId="375246779" sldId="2147478114"/>
            <ac:spMk id="16" creationId="{1A8B15FF-F764-FC0D-02E1-49BCC4F5165E}"/>
          </ac:spMkLst>
        </pc:spChg>
        <pc:picChg chg="add del mod">
          <ac:chgData name="Camila Fuentes" userId="2eaf8554-4ebb-4d01-8abb-99e4d7df9069" providerId="ADAL" clId="{9AB5155A-0F80-E04B-BB82-450737D9877D}" dt="2024-07-22T17:48:36.839" v="4378" actId="478"/>
          <ac:picMkLst>
            <pc:docMk/>
            <pc:sldMk cId="375246779" sldId="2147478114"/>
            <ac:picMk id="4" creationId="{04CF2FEA-2D3B-B265-6B5F-80A03A4D7354}"/>
          </ac:picMkLst>
        </pc:picChg>
        <pc:picChg chg="add mod">
          <ac:chgData name="Camila Fuentes" userId="2eaf8554-4ebb-4d01-8abb-99e4d7df9069" providerId="ADAL" clId="{9AB5155A-0F80-E04B-BB82-450737D9877D}" dt="2024-07-22T17:51:10.199" v="4436" actId="1038"/>
          <ac:picMkLst>
            <pc:docMk/>
            <pc:sldMk cId="375246779" sldId="2147478114"/>
            <ac:picMk id="2050" creationId="{7A2CCA98-DB22-6527-5558-CD919586ACF7}"/>
          </ac:picMkLst>
        </pc:picChg>
        <pc:picChg chg="add del mod">
          <ac:chgData name="Camila Fuentes" userId="2eaf8554-4ebb-4d01-8abb-99e4d7df9069" providerId="ADAL" clId="{9AB5155A-0F80-E04B-BB82-450737D9877D}" dt="2024-07-22T17:48:10.281" v="4356" actId="21"/>
          <ac:picMkLst>
            <pc:docMk/>
            <pc:sldMk cId="375246779" sldId="2147478114"/>
            <ac:picMk id="2052" creationId="{47C51005-EFFD-56E1-92E3-1A8929F4ADC2}"/>
          </ac:picMkLst>
        </pc:picChg>
      </pc:sldChg>
      <pc:sldChg chg="add">
        <pc:chgData name="Camila Fuentes" userId="2eaf8554-4ebb-4d01-8abb-99e4d7df9069" providerId="ADAL" clId="{9AB5155A-0F80-E04B-BB82-450737D9877D}" dt="2024-07-22T14:48:57.003" v="3087" actId="2890"/>
        <pc:sldMkLst>
          <pc:docMk/>
          <pc:sldMk cId="1131197374" sldId="2147478115"/>
        </pc:sldMkLst>
      </pc:sldChg>
      <pc:sldChg chg="modSp add mod ord">
        <pc:chgData name="Camila Fuentes" userId="2eaf8554-4ebb-4d01-8abb-99e4d7df9069" providerId="ADAL" clId="{9AB5155A-0F80-E04B-BB82-450737D9877D}" dt="2024-07-22T18:00:26.086" v="4505" actId="113"/>
        <pc:sldMkLst>
          <pc:docMk/>
          <pc:sldMk cId="676743948" sldId="2147478116"/>
        </pc:sldMkLst>
        <pc:spChg chg="mod">
          <ac:chgData name="Camila Fuentes" userId="2eaf8554-4ebb-4d01-8abb-99e4d7df9069" providerId="ADAL" clId="{9AB5155A-0F80-E04B-BB82-450737D9877D}" dt="2024-07-22T18:00:26.086" v="4505" actId="113"/>
          <ac:spMkLst>
            <pc:docMk/>
            <pc:sldMk cId="676743948" sldId="2147478116"/>
            <ac:spMk id="2" creationId="{A7401EFD-5CE7-F6F7-8945-93B3159E4754}"/>
          </ac:spMkLst>
        </pc:spChg>
        <pc:spChg chg="mod">
          <ac:chgData name="Camila Fuentes" userId="2eaf8554-4ebb-4d01-8abb-99e4d7df9069" providerId="ADAL" clId="{9AB5155A-0F80-E04B-BB82-450737D9877D}" dt="2024-07-22T14:50:18.727" v="3108" actId="20577"/>
          <ac:spMkLst>
            <pc:docMk/>
            <pc:sldMk cId="676743948" sldId="2147478116"/>
            <ac:spMk id="6" creationId="{1B9AB6D9-1C4D-01F7-3D53-F934AF0BEAA6}"/>
          </ac:spMkLst>
        </pc:spChg>
        <pc:spChg chg="mod">
          <ac:chgData name="Camila Fuentes" userId="2eaf8554-4ebb-4d01-8abb-99e4d7df9069" providerId="ADAL" clId="{9AB5155A-0F80-E04B-BB82-450737D9877D}" dt="2024-07-22T14:49:36.399" v="3095" actId="20577"/>
          <ac:spMkLst>
            <pc:docMk/>
            <pc:sldMk cId="676743948" sldId="2147478116"/>
            <ac:spMk id="16" creationId="{1A8B15FF-F764-FC0D-02E1-49BCC4F5165E}"/>
          </ac:spMkLst>
        </pc:spChg>
      </pc:sldChg>
      <pc:sldChg chg="addSp delSp modSp add mod">
        <pc:chgData name="Camila Fuentes" userId="2eaf8554-4ebb-4d01-8abb-99e4d7df9069" providerId="ADAL" clId="{9AB5155A-0F80-E04B-BB82-450737D9877D}" dt="2024-07-22T17:38:48.129" v="4241" actId="255"/>
        <pc:sldMkLst>
          <pc:docMk/>
          <pc:sldMk cId="453172635" sldId="2147478117"/>
        </pc:sldMkLst>
        <pc:spChg chg="mod">
          <ac:chgData name="Camila Fuentes" userId="2eaf8554-4ebb-4d01-8abb-99e4d7df9069" providerId="ADAL" clId="{9AB5155A-0F80-E04B-BB82-450737D9877D}" dt="2024-07-22T17:36:15.879" v="4186" actId="20577"/>
          <ac:spMkLst>
            <pc:docMk/>
            <pc:sldMk cId="453172635" sldId="2147478117"/>
            <ac:spMk id="2" creationId="{A7401EFD-5CE7-F6F7-8945-93B3159E4754}"/>
          </ac:spMkLst>
        </pc:spChg>
        <pc:spChg chg="add mod">
          <ac:chgData name="Camila Fuentes" userId="2eaf8554-4ebb-4d01-8abb-99e4d7df9069" providerId="ADAL" clId="{9AB5155A-0F80-E04B-BB82-450737D9877D}" dt="2024-07-22T14:52:36.533" v="3142" actId="2085"/>
          <ac:spMkLst>
            <pc:docMk/>
            <pc:sldMk cId="453172635" sldId="2147478117"/>
            <ac:spMk id="4" creationId="{0F6E4A23-1CBB-A9C5-7F80-804C772D1FC5}"/>
          </ac:spMkLst>
        </pc:spChg>
        <pc:spChg chg="del">
          <ac:chgData name="Camila Fuentes" userId="2eaf8554-4ebb-4d01-8abb-99e4d7df9069" providerId="ADAL" clId="{9AB5155A-0F80-E04B-BB82-450737D9877D}" dt="2024-07-22T14:51:49.866" v="3112" actId="478"/>
          <ac:spMkLst>
            <pc:docMk/>
            <pc:sldMk cId="453172635" sldId="2147478117"/>
            <ac:spMk id="6" creationId="{1B9AB6D9-1C4D-01F7-3D53-F934AF0BEAA6}"/>
          </ac:spMkLst>
        </pc:spChg>
        <pc:spChg chg="add mod">
          <ac:chgData name="Camila Fuentes" userId="2eaf8554-4ebb-4d01-8abb-99e4d7df9069" providerId="ADAL" clId="{9AB5155A-0F80-E04B-BB82-450737D9877D}" dt="2024-07-22T14:55:07.309" v="3165"/>
          <ac:spMkLst>
            <pc:docMk/>
            <pc:sldMk cId="453172635" sldId="2147478117"/>
            <ac:spMk id="7" creationId="{59D1BA9A-BC54-E4B9-DDA3-46EFE2FD6F21}"/>
          </ac:spMkLst>
        </pc:spChg>
        <pc:spChg chg="add mod">
          <ac:chgData name="Camila Fuentes" userId="2eaf8554-4ebb-4d01-8abb-99e4d7df9069" providerId="ADAL" clId="{9AB5155A-0F80-E04B-BB82-450737D9877D}" dt="2024-07-22T14:52:36.533" v="3142" actId="2085"/>
          <ac:spMkLst>
            <pc:docMk/>
            <pc:sldMk cId="453172635" sldId="2147478117"/>
            <ac:spMk id="8" creationId="{48E3C58F-8AE0-3DBD-9D78-E343AD26BDBC}"/>
          </ac:spMkLst>
        </pc:spChg>
        <pc:spChg chg="add mod">
          <ac:chgData name="Camila Fuentes" userId="2eaf8554-4ebb-4d01-8abb-99e4d7df9069" providerId="ADAL" clId="{9AB5155A-0F80-E04B-BB82-450737D9877D}" dt="2024-07-22T14:52:36.533" v="3142" actId="2085"/>
          <ac:spMkLst>
            <pc:docMk/>
            <pc:sldMk cId="453172635" sldId="2147478117"/>
            <ac:spMk id="9" creationId="{4C183A4F-CBBF-4134-5E30-2926F78280A9}"/>
          </ac:spMkLst>
        </pc:spChg>
        <pc:spChg chg="add mod">
          <ac:chgData name="Camila Fuentes" userId="2eaf8554-4ebb-4d01-8abb-99e4d7df9069" providerId="ADAL" clId="{9AB5155A-0F80-E04B-BB82-450737D9877D}" dt="2024-07-22T16:52:29.777" v="3261" actId="20577"/>
          <ac:spMkLst>
            <pc:docMk/>
            <pc:sldMk cId="453172635" sldId="2147478117"/>
            <ac:spMk id="11" creationId="{DEBA445F-0FFF-C949-4D61-E2AAFA06CA37}"/>
          </ac:spMkLst>
        </pc:spChg>
        <pc:spChg chg="add mod">
          <ac:chgData name="Camila Fuentes" userId="2eaf8554-4ebb-4d01-8abb-99e4d7df9069" providerId="ADAL" clId="{9AB5155A-0F80-E04B-BB82-450737D9877D}" dt="2024-07-22T16:52:51.932" v="3269" actId="20577"/>
          <ac:spMkLst>
            <pc:docMk/>
            <pc:sldMk cId="453172635" sldId="2147478117"/>
            <ac:spMk id="13" creationId="{19FC5A02-A05A-2805-31FB-9C87A3B4F308}"/>
          </ac:spMkLst>
        </pc:spChg>
        <pc:spChg chg="add del mod">
          <ac:chgData name="Camila Fuentes" userId="2eaf8554-4ebb-4d01-8abb-99e4d7df9069" providerId="ADAL" clId="{9AB5155A-0F80-E04B-BB82-450737D9877D}" dt="2024-07-22T14:55:40.823" v="3168" actId="478"/>
          <ac:spMkLst>
            <pc:docMk/>
            <pc:sldMk cId="453172635" sldId="2147478117"/>
            <ac:spMk id="14" creationId="{85B129C0-8A17-7056-E2A2-663BB0D6A0F4}"/>
          </ac:spMkLst>
        </pc:spChg>
        <pc:spChg chg="add mod">
          <ac:chgData name="Camila Fuentes" userId="2eaf8554-4ebb-4d01-8abb-99e4d7df9069" providerId="ADAL" clId="{9AB5155A-0F80-E04B-BB82-450737D9877D}" dt="2024-07-22T16:52:24.482" v="3258" actId="20577"/>
          <ac:spMkLst>
            <pc:docMk/>
            <pc:sldMk cId="453172635" sldId="2147478117"/>
            <ac:spMk id="15" creationId="{FB9C32E6-558B-DA8F-C2D5-8C38E35D6769}"/>
          </ac:spMkLst>
        </pc:spChg>
        <pc:spChg chg="mod">
          <ac:chgData name="Camila Fuentes" userId="2eaf8554-4ebb-4d01-8abb-99e4d7df9069" providerId="ADAL" clId="{9AB5155A-0F80-E04B-BB82-450737D9877D}" dt="2024-07-22T17:38:48.129" v="4241" actId="255"/>
          <ac:spMkLst>
            <pc:docMk/>
            <pc:sldMk cId="453172635" sldId="2147478117"/>
            <ac:spMk id="16" creationId="{1A8B15FF-F764-FC0D-02E1-49BCC4F5165E}"/>
          </ac:spMkLst>
        </pc:spChg>
        <pc:spChg chg="add mod">
          <ac:chgData name="Camila Fuentes" userId="2eaf8554-4ebb-4d01-8abb-99e4d7df9069" providerId="ADAL" clId="{9AB5155A-0F80-E04B-BB82-450737D9877D}" dt="2024-07-22T16:52:49.519" v="3268" actId="20577"/>
          <ac:spMkLst>
            <pc:docMk/>
            <pc:sldMk cId="453172635" sldId="2147478117"/>
            <ac:spMk id="18" creationId="{2063BBB7-E077-1926-29CF-330E0A489CDF}"/>
          </ac:spMkLst>
        </pc:spChg>
        <pc:spChg chg="add mod">
          <ac:chgData name="Camila Fuentes" userId="2eaf8554-4ebb-4d01-8abb-99e4d7df9069" providerId="ADAL" clId="{9AB5155A-0F80-E04B-BB82-450737D9877D}" dt="2024-07-22T16:53:11.573" v="3270" actId="1582"/>
          <ac:spMkLst>
            <pc:docMk/>
            <pc:sldMk cId="453172635" sldId="2147478117"/>
            <ac:spMk id="19" creationId="{D2BCB46C-1101-204B-66CB-9A259797A953}"/>
          </ac:spMkLst>
        </pc:spChg>
        <pc:spChg chg="add mod">
          <ac:chgData name="Camila Fuentes" userId="2eaf8554-4ebb-4d01-8abb-99e4d7df9069" providerId="ADAL" clId="{9AB5155A-0F80-E04B-BB82-450737D9877D}" dt="2024-07-22T16:53:11.573" v="3270" actId="1582"/>
          <ac:spMkLst>
            <pc:docMk/>
            <pc:sldMk cId="453172635" sldId="2147478117"/>
            <ac:spMk id="20" creationId="{D178586D-C3DB-BAD1-9EBF-76522DE7B762}"/>
          </ac:spMkLst>
        </pc:spChg>
        <pc:spChg chg="add mod">
          <ac:chgData name="Camila Fuentes" userId="2eaf8554-4ebb-4d01-8abb-99e4d7df9069" providerId="ADAL" clId="{9AB5155A-0F80-E04B-BB82-450737D9877D}" dt="2024-07-22T16:53:11.573" v="3270" actId="1582"/>
          <ac:spMkLst>
            <pc:docMk/>
            <pc:sldMk cId="453172635" sldId="2147478117"/>
            <ac:spMk id="21" creationId="{5E10502A-0F13-D807-4D9D-90828A037BA5}"/>
          </ac:spMkLst>
        </pc:spChg>
        <pc:spChg chg="add mod">
          <ac:chgData name="Camila Fuentes" userId="2eaf8554-4ebb-4d01-8abb-99e4d7df9069" providerId="ADAL" clId="{9AB5155A-0F80-E04B-BB82-450737D9877D}" dt="2024-07-22T16:53:11.573" v="3270" actId="1582"/>
          <ac:spMkLst>
            <pc:docMk/>
            <pc:sldMk cId="453172635" sldId="2147478117"/>
            <ac:spMk id="22" creationId="{637FF685-77D2-84CF-2086-64F6E7D3FB9C}"/>
          </ac:spMkLst>
        </pc:spChg>
      </pc:sldChg>
      <pc:sldChg chg="modSp add mod">
        <pc:chgData name="Camila Fuentes" userId="2eaf8554-4ebb-4d01-8abb-99e4d7df9069" providerId="ADAL" clId="{9AB5155A-0F80-E04B-BB82-450737D9877D}" dt="2024-07-22T18:00:09.646" v="4504" actId="2085"/>
        <pc:sldMkLst>
          <pc:docMk/>
          <pc:sldMk cId="295269050" sldId="2147478118"/>
        </pc:sldMkLst>
        <pc:spChg chg="mod">
          <ac:chgData name="Camila Fuentes" userId="2eaf8554-4ebb-4d01-8abb-99e4d7df9069" providerId="ADAL" clId="{9AB5155A-0F80-E04B-BB82-450737D9877D}" dt="2024-07-22T17:39:12.694" v="4242"/>
          <ac:spMkLst>
            <pc:docMk/>
            <pc:sldMk cId="295269050" sldId="2147478118"/>
            <ac:spMk id="2" creationId="{A7401EFD-5CE7-F6F7-8945-93B3159E4754}"/>
          </ac:spMkLst>
        </pc:spChg>
        <pc:spChg chg="mod">
          <ac:chgData name="Camila Fuentes" userId="2eaf8554-4ebb-4d01-8abb-99e4d7df9069" providerId="ADAL" clId="{9AB5155A-0F80-E04B-BB82-450737D9877D}" dt="2024-07-22T18:00:09.646" v="4504" actId="2085"/>
          <ac:spMkLst>
            <pc:docMk/>
            <pc:sldMk cId="295269050" sldId="2147478118"/>
            <ac:spMk id="12" creationId="{C76FCD67-10B6-3D1A-C1EF-8E14DF5A40DC}"/>
          </ac:spMkLst>
        </pc:spChg>
        <pc:spChg chg="mod">
          <ac:chgData name="Camila Fuentes" userId="2eaf8554-4ebb-4d01-8abb-99e4d7df9069" providerId="ADAL" clId="{9AB5155A-0F80-E04B-BB82-450737D9877D}" dt="2024-07-22T17:52:41.416" v="4446" actId="207"/>
          <ac:spMkLst>
            <pc:docMk/>
            <pc:sldMk cId="295269050" sldId="2147478118"/>
            <ac:spMk id="14" creationId="{40DD7871-26F7-B3CF-5DBF-728A34F4D21A}"/>
          </ac:spMkLst>
        </pc:spChg>
        <pc:spChg chg="mod">
          <ac:chgData name="Camila Fuentes" userId="2eaf8554-4ebb-4d01-8abb-99e4d7df9069" providerId="ADAL" clId="{9AB5155A-0F80-E04B-BB82-450737D9877D}" dt="2024-07-22T17:52:44.357" v="4447" actId="207"/>
          <ac:spMkLst>
            <pc:docMk/>
            <pc:sldMk cId="295269050" sldId="2147478118"/>
            <ac:spMk id="15" creationId="{9978BA6F-855D-0F29-2962-347BAF724F3B}"/>
          </ac:spMkLst>
        </pc:spChg>
        <pc:grpChg chg="mod">
          <ac:chgData name="Camila Fuentes" userId="2eaf8554-4ebb-4d01-8abb-99e4d7df9069" providerId="ADAL" clId="{9AB5155A-0F80-E04B-BB82-450737D9877D}" dt="2024-07-22T17:52:33.477" v="4444" actId="207"/>
          <ac:grpSpMkLst>
            <pc:docMk/>
            <pc:sldMk cId="295269050" sldId="2147478118"/>
            <ac:grpSpMk id="17" creationId="{8C1EC55C-5A0F-2C0D-9AEA-DCFAA28CC2AA}"/>
          </ac:grpSpMkLst>
        </pc:grpChg>
        <pc:picChg chg="mod">
          <ac:chgData name="Camila Fuentes" userId="2eaf8554-4ebb-4d01-8abb-99e4d7df9069" providerId="ADAL" clId="{9AB5155A-0F80-E04B-BB82-450737D9877D}" dt="2024-07-22T18:00:09.646" v="4504" actId="2085"/>
          <ac:picMkLst>
            <pc:docMk/>
            <pc:sldMk cId="295269050" sldId="2147478118"/>
            <ac:picMk id="7" creationId="{D988DC80-2D0C-9641-2549-EBA7DC70F991}"/>
          </ac:picMkLst>
        </pc:picChg>
      </pc:sldChg>
      <pc:sldChg chg="add del">
        <pc:chgData name="Camila Fuentes" userId="2eaf8554-4ebb-4d01-8abb-99e4d7df9069" providerId="ADAL" clId="{9AB5155A-0F80-E04B-BB82-450737D9877D}" dt="2024-07-22T17:02:23.032" v="3398"/>
        <pc:sldMkLst>
          <pc:docMk/>
          <pc:sldMk cId="2603959863" sldId="2147478118"/>
        </pc:sldMkLst>
      </pc:sldChg>
      <pc:sldChg chg="add del">
        <pc:chgData name="Camila Fuentes" userId="2eaf8554-4ebb-4d01-8abb-99e4d7df9069" providerId="ADAL" clId="{9AB5155A-0F80-E04B-BB82-450737D9877D}" dt="2024-07-22T17:02:19.156" v="3396" actId="2696"/>
        <pc:sldMkLst>
          <pc:docMk/>
          <pc:sldMk cId="3540047587" sldId="2147478118"/>
        </pc:sldMkLst>
      </pc:sldChg>
      <pc:sldChg chg="add del">
        <pc:chgData name="Camila Fuentes" userId="2eaf8554-4ebb-4d01-8abb-99e4d7df9069" providerId="ADAL" clId="{9AB5155A-0F80-E04B-BB82-450737D9877D}" dt="2024-07-22T17:02:13.972" v="3394"/>
        <pc:sldMkLst>
          <pc:docMk/>
          <pc:sldMk cId="3956073670" sldId="2147478118"/>
        </pc:sldMkLst>
      </pc:sldChg>
      <pc:sldMasterChg chg="delSldLayout">
        <pc:chgData name="Camila Fuentes" userId="2eaf8554-4ebb-4d01-8abb-99e4d7df9069" providerId="ADAL" clId="{9AB5155A-0F80-E04B-BB82-450737D9877D}" dt="2024-07-08T10:34:49.307" v="1989" actId="2696"/>
        <pc:sldMasterMkLst>
          <pc:docMk/>
          <pc:sldMasterMk cId="153364883" sldId="2147483648"/>
        </pc:sldMasterMkLst>
        <pc:sldLayoutChg chg="del">
          <pc:chgData name="Camila Fuentes" userId="2eaf8554-4ebb-4d01-8abb-99e4d7df9069" providerId="ADAL" clId="{9AB5155A-0F80-E04B-BB82-450737D9877D}" dt="2024-07-08T10:34:49.307" v="1989" actId="2696"/>
          <pc:sldLayoutMkLst>
            <pc:docMk/>
            <pc:sldMasterMk cId="153364883" sldId="2147483648"/>
            <pc:sldLayoutMk cId="3329835555" sldId="2147483660"/>
          </pc:sldLayoutMkLst>
        </pc:sldLayoutChg>
      </pc:sldMasterChg>
      <pc:sldMasterChg chg="del delSldLayout">
        <pc:chgData name="Camila Fuentes" userId="2eaf8554-4ebb-4d01-8abb-99e4d7df9069" providerId="ADAL" clId="{9AB5155A-0F80-E04B-BB82-450737D9877D}" dt="2024-07-10T10:05:07.008" v="2136" actId="2696"/>
        <pc:sldMasterMkLst>
          <pc:docMk/>
          <pc:sldMasterMk cId="1750565860" sldId="2147483660"/>
        </pc:sldMasterMkLst>
        <pc:sldLayoutChg chg="del">
          <pc:chgData name="Camila Fuentes" userId="2eaf8554-4ebb-4d01-8abb-99e4d7df9069" providerId="ADAL" clId="{9AB5155A-0F80-E04B-BB82-450737D9877D}" dt="2024-07-10T10:05:06.785" v="2113" actId="2696"/>
          <pc:sldLayoutMkLst>
            <pc:docMk/>
            <pc:sldMasterMk cId="1750565860" sldId="2147483660"/>
            <pc:sldLayoutMk cId="1539915199" sldId="2147483661"/>
          </pc:sldLayoutMkLst>
        </pc:sldLayoutChg>
        <pc:sldLayoutChg chg="del">
          <pc:chgData name="Camila Fuentes" userId="2eaf8554-4ebb-4d01-8abb-99e4d7df9069" providerId="ADAL" clId="{9AB5155A-0F80-E04B-BB82-450737D9877D}" dt="2024-07-10T10:05:06.818" v="2114" actId="2696"/>
          <pc:sldLayoutMkLst>
            <pc:docMk/>
            <pc:sldMasterMk cId="1750565860" sldId="2147483660"/>
            <pc:sldLayoutMk cId="2852911147" sldId="2147483662"/>
          </pc:sldLayoutMkLst>
        </pc:sldLayoutChg>
        <pc:sldLayoutChg chg="del">
          <pc:chgData name="Camila Fuentes" userId="2eaf8554-4ebb-4d01-8abb-99e4d7df9069" providerId="ADAL" clId="{9AB5155A-0F80-E04B-BB82-450737D9877D}" dt="2024-07-10T10:05:06.818" v="2115" actId="2696"/>
          <pc:sldLayoutMkLst>
            <pc:docMk/>
            <pc:sldMasterMk cId="1750565860" sldId="2147483660"/>
            <pc:sldLayoutMk cId="3827514768" sldId="2147483663"/>
          </pc:sldLayoutMkLst>
        </pc:sldLayoutChg>
        <pc:sldLayoutChg chg="del">
          <pc:chgData name="Camila Fuentes" userId="2eaf8554-4ebb-4d01-8abb-99e4d7df9069" providerId="ADAL" clId="{9AB5155A-0F80-E04B-BB82-450737D9877D}" dt="2024-07-10T10:05:06.846" v="2116" actId="2696"/>
          <pc:sldLayoutMkLst>
            <pc:docMk/>
            <pc:sldMasterMk cId="1750565860" sldId="2147483660"/>
            <pc:sldLayoutMk cId="4130283915" sldId="2147483664"/>
          </pc:sldLayoutMkLst>
        </pc:sldLayoutChg>
        <pc:sldLayoutChg chg="del">
          <pc:chgData name="Camila Fuentes" userId="2eaf8554-4ebb-4d01-8abb-99e4d7df9069" providerId="ADAL" clId="{9AB5155A-0F80-E04B-BB82-450737D9877D}" dt="2024-07-10T10:05:06.847" v="2117" actId="2696"/>
          <pc:sldLayoutMkLst>
            <pc:docMk/>
            <pc:sldMasterMk cId="1750565860" sldId="2147483660"/>
            <pc:sldLayoutMk cId="1268565001" sldId="2147483665"/>
          </pc:sldLayoutMkLst>
        </pc:sldLayoutChg>
        <pc:sldLayoutChg chg="del">
          <pc:chgData name="Camila Fuentes" userId="2eaf8554-4ebb-4d01-8abb-99e4d7df9069" providerId="ADAL" clId="{9AB5155A-0F80-E04B-BB82-450737D9877D}" dt="2024-07-10T10:05:06.847" v="2118" actId="2696"/>
          <pc:sldLayoutMkLst>
            <pc:docMk/>
            <pc:sldMasterMk cId="1750565860" sldId="2147483660"/>
            <pc:sldLayoutMk cId="2128010451" sldId="2147483666"/>
          </pc:sldLayoutMkLst>
        </pc:sldLayoutChg>
        <pc:sldLayoutChg chg="del">
          <pc:chgData name="Camila Fuentes" userId="2eaf8554-4ebb-4d01-8abb-99e4d7df9069" providerId="ADAL" clId="{9AB5155A-0F80-E04B-BB82-450737D9877D}" dt="2024-07-10T10:05:06.848" v="2119" actId="2696"/>
          <pc:sldLayoutMkLst>
            <pc:docMk/>
            <pc:sldMasterMk cId="1750565860" sldId="2147483660"/>
            <pc:sldLayoutMk cId="305578109" sldId="2147483667"/>
          </pc:sldLayoutMkLst>
        </pc:sldLayoutChg>
        <pc:sldLayoutChg chg="del">
          <pc:chgData name="Camila Fuentes" userId="2eaf8554-4ebb-4d01-8abb-99e4d7df9069" providerId="ADAL" clId="{9AB5155A-0F80-E04B-BB82-450737D9877D}" dt="2024-07-10T10:05:06.865" v="2120" actId="2696"/>
          <pc:sldLayoutMkLst>
            <pc:docMk/>
            <pc:sldMasterMk cId="1750565860" sldId="2147483660"/>
            <pc:sldLayoutMk cId="170057587" sldId="2147483668"/>
          </pc:sldLayoutMkLst>
        </pc:sldLayoutChg>
        <pc:sldLayoutChg chg="del">
          <pc:chgData name="Camila Fuentes" userId="2eaf8554-4ebb-4d01-8abb-99e4d7df9069" providerId="ADAL" clId="{9AB5155A-0F80-E04B-BB82-450737D9877D}" dt="2024-07-10T10:05:06.867" v="2121" actId="2696"/>
          <pc:sldLayoutMkLst>
            <pc:docMk/>
            <pc:sldMasterMk cId="1750565860" sldId="2147483660"/>
            <pc:sldLayoutMk cId="1208795559" sldId="2147483669"/>
          </pc:sldLayoutMkLst>
        </pc:sldLayoutChg>
        <pc:sldLayoutChg chg="del">
          <pc:chgData name="Camila Fuentes" userId="2eaf8554-4ebb-4d01-8abb-99e4d7df9069" providerId="ADAL" clId="{9AB5155A-0F80-E04B-BB82-450737D9877D}" dt="2024-07-10T10:05:06.897" v="2122" actId="2696"/>
          <pc:sldLayoutMkLst>
            <pc:docMk/>
            <pc:sldMasterMk cId="1750565860" sldId="2147483660"/>
            <pc:sldLayoutMk cId="4007818849" sldId="2147483670"/>
          </pc:sldLayoutMkLst>
        </pc:sldLayoutChg>
        <pc:sldLayoutChg chg="del">
          <pc:chgData name="Camila Fuentes" userId="2eaf8554-4ebb-4d01-8abb-99e4d7df9069" providerId="ADAL" clId="{9AB5155A-0F80-E04B-BB82-450737D9877D}" dt="2024-07-10T10:05:06.898" v="2123" actId="2696"/>
          <pc:sldLayoutMkLst>
            <pc:docMk/>
            <pc:sldMasterMk cId="1750565860" sldId="2147483660"/>
            <pc:sldLayoutMk cId="2417492617" sldId="2147483671"/>
          </pc:sldLayoutMkLst>
        </pc:sldLayoutChg>
        <pc:sldLayoutChg chg="del">
          <pc:chgData name="Camila Fuentes" userId="2eaf8554-4ebb-4d01-8abb-99e4d7df9069" providerId="ADAL" clId="{9AB5155A-0F80-E04B-BB82-450737D9877D}" dt="2024-07-10T10:05:06.923" v="2124" actId="2696"/>
          <pc:sldLayoutMkLst>
            <pc:docMk/>
            <pc:sldMasterMk cId="1750565860" sldId="2147483660"/>
            <pc:sldLayoutMk cId="4135012961" sldId="2147483672"/>
          </pc:sldLayoutMkLst>
        </pc:sldLayoutChg>
        <pc:sldLayoutChg chg="del">
          <pc:chgData name="Camila Fuentes" userId="2eaf8554-4ebb-4d01-8abb-99e4d7df9069" providerId="ADAL" clId="{9AB5155A-0F80-E04B-BB82-450737D9877D}" dt="2024-07-10T10:05:06.939" v="2125" actId="2696"/>
          <pc:sldLayoutMkLst>
            <pc:docMk/>
            <pc:sldMasterMk cId="1750565860" sldId="2147483660"/>
            <pc:sldLayoutMk cId="3509142921" sldId="2147483673"/>
          </pc:sldLayoutMkLst>
        </pc:sldLayoutChg>
        <pc:sldLayoutChg chg="del">
          <pc:chgData name="Camila Fuentes" userId="2eaf8554-4ebb-4d01-8abb-99e4d7df9069" providerId="ADAL" clId="{9AB5155A-0F80-E04B-BB82-450737D9877D}" dt="2024-07-10T10:05:06.969" v="2126" actId="2696"/>
          <pc:sldLayoutMkLst>
            <pc:docMk/>
            <pc:sldMasterMk cId="1750565860" sldId="2147483660"/>
            <pc:sldLayoutMk cId="17791082" sldId="2147483674"/>
          </pc:sldLayoutMkLst>
        </pc:sldLayoutChg>
        <pc:sldLayoutChg chg="del">
          <pc:chgData name="Camila Fuentes" userId="2eaf8554-4ebb-4d01-8abb-99e4d7df9069" providerId="ADAL" clId="{9AB5155A-0F80-E04B-BB82-450737D9877D}" dt="2024-07-10T10:05:06.997" v="2127" actId="2696"/>
          <pc:sldLayoutMkLst>
            <pc:docMk/>
            <pc:sldMasterMk cId="1750565860" sldId="2147483660"/>
            <pc:sldLayoutMk cId="3854744328" sldId="2147483675"/>
          </pc:sldLayoutMkLst>
        </pc:sldLayoutChg>
        <pc:sldLayoutChg chg="del">
          <pc:chgData name="Camila Fuentes" userId="2eaf8554-4ebb-4d01-8abb-99e4d7df9069" providerId="ADAL" clId="{9AB5155A-0F80-E04B-BB82-450737D9877D}" dt="2024-07-10T10:05:06.997" v="2128" actId="2696"/>
          <pc:sldLayoutMkLst>
            <pc:docMk/>
            <pc:sldMasterMk cId="1750565860" sldId="2147483660"/>
            <pc:sldLayoutMk cId="1993174390" sldId="2147483676"/>
          </pc:sldLayoutMkLst>
        </pc:sldLayoutChg>
        <pc:sldLayoutChg chg="del">
          <pc:chgData name="Camila Fuentes" userId="2eaf8554-4ebb-4d01-8abb-99e4d7df9069" providerId="ADAL" clId="{9AB5155A-0F80-E04B-BB82-450737D9877D}" dt="2024-07-10T10:05:06.998" v="2129" actId="2696"/>
          <pc:sldLayoutMkLst>
            <pc:docMk/>
            <pc:sldMasterMk cId="1750565860" sldId="2147483660"/>
            <pc:sldLayoutMk cId="3380642474" sldId="2147483677"/>
          </pc:sldLayoutMkLst>
        </pc:sldLayoutChg>
        <pc:sldLayoutChg chg="del">
          <pc:chgData name="Camila Fuentes" userId="2eaf8554-4ebb-4d01-8abb-99e4d7df9069" providerId="ADAL" clId="{9AB5155A-0F80-E04B-BB82-450737D9877D}" dt="2024-07-10T10:05:06.999" v="2130" actId="2696"/>
          <pc:sldLayoutMkLst>
            <pc:docMk/>
            <pc:sldMasterMk cId="1750565860" sldId="2147483660"/>
            <pc:sldLayoutMk cId="2416251588" sldId="2147483678"/>
          </pc:sldLayoutMkLst>
        </pc:sldLayoutChg>
        <pc:sldLayoutChg chg="del">
          <pc:chgData name="Camila Fuentes" userId="2eaf8554-4ebb-4d01-8abb-99e4d7df9069" providerId="ADAL" clId="{9AB5155A-0F80-E04B-BB82-450737D9877D}" dt="2024-07-10T10:05:07.004" v="2131" actId="2696"/>
          <pc:sldLayoutMkLst>
            <pc:docMk/>
            <pc:sldMasterMk cId="1750565860" sldId="2147483660"/>
            <pc:sldLayoutMk cId="2501346232" sldId="2147483679"/>
          </pc:sldLayoutMkLst>
        </pc:sldLayoutChg>
        <pc:sldLayoutChg chg="del">
          <pc:chgData name="Camila Fuentes" userId="2eaf8554-4ebb-4d01-8abb-99e4d7df9069" providerId="ADAL" clId="{9AB5155A-0F80-E04B-BB82-450737D9877D}" dt="2024-07-10T10:05:07.005" v="2132" actId="2696"/>
          <pc:sldLayoutMkLst>
            <pc:docMk/>
            <pc:sldMasterMk cId="1750565860" sldId="2147483660"/>
            <pc:sldLayoutMk cId="268809953" sldId="2147483680"/>
          </pc:sldLayoutMkLst>
        </pc:sldLayoutChg>
        <pc:sldLayoutChg chg="del">
          <pc:chgData name="Camila Fuentes" userId="2eaf8554-4ebb-4d01-8abb-99e4d7df9069" providerId="ADAL" clId="{9AB5155A-0F80-E04B-BB82-450737D9877D}" dt="2024-07-10T10:05:07.005" v="2133" actId="2696"/>
          <pc:sldLayoutMkLst>
            <pc:docMk/>
            <pc:sldMasterMk cId="1750565860" sldId="2147483660"/>
            <pc:sldLayoutMk cId="3598585618" sldId="2147483681"/>
          </pc:sldLayoutMkLst>
        </pc:sldLayoutChg>
        <pc:sldLayoutChg chg="del">
          <pc:chgData name="Camila Fuentes" userId="2eaf8554-4ebb-4d01-8abb-99e4d7df9069" providerId="ADAL" clId="{9AB5155A-0F80-E04B-BB82-450737D9877D}" dt="2024-07-10T10:05:07.007" v="2134" actId="2696"/>
          <pc:sldLayoutMkLst>
            <pc:docMk/>
            <pc:sldMasterMk cId="1750565860" sldId="2147483660"/>
            <pc:sldLayoutMk cId="3017729262" sldId="2147483682"/>
          </pc:sldLayoutMkLst>
        </pc:sldLayoutChg>
        <pc:sldLayoutChg chg="del">
          <pc:chgData name="Camila Fuentes" userId="2eaf8554-4ebb-4d01-8abb-99e4d7df9069" providerId="ADAL" clId="{9AB5155A-0F80-E04B-BB82-450737D9877D}" dt="2024-07-10T10:05:07.007" v="2135" actId="2696"/>
          <pc:sldLayoutMkLst>
            <pc:docMk/>
            <pc:sldMasterMk cId="1750565860" sldId="2147483660"/>
            <pc:sldLayoutMk cId="3005235778" sldId="2147483683"/>
          </pc:sldLayoutMkLst>
        </pc:sldLayoutChg>
      </pc:sldMasterChg>
    </pc:docChg>
  </pc:docChgLst>
  <pc:docChgLst>
    <pc:chgData name="Camila Fuentes" userId="2eaf8554-4ebb-4d01-8abb-99e4d7df9069" providerId="ADAL" clId="{2B5C2F00-F805-CE44-8759-84F23D2862B6}"/>
    <pc:docChg chg="delSld delMainMaster delSection modSection">
      <pc:chgData name="Camila Fuentes" userId="2eaf8554-4ebb-4d01-8abb-99e4d7df9069" providerId="ADAL" clId="{2B5C2F00-F805-CE44-8759-84F23D2862B6}" dt="2024-07-22T18:07:48.508" v="0" actId="18676"/>
      <pc:docMkLst>
        <pc:docMk/>
      </pc:docMkLst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1444778222" sldId="256"/>
        </pc:sldMkLst>
      </pc:sldChg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1767696987" sldId="257"/>
        </pc:sldMkLst>
      </pc:sldChg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3615763037" sldId="258"/>
        </pc:sldMkLst>
      </pc:sldChg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1079327404" sldId="259"/>
        </pc:sldMkLst>
      </pc:sldChg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1746546998" sldId="260"/>
        </pc:sldMkLst>
      </pc:sldChg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651696239" sldId="262"/>
        </pc:sldMkLst>
      </pc:sldChg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1901309752" sldId="263"/>
        </pc:sldMkLst>
      </pc:sldChg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2762443189" sldId="264"/>
        </pc:sldMkLst>
      </pc:sldChg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2337930234" sldId="265"/>
        </pc:sldMkLst>
      </pc:sldChg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3550533973" sldId="266"/>
        </pc:sldMkLst>
      </pc:sldChg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427596759" sldId="267"/>
        </pc:sldMkLst>
      </pc:sldChg>
      <pc:sldChg chg="del">
        <pc:chgData name="Camila Fuentes" userId="2eaf8554-4ebb-4d01-8abb-99e4d7df9069" providerId="ADAL" clId="{2B5C2F00-F805-CE44-8759-84F23D2862B6}" dt="2024-07-22T18:07:48.508" v="0" actId="18676"/>
        <pc:sldMkLst>
          <pc:docMk/>
          <pc:sldMk cId="1131197374" sldId="2147478115"/>
        </pc:sldMkLst>
      </pc:sldChg>
      <pc:sldMasterChg chg="del delSldLayout">
        <pc:chgData name="Camila Fuentes" userId="2eaf8554-4ebb-4d01-8abb-99e4d7df9069" providerId="ADAL" clId="{2B5C2F00-F805-CE44-8759-84F23D2862B6}" dt="2024-07-22T18:07:48.508" v="0" actId="18676"/>
        <pc:sldMasterMkLst>
          <pc:docMk/>
          <pc:sldMasterMk cId="153364883" sldId="2147483648"/>
        </pc:sldMasterMkLst>
        <pc:sldLayoutChg chg="del">
          <pc:chgData name="Camila Fuentes" userId="2eaf8554-4ebb-4d01-8abb-99e4d7df9069" providerId="ADAL" clId="{2B5C2F00-F805-CE44-8759-84F23D2862B6}" dt="2024-07-22T18:07:48.508" v="0" actId="18676"/>
          <pc:sldLayoutMkLst>
            <pc:docMk/>
            <pc:sldMasterMk cId="153364883" sldId="2147483648"/>
            <pc:sldLayoutMk cId="1762790458" sldId="2147483649"/>
          </pc:sldLayoutMkLst>
        </pc:sldLayoutChg>
        <pc:sldLayoutChg chg="del">
          <pc:chgData name="Camila Fuentes" userId="2eaf8554-4ebb-4d01-8abb-99e4d7df9069" providerId="ADAL" clId="{2B5C2F00-F805-CE44-8759-84F23D2862B6}" dt="2024-07-22T18:07:48.508" v="0" actId="18676"/>
          <pc:sldLayoutMkLst>
            <pc:docMk/>
            <pc:sldMasterMk cId="153364883" sldId="2147483648"/>
            <pc:sldLayoutMk cId="1966927120" sldId="2147483650"/>
          </pc:sldLayoutMkLst>
        </pc:sldLayoutChg>
        <pc:sldLayoutChg chg="del">
          <pc:chgData name="Camila Fuentes" userId="2eaf8554-4ebb-4d01-8abb-99e4d7df9069" providerId="ADAL" clId="{2B5C2F00-F805-CE44-8759-84F23D2862B6}" dt="2024-07-22T18:07:48.508" v="0" actId="18676"/>
          <pc:sldLayoutMkLst>
            <pc:docMk/>
            <pc:sldMasterMk cId="153364883" sldId="2147483648"/>
            <pc:sldLayoutMk cId="420637949" sldId="2147483651"/>
          </pc:sldLayoutMkLst>
        </pc:sldLayoutChg>
        <pc:sldLayoutChg chg="del">
          <pc:chgData name="Camila Fuentes" userId="2eaf8554-4ebb-4d01-8abb-99e4d7df9069" providerId="ADAL" clId="{2B5C2F00-F805-CE44-8759-84F23D2862B6}" dt="2024-07-22T18:07:48.508" v="0" actId="18676"/>
          <pc:sldLayoutMkLst>
            <pc:docMk/>
            <pc:sldMasterMk cId="153364883" sldId="2147483648"/>
            <pc:sldLayoutMk cId="2103266098" sldId="2147483652"/>
          </pc:sldLayoutMkLst>
        </pc:sldLayoutChg>
        <pc:sldLayoutChg chg="del">
          <pc:chgData name="Camila Fuentes" userId="2eaf8554-4ebb-4d01-8abb-99e4d7df9069" providerId="ADAL" clId="{2B5C2F00-F805-CE44-8759-84F23D2862B6}" dt="2024-07-22T18:07:48.508" v="0" actId="18676"/>
          <pc:sldLayoutMkLst>
            <pc:docMk/>
            <pc:sldMasterMk cId="153364883" sldId="2147483648"/>
            <pc:sldLayoutMk cId="2209654990" sldId="2147483653"/>
          </pc:sldLayoutMkLst>
        </pc:sldLayoutChg>
        <pc:sldLayoutChg chg="del">
          <pc:chgData name="Camila Fuentes" userId="2eaf8554-4ebb-4d01-8abb-99e4d7df9069" providerId="ADAL" clId="{2B5C2F00-F805-CE44-8759-84F23D2862B6}" dt="2024-07-22T18:07:48.508" v="0" actId="18676"/>
          <pc:sldLayoutMkLst>
            <pc:docMk/>
            <pc:sldMasterMk cId="153364883" sldId="2147483648"/>
            <pc:sldLayoutMk cId="1187498160" sldId="2147483654"/>
          </pc:sldLayoutMkLst>
        </pc:sldLayoutChg>
        <pc:sldLayoutChg chg="del">
          <pc:chgData name="Camila Fuentes" userId="2eaf8554-4ebb-4d01-8abb-99e4d7df9069" providerId="ADAL" clId="{2B5C2F00-F805-CE44-8759-84F23D2862B6}" dt="2024-07-22T18:07:48.508" v="0" actId="18676"/>
          <pc:sldLayoutMkLst>
            <pc:docMk/>
            <pc:sldMasterMk cId="153364883" sldId="2147483648"/>
            <pc:sldLayoutMk cId="3600056011" sldId="2147483655"/>
          </pc:sldLayoutMkLst>
        </pc:sldLayoutChg>
        <pc:sldLayoutChg chg="del">
          <pc:chgData name="Camila Fuentes" userId="2eaf8554-4ebb-4d01-8abb-99e4d7df9069" providerId="ADAL" clId="{2B5C2F00-F805-CE44-8759-84F23D2862B6}" dt="2024-07-22T18:07:48.508" v="0" actId="18676"/>
          <pc:sldLayoutMkLst>
            <pc:docMk/>
            <pc:sldMasterMk cId="153364883" sldId="2147483648"/>
            <pc:sldLayoutMk cId="688220633" sldId="2147483656"/>
          </pc:sldLayoutMkLst>
        </pc:sldLayoutChg>
        <pc:sldLayoutChg chg="del">
          <pc:chgData name="Camila Fuentes" userId="2eaf8554-4ebb-4d01-8abb-99e4d7df9069" providerId="ADAL" clId="{2B5C2F00-F805-CE44-8759-84F23D2862B6}" dt="2024-07-22T18:07:48.508" v="0" actId="18676"/>
          <pc:sldLayoutMkLst>
            <pc:docMk/>
            <pc:sldMasterMk cId="153364883" sldId="2147483648"/>
            <pc:sldLayoutMk cId="630235282" sldId="2147483657"/>
          </pc:sldLayoutMkLst>
        </pc:sldLayoutChg>
        <pc:sldLayoutChg chg="del">
          <pc:chgData name="Camila Fuentes" userId="2eaf8554-4ebb-4d01-8abb-99e4d7df9069" providerId="ADAL" clId="{2B5C2F00-F805-CE44-8759-84F23D2862B6}" dt="2024-07-22T18:07:48.508" v="0" actId="18676"/>
          <pc:sldLayoutMkLst>
            <pc:docMk/>
            <pc:sldMasterMk cId="153364883" sldId="2147483648"/>
            <pc:sldLayoutMk cId="1376816646" sldId="2147483658"/>
          </pc:sldLayoutMkLst>
        </pc:sldLayoutChg>
        <pc:sldLayoutChg chg="del">
          <pc:chgData name="Camila Fuentes" userId="2eaf8554-4ebb-4d01-8abb-99e4d7df9069" providerId="ADAL" clId="{2B5C2F00-F805-CE44-8759-84F23D2862B6}" dt="2024-07-22T18:07:48.508" v="0" actId="18676"/>
          <pc:sldLayoutMkLst>
            <pc:docMk/>
            <pc:sldMasterMk cId="153364883" sldId="2147483648"/>
            <pc:sldLayoutMk cId="1264144694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998D5-BB24-7C47-BE20-DD098B2AAA01}" type="datetimeFigureOut">
              <a:rPr lang="en-US" smtClean="0"/>
              <a:t>10/25/24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365E4-217D-3644-9298-F3018A563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128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Project name: Graphite logo</a:t>
            </a:r>
          </a:p>
          <a:p>
            <a:r>
              <a:rPr lang="en-AU" dirty="0"/>
              <a:t>Text description: we need a logo design for a new company named “Graphite” that is based in Chile. our company offers consulting services in business operations and transformation with a </a:t>
            </a:r>
            <a:r>
              <a:rPr lang="en-AU" sz="12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set of technical expertise, consulting and technology capabilities. We want a neutral logo design that integrates the concept </a:t>
            </a:r>
            <a:r>
              <a:rPr lang="es-ES" sz="1200" b="0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s-ES" sz="12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altLang="en-US" sz="12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enorite"/>
                <a:ea typeface="+mn-ea"/>
                <a:cs typeface="+mn-cs"/>
              </a:rPr>
              <a:t>the “Golden ratio”, also known as the golden number, Phi, 1.618. </a:t>
            </a:r>
            <a:r>
              <a:rPr lang="en-US" sz="1200" b="0" dirty="0">
                <a:solidFill>
                  <a:schemeClr val="tx1"/>
                </a:solidFill>
              </a:rPr>
              <a:t>Using </a:t>
            </a:r>
            <a:r>
              <a:rPr lang="en-US" sz="1200" b="0" dirty="0" err="1">
                <a:solidFill>
                  <a:schemeClr val="tx1"/>
                </a:solidFill>
              </a:rPr>
              <a:t>colours</a:t>
            </a:r>
            <a:r>
              <a:rPr lang="en-US" sz="1200" b="0" dirty="0">
                <a:solidFill>
                  <a:schemeClr val="tx1"/>
                </a:solidFill>
              </a:rPr>
              <a:t> that represent graphite but also nature, being simple but elegant and professional.</a:t>
            </a:r>
          </a:p>
          <a:p>
            <a:r>
              <a:rPr kumimoji="0" lang="en-US" altLang="en-US" sz="12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enorite"/>
                <a:ea typeface="+mn-ea"/>
                <a:cs typeface="+mn-cs"/>
              </a:rPr>
              <a:t>Logo text: Graphite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B9A9E5-4F7F-4A7D-9DE1-89923232926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6670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finger touching a screen&#10;&#10;Description automatically generated">
            <a:extLst>
              <a:ext uri="{FF2B5EF4-FFF2-40B4-BE49-F238E27FC236}">
                <a16:creationId xmlns:a16="http://schemas.microsoft.com/office/drawing/2014/main" id="{44F24BE8-8444-09D7-46FE-1ED2B393BF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096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CE7547A-23DC-E0F9-E2F8-5E8E7BE4259E}"/>
              </a:ext>
            </a:extLst>
          </p:cNvPr>
          <p:cNvSpPr txBox="1">
            <a:spLocks/>
          </p:cNvSpPr>
          <p:nvPr userDrawn="1"/>
        </p:nvSpPr>
        <p:spPr>
          <a:xfrm>
            <a:off x="930259" y="245202"/>
            <a:ext cx="2570278" cy="5611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Serifos Group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8E6DC9F-C2F0-412C-5274-F42FDFBABD33}"/>
              </a:ext>
            </a:extLst>
          </p:cNvPr>
          <p:cNvSpPr/>
          <p:nvPr userDrawn="1"/>
        </p:nvSpPr>
        <p:spPr>
          <a:xfrm>
            <a:off x="-14288" y="4286250"/>
            <a:ext cx="12230102" cy="2571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err="1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19CFF9-CF4E-F1A4-9DC0-C38F5C28BB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29652" y="4500563"/>
            <a:ext cx="4941771" cy="1593965"/>
          </a:xfrm>
          <a:prstGeom prst="rect">
            <a:avLst/>
          </a:prstGeom>
          <a:solidFill>
            <a:schemeClr val="bg1"/>
          </a:solidFill>
        </p:spPr>
        <p:txBody>
          <a:bodyPr anchor="ctr">
            <a:noAutofit/>
          </a:bodyPr>
          <a:lstStyle>
            <a:lvl1pPr algn="l">
              <a:defRPr sz="2800" cap="none" spc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E5E40AF-B623-73FC-598E-58D63AE490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9652" y="6163630"/>
            <a:ext cx="4941770" cy="396660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504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sitting in a chair looking at a wall with drawings&#10;&#10;Description automatically generated">
            <a:extLst>
              <a:ext uri="{FF2B5EF4-FFF2-40B4-BE49-F238E27FC236}">
                <a16:creationId xmlns:a16="http://schemas.microsoft.com/office/drawing/2014/main" id="{0F41B9FA-B4EC-4CB6-6B5B-77686480F0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1150" r="18132"/>
          <a:stretch/>
        </p:blipFill>
        <p:spPr>
          <a:xfrm>
            <a:off x="0" y="0"/>
            <a:ext cx="62484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3F88B57-C91D-BC94-61E7-92EEDC591B3F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2316" y="1671898"/>
            <a:ext cx="3927747" cy="147252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lang="en-US" sz="2800" b="1" kern="1200" cap="none" spc="0" baseline="0" dirty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207C55D-30FA-58C8-E62E-58B6BDD22034}"/>
              </a:ext>
            </a:extLst>
          </p:cNvPr>
          <p:cNvSpPr txBox="1">
            <a:spLocks/>
          </p:cNvSpPr>
          <p:nvPr userDrawn="1"/>
        </p:nvSpPr>
        <p:spPr>
          <a:xfrm>
            <a:off x="561319" y="6288843"/>
            <a:ext cx="254349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>
                <a:solidFill>
                  <a:schemeClr val="bg1"/>
                </a:solidFill>
              </a:rPr>
              <a:t>Serifos Group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239F7DFF-5ABA-41E6-613E-A156F1FD07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72316" y="3447504"/>
            <a:ext cx="3927747" cy="365125"/>
          </a:xfrm>
        </p:spPr>
        <p:txBody>
          <a:bodyPr>
            <a:normAutofit/>
          </a:bodyPr>
          <a:lstStyle>
            <a:lvl1pPr marL="0" indent="0">
              <a:buNone/>
              <a:defRPr lang="en-US" sz="1400" b="0" kern="1200" cap="none" spc="0" baseline="0" dirty="0">
                <a:ln>
                  <a:noFill/>
                </a:ln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4F4A845-CEFC-F972-DBDE-6AA35EFCAF88}"/>
              </a:ext>
            </a:extLst>
          </p:cNvPr>
          <p:cNvCxnSpPr/>
          <p:nvPr userDrawn="1"/>
        </p:nvCxnSpPr>
        <p:spPr>
          <a:xfrm>
            <a:off x="523919" y="6229518"/>
            <a:ext cx="0" cy="39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82867924-8EDF-92DD-FB25-F08454437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485775" cy="365125"/>
          </a:xfrm>
          <a:noFill/>
          <a:ln>
            <a:noFill/>
          </a:ln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15">
            <a:extLst>
              <a:ext uri="{FF2B5EF4-FFF2-40B4-BE49-F238E27FC236}">
                <a16:creationId xmlns:a16="http://schemas.microsoft.com/office/drawing/2014/main" id="{FBD8A000-2EE7-D337-D787-3FF259B71E7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72315" y="3933149"/>
            <a:ext cx="3927747" cy="365125"/>
          </a:xfrm>
        </p:spPr>
        <p:txBody>
          <a:bodyPr>
            <a:normAutofit/>
          </a:bodyPr>
          <a:lstStyle>
            <a:lvl1pPr marL="0" indent="0">
              <a:buNone/>
              <a:defRPr lang="en-US" sz="1400" b="0" kern="1200" cap="none" spc="0" baseline="0" dirty="0">
                <a:ln>
                  <a:noFill/>
                </a:ln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340714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34953"/>
            <a:ext cx="10515600" cy="72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lang="en-US" sz="2800" kern="1200" cap="none" spc="0" baseline="0" dirty="0">
                <a:solidFill>
                  <a:schemeClr val="tx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207C55D-30FA-58C8-E62E-58B6BDD22034}"/>
              </a:ext>
            </a:extLst>
          </p:cNvPr>
          <p:cNvSpPr txBox="1">
            <a:spLocks/>
          </p:cNvSpPr>
          <p:nvPr userDrawn="1"/>
        </p:nvSpPr>
        <p:spPr>
          <a:xfrm>
            <a:off x="561319" y="6288843"/>
            <a:ext cx="254349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/>
              <a:t>Serifos Group</a:t>
            </a:r>
          </a:p>
        </p:txBody>
      </p:sp>
      <p:sp>
        <p:nvSpPr>
          <p:cNvPr id="20" name="Slide Number Placeholder 8">
            <a:extLst>
              <a:ext uri="{FF2B5EF4-FFF2-40B4-BE49-F238E27FC236}">
                <a16:creationId xmlns:a16="http://schemas.microsoft.com/office/drawing/2014/main" id="{CEC82728-BA22-9DBD-0EA3-76FE29F6D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10912" y="6288842"/>
            <a:ext cx="485775" cy="365125"/>
          </a:xfrm>
          <a:noFill/>
          <a:ln>
            <a:noFill/>
          </a:ln>
        </p:spPr>
        <p:txBody>
          <a:bodyPr/>
          <a:lstStyle>
            <a:lvl1pPr algn="ctr">
              <a:defRPr sz="1000" b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239F7DFF-5ABA-41E6-613E-A156F1FD07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1254953"/>
            <a:ext cx="10515600" cy="365125"/>
          </a:xfrm>
        </p:spPr>
        <p:txBody>
          <a:bodyPr>
            <a:normAutofit/>
          </a:bodyPr>
          <a:lstStyle>
            <a:lvl1pPr marL="0" indent="0">
              <a:buNone/>
              <a:defRPr lang="en-US" sz="1600" kern="1200" cap="none" spc="0" baseline="0" dirty="0">
                <a:solidFill>
                  <a:schemeClr val="bg1">
                    <a:lumMod val="5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4F4A845-CEFC-F972-DBDE-6AA35EFCAF88}"/>
              </a:ext>
            </a:extLst>
          </p:cNvPr>
          <p:cNvCxnSpPr/>
          <p:nvPr userDrawn="1"/>
        </p:nvCxnSpPr>
        <p:spPr>
          <a:xfrm>
            <a:off x="523919" y="6229518"/>
            <a:ext cx="0" cy="3960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E750DF-CA94-7A96-E511-B0598F834129}"/>
              </a:ext>
            </a:extLst>
          </p:cNvPr>
          <p:cNvCxnSpPr>
            <a:cxnSpLocks/>
          </p:cNvCxnSpPr>
          <p:nvPr userDrawn="1"/>
        </p:nvCxnSpPr>
        <p:spPr>
          <a:xfrm>
            <a:off x="506555" y="503423"/>
            <a:ext cx="0" cy="8280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45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34953"/>
            <a:ext cx="10515600" cy="72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lang="en-US" sz="2800" kern="1200" cap="none" spc="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207C55D-30FA-58C8-E62E-58B6BDD22034}"/>
              </a:ext>
            </a:extLst>
          </p:cNvPr>
          <p:cNvSpPr txBox="1">
            <a:spLocks/>
          </p:cNvSpPr>
          <p:nvPr userDrawn="1"/>
        </p:nvSpPr>
        <p:spPr>
          <a:xfrm>
            <a:off x="352425" y="6297182"/>
            <a:ext cx="2469919" cy="4834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/>
              <a:t>Serifos Group</a:t>
            </a:r>
          </a:p>
        </p:txBody>
      </p:sp>
      <p:sp>
        <p:nvSpPr>
          <p:cNvPr id="20" name="Slide Number Placeholder 8">
            <a:extLst>
              <a:ext uri="{FF2B5EF4-FFF2-40B4-BE49-F238E27FC236}">
                <a16:creationId xmlns:a16="http://schemas.microsoft.com/office/drawing/2014/main" id="{CEC82728-BA22-9DBD-0EA3-76FE29F6D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485775" cy="365125"/>
          </a:xfr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2000AA-0DB2-16B2-B3CE-128EB368D6B2}"/>
              </a:ext>
            </a:extLst>
          </p:cNvPr>
          <p:cNvSpPr txBox="1"/>
          <p:nvPr userDrawn="1"/>
        </p:nvSpPr>
        <p:spPr>
          <a:xfrm>
            <a:off x="9429749" y="6471406"/>
            <a:ext cx="1924051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>
                <a:solidFill>
                  <a:schemeClr val="bg1">
                    <a:lumMod val="75000"/>
                  </a:schemeClr>
                </a:solidFill>
              </a:rPr>
              <a:t>Copyright Serifos Group 2024 </a:t>
            </a:r>
          </a:p>
          <a:p>
            <a:endParaRPr lang="en-US" sz="1600"/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239F7DFF-5ABA-41E6-613E-A156F1FD07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74339"/>
            <a:ext cx="10515600" cy="365125"/>
          </a:xfrm>
        </p:spPr>
        <p:txBody>
          <a:bodyPr>
            <a:normAutofit/>
          </a:bodyPr>
          <a:lstStyle>
            <a:lvl1pPr marL="0" indent="0">
              <a:buNone/>
              <a:defRPr lang="en-US" sz="1400" kern="1200" cap="none" spc="0" baseline="0" dirty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124482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B4B0A98-9130-0048-389C-6D1CE9A2C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30"/>
            <a:ext cx="10515600" cy="673154"/>
          </a:xfrm>
        </p:spPr>
        <p:txBody>
          <a:bodyPr>
            <a:normAutofit/>
          </a:bodyPr>
          <a:lstStyle>
            <a:lvl1pPr marL="0" algn="l" defTabSz="914578" rtl="0" eaLnBrk="1" latinLnBrk="0" hangingPunct="1">
              <a:defRPr lang="en-AU" sz="3963" b="1" kern="1200" dirty="0">
                <a:solidFill>
                  <a:schemeClr val="tx2"/>
                </a:solidFill>
                <a:latin typeface="Lato Regular"/>
                <a:ea typeface="+mn-ea"/>
                <a:cs typeface="Lato Regular"/>
              </a:defRPr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BAECAF2-74FC-989B-B661-86235364C4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40006" y="910634"/>
            <a:ext cx="10529455" cy="457200"/>
          </a:xfrm>
        </p:spPr>
        <p:txBody>
          <a:bodyPr/>
          <a:lstStyle>
            <a:lvl1pPr marL="0" indent="0" algn="l" defTabSz="544032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lang="en-GB" sz="1396" kern="1200" dirty="0" smtClean="0">
                <a:solidFill>
                  <a:schemeClr val="tx2"/>
                </a:solidFill>
                <a:latin typeface="Lato Light"/>
                <a:ea typeface="+mn-ea"/>
                <a:cs typeface="Lato Light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5A1828-C357-6A13-BA60-C406606C419D}"/>
              </a:ext>
            </a:extLst>
          </p:cNvPr>
          <p:cNvSpPr/>
          <p:nvPr userDrawn="1"/>
        </p:nvSpPr>
        <p:spPr>
          <a:xfrm>
            <a:off x="838201" y="1369126"/>
            <a:ext cx="699231" cy="4115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24" tIns="20564" rIns="41124" bIns="20564" rtlCol="0" anchor="ctr"/>
          <a:lstStyle/>
          <a:p>
            <a:pPr algn="ctr"/>
            <a:endParaRPr lang="en-US" sz="1264">
              <a:solidFill>
                <a:schemeClr val="accent2"/>
              </a:solidFill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829630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Autofit/>
          </a:bodyPr>
          <a:lstStyle>
            <a:lvl1pPr marL="0" indent="0" algn="l">
              <a:lnSpc>
                <a:spcPct val="86000"/>
              </a:lnSpc>
              <a:spcBef>
                <a:spcPts val="0"/>
              </a:spcBef>
              <a:buNone/>
              <a:defRPr sz="1600" baseline="0"/>
            </a:lvl1pPr>
          </a:lstStyle>
          <a:p>
            <a:pPr lvl="0"/>
            <a:r>
              <a:rPr lang="en-US"/>
              <a:t>Click here to edit subtitle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63C46E-5E17-579F-E011-79A0E1E8B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81CB-62D2-4405-A8AF-9B1EC1B8779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0532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34953"/>
            <a:ext cx="10515600" cy="72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lang="en-US" sz="2800" kern="1200" cap="none" spc="0" baseline="0" dirty="0">
                <a:solidFill>
                  <a:schemeClr val="tx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207C55D-30FA-58C8-E62E-58B6BDD22034}"/>
              </a:ext>
            </a:extLst>
          </p:cNvPr>
          <p:cNvSpPr txBox="1">
            <a:spLocks/>
          </p:cNvSpPr>
          <p:nvPr userDrawn="1"/>
        </p:nvSpPr>
        <p:spPr>
          <a:xfrm>
            <a:off x="561319" y="6288843"/>
            <a:ext cx="254349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/>
              <a:t>Serifos Group</a:t>
            </a:r>
          </a:p>
        </p:txBody>
      </p:sp>
      <p:sp>
        <p:nvSpPr>
          <p:cNvPr id="20" name="Slide Number Placeholder 8">
            <a:extLst>
              <a:ext uri="{FF2B5EF4-FFF2-40B4-BE49-F238E27FC236}">
                <a16:creationId xmlns:a16="http://schemas.microsoft.com/office/drawing/2014/main" id="{CEC82728-BA22-9DBD-0EA3-76FE29F6D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10912" y="6288842"/>
            <a:ext cx="485775" cy="365125"/>
          </a:xfrm>
          <a:noFill/>
          <a:ln>
            <a:noFill/>
          </a:ln>
        </p:spPr>
        <p:txBody>
          <a:bodyPr/>
          <a:lstStyle>
            <a:lvl1pPr algn="ctr">
              <a:defRPr sz="1000" b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239F7DFF-5ABA-41E6-613E-A156F1FD07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1254953"/>
            <a:ext cx="10515600" cy="365125"/>
          </a:xfrm>
        </p:spPr>
        <p:txBody>
          <a:bodyPr>
            <a:normAutofit/>
          </a:bodyPr>
          <a:lstStyle>
            <a:lvl1pPr marL="0" indent="0">
              <a:buNone/>
              <a:defRPr lang="en-US" sz="1600" kern="1200" cap="none" spc="0" baseline="0" dirty="0">
                <a:solidFill>
                  <a:schemeClr val="bg1">
                    <a:lumMod val="5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4F4A845-CEFC-F972-DBDE-6AA35EFCAF88}"/>
              </a:ext>
            </a:extLst>
          </p:cNvPr>
          <p:cNvCxnSpPr/>
          <p:nvPr userDrawn="1"/>
        </p:nvCxnSpPr>
        <p:spPr>
          <a:xfrm>
            <a:off x="523919" y="6229518"/>
            <a:ext cx="0" cy="3960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E750DF-CA94-7A96-E511-B0598F834129}"/>
              </a:ext>
            </a:extLst>
          </p:cNvPr>
          <p:cNvCxnSpPr>
            <a:cxnSpLocks/>
          </p:cNvCxnSpPr>
          <p:nvPr userDrawn="1"/>
        </p:nvCxnSpPr>
        <p:spPr>
          <a:xfrm>
            <a:off x="506555" y="503423"/>
            <a:ext cx="0" cy="8280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9902B-F97D-A509-9403-761CD40F14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82818"/>
            <a:ext cx="2627313" cy="219075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chemeClr val="accent3"/>
                </a:solidFill>
              </a:defRPr>
            </a:lvl1pPr>
          </a:lstStyle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6365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BDA53A0-853F-67AD-8368-2EED88F5CF87}"/>
              </a:ext>
            </a:extLst>
          </p:cNvPr>
          <p:cNvSpPr/>
          <p:nvPr userDrawn="1"/>
        </p:nvSpPr>
        <p:spPr>
          <a:xfrm>
            <a:off x="12054181" y="0"/>
            <a:ext cx="134643" cy="6840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7000">
                <a:schemeClr val="tx2"/>
              </a:gs>
              <a:gs pos="83000">
                <a:schemeClr val="accent5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34953"/>
            <a:ext cx="10515600" cy="72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lang="en-US" sz="2800" kern="1200" cap="none" spc="0" baseline="0" dirty="0">
                <a:solidFill>
                  <a:schemeClr val="tx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207C55D-30FA-58C8-E62E-58B6BDD22034}"/>
              </a:ext>
            </a:extLst>
          </p:cNvPr>
          <p:cNvSpPr txBox="1">
            <a:spLocks/>
          </p:cNvSpPr>
          <p:nvPr userDrawn="1"/>
        </p:nvSpPr>
        <p:spPr>
          <a:xfrm>
            <a:off x="561319" y="6288843"/>
            <a:ext cx="254349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/>
              <a:t>Serifos Group</a:t>
            </a:r>
          </a:p>
        </p:txBody>
      </p:sp>
      <p:sp>
        <p:nvSpPr>
          <p:cNvPr id="20" name="Slide Number Placeholder 8">
            <a:extLst>
              <a:ext uri="{FF2B5EF4-FFF2-40B4-BE49-F238E27FC236}">
                <a16:creationId xmlns:a16="http://schemas.microsoft.com/office/drawing/2014/main" id="{CEC82728-BA22-9DBD-0EA3-76FE29F6D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10912" y="6288842"/>
            <a:ext cx="485775" cy="365125"/>
          </a:xfrm>
          <a:noFill/>
          <a:ln>
            <a:noFill/>
          </a:ln>
        </p:spPr>
        <p:txBody>
          <a:bodyPr/>
          <a:lstStyle>
            <a:lvl1pPr algn="ctr">
              <a:defRPr sz="1000" b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239F7DFF-5ABA-41E6-613E-A156F1FD07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1254953"/>
            <a:ext cx="10515600" cy="365125"/>
          </a:xfrm>
        </p:spPr>
        <p:txBody>
          <a:bodyPr>
            <a:normAutofit/>
          </a:bodyPr>
          <a:lstStyle>
            <a:lvl1pPr marL="0" indent="0">
              <a:buNone/>
              <a:defRPr lang="en-US" sz="1600" kern="1200" cap="none" spc="0" baseline="0" dirty="0">
                <a:solidFill>
                  <a:schemeClr val="bg1">
                    <a:lumMod val="5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4F4A845-CEFC-F972-DBDE-6AA35EFCAF88}"/>
              </a:ext>
            </a:extLst>
          </p:cNvPr>
          <p:cNvCxnSpPr/>
          <p:nvPr userDrawn="1"/>
        </p:nvCxnSpPr>
        <p:spPr>
          <a:xfrm>
            <a:off x="523919" y="6229518"/>
            <a:ext cx="0" cy="3960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E750DF-CA94-7A96-E511-B0598F834129}"/>
              </a:ext>
            </a:extLst>
          </p:cNvPr>
          <p:cNvCxnSpPr>
            <a:cxnSpLocks/>
          </p:cNvCxnSpPr>
          <p:nvPr userDrawn="1"/>
        </p:nvCxnSpPr>
        <p:spPr>
          <a:xfrm>
            <a:off x="506555" y="503423"/>
            <a:ext cx="0" cy="8280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9902B-F97D-A509-9403-761CD40F14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82818"/>
            <a:ext cx="2627313" cy="219075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chemeClr val="accent3"/>
                </a:solidFill>
              </a:defRPr>
            </a:lvl1pPr>
          </a:lstStyle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9232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34953"/>
            <a:ext cx="10515600" cy="72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lang="en-US" sz="2800" kern="1200" cap="none" spc="0" baseline="0" dirty="0">
                <a:solidFill>
                  <a:schemeClr val="tx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207C55D-30FA-58C8-E62E-58B6BDD22034}"/>
              </a:ext>
            </a:extLst>
          </p:cNvPr>
          <p:cNvSpPr txBox="1">
            <a:spLocks/>
          </p:cNvSpPr>
          <p:nvPr userDrawn="1"/>
        </p:nvSpPr>
        <p:spPr>
          <a:xfrm>
            <a:off x="561319" y="6288843"/>
            <a:ext cx="254349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/>
              <a:t>Serifos Group</a:t>
            </a:r>
          </a:p>
        </p:txBody>
      </p:sp>
      <p:sp>
        <p:nvSpPr>
          <p:cNvPr id="20" name="Slide Number Placeholder 8">
            <a:extLst>
              <a:ext uri="{FF2B5EF4-FFF2-40B4-BE49-F238E27FC236}">
                <a16:creationId xmlns:a16="http://schemas.microsoft.com/office/drawing/2014/main" id="{CEC82728-BA22-9DBD-0EA3-76FE29F6D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10912" y="6288842"/>
            <a:ext cx="485775" cy="365125"/>
          </a:xfrm>
          <a:noFill/>
          <a:ln>
            <a:noFill/>
          </a:ln>
        </p:spPr>
        <p:txBody>
          <a:bodyPr/>
          <a:lstStyle>
            <a:lvl1pPr algn="ctr">
              <a:defRPr sz="1000" b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239F7DFF-5ABA-41E6-613E-A156F1FD07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1254953"/>
            <a:ext cx="10515600" cy="365125"/>
          </a:xfrm>
        </p:spPr>
        <p:txBody>
          <a:bodyPr>
            <a:normAutofit/>
          </a:bodyPr>
          <a:lstStyle>
            <a:lvl1pPr marL="0" indent="0">
              <a:buNone/>
              <a:defRPr lang="en-US" sz="1600" kern="1200" cap="none" spc="0" baseline="0" dirty="0">
                <a:solidFill>
                  <a:schemeClr val="bg1">
                    <a:lumMod val="5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E750DF-CA94-7A96-E511-B0598F834129}"/>
              </a:ext>
            </a:extLst>
          </p:cNvPr>
          <p:cNvCxnSpPr>
            <a:cxnSpLocks/>
          </p:cNvCxnSpPr>
          <p:nvPr userDrawn="1"/>
        </p:nvCxnSpPr>
        <p:spPr>
          <a:xfrm>
            <a:off x="506555" y="503423"/>
            <a:ext cx="0" cy="8280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9902B-F97D-A509-9403-761CD40F14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82818"/>
            <a:ext cx="2627313" cy="219075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chemeClr val="accent3"/>
                </a:solidFill>
              </a:defRPr>
            </a:lvl1pPr>
          </a:lstStyle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792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mpass on a map&#10;&#10;Description automatically generated">
            <a:extLst>
              <a:ext uri="{FF2B5EF4-FFF2-40B4-BE49-F238E27FC236}">
                <a16:creationId xmlns:a16="http://schemas.microsoft.com/office/drawing/2014/main" id="{B16CF7D3-6344-6230-C3E4-8A5087F88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920"/>
          <a:stretch/>
        </p:blipFill>
        <p:spPr>
          <a:xfrm>
            <a:off x="3339418" y="0"/>
            <a:ext cx="8858587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3F88B57-C91D-BC94-61E7-92EEDC591B3F}"/>
              </a:ext>
            </a:extLst>
          </p:cNvPr>
          <p:cNvSpPr/>
          <p:nvPr userDrawn="1"/>
        </p:nvSpPr>
        <p:spPr>
          <a:xfrm>
            <a:off x="0" y="0"/>
            <a:ext cx="493986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5137" y="1671898"/>
            <a:ext cx="2829910" cy="147252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lang="en-US" sz="2800" b="1" kern="1200" cap="none" spc="0" baseline="0" dirty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207C55D-30FA-58C8-E62E-58B6BDD22034}"/>
              </a:ext>
            </a:extLst>
          </p:cNvPr>
          <p:cNvSpPr txBox="1">
            <a:spLocks/>
          </p:cNvSpPr>
          <p:nvPr userDrawn="1"/>
        </p:nvSpPr>
        <p:spPr>
          <a:xfrm>
            <a:off x="561319" y="6288843"/>
            <a:ext cx="254349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>
                <a:solidFill>
                  <a:schemeClr val="bg1"/>
                </a:solidFill>
              </a:rPr>
              <a:t>Serifos Group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239F7DFF-5ABA-41E6-613E-A156F1FD07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5137" y="3447504"/>
            <a:ext cx="2829910" cy="365125"/>
          </a:xfrm>
        </p:spPr>
        <p:txBody>
          <a:bodyPr>
            <a:normAutofit/>
          </a:bodyPr>
          <a:lstStyle>
            <a:lvl1pPr marL="0" indent="0">
              <a:buNone/>
              <a:defRPr lang="en-US" sz="1400" b="0" kern="1200" cap="none" spc="0" baseline="0" dirty="0">
                <a:ln>
                  <a:noFill/>
                </a:ln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4F4A845-CEFC-F972-DBDE-6AA35EFCAF88}"/>
              </a:ext>
            </a:extLst>
          </p:cNvPr>
          <p:cNvCxnSpPr/>
          <p:nvPr userDrawn="1"/>
        </p:nvCxnSpPr>
        <p:spPr>
          <a:xfrm>
            <a:off x="523919" y="6229518"/>
            <a:ext cx="0" cy="39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56C07-BC60-8645-5F99-D5D643E0A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485775" cy="365125"/>
          </a:xfrm>
          <a:noFill/>
          <a:ln>
            <a:noFill/>
          </a:ln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76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mpass on a map&#10;&#10;Description automatically generated">
            <a:extLst>
              <a:ext uri="{FF2B5EF4-FFF2-40B4-BE49-F238E27FC236}">
                <a16:creationId xmlns:a16="http://schemas.microsoft.com/office/drawing/2014/main" id="{2D7964C6-005A-5A70-E0DC-E9528FBD246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405" r="9819"/>
          <a:stretch/>
        </p:blipFill>
        <p:spPr>
          <a:xfrm>
            <a:off x="0" y="0"/>
            <a:ext cx="728366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3F88B57-C91D-BC94-61E7-92EEDC591B3F}"/>
              </a:ext>
            </a:extLst>
          </p:cNvPr>
          <p:cNvSpPr/>
          <p:nvPr userDrawn="1"/>
        </p:nvSpPr>
        <p:spPr>
          <a:xfrm>
            <a:off x="5543558" y="0"/>
            <a:ext cx="6646636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err="1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207C55D-30FA-58C8-E62E-58B6BDD22034}"/>
              </a:ext>
            </a:extLst>
          </p:cNvPr>
          <p:cNvSpPr txBox="1">
            <a:spLocks/>
          </p:cNvSpPr>
          <p:nvPr userDrawn="1"/>
        </p:nvSpPr>
        <p:spPr>
          <a:xfrm>
            <a:off x="561319" y="6288843"/>
            <a:ext cx="254349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>
                <a:solidFill>
                  <a:schemeClr val="bg1"/>
                </a:solidFill>
              </a:rPr>
              <a:t>Serifos Group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4F4A845-CEFC-F972-DBDE-6AA35EFCAF88}"/>
              </a:ext>
            </a:extLst>
          </p:cNvPr>
          <p:cNvCxnSpPr/>
          <p:nvPr userDrawn="1"/>
        </p:nvCxnSpPr>
        <p:spPr>
          <a:xfrm>
            <a:off x="523919" y="6229518"/>
            <a:ext cx="0" cy="39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56C07-BC60-8645-5F99-D5D643E0A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485775" cy="365125"/>
          </a:xfrm>
          <a:noFill/>
          <a:ln>
            <a:noFill/>
          </a:ln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6CDD5F52-B8B7-4BDB-FEE0-0197E5006C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06371" y="1587785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5" name="Text Placeholder 18">
            <a:extLst>
              <a:ext uri="{FF2B5EF4-FFF2-40B4-BE49-F238E27FC236}">
                <a16:creationId xmlns:a16="http://schemas.microsoft.com/office/drawing/2014/main" id="{B1CA9278-5B60-061D-6368-C10463639C5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05945" y="1917210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6" name="Text Placeholder 15">
            <a:extLst>
              <a:ext uri="{FF2B5EF4-FFF2-40B4-BE49-F238E27FC236}">
                <a16:creationId xmlns:a16="http://schemas.microsoft.com/office/drawing/2014/main" id="{875F1E7B-7033-D831-0B20-84F3754E0ED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06371" y="2687581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A68D1E15-CB50-B7AF-3F4E-8E9B17122C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05945" y="3017006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9B8E4883-8D35-4A87-B5C0-184F4D2720A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06371" y="3787377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D0D30665-08A0-8615-7227-AAFD2903795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05945" y="4116802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858584E8-FD13-6D05-D253-CACB669AC2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4223" y="4887174"/>
            <a:ext cx="5433204" cy="365125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80E53CED-0553-B88E-E83C-81DE6AF47C6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03797" y="5216599"/>
            <a:ext cx="5431971" cy="5579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1F09650E-63A3-380A-CCE8-AD30426B45F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920596" y="630595"/>
            <a:ext cx="5433204" cy="365125"/>
          </a:xfrm>
        </p:spPr>
        <p:txBody>
          <a:bodyPr>
            <a:noAutofit/>
          </a:bodyPr>
          <a:lstStyle>
            <a:lvl1pPr marL="0" indent="0">
              <a:buNone/>
              <a:defRPr lang="en-US" sz="24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730783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person playing chess&#10;&#10;Description automatically generated">
            <a:extLst>
              <a:ext uri="{FF2B5EF4-FFF2-40B4-BE49-F238E27FC236}">
                <a16:creationId xmlns:a16="http://schemas.microsoft.com/office/drawing/2014/main" id="{D36B39A6-CC13-9A9C-72A8-BD34CD7CD5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8981"/>
          <a:stretch/>
        </p:blipFill>
        <p:spPr>
          <a:xfrm>
            <a:off x="3881450" y="0"/>
            <a:ext cx="8334365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3F88B57-C91D-BC94-61E7-92EEDC591B3F}"/>
              </a:ext>
            </a:extLst>
          </p:cNvPr>
          <p:cNvSpPr/>
          <p:nvPr userDrawn="1"/>
        </p:nvSpPr>
        <p:spPr>
          <a:xfrm>
            <a:off x="0" y="0"/>
            <a:ext cx="493986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5137" y="1671898"/>
            <a:ext cx="2829910" cy="147252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lang="en-US" sz="2800" b="1" kern="1200" cap="none" spc="0" baseline="0" dirty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207C55D-30FA-58C8-E62E-58B6BDD22034}"/>
              </a:ext>
            </a:extLst>
          </p:cNvPr>
          <p:cNvSpPr txBox="1">
            <a:spLocks/>
          </p:cNvSpPr>
          <p:nvPr userDrawn="1"/>
        </p:nvSpPr>
        <p:spPr>
          <a:xfrm>
            <a:off x="561319" y="6288843"/>
            <a:ext cx="254349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>
                <a:solidFill>
                  <a:schemeClr val="bg1"/>
                </a:solidFill>
              </a:rPr>
              <a:t>Serifos Group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239F7DFF-5ABA-41E6-613E-A156F1FD07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5137" y="3447504"/>
            <a:ext cx="2829910" cy="365125"/>
          </a:xfrm>
        </p:spPr>
        <p:txBody>
          <a:bodyPr>
            <a:normAutofit/>
          </a:bodyPr>
          <a:lstStyle>
            <a:lvl1pPr marL="0" indent="0">
              <a:buNone/>
              <a:defRPr lang="en-US" sz="1400" b="0" kern="1200" cap="none" spc="0" baseline="0" dirty="0">
                <a:ln>
                  <a:noFill/>
                </a:ln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4F4A845-CEFC-F972-DBDE-6AA35EFCAF88}"/>
              </a:ext>
            </a:extLst>
          </p:cNvPr>
          <p:cNvCxnSpPr/>
          <p:nvPr userDrawn="1"/>
        </p:nvCxnSpPr>
        <p:spPr>
          <a:xfrm>
            <a:off x="523919" y="6229518"/>
            <a:ext cx="0" cy="39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56C07-BC60-8645-5F99-D5D643E0A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485775" cy="365125"/>
          </a:xfrm>
          <a:noFill/>
          <a:ln>
            <a:noFill/>
          </a:ln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44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with her hands on her hips&#10;&#10;Description automatically generated">
            <a:extLst>
              <a:ext uri="{FF2B5EF4-FFF2-40B4-BE49-F238E27FC236}">
                <a16:creationId xmlns:a16="http://schemas.microsoft.com/office/drawing/2014/main" id="{219B6731-D0E4-0A6B-F5C0-59BA99549E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746" r="14119" b="5068"/>
          <a:stretch/>
        </p:blipFill>
        <p:spPr>
          <a:xfrm>
            <a:off x="1721419" y="-6886"/>
            <a:ext cx="10470580" cy="686488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3F88B57-C91D-BC94-61E7-92EEDC591B3F}"/>
              </a:ext>
            </a:extLst>
          </p:cNvPr>
          <p:cNvSpPr/>
          <p:nvPr userDrawn="1"/>
        </p:nvSpPr>
        <p:spPr>
          <a:xfrm>
            <a:off x="0" y="0"/>
            <a:ext cx="493986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5137" y="1671898"/>
            <a:ext cx="2829910" cy="147252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lang="en-US" sz="2800" b="1" kern="1200" cap="none" spc="0" baseline="0" dirty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207C55D-30FA-58C8-E62E-58B6BDD22034}"/>
              </a:ext>
            </a:extLst>
          </p:cNvPr>
          <p:cNvSpPr txBox="1">
            <a:spLocks/>
          </p:cNvSpPr>
          <p:nvPr userDrawn="1"/>
        </p:nvSpPr>
        <p:spPr>
          <a:xfrm>
            <a:off x="561319" y="6288843"/>
            <a:ext cx="254349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>
                <a:solidFill>
                  <a:schemeClr val="bg1"/>
                </a:solidFill>
              </a:rPr>
              <a:t>Serifos Group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239F7DFF-5ABA-41E6-613E-A156F1FD07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5137" y="3447504"/>
            <a:ext cx="2829910" cy="365125"/>
          </a:xfrm>
        </p:spPr>
        <p:txBody>
          <a:bodyPr>
            <a:normAutofit/>
          </a:bodyPr>
          <a:lstStyle>
            <a:lvl1pPr marL="0" indent="0">
              <a:buNone/>
              <a:defRPr lang="en-US" sz="1400" b="0" kern="1200" cap="none" spc="0" baseline="0" dirty="0">
                <a:ln>
                  <a:noFill/>
                </a:ln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4F4A845-CEFC-F972-DBDE-6AA35EFCAF88}"/>
              </a:ext>
            </a:extLst>
          </p:cNvPr>
          <p:cNvCxnSpPr/>
          <p:nvPr userDrawn="1"/>
        </p:nvCxnSpPr>
        <p:spPr>
          <a:xfrm>
            <a:off x="523919" y="6229518"/>
            <a:ext cx="0" cy="39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56C07-BC60-8645-5F99-D5D643E0A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485775" cy="365125"/>
          </a:xfrm>
          <a:noFill/>
          <a:ln>
            <a:noFill/>
          </a:ln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78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sitting in a chair looking at a wall with drawings&#10;&#10;Description automatically generated">
            <a:extLst>
              <a:ext uri="{FF2B5EF4-FFF2-40B4-BE49-F238E27FC236}">
                <a16:creationId xmlns:a16="http://schemas.microsoft.com/office/drawing/2014/main" id="{43FC5268-DBD0-6C1B-50B2-B84D3C02A1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692" r="12679"/>
          <a:stretch/>
        </p:blipFill>
        <p:spPr>
          <a:xfrm>
            <a:off x="4629152" y="0"/>
            <a:ext cx="7577136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3F88B57-C91D-BC94-61E7-92EEDC591B3F}"/>
              </a:ext>
            </a:extLst>
          </p:cNvPr>
          <p:cNvSpPr/>
          <p:nvPr userDrawn="1"/>
        </p:nvSpPr>
        <p:spPr>
          <a:xfrm>
            <a:off x="0" y="0"/>
            <a:ext cx="493986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5137" y="1671898"/>
            <a:ext cx="2829910" cy="147252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lang="en-US" sz="2800" b="1" kern="1200" cap="none" spc="0" baseline="0" dirty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207C55D-30FA-58C8-E62E-58B6BDD22034}"/>
              </a:ext>
            </a:extLst>
          </p:cNvPr>
          <p:cNvSpPr txBox="1">
            <a:spLocks/>
          </p:cNvSpPr>
          <p:nvPr userDrawn="1"/>
        </p:nvSpPr>
        <p:spPr>
          <a:xfrm>
            <a:off x="561319" y="6288843"/>
            <a:ext cx="254349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>
                <a:solidFill>
                  <a:schemeClr val="bg1"/>
                </a:solidFill>
              </a:rPr>
              <a:t>Serifos Group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239F7DFF-5ABA-41E6-613E-A156F1FD07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5137" y="3447504"/>
            <a:ext cx="2829910" cy="365125"/>
          </a:xfrm>
        </p:spPr>
        <p:txBody>
          <a:bodyPr>
            <a:normAutofit/>
          </a:bodyPr>
          <a:lstStyle>
            <a:lvl1pPr marL="0" indent="0">
              <a:buNone/>
              <a:defRPr lang="en-US" sz="1400" b="0" kern="1200" cap="none" spc="0" baseline="0" dirty="0">
                <a:ln>
                  <a:noFill/>
                </a:ln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4F4A845-CEFC-F972-DBDE-6AA35EFCAF88}"/>
              </a:ext>
            </a:extLst>
          </p:cNvPr>
          <p:cNvCxnSpPr/>
          <p:nvPr userDrawn="1"/>
        </p:nvCxnSpPr>
        <p:spPr>
          <a:xfrm>
            <a:off x="523919" y="6229518"/>
            <a:ext cx="0" cy="396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82867924-8EDF-92DD-FB25-F08454437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485775" cy="365125"/>
          </a:xfrm>
          <a:noFill/>
          <a:ln>
            <a:noFill/>
          </a:ln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48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56849"/>
            <a:ext cx="10515600" cy="4807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7D94D-AE57-B24F-862B-EEE004D31F7D}" type="datetimeyyyy">
              <a:rPr lang="en-AU" smtClean="0"/>
              <a:t>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0568EA-557F-D640-B080-809CB9C8D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490" y="518865"/>
            <a:ext cx="105156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778287-753E-75D4-7AB1-E379914A48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/>
              <a:t>Serifos Group</a:t>
            </a:r>
          </a:p>
        </p:txBody>
      </p:sp>
    </p:spTree>
    <p:extLst>
      <p:ext uri="{BB962C8B-B14F-4D97-AF65-F5344CB8AC3E}">
        <p14:creationId xmlns:p14="http://schemas.microsoft.com/office/powerpoint/2010/main" val="77214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5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1EFD-5CE7-F6F7-8945-93B3159E4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Brand creation process | Brief for logo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402F1C-67B7-EA59-4C90-2C7C1CF8F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CEABB6-07DC-46E8-9B57-56EC44A396E5}" type="slidenum">
              <a:rPr kumimoji="0" lang="en-US" sz="1000" b="0" i="0" u="none" strike="noStrike" kern="1200" cap="none" spc="0" normalizeH="0" baseline="0" noProof="0" smtClean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Roboto" panose="02000000000000000000" pitchFamily="2" charset="0"/>
                <a:cs typeface="Roboto" panose="02000000000000000000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Tenorite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323697-0A91-D9CD-3554-7F2914DED7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dirty="0"/>
              <a:t>Brand creation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B5AA4BE-2029-84CE-3281-BA600EA4D3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193660"/>
              </p:ext>
            </p:extLst>
          </p:nvPr>
        </p:nvGraphicFramePr>
        <p:xfrm>
          <a:off x="523730" y="1341634"/>
          <a:ext cx="11144540" cy="4691794"/>
        </p:xfrm>
        <a:graphic>
          <a:graphicData uri="http://schemas.openxmlformats.org/drawingml/2006/table">
            <a:tbl>
              <a:tblPr firstRow="1" bandRow="1"/>
              <a:tblGrid>
                <a:gridCol w="2793472">
                  <a:extLst>
                    <a:ext uri="{9D8B030D-6E8A-4147-A177-3AD203B41FA5}">
                      <a16:colId xmlns:a16="http://schemas.microsoft.com/office/drawing/2014/main" val="3169082468"/>
                    </a:ext>
                  </a:extLst>
                </a:gridCol>
                <a:gridCol w="2793472">
                  <a:extLst>
                    <a:ext uri="{9D8B030D-6E8A-4147-A177-3AD203B41FA5}">
                      <a16:colId xmlns:a16="http://schemas.microsoft.com/office/drawing/2014/main" val="1988955802"/>
                    </a:ext>
                  </a:extLst>
                </a:gridCol>
                <a:gridCol w="2793472">
                  <a:extLst>
                    <a:ext uri="{9D8B030D-6E8A-4147-A177-3AD203B41FA5}">
                      <a16:colId xmlns:a16="http://schemas.microsoft.com/office/drawing/2014/main" val="3835242517"/>
                    </a:ext>
                  </a:extLst>
                </a:gridCol>
                <a:gridCol w="2764124">
                  <a:extLst>
                    <a:ext uri="{9D8B030D-6E8A-4147-A177-3AD203B41FA5}">
                      <a16:colId xmlns:a16="http://schemas.microsoft.com/office/drawing/2014/main" val="26816396"/>
                    </a:ext>
                  </a:extLst>
                </a:gridCol>
              </a:tblGrid>
              <a:tr h="439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9pPr>
                    </a:lstStyle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AU" sz="1050" dirty="0">
                          <a:solidFill>
                            <a:schemeClr val="tx1"/>
                          </a:solidFill>
                        </a:rPr>
                        <a:t>Company context and Logo philosophy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9pPr>
                    </a:lstStyle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AU" sz="1050" dirty="0">
                          <a:solidFill>
                            <a:schemeClr val="tx1"/>
                          </a:solidFill>
                        </a:rPr>
                        <a:t>What do we want the logo reflect? (values, culture, etc)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9pPr>
                    </a:lstStyle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AU" sz="1050" dirty="0">
                          <a:solidFill>
                            <a:schemeClr val="tx1"/>
                          </a:solidFill>
                        </a:rPr>
                        <a:t>Characteristics (</a:t>
                      </a:r>
                      <a:r>
                        <a:rPr lang="en-AU" sz="1050" dirty="0" err="1">
                          <a:solidFill>
                            <a:schemeClr val="tx1"/>
                          </a:solidFill>
                        </a:rPr>
                        <a:t>lool&amp;feel</a:t>
                      </a:r>
                      <a:r>
                        <a:rPr lang="en-AU" sz="1050" dirty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AU" sz="1050" dirty="0">
                          <a:solidFill>
                            <a:schemeClr val="tx1"/>
                          </a:solidFill>
                        </a:rPr>
                        <a:t>Main colours and typography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enorite"/>
                        </a:defRPr>
                      </a:lvl9pPr>
                    </a:lstStyle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AU" sz="1100" dirty="0">
                          <a:solidFill>
                            <a:schemeClr val="tx1"/>
                          </a:solidFill>
                        </a:rPr>
                        <a:t>Other visual elements for reference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2935956"/>
                  </a:ext>
                </a:extLst>
              </a:tr>
              <a:tr h="42412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altLang="en-US" sz="105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norite"/>
                          <a:ea typeface="+mn-ea"/>
                          <a:cs typeface="+mn-cs"/>
                        </a:rPr>
                        <a:t>Company context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alt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norite"/>
                          <a:ea typeface="+mn-ea"/>
                          <a:cs typeface="+mn-cs"/>
                        </a:rPr>
                        <a:t>Our company name is </a:t>
                      </a:r>
                      <a:r>
                        <a:rPr kumimoji="0" lang="en-US" altLang="en-US" sz="105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norite"/>
                          <a:ea typeface="+mn-ea"/>
                          <a:cs typeface="+mn-cs"/>
                        </a:rPr>
                        <a:t>Graphite.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Tenorite"/>
                          <a:ea typeface="+mn-ea"/>
                          <a:cs typeface="+mn-cs"/>
                        </a:rPr>
                        <a:t>We aspire to become a </a:t>
                      </a:r>
                      <a:r>
                        <a:rPr lang="en-US" sz="1050" b="1" kern="1200" dirty="0">
                          <a:solidFill>
                            <a:schemeClr val="tx1"/>
                          </a:solidFill>
                          <a:latin typeface="Tenorite"/>
                          <a:ea typeface="+mn-ea"/>
                          <a:cs typeface="+mn-cs"/>
                        </a:rPr>
                        <a:t>leader in operations consulting services </a:t>
                      </a: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Tenorite"/>
                          <a:ea typeface="+mn-ea"/>
                          <a:cs typeface="+mn-cs"/>
                        </a:rPr>
                        <a:t>by </a:t>
                      </a:r>
                      <a:r>
                        <a:rPr lang="en-US" sz="1050" b="0" i="0" u="none" strike="noStrike" kern="1200" cap="none" dirty="0">
                          <a:solidFill>
                            <a:schemeClr val="tx1"/>
                          </a:solidFill>
                          <a:latin typeface="Tenorite"/>
                          <a:ea typeface="Calibri"/>
                          <a:cs typeface="Calibri"/>
                          <a:sym typeface="Calibri"/>
                        </a:rPr>
                        <a:t>leading our clients in their business and </a:t>
                      </a:r>
                      <a:r>
                        <a:rPr lang="en-US" sz="1050" b="1" i="0" u="none" strike="noStrike" kern="1200" cap="none" dirty="0">
                          <a:solidFill>
                            <a:schemeClr val="tx1"/>
                          </a:solidFill>
                          <a:latin typeface="Tenorite"/>
                          <a:ea typeface="Calibri"/>
                          <a:cs typeface="Calibri"/>
                          <a:sym typeface="Calibri"/>
                        </a:rPr>
                        <a:t>operations transformation</a:t>
                      </a:r>
                      <a:r>
                        <a:rPr lang="en-US" sz="1050" b="0" i="0" u="none" strike="noStrike" kern="1200" cap="none" dirty="0">
                          <a:solidFill>
                            <a:schemeClr val="tx1"/>
                          </a:solidFill>
                          <a:latin typeface="Tenorite"/>
                          <a:ea typeface="Calibri"/>
                          <a:cs typeface="Calibri"/>
                          <a:sym typeface="Calibri"/>
                        </a:rPr>
                        <a:t>.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Char char="•"/>
                      </a:pPr>
                      <a:r>
                        <a:rPr lang="en-AU" sz="1050" b="0" i="0" u="none" strike="noStrike" kern="1200" cap="none" dirty="0">
                          <a:solidFill>
                            <a:schemeClr val="tx1"/>
                          </a:solidFill>
                          <a:latin typeface="Tenorite"/>
                          <a:ea typeface="Calibri"/>
                          <a:cs typeface="Calibri"/>
                          <a:sym typeface="Calibri"/>
                        </a:rPr>
                        <a:t>Target industries: </a:t>
                      </a:r>
                      <a:r>
                        <a:rPr lang="en-AU" sz="1050" b="1" i="0" u="none" strike="noStrike" kern="1200" cap="none" dirty="0">
                          <a:solidFill>
                            <a:schemeClr val="tx1"/>
                          </a:solidFill>
                          <a:latin typeface="Tenorite"/>
                          <a:ea typeface="Calibri"/>
                          <a:cs typeface="Calibri"/>
                          <a:sym typeface="Calibri"/>
                        </a:rPr>
                        <a:t>primarily Mining </a:t>
                      </a:r>
                      <a:r>
                        <a:rPr lang="en-AU" sz="1050" b="0" i="0" u="none" strike="noStrike" kern="1200" cap="none" dirty="0">
                          <a:solidFill>
                            <a:schemeClr val="tx1"/>
                          </a:solidFill>
                          <a:latin typeface="Tenorite"/>
                          <a:ea typeface="Calibri"/>
                          <a:cs typeface="Calibri"/>
                          <a:sym typeface="Calibri"/>
                        </a:rPr>
                        <a:t>Energy/Utilities,</a:t>
                      </a:r>
                      <a:r>
                        <a:rPr lang="en-AU" sz="1050" b="0" i="0" u="none" strike="noStrike" kern="1200" cap="none" dirty="0">
                          <a:solidFill>
                            <a:schemeClr val="tx1"/>
                          </a:solidFill>
                          <a:latin typeface="Tenorite"/>
                          <a:ea typeface="Calibri"/>
                          <a:cs typeface="Calibri"/>
                          <a:sym typeface="Arial"/>
                        </a:rPr>
                        <a:t> </a:t>
                      </a:r>
                      <a:r>
                        <a:rPr lang="en-AU" sz="1050" b="0" i="0" u="none" strike="noStrike" kern="1200" cap="none" dirty="0">
                          <a:solidFill>
                            <a:schemeClr val="tx1"/>
                          </a:solidFill>
                          <a:latin typeface="Tenorite"/>
                          <a:ea typeface="Calibri"/>
                          <a:cs typeface="Calibri"/>
                          <a:sym typeface="Calibri"/>
                        </a:rPr>
                        <a:t>Pulp &amp; Paper</a:t>
                      </a:r>
                      <a:endParaRPr lang="en-AU" sz="1050" b="0" i="0" u="none" strike="noStrike" kern="1200" cap="none" dirty="0">
                        <a:solidFill>
                          <a:schemeClr val="tx1"/>
                        </a:solidFill>
                        <a:latin typeface="Tenorite"/>
                        <a:ea typeface="Arial"/>
                        <a:cs typeface="Calibri"/>
                        <a:sym typeface="Arial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50" b="0" i="0" u="none" strike="noStrike" kern="1200" cap="none" dirty="0">
                          <a:solidFill>
                            <a:schemeClr val="tx1"/>
                          </a:solidFill>
                          <a:latin typeface="Tenorite"/>
                          <a:ea typeface="Calibri"/>
                          <a:cs typeface="Calibri"/>
                          <a:sym typeface="Calibri"/>
                        </a:rPr>
                        <a:t>Location: South America, </a:t>
                      </a:r>
                      <a:r>
                        <a:rPr lang="en-US" sz="1050" b="1" i="0" u="none" strike="noStrike" kern="1200" cap="none" dirty="0">
                          <a:solidFill>
                            <a:schemeClr val="tx1"/>
                          </a:solidFill>
                          <a:latin typeface="Tenorite"/>
                          <a:ea typeface="Calibri"/>
                          <a:cs typeface="Calibri"/>
                          <a:sym typeface="Calibri"/>
                        </a:rPr>
                        <a:t>mostly Chile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alt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norite"/>
                          <a:ea typeface="+mn-ea"/>
                          <a:cs typeface="+mn-cs"/>
                        </a:rPr>
                        <a:t>Our values: </a:t>
                      </a:r>
                      <a:r>
                        <a:rPr lang="en-GB" sz="1050" dirty="0"/>
                        <a:t>Excellence, Fun, Impactful Diverse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alt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enorite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altLang="en-US" sz="105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norite"/>
                          <a:ea typeface="+mn-ea"/>
                          <a:cs typeface="+mn-cs"/>
                        </a:rPr>
                        <a:t>Logo philosophy: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alt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norite"/>
                          <a:ea typeface="+mn-ea"/>
                          <a:cs typeface="+mn-cs"/>
                        </a:rPr>
                        <a:t>Lean into the “Golden ratio”, also known as the golden number, Phi, 1.618.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alt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norite"/>
                          <a:ea typeface="+mn-ea"/>
                          <a:cs typeface="+mn-cs"/>
                        </a:rPr>
                        <a:t>The name integrated the Phi ”graphite”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050" b="0" dirty="0">
                          <a:solidFill>
                            <a:schemeClr val="tx1"/>
                          </a:solidFill>
                        </a:rPr>
                        <a:t>Graphite is a type of carbon so is linked to the industry (mining)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050" b="0" dirty="0">
                          <a:solidFill>
                            <a:schemeClr val="tx1"/>
                          </a:solidFill>
                        </a:rPr>
                        <a:t>We can link it elements of nature too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050" b="0" dirty="0">
                          <a:solidFill>
                            <a:schemeClr val="tx1"/>
                          </a:solidFill>
                        </a:rPr>
                        <a:t>good colour palette using the graphite tones and nature (black, silver, green, gold, etc)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050" b="0" dirty="0">
                          <a:solidFill>
                            <a:schemeClr val="tx1"/>
                          </a:solidFill>
                        </a:rPr>
                        <a:t>The name is easy to understand in English and Spanish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050" b="0" dirty="0">
                          <a:solidFill>
                            <a:schemeClr val="tx1"/>
                          </a:solidFill>
                        </a:rPr>
                        <a:t>Rich imagery about graphite, nature, etc for designing templates and collateral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6D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alt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norite"/>
                          <a:ea typeface="+mn-ea"/>
                          <a:cs typeface="+mn-cs"/>
                        </a:rPr>
                        <a:t>Our values: </a:t>
                      </a:r>
                      <a:r>
                        <a:rPr lang="en-GB" sz="1050" dirty="0"/>
                        <a:t>Excellence, Fun, Impactful Diverse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050" b="0" dirty="0" err="1">
                          <a:solidFill>
                            <a:schemeClr val="tx1"/>
                          </a:solidFill>
                        </a:rPr>
                        <a:t>Colour</a:t>
                      </a:r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 palette: Use </a:t>
                      </a:r>
                      <a:r>
                        <a:rPr lang="en-US" sz="1050" b="0" dirty="0" err="1">
                          <a:solidFill>
                            <a:schemeClr val="tx1"/>
                          </a:solidFill>
                        </a:rPr>
                        <a:t>colours</a:t>
                      </a:r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 that represent graphite but also nature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Simplicity: It has to be simple but elegant and professional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Originality: play with the word “Phi” in </a:t>
                      </a:r>
                      <a:r>
                        <a:rPr lang="en-US" sz="1050" b="0" dirty="0" err="1">
                          <a:solidFill>
                            <a:schemeClr val="tx1"/>
                          </a:solidFill>
                        </a:rPr>
                        <a:t>graPHIte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Neutral: giving the space to tell the story we want around the logo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6D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9pPr>
                    </a:lstStyle>
                    <a:p>
                      <a:pPr marL="171450" indent="-171450" algn="l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AU" sz="1050" dirty="0">
                          <a:solidFill>
                            <a:schemeClr val="tx1"/>
                          </a:solidFill>
                        </a:rPr>
                        <a:t>Black, silver, copper, graphite</a:t>
                      </a:r>
                    </a:p>
                    <a:p>
                      <a:pPr marL="171450" indent="-171450" algn="l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AU" sz="1050" dirty="0">
                          <a:solidFill>
                            <a:schemeClr val="tx1"/>
                          </a:solidFill>
                        </a:rPr>
                        <a:t>Play with the colour </a:t>
                      </a:r>
                      <a:r>
                        <a:rPr lang="en-AU" sz="1050" dirty="0" err="1">
                          <a:solidFill>
                            <a:schemeClr val="tx1"/>
                          </a:solidFill>
                        </a:rPr>
                        <a:t>palletes</a:t>
                      </a:r>
                      <a:r>
                        <a:rPr lang="en-AU" sz="1050" dirty="0">
                          <a:solidFill>
                            <a:schemeClr val="tx1"/>
                          </a:solidFill>
                        </a:rPr>
                        <a:t> added in visual elements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6D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enorite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6D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801760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FA03B697-4029-E5B5-BB90-F56A5C2FF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3054" y="1831361"/>
            <a:ext cx="1825090" cy="861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08A859-9357-77BF-24A0-945007BF5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9073" y="1839324"/>
            <a:ext cx="672705" cy="7787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385BAD-C203-3AEC-E1FC-9FB506FE0C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1246" y="2727578"/>
            <a:ext cx="537924" cy="654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FEAE52-AB9A-6782-1D86-7EFC611DE8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630" y="2597818"/>
            <a:ext cx="2304853" cy="3640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7FAAA0-1E97-EB75-4857-8FA9600E97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9630" y="3083911"/>
            <a:ext cx="2304853" cy="2800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F2C59A-6033-19F8-5EC2-13982EB8E7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22478" y="2740602"/>
            <a:ext cx="987797" cy="5713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90E04E-41F8-2B7C-AE13-C668166334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51314" y="3362918"/>
            <a:ext cx="899160" cy="3125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6DBDC44-3CDF-BDAF-B81C-913F769CD97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47645" y="3364880"/>
            <a:ext cx="899160" cy="8759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FBAB159-8580-DCDC-4641-3319A41A0B8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08040" y="5086553"/>
            <a:ext cx="1813876" cy="82064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409F30B-BCD5-A1C1-BB7E-B284D958830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44250" y="4362949"/>
            <a:ext cx="1068205" cy="70928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5F636EE-A35A-B966-5836-066644B52002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56774"/>
          <a:stretch/>
        </p:blipFill>
        <p:spPr>
          <a:xfrm>
            <a:off x="10675424" y="2727437"/>
            <a:ext cx="605111" cy="58452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16A5450-57EB-E102-8ECC-6AEDA05E50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49413" y="3747571"/>
            <a:ext cx="767654" cy="53635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525C3D9-F7BF-0999-77D5-664A6E1B245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751778" y="3760072"/>
            <a:ext cx="521355" cy="5182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EF192B4-9A09-2433-C560-37A126FC980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301427" y="3754818"/>
            <a:ext cx="424754" cy="41504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C1C0FBA-E4DF-C072-A05D-C8822FA79F3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085628" y="4342082"/>
            <a:ext cx="1546889" cy="70928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826114F-C138-E719-0951-1012B3D6D12E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r="24420"/>
          <a:stretch/>
        </p:blipFill>
        <p:spPr>
          <a:xfrm>
            <a:off x="11303730" y="2647038"/>
            <a:ext cx="228048" cy="66883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9520495-28E1-4A6F-CD1D-F3AD6E49CC9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944250" y="5122325"/>
            <a:ext cx="630616" cy="39404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E6E3C1B-4F29-5A8A-0B7B-C30D8DA6FDE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272809" y="3437050"/>
            <a:ext cx="1983368" cy="676149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BEE2FD5C-6EC3-5EBD-0EB8-F8CBEC7D8B7E}"/>
              </a:ext>
            </a:extLst>
          </p:cNvPr>
          <p:cNvGrpSpPr/>
          <p:nvPr/>
        </p:nvGrpSpPr>
        <p:grpSpPr>
          <a:xfrm>
            <a:off x="7124797" y="3576761"/>
            <a:ext cx="287259" cy="771158"/>
            <a:chOff x="7272340" y="4218097"/>
            <a:chExt cx="287259" cy="771158"/>
          </a:xfrm>
        </p:grpSpPr>
        <p:pic>
          <p:nvPicPr>
            <p:cNvPr id="16" name="Picture 15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E21A2476-33AD-4BF8-4D61-CFCB4BE63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7272340" y="4218097"/>
              <a:ext cx="287259" cy="258653"/>
            </a:xfrm>
            <a:prstGeom prst="rect">
              <a:avLst/>
            </a:prstGeom>
          </p:spPr>
        </p:pic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B357B46-6329-8A3D-6262-6CF85CF08273}"/>
                </a:ext>
              </a:extLst>
            </p:cNvPr>
            <p:cNvCxnSpPr/>
            <p:nvPr/>
          </p:nvCxnSpPr>
          <p:spPr>
            <a:xfrm>
              <a:off x="7272340" y="4453592"/>
              <a:ext cx="0" cy="535663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A20E46DB-F4B1-C770-7D78-BB9D74C3DC5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928462" y="5566454"/>
            <a:ext cx="743492" cy="47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529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6275E-D568-3570-8B6A-FBAA508F2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Golden ratio in nature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9AE3EE-12CC-16B1-1FE7-4DC4D1D8F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27AFA-03F3-D38B-CF9A-FA20ADB0C1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dirty="0"/>
              <a:t>Brand creation</a:t>
            </a:r>
          </a:p>
          <a:p>
            <a:endParaRPr lang="en-AU" dirty="0"/>
          </a:p>
        </p:txBody>
      </p:sp>
      <p:pic>
        <p:nvPicPr>
          <p:cNvPr id="1026" name="Picture 2" descr="How the Golden Ratio Manifests in Nature">
            <a:extLst>
              <a:ext uri="{FF2B5EF4-FFF2-40B4-BE49-F238E27FC236}">
                <a16:creationId xmlns:a16="http://schemas.microsoft.com/office/drawing/2014/main" id="{FEEC47F9-F7F4-34E8-C73D-416875DFA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124" y="1400224"/>
            <a:ext cx="2778766" cy="1852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1519C9-E7CE-99E3-CF92-04E179C77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920" y="1479920"/>
            <a:ext cx="2752264" cy="25206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E30147-D86A-F59C-9506-4A1F5562AD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0390" y="2686742"/>
            <a:ext cx="2752264" cy="19104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29C642-6823-E648-BFC6-8446B43B98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0388" y="864751"/>
            <a:ext cx="2752265" cy="17498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506DDF-100B-512D-3900-F23D7635EE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345" y="3398005"/>
            <a:ext cx="3096077" cy="18615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A7E617-09B6-F1E6-82D3-932ED2E68F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345" y="1439692"/>
            <a:ext cx="2630040" cy="17533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2E2F01-738F-595E-7F00-5DC44CA874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33301" y="4101398"/>
            <a:ext cx="2000718" cy="20978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CF86FC-586F-D379-C0E6-AE07AFD2FA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06717" y="3505206"/>
            <a:ext cx="2890214" cy="209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352157"/>
      </p:ext>
    </p:extLst>
  </p:cSld>
  <p:clrMapOvr>
    <a:masterClrMapping/>
  </p:clrMapOvr>
</p:sld>
</file>

<file path=ppt/theme/theme1.xml><?xml version="1.0" encoding="utf-8"?>
<a:theme xmlns:a="http://schemas.openxmlformats.org/drawingml/2006/main" name="1_Monolin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t"/>
      <a:lstStyle>
        <a:defPPr algn="l">
          <a:defRPr dirty="0" err="1" smtClean="0"/>
        </a:defPPr>
      </a:lstStyle>
      <a:style>
        <a:lnRef idx="2">
          <a:schemeClr val="accent5">
            <a:shade val="15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erifos Group Template" id="{4111F4AF-ADCA-8B42-8C10-415EE3DCE694}" vid="{80B72BF2-1E1D-A84A-A5F0-A21201FD37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9D45D5CCD1F441A4E7677B98DE8755" ma:contentTypeVersion="13" ma:contentTypeDescription="Create a new document." ma:contentTypeScope="" ma:versionID="9defd796ec99cf0b231ff99434894909">
  <xsd:schema xmlns:xsd="http://www.w3.org/2001/XMLSchema" xmlns:xs="http://www.w3.org/2001/XMLSchema" xmlns:p="http://schemas.microsoft.com/office/2006/metadata/properties" xmlns:ns2="7dd03eda-e9ff-4f32-90c1-826b1bc950af" xmlns:ns3="571a6f3b-e0d9-423c-a0ac-6fb02e44c329" targetNamespace="http://schemas.microsoft.com/office/2006/metadata/properties" ma:root="true" ma:fieldsID="07689eeb2cda8b308c88d44a9cddd282" ns2:_="" ns3:_="">
    <xsd:import namespace="7dd03eda-e9ff-4f32-90c1-826b1bc950af"/>
    <xsd:import namespace="571a6f3b-e0d9-423c-a0ac-6fb02e44c3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3eda-e9ff-4f32-90c1-826b1bc950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81db85b-8308-433b-bdbb-b6c6efdfb37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1a6f3b-e0d9-423c-a0ac-6fb02e44c32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8eff5cd0-d17f-428c-856c-a069bf60d000}" ma:internalName="TaxCatchAll" ma:showField="CatchAllData" ma:web="571a6f3b-e0d9-423c-a0ac-6fb02e44c3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d03eda-e9ff-4f32-90c1-826b1bc950af">
      <Terms xmlns="http://schemas.microsoft.com/office/infopath/2007/PartnerControls"/>
    </lcf76f155ced4ddcb4097134ff3c332f>
    <TaxCatchAll xmlns="571a6f3b-e0d9-423c-a0ac-6fb02e44c329" xsi:nil="true"/>
    <SharedWithUsers xmlns="571a6f3b-e0d9-423c-a0ac-6fb02e44c329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2E3B8DF-7CFF-4231-ACB5-0395D40453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700C70-F8BD-4B8D-8A9A-2245DAD0FE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03eda-e9ff-4f32-90c1-826b1bc950af"/>
    <ds:schemaRef ds:uri="571a6f3b-e0d9-423c-a0ac-6fb02e44c3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487D3EA-B943-4133-99B9-BFC184F1EBCA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571a6f3b-e0d9-423c-a0ac-6fb02e44c329"/>
    <ds:schemaRef ds:uri="http://purl.org/dc/elements/1.1/"/>
    <ds:schemaRef ds:uri="http://purl.org/dc/terms/"/>
    <ds:schemaRef ds:uri="http://schemas.openxmlformats.org/package/2006/metadata/core-properties"/>
    <ds:schemaRef ds:uri="7dd03eda-e9ff-4f32-90c1-826b1bc950af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23202</TotalTime>
  <Words>374</Words>
  <Application>Microsoft Macintosh PowerPoint</Application>
  <PresentationFormat>Widescreen</PresentationFormat>
  <Paragraphs>58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Aptos</vt:lpstr>
      <vt:lpstr>Arial</vt:lpstr>
      <vt:lpstr>Calibri</vt:lpstr>
      <vt:lpstr>Lato Light</vt:lpstr>
      <vt:lpstr>Lato Regular</vt:lpstr>
      <vt:lpstr>Open Sans Light</vt:lpstr>
      <vt:lpstr>Roboto</vt:lpstr>
      <vt:lpstr>Tenorite</vt:lpstr>
      <vt:lpstr>1_Monoline</vt:lpstr>
      <vt:lpstr>Brand creation process | Brief for logo</vt:lpstr>
      <vt:lpstr>Golden ratio in nature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Brand creation </dc:title>
  <dc:creator>Camila Fuentes</dc:creator>
  <cp:lastModifiedBy>Camila Fuentes</cp:lastModifiedBy>
  <cp:revision>3</cp:revision>
  <dcterms:created xsi:type="dcterms:W3CDTF">2024-06-12T11:36:07Z</dcterms:created>
  <dcterms:modified xsi:type="dcterms:W3CDTF">2024-10-25T14:25:05Z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0x010100BB9D45D5CCD1F441A4E7677B98DE8755</vt:lpwstr>
  </property>
  <property fmtid="{D5CDD505-2E9C-101B-9397-08002B2CF9AE}" pid="3" name="MediaServiceImageTags">
    <vt:lpwstr/>
  </property>
  <property fmtid="{D5CDD505-2E9C-101B-9397-08002B2CF9AE}" pid="4" name="Order">
    <vt:r8>10700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</Properties>
</file>