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2"/>
  </p:notesMasterIdLst>
  <p:handoutMasterIdLst>
    <p:handoutMasterId r:id="rId13"/>
  </p:handoutMasterIdLst>
  <p:sldIdLst>
    <p:sldId id="348" r:id="rId5"/>
    <p:sldId id="358" r:id="rId6"/>
    <p:sldId id="361" r:id="rId7"/>
    <p:sldId id="359" r:id="rId8"/>
    <p:sldId id="360" r:id="rId9"/>
    <p:sldId id="362" r:id="rId10"/>
    <p:sldId id="36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52"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A3D024-909B-3BC2-1496-FEEAB652808A}" name="Sher Dionisio" initials="" userId="S::Sher.Dionisio@teksystemsgs.com::02daa716-9709-4d47-a153-1943ce1675c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399136-6AEF-4D1E-9916-C362FECE0209}" v="112" dt="2024-10-21T18:16:44.744"/>
  </p1510:revLst>
</p1510:revInfo>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5928" autoAdjust="0"/>
  </p:normalViewPr>
  <p:slideViewPr>
    <p:cSldViewPr snapToGrid="0">
      <p:cViewPr>
        <p:scale>
          <a:sx n="80" d="100"/>
          <a:sy n="80" d="100"/>
        </p:scale>
        <p:origin x="147" y="-165"/>
      </p:cViewPr>
      <p:guideLst>
        <p:guide orient="horz" pos="1752"/>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0109"/>
    </p:cViewPr>
  </p:sorterViewPr>
  <p:notesViewPr>
    <p:cSldViewPr snapToGrid="0" showGuides="1">
      <p:cViewPr varScale="1">
        <p:scale>
          <a:sx n="58" d="100"/>
          <a:sy n="58" d="100"/>
        </p:scale>
        <p:origin x="3240"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wn Bui" userId="+fVPCGHGE7ChsHguYzP0D9RO3re/rFYzL/rKhdmtP5I=" providerId="None" clId="Web-{46399136-6AEF-4D1E-9916-C362FECE0209}"/>
    <pc:docChg chg="addSld modSld">
      <pc:chgData name="Dawn Bui" userId="+fVPCGHGE7ChsHguYzP0D9RO3re/rFYzL/rKhdmtP5I=" providerId="None" clId="Web-{46399136-6AEF-4D1E-9916-C362FECE0209}" dt="2024-10-21T18:16:44.744" v="105" actId="20577"/>
      <pc:docMkLst>
        <pc:docMk/>
      </pc:docMkLst>
      <pc:sldChg chg="modSp">
        <pc:chgData name="Dawn Bui" userId="+fVPCGHGE7ChsHguYzP0D9RO3re/rFYzL/rKhdmtP5I=" providerId="None" clId="Web-{46399136-6AEF-4D1E-9916-C362FECE0209}" dt="2024-10-21T18:05:30.319" v="35" actId="20577"/>
        <pc:sldMkLst>
          <pc:docMk/>
          <pc:sldMk cId="2824176667" sldId="361"/>
        </pc:sldMkLst>
        <pc:spChg chg="mod">
          <ac:chgData name="Dawn Bui" userId="+fVPCGHGE7ChsHguYzP0D9RO3re/rFYzL/rKhdmtP5I=" providerId="None" clId="Web-{46399136-6AEF-4D1E-9916-C362FECE0209}" dt="2024-10-21T18:05:30.319" v="35" actId="20577"/>
          <ac:spMkLst>
            <pc:docMk/>
            <pc:sldMk cId="2824176667" sldId="361"/>
            <ac:spMk id="6" creationId="{8BA0C9DB-DABD-C78F-1789-C01507FE47CE}"/>
          </ac:spMkLst>
        </pc:spChg>
      </pc:sldChg>
      <pc:sldChg chg="addSp modSp">
        <pc:chgData name="Dawn Bui" userId="+fVPCGHGE7ChsHguYzP0D9RO3re/rFYzL/rKhdmtP5I=" providerId="None" clId="Web-{46399136-6AEF-4D1E-9916-C362FECE0209}" dt="2024-10-21T18:14:11.021" v="61" actId="1076"/>
        <pc:sldMkLst>
          <pc:docMk/>
          <pc:sldMk cId="2190831528" sldId="362"/>
        </pc:sldMkLst>
        <pc:picChg chg="add mod">
          <ac:chgData name="Dawn Bui" userId="+fVPCGHGE7ChsHguYzP0D9RO3re/rFYzL/rKhdmtP5I=" providerId="None" clId="Web-{46399136-6AEF-4D1E-9916-C362FECE0209}" dt="2024-10-21T18:14:11.021" v="61" actId="1076"/>
          <ac:picMkLst>
            <pc:docMk/>
            <pc:sldMk cId="2190831528" sldId="362"/>
            <ac:picMk id="2" creationId="{0D88EAEF-0027-7AA9-1254-BAE17DFFE68E}"/>
          </ac:picMkLst>
        </pc:picChg>
        <pc:picChg chg="add mod">
          <ac:chgData name="Dawn Bui" userId="+fVPCGHGE7ChsHguYzP0D9RO3re/rFYzL/rKhdmtP5I=" providerId="None" clId="Web-{46399136-6AEF-4D1E-9916-C362FECE0209}" dt="2024-10-21T18:13:39.833" v="52" actId="1076"/>
          <ac:picMkLst>
            <pc:docMk/>
            <pc:sldMk cId="2190831528" sldId="362"/>
            <ac:picMk id="3" creationId="{509C3C20-289C-BB26-9E88-A20EFC222027}"/>
          </ac:picMkLst>
        </pc:picChg>
        <pc:picChg chg="add mod">
          <ac:chgData name="Dawn Bui" userId="+fVPCGHGE7ChsHguYzP0D9RO3re/rFYzL/rKhdmtP5I=" providerId="None" clId="Web-{46399136-6AEF-4D1E-9916-C362FECE0209}" dt="2024-10-21T18:14:05.115" v="60" actId="1076"/>
          <ac:picMkLst>
            <pc:docMk/>
            <pc:sldMk cId="2190831528" sldId="362"/>
            <ac:picMk id="5" creationId="{F3BEAEC2-9DA8-48AB-67DB-B4C76942D9E9}"/>
          </ac:picMkLst>
        </pc:picChg>
        <pc:picChg chg="add mod">
          <ac:chgData name="Dawn Bui" userId="+fVPCGHGE7ChsHguYzP0D9RO3re/rFYzL/rKhdmtP5I=" providerId="None" clId="Web-{46399136-6AEF-4D1E-9916-C362FECE0209}" dt="2024-10-21T18:14:02.021" v="59" actId="1076"/>
          <ac:picMkLst>
            <pc:docMk/>
            <pc:sldMk cId="2190831528" sldId="362"/>
            <ac:picMk id="6" creationId="{3C37F24B-8ADD-4149-E739-3CFF12EC112C}"/>
          </ac:picMkLst>
        </pc:picChg>
        <pc:picChg chg="add mod">
          <ac:chgData name="Dawn Bui" userId="+fVPCGHGE7ChsHguYzP0D9RO3re/rFYzL/rKhdmtP5I=" providerId="None" clId="Web-{46399136-6AEF-4D1E-9916-C362FECE0209}" dt="2024-10-21T18:13:56.804" v="57" actId="1076"/>
          <ac:picMkLst>
            <pc:docMk/>
            <pc:sldMk cId="2190831528" sldId="362"/>
            <ac:picMk id="7" creationId="{C5467404-50C5-4AA3-3DF3-43B46ADEA434}"/>
          </ac:picMkLst>
        </pc:picChg>
        <pc:picChg chg="add mod">
          <ac:chgData name="Dawn Bui" userId="+fVPCGHGE7ChsHguYzP0D9RO3re/rFYzL/rKhdmtP5I=" providerId="None" clId="Web-{46399136-6AEF-4D1E-9916-C362FECE0209}" dt="2024-10-21T18:13:54.771" v="56" actId="1076"/>
          <ac:picMkLst>
            <pc:docMk/>
            <pc:sldMk cId="2190831528" sldId="362"/>
            <ac:picMk id="8" creationId="{C33211E2-2A16-25A8-48CD-95B7370F7200}"/>
          </ac:picMkLst>
        </pc:picChg>
      </pc:sldChg>
      <pc:sldChg chg="addSp delSp modSp new">
        <pc:chgData name="Dawn Bui" userId="+fVPCGHGE7ChsHguYzP0D9RO3re/rFYzL/rKhdmtP5I=" providerId="None" clId="Web-{46399136-6AEF-4D1E-9916-C362FECE0209}" dt="2024-10-21T18:16:44.744" v="105" actId="20577"/>
        <pc:sldMkLst>
          <pc:docMk/>
          <pc:sldMk cId="631620891" sldId="363"/>
        </pc:sldMkLst>
        <pc:spChg chg="mod">
          <ac:chgData name="Dawn Bui" userId="+fVPCGHGE7ChsHguYzP0D9RO3re/rFYzL/rKhdmtP5I=" providerId="None" clId="Web-{46399136-6AEF-4D1E-9916-C362FECE0209}" dt="2024-10-21T18:16:44.744" v="105" actId="20577"/>
          <ac:spMkLst>
            <pc:docMk/>
            <pc:sldMk cId="631620891" sldId="363"/>
            <ac:spMk id="2" creationId="{F6369247-3D3F-13F3-EDB9-3B1B00212DC8}"/>
          </ac:spMkLst>
        </pc:spChg>
        <pc:spChg chg="del">
          <ac:chgData name="Dawn Bui" userId="+fVPCGHGE7ChsHguYzP0D9RO3re/rFYzL/rKhdmtP5I=" providerId="None" clId="Web-{46399136-6AEF-4D1E-9916-C362FECE0209}" dt="2024-10-21T18:14:54.008" v="63"/>
          <ac:spMkLst>
            <pc:docMk/>
            <pc:sldMk cId="631620891" sldId="363"/>
            <ac:spMk id="3" creationId="{C8EF2FA7-353C-08E2-DD8C-E8547E6DECCD}"/>
          </ac:spMkLst>
        </pc:spChg>
        <pc:picChg chg="add mod ord modCrop">
          <ac:chgData name="Dawn Bui" userId="+fVPCGHGE7ChsHguYzP0D9RO3re/rFYzL/rKhdmtP5I=" providerId="None" clId="Web-{46399136-6AEF-4D1E-9916-C362FECE0209}" dt="2024-10-21T18:15:26.086" v="66" actId="14100"/>
          <ac:picMkLst>
            <pc:docMk/>
            <pc:sldMk cId="631620891" sldId="363"/>
            <ac:picMk id="5" creationId="{099C7F5D-6975-733C-F71F-3423F9AC268D}"/>
          </ac:picMkLst>
        </pc:picChg>
      </pc:sldChg>
    </pc:docChg>
  </pc:docChgLst>
  <pc:docChgLst>
    <pc:chgData name="Dawn Bui" userId="+fVPCGHGE7ChsHguYzP0D9RO3re/rFYzL/rKhdmtP5I=" providerId="None" clId="Web-{6786D4B0-A437-4635-A69F-849C4A232DBE}"/>
    <pc:docChg chg="addSld modSld">
      <pc:chgData name="Dawn Bui" userId="+fVPCGHGE7ChsHguYzP0D9RO3re/rFYzL/rKhdmtP5I=" providerId="None" clId="Web-{6786D4B0-A437-4635-A69F-849C4A232DBE}" dt="2024-10-19T14:38:31.540" v="291" actId="1076"/>
      <pc:docMkLst>
        <pc:docMk/>
      </pc:docMkLst>
      <pc:sldChg chg="modSp">
        <pc:chgData name="Dawn Bui" userId="+fVPCGHGE7ChsHguYzP0D9RO3re/rFYzL/rKhdmtP5I=" providerId="None" clId="Web-{6786D4B0-A437-4635-A69F-849C4A232DBE}" dt="2024-10-19T14:23:50.524" v="227" actId="1076"/>
        <pc:sldMkLst>
          <pc:docMk/>
          <pc:sldMk cId="783845116" sldId="359"/>
        </pc:sldMkLst>
        <pc:spChg chg="mod">
          <ac:chgData name="Dawn Bui" userId="+fVPCGHGE7ChsHguYzP0D9RO3re/rFYzL/rKhdmtP5I=" providerId="None" clId="Web-{6786D4B0-A437-4635-A69F-849C4A232DBE}" dt="2024-10-19T14:23:50.524" v="227" actId="1076"/>
          <ac:spMkLst>
            <pc:docMk/>
            <pc:sldMk cId="783845116" sldId="359"/>
            <ac:spMk id="4" creationId="{A5A951FD-B055-4EE8-B6D9-62EC0F39DC50}"/>
          </ac:spMkLst>
        </pc:spChg>
        <pc:picChg chg="mod">
          <ac:chgData name="Dawn Bui" userId="+fVPCGHGE7ChsHguYzP0D9RO3re/rFYzL/rKhdmtP5I=" providerId="None" clId="Web-{6786D4B0-A437-4635-A69F-849C4A232DBE}" dt="2024-10-19T14:23:39.774" v="224" actId="1076"/>
          <ac:picMkLst>
            <pc:docMk/>
            <pc:sldMk cId="783845116" sldId="359"/>
            <ac:picMk id="2" creationId="{CF811698-AE90-FE40-84A5-4AB5855C368D}"/>
          </ac:picMkLst>
        </pc:picChg>
        <pc:picChg chg="mod">
          <ac:chgData name="Dawn Bui" userId="+fVPCGHGE7ChsHguYzP0D9RO3re/rFYzL/rKhdmtP5I=" providerId="None" clId="Web-{6786D4B0-A437-4635-A69F-849C4A232DBE}" dt="2024-10-19T14:23:43.055" v="225" actId="1076"/>
          <ac:picMkLst>
            <pc:docMk/>
            <pc:sldMk cId="783845116" sldId="359"/>
            <ac:picMk id="5" creationId="{AC7D31D2-90F6-A271-9B3B-1B76411DA7C5}"/>
          </ac:picMkLst>
        </pc:picChg>
        <pc:picChg chg="mod">
          <ac:chgData name="Dawn Bui" userId="+fVPCGHGE7ChsHguYzP0D9RO3re/rFYzL/rKhdmtP5I=" providerId="None" clId="Web-{6786D4B0-A437-4635-A69F-849C4A232DBE}" dt="2024-10-19T14:23:46.493" v="226" actId="1076"/>
          <ac:picMkLst>
            <pc:docMk/>
            <pc:sldMk cId="783845116" sldId="359"/>
            <ac:picMk id="6" creationId="{51CD6260-1DAE-6931-4B97-0DE0226A2FB9}"/>
          </ac:picMkLst>
        </pc:picChg>
      </pc:sldChg>
      <pc:sldChg chg="addSp delSp modSp add replId">
        <pc:chgData name="Dawn Bui" userId="+fVPCGHGE7ChsHguYzP0D9RO3re/rFYzL/rKhdmtP5I=" providerId="None" clId="Web-{6786D4B0-A437-4635-A69F-849C4A232DBE}" dt="2024-10-19T14:38:31.540" v="291" actId="1076"/>
        <pc:sldMkLst>
          <pc:docMk/>
          <pc:sldMk cId="928711507" sldId="360"/>
        </pc:sldMkLst>
        <pc:spChg chg="mod">
          <ac:chgData name="Dawn Bui" userId="+fVPCGHGE7ChsHguYzP0D9RO3re/rFYzL/rKhdmtP5I=" providerId="None" clId="Web-{6786D4B0-A437-4635-A69F-849C4A232DBE}" dt="2024-10-19T14:31:05.129" v="241" actId="20577"/>
          <ac:spMkLst>
            <pc:docMk/>
            <pc:sldMk cId="928711507" sldId="360"/>
            <ac:spMk id="4" creationId="{A5A951FD-B055-4EE8-B6D9-62EC0F39DC50}"/>
          </ac:spMkLst>
        </pc:spChg>
        <pc:spChg chg="add del mod">
          <ac:chgData name="Dawn Bui" userId="+fVPCGHGE7ChsHguYzP0D9RO3re/rFYzL/rKhdmtP5I=" providerId="None" clId="Web-{6786D4B0-A437-4635-A69F-849C4A232DBE}" dt="2024-10-19T14:22:41.383" v="196"/>
          <ac:spMkLst>
            <pc:docMk/>
            <pc:sldMk cId="928711507" sldId="360"/>
            <ac:spMk id="7" creationId="{D5A924FC-B148-0DC2-940E-B0C3D601297B}"/>
          </ac:spMkLst>
        </pc:spChg>
        <pc:picChg chg="del">
          <ac:chgData name="Dawn Bui" userId="+fVPCGHGE7ChsHguYzP0D9RO3re/rFYzL/rKhdmtP5I=" providerId="None" clId="Web-{6786D4B0-A437-4635-A69F-849C4A232DBE}" dt="2024-10-19T14:22:33.430" v="194"/>
          <ac:picMkLst>
            <pc:docMk/>
            <pc:sldMk cId="928711507" sldId="360"/>
            <ac:picMk id="2" creationId="{CF811698-AE90-FE40-84A5-4AB5855C368D}"/>
          </ac:picMkLst>
        </pc:picChg>
        <pc:picChg chg="del">
          <ac:chgData name="Dawn Bui" userId="+fVPCGHGE7ChsHguYzP0D9RO3re/rFYzL/rKhdmtP5I=" providerId="None" clId="Web-{6786D4B0-A437-4635-A69F-849C4A232DBE}" dt="2024-10-19T14:22:36.930" v="195"/>
          <ac:picMkLst>
            <pc:docMk/>
            <pc:sldMk cId="928711507" sldId="360"/>
            <ac:picMk id="5" creationId="{AC7D31D2-90F6-A271-9B3B-1B76411DA7C5}"/>
          </ac:picMkLst>
        </pc:picChg>
        <pc:picChg chg="del">
          <ac:chgData name="Dawn Bui" userId="+fVPCGHGE7ChsHguYzP0D9RO3re/rFYzL/rKhdmtP5I=" providerId="None" clId="Web-{6786D4B0-A437-4635-A69F-849C4A232DBE}" dt="2024-10-19T14:24:05.258" v="231"/>
          <ac:picMkLst>
            <pc:docMk/>
            <pc:sldMk cId="928711507" sldId="360"/>
            <ac:picMk id="6" creationId="{51CD6260-1DAE-6931-4B97-0DE0226A2FB9}"/>
          </ac:picMkLst>
        </pc:picChg>
        <pc:picChg chg="add mod">
          <ac:chgData name="Dawn Bui" userId="+fVPCGHGE7ChsHguYzP0D9RO3re/rFYzL/rKhdmtP5I=" providerId="None" clId="Web-{6786D4B0-A437-4635-A69F-849C4A232DBE}" dt="2024-10-19T14:38:17.556" v="289" actId="1076"/>
          <ac:picMkLst>
            <pc:docMk/>
            <pc:sldMk cId="928711507" sldId="360"/>
            <ac:picMk id="8" creationId="{15F2F941-AB4C-6D7D-A5A2-76D9FD67F29A}"/>
          </ac:picMkLst>
        </pc:picChg>
        <pc:picChg chg="add mod">
          <ac:chgData name="Dawn Bui" userId="+fVPCGHGE7ChsHguYzP0D9RO3re/rFYzL/rKhdmtP5I=" providerId="None" clId="Web-{6786D4B0-A437-4635-A69F-849C4A232DBE}" dt="2024-10-19T14:30:09.062" v="238" actId="1076"/>
          <ac:picMkLst>
            <pc:docMk/>
            <pc:sldMk cId="928711507" sldId="360"/>
            <ac:picMk id="9" creationId="{53BC5797-4185-EEA2-0641-E313A70D5F68}"/>
          </ac:picMkLst>
        </pc:picChg>
        <pc:picChg chg="add mod">
          <ac:chgData name="Dawn Bui" userId="+fVPCGHGE7ChsHguYzP0D9RO3re/rFYzL/rKhdmtP5I=" providerId="None" clId="Web-{6786D4B0-A437-4635-A69F-849C4A232DBE}" dt="2024-10-19T14:38:21.665" v="290" actId="1076"/>
          <ac:picMkLst>
            <pc:docMk/>
            <pc:sldMk cId="928711507" sldId="360"/>
            <ac:picMk id="10" creationId="{2C1C3088-106B-3C08-0F8D-EEF45E7ECCEE}"/>
          </ac:picMkLst>
        </pc:picChg>
        <pc:picChg chg="add mod">
          <ac:chgData name="Dawn Bui" userId="+fVPCGHGE7ChsHguYzP0D9RO3re/rFYzL/rKhdmtP5I=" providerId="None" clId="Web-{6786D4B0-A437-4635-A69F-849C4A232DBE}" dt="2024-10-19T14:38:31.540" v="291" actId="1076"/>
          <ac:picMkLst>
            <pc:docMk/>
            <pc:sldMk cId="928711507" sldId="360"/>
            <ac:picMk id="11" creationId="{2BB6533F-29BB-9C41-8BBF-121A4B3DF2E0}"/>
          </ac:picMkLst>
        </pc:picChg>
        <pc:picChg chg="add mod">
          <ac:chgData name="Dawn Bui" userId="+fVPCGHGE7ChsHguYzP0D9RO3re/rFYzL/rKhdmtP5I=" providerId="None" clId="Web-{6786D4B0-A437-4635-A69F-849C4A232DBE}" dt="2024-10-19T14:32:07.255" v="249" actId="1076"/>
          <ac:picMkLst>
            <pc:docMk/>
            <pc:sldMk cId="928711507" sldId="360"/>
            <ac:picMk id="12" creationId="{0C8B6847-5953-3391-C82E-291E40D395E8}"/>
          </ac:picMkLst>
        </pc:picChg>
        <pc:picChg chg="add mod">
          <ac:chgData name="Dawn Bui" userId="+fVPCGHGE7ChsHguYzP0D9RO3re/rFYzL/rKhdmtP5I=" providerId="None" clId="Web-{6786D4B0-A437-4635-A69F-849C4A232DBE}" dt="2024-10-19T14:32:53.942" v="253" actId="1076"/>
          <ac:picMkLst>
            <pc:docMk/>
            <pc:sldMk cId="928711507" sldId="360"/>
            <ac:picMk id="13" creationId="{04F372B5-B1DA-B01E-CC3E-DECD854F3EA5}"/>
          </ac:picMkLst>
        </pc:picChg>
      </pc:sldChg>
      <pc:sldChg chg="addSp delSp modSp new">
        <pc:chgData name="Dawn Bui" userId="+fVPCGHGE7ChsHguYzP0D9RO3re/rFYzL/rKhdmtP5I=" providerId="None" clId="Web-{6786D4B0-A437-4635-A69F-849C4A232DBE}" dt="2024-10-19T14:35:05.318" v="288" actId="20577"/>
        <pc:sldMkLst>
          <pc:docMk/>
          <pc:sldMk cId="2824176667" sldId="361"/>
        </pc:sldMkLst>
        <pc:spChg chg="mod">
          <ac:chgData name="Dawn Bui" userId="+fVPCGHGE7ChsHguYzP0D9RO3re/rFYzL/rKhdmtP5I=" providerId="None" clId="Web-{6786D4B0-A437-4635-A69F-849C4A232DBE}" dt="2024-10-19T14:15:52.660" v="6" actId="20577"/>
          <ac:spMkLst>
            <pc:docMk/>
            <pc:sldMk cId="2824176667" sldId="361"/>
            <ac:spMk id="2" creationId="{5E2C4BE7-B711-35B7-5F3C-AD09358D3A6F}"/>
          </ac:spMkLst>
        </pc:spChg>
        <pc:spChg chg="del">
          <ac:chgData name="Dawn Bui" userId="+fVPCGHGE7ChsHguYzP0D9RO3re/rFYzL/rKhdmtP5I=" providerId="None" clId="Web-{6786D4B0-A437-4635-A69F-849C4A232DBE}" dt="2024-10-19T14:16:25.460" v="7"/>
          <ac:spMkLst>
            <pc:docMk/>
            <pc:sldMk cId="2824176667" sldId="361"/>
            <ac:spMk id="3" creationId="{8D4CBEDA-A9E7-9C04-F35D-F79AC6C68813}"/>
          </ac:spMkLst>
        </pc:spChg>
        <pc:spChg chg="add mod">
          <ac:chgData name="Dawn Bui" userId="+fVPCGHGE7ChsHguYzP0D9RO3re/rFYzL/rKhdmtP5I=" providerId="None" clId="Web-{6786D4B0-A437-4635-A69F-849C4A232DBE}" dt="2024-10-19T14:35:05.318" v="288" actId="20577"/>
          <ac:spMkLst>
            <pc:docMk/>
            <pc:sldMk cId="2824176667" sldId="361"/>
            <ac:spMk id="6" creationId="{8BA0C9DB-DABD-C78F-1789-C01507FE47CE}"/>
          </ac:spMkLst>
        </pc:spChg>
      </pc:sldChg>
      <pc:sldChg chg="delSp add replId">
        <pc:chgData name="Dawn Bui" userId="+fVPCGHGE7ChsHguYzP0D9RO3re/rFYzL/rKhdmtP5I=" providerId="None" clId="Web-{6786D4B0-A437-4635-A69F-849C4A232DBE}" dt="2024-10-19T14:33:24.599" v="260"/>
        <pc:sldMkLst>
          <pc:docMk/>
          <pc:sldMk cId="2190831528" sldId="362"/>
        </pc:sldMkLst>
        <pc:picChg chg="del">
          <ac:chgData name="Dawn Bui" userId="+fVPCGHGE7ChsHguYzP0D9RO3re/rFYzL/rKhdmtP5I=" providerId="None" clId="Web-{6786D4B0-A437-4635-A69F-849C4A232DBE}" dt="2024-10-19T14:33:11.552" v="255"/>
          <ac:picMkLst>
            <pc:docMk/>
            <pc:sldMk cId="2190831528" sldId="362"/>
            <ac:picMk id="8" creationId="{15F2F941-AB4C-6D7D-A5A2-76D9FD67F29A}"/>
          </ac:picMkLst>
        </pc:picChg>
        <pc:picChg chg="del">
          <ac:chgData name="Dawn Bui" userId="+fVPCGHGE7ChsHguYzP0D9RO3re/rFYzL/rKhdmtP5I=" providerId="None" clId="Web-{6786D4B0-A437-4635-A69F-849C4A232DBE}" dt="2024-10-19T14:33:19.114" v="258"/>
          <ac:picMkLst>
            <pc:docMk/>
            <pc:sldMk cId="2190831528" sldId="362"/>
            <ac:picMk id="9" creationId="{53BC5797-4185-EEA2-0641-E313A70D5F68}"/>
          </ac:picMkLst>
        </pc:picChg>
        <pc:picChg chg="del">
          <ac:chgData name="Dawn Bui" userId="+fVPCGHGE7ChsHguYzP0D9RO3re/rFYzL/rKhdmtP5I=" providerId="None" clId="Web-{6786D4B0-A437-4635-A69F-849C4A232DBE}" dt="2024-10-19T14:33:13.927" v="256"/>
          <ac:picMkLst>
            <pc:docMk/>
            <pc:sldMk cId="2190831528" sldId="362"/>
            <ac:picMk id="10" creationId="{2C1C3088-106B-3C08-0F8D-EEF45E7ECCEE}"/>
          </ac:picMkLst>
        </pc:picChg>
        <pc:picChg chg="del">
          <ac:chgData name="Dawn Bui" userId="+fVPCGHGE7ChsHguYzP0D9RO3re/rFYzL/rKhdmtP5I=" providerId="None" clId="Web-{6786D4B0-A437-4635-A69F-849C4A232DBE}" dt="2024-10-19T14:33:16.364" v="257"/>
          <ac:picMkLst>
            <pc:docMk/>
            <pc:sldMk cId="2190831528" sldId="362"/>
            <ac:picMk id="11" creationId="{2BB6533F-29BB-9C41-8BBF-121A4B3DF2E0}"/>
          </ac:picMkLst>
        </pc:picChg>
        <pc:picChg chg="del">
          <ac:chgData name="Dawn Bui" userId="+fVPCGHGE7ChsHguYzP0D9RO3re/rFYzL/rKhdmtP5I=" providerId="None" clId="Web-{6786D4B0-A437-4635-A69F-849C4A232DBE}" dt="2024-10-19T14:33:24.599" v="260"/>
          <ac:picMkLst>
            <pc:docMk/>
            <pc:sldMk cId="2190831528" sldId="362"/>
            <ac:picMk id="12" creationId="{0C8B6847-5953-3391-C82E-291E40D395E8}"/>
          </ac:picMkLst>
        </pc:picChg>
        <pc:picChg chg="del">
          <ac:chgData name="Dawn Bui" userId="+fVPCGHGE7ChsHguYzP0D9RO3re/rFYzL/rKhdmtP5I=" providerId="None" clId="Web-{6786D4B0-A437-4635-A69F-849C4A232DBE}" dt="2024-10-19T14:33:21.896" v="259"/>
          <ac:picMkLst>
            <pc:docMk/>
            <pc:sldMk cId="2190831528" sldId="362"/>
            <ac:picMk id="13" creationId="{04F372B5-B1DA-B01E-CC3E-DECD854F3EA5}"/>
          </ac:picMkLst>
        </pc:picChg>
      </pc:sldChg>
    </pc:docChg>
  </pc:docChgLst>
  <pc:docChgLst>
    <pc:chgData name="Dawn Bui" userId="+fVPCGHGE7ChsHguYzP0D9RO3re/rFYzL/rKhdmtP5I=" providerId="None" clId="Web-{93216E5B-C9AB-41EF-8649-A33B82EE1519}"/>
    <pc:docChg chg="addSld delSld modSld">
      <pc:chgData name="Dawn Bui" userId="+fVPCGHGE7ChsHguYzP0D9RO3re/rFYzL/rKhdmtP5I=" providerId="None" clId="Web-{93216E5B-C9AB-41EF-8649-A33B82EE1519}" dt="2024-10-19T14:12:57.511" v="99" actId="1076"/>
      <pc:docMkLst>
        <pc:docMk/>
      </pc:docMkLst>
      <pc:sldChg chg="modSp">
        <pc:chgData name="Dawn Bui" userId="+fVPCGHGE7ChsHguYzP0D9RO3re/rFYzL/rKhdmtP5I=" providerId="None" clId="Web-{93216E5B-C9AB-41EF-8649-A33B82EE1519}" dt="2024-10-19T13:42:07.206" v="81" actId="20577"/>
        <pc:sldMkLst>
          <pc:docMk/>
          <pc:sldMk cId="762554544" sldId="348"/>
        </pc:sldMkLst>
        <pc:spChg chg="mod">
          <ac:chgData name="Dawn Bui" userId="+fVPCGHGE7ChsHguYzP0D9RO3re/rFYzL/rKhdmtP5I=" providerId="None" clId="Web-{93216E5B-C9AB-41EF-8649-A33B82EE1519}" dt="2024-10-19T13:42:07.206" v="81" actId="20577"/>
          <ac:spMkLst>
            <pc:docMk/>
            <pc:sldMk cId="762554544" sldId="348"/>
            <ac:spMk id="7" creationId="{FC5F8EB2-8936-F0AC-DA2A-4A5609BEA7E8}"/>
          </ac:spMkLst>
        </pc:spChg>
      </pc:sldChg>
      <pc:sldChg chg="del">
        <pc:chgData name="Dawn Bui" userId="+fVPCGHGE7ChsHguYzP0D9RO3re/rFYzL/rKhdmtP5I=" providerId="None" clId="Web-{93216E5B-C9AB-41EF-8649-A33B82EE1519}" dt="2024-10-19T13:38:08.558" v="0"/>
        <pc:sldMkLst>
          <pc:docMk/>
          <pc:sldMk cId="3735927218" sldId="357"/>
        </pc:sldMkLst>
      </pc:sldChg>
      <pc:sldChg chg="modSp">
        <pc:chgData name="Dawn Bui" userId="+fVPCGHGE7ChsHguYzP0D9RO3re/rFYzL/rKhdmtP5I=" providerId="None" clId="Web-{93216E5B-C9AB-41EF-8649-A33B82EE1519}" dt="2024-10-19T13:40:33.577" v="62" actId="20577"/>
        <pc:sldMkLst>
          <pc:docMk/>
          <pc:sldMk cId="2975959184" sldId="358"/>
        </pc:sldMkLst>
        <pc:spChg chg="mod">
          <ac:chgData name="Dawn Bui" userId="+fVPCGHGE7ChsHguYzP0D9RO3re/rFYzL/rKhdmtP5I=" providerId="None" clId="Web-{93216E5B-C9AB-41EF-8649-A33B82EE1519}" dt="2024-10-19T13:40:33.577" v="62" actId="20577"/>
          <ac:spMkLst>
            <pc:docMk/>
            <pc:sldMk cId="2975959184" sldId="358"/>
            <ac:spMk id="8" creationId="{8585A314-DC28-49D9-C962-93D98C8142A2}"/>
          </ac:spMkLst>
        </pc:spChg>
      </pc:sldChg>
      <pc:sldChg chg="addSp delSp modSp add replId">
        <pc:chgData name="Dawn Bui" userId="+fVPCGHGE7ChsHguYzP0D9RO3re/rFYzL/rKhdmtP5I=" providerId="None" clId="Web-{93216E5B-C9AB-41EF-8649-A33B82EE1519}" dt="2024-10-19T14:12:57.511" v="99" actId="1076"/>
        <pc:sldMkLst>
          <pc:docMk/>
          <pc:sldMk cId="783845116" sldId="359"/>
        </pc:sldMkLst>
        <pc:spChg chg="add del mod">
          <ac:chgData name="Dawn Bui" userId="+fVPCGHGE7ChsHguYzP0D9RO3re/rFYzL/rKhdmtP5I=" providerId="None" clId="Web-{93216E5B-C9AB-41EF-8649-A33B82EE1519}" dt="2024-10-19T14:10:30.022" v="88"/>
          <ac:spMkLst>
            <pc:docMk/>
            <pc:sldMk cId="783845116" sldId="359"/>
            <ac:spMk id="3" creationId="{31005982-6338-FD11-6724-021C06570385}"/>
          </ac:spMkLst>
        </pc:spChg>
        <pc:spChg chg="mod">
          <ac:chgData name="Dawn Bui" userId="+fVPCGHGE7ChsHguYzP0D9RO3re/rFYzL/rKhdmtP5I=" providerId="None" clId="Web-{93216E5B-C9AB-41EF-8649-A33B82EE1519}" dt="2024-10-19T14:10:51.350" v="91" actId="1076"/>
          <ac:spMkLst>
            <pc:docMk/>
            <pc:sldMk cId="783845116" sldId="359"/>
            <ac:spMk id="4" creationId="{A5A951FD-B055-4EE8-B6D9-62EC0F39DC50}"/>
          </ac:spMkLst>
        </pc:spChg>
        <pc:spChg chg="del">
          <ac:chgData name="Dawn Bui" userId="+fVPCGHGE7ChsHguYzP0D9RO3re/rFYzL/rKhdmtP5I=" providerId="None" clId="Web-{93216E5B-C9AB-41EF-8649-A33B82EE1519}" dt="2024-10-19T13:42:52.445" v="87"/>
          <ac:spMkLst>
            <pc:docMk/>
            <pc:sldMk cId="783845116" sldId="359"/>
            <ac:spMk id="7" creationId="{FC5F8EB2-8936-F0AC-DA2A-4A5609BEA7E8}"/>
          </ac:spMkLst>
        </pc:spChg>
        <pc:picChg chg="add mod ord">
          <ac:chgData name="Dawn Bui" userId="+fVPCGHGE7ChsHguYzP0D9RO3re/rFYzL/rKhdmtP5I=" providerId="None" clId="Web-{93216E5B-C9AB-41EF-8649-A33B82EE1519}" dt="2024-10-19T14:12:45.308" v="97" actId="1076"/>
          <ac:picMkLst>
            <pc:docMk/>
            <pc:sldMk cId="783845116" sldId="359"/>
            <ac:picMk id="2" creationId="{CF811698-AE90-FE40-84A5-4AB5855C368D}"/>
          </ac:picMkLst>
        </pc:picChg>
        <pc:picChg chg="add mod">
          <ac:chgData name="Dawn Bui" userId="+fVPCGHGE7ChsHguYzP0D9RO3re/rFYzL/rKhdmtP5I=" providerId="None" clId="Web-{93216E5B-C9AB-41EF-8649-A33B82EE1519}" dt="2024-10-19T14:12:50.996" v="98" actId="1076"/>
          <ac:picMkLst>
            <pc:docMk/>
            <pc:sldMk cId="783845116" sldId="359"/>
            <ac:picMk id="5" creationId="{AC7D31D2-90F6-A271-9B3B-1B76411DA7C5}"/>
          </ac:picMkLst>
        </pc:picChg>
        <pc:picChg chg="add mod">
          <ac:chgData name="Dawn Bui" userId="+fVPCGHGE7ChsHguYzP0D9RO3re/rFYzL/rKhdmtP5I=" providerId="None" clId="Web-{93216E5B-C9AB-41EF-8649-A33B82EE1519}" dt="2024-10-19T14:12:57.511" v="99" actId="1076"/>
          <ac:picMkLst>
            <pc:docMk/>
            <pc:sldMk cId="783845116" sldId="359"/>
            <ac:picMk id="6" creationId="{51CD6260-1DAE-6931-4B97-0DE0226A2FB9}"/>
          </ac:picMkLst>
        </pc:picChg>
      </pc:sldChg>
      <pc:sldChg chg="add del replId">
        <pc:chgData name="Dawn Bui" userId="+fVPCGHGE7ChsHguYzP0D9RO3re/rFYzL/rKhdmtP5I=" providerId="None" clId="Web-{93216E5B-C9AB-41EF-8649-A33B82EE1519}" dt="2024-10-19T13:42:32.023" v="83"/>
        <pc:sldMkLst>
          <pc:docMk/>
          <pc:sldMk cId="2873969365" sldId="359"/>
        </pc:sldMkLst>
      </pc:sldChg>
    </pc:docChg>
  </pc:docChgLst>
  <pc:docChgLst>
    <pc:chgData name="Dawn Bui" userId="+fVPCGHGE7ChsHguYzP0D9RO3re/rFYzL/rKhdmtP5I=" providerId="None" clId="Web-{2CD64C3C-4792-4D60-8232-CD0973825182}"/>
    <pc:docChg chg="addSld delSld modSld sldOrd">
      <pc:chgData name="Dawn Bui" userId="+fVPCGHGE7ChsHguYzP0D9RO3re/rFYzL/rKhdmtP5I=" providerId="None" clId="Web-{2CD64C3C-4792-4D60-8232-CD0973825182}" dt="2024-10-15T13:09:38.366" v="676" actId="20577"/>
      <pc:docMkLst>
        <pc:docMk/>
      </pc:docMkLst>
      <pc:sldChg chg="modSp">
        <pc:chgData name="Dawn Bui" userId="+fVPCGHGE7ChsHguYzP0D9RO3re/rFYzL/rKhdmtP5I=" providerId="None" clId="Web-{2CD64C3C-4792-4D60-8232-CD0973825182}" dt="2024-10-15T12:17:59.923" v="165" actId="20577"/>
        <pc:sldMkLst>
          <pc:docMk/>
          <pc:sldMk cId="1427108074" sldId="347"/>
        </pc:sldMkLst>
        <pc:spChg chg="mod">
          <ac:chgData name="Dawn Bui" userId="+fVPCGHGE7ChsHguYzP0D9RO3re/rFYzL/rKhdmtP5I=" providerId="None" clId="Web-{2CD64C3C-4792-4D60-8232-CD0973825182}" dt="2024-10-15T12:17:59.923" v="165" actId="20577"/>
          <ac:spMkLst>
            <pc:docMk/>
            <pc:sldMk cId="1427108074" sldId="347"/>
            <ac:spMk id="28" creationId="{7CC1959B-E6A9-5770-EC41-43538A9E36CE}"/>
          </ac:spMkLst>
        </pc:spChg>
      </pc:sldChg>
      <pc:sldChg chg="modSp">
        <pc:chgData name="Dawn Bui" userId="+fVPCGHGE7ChsHguYzP0D9RO3re/rFYzL/rKhdmtP5I=" providerId="None" clId="Web-{2CD64C3C-4792-4D60-8232-CD0973825182}" dt="2024-10-15T13:09:38.366" v="676" actId="20577"/>
        <pc:sldMkLst>
          <pc:docMk/>
          <pc:sldMk cId="762554544" sldId="348"/>
        </pc:sldMkLst>
        <pc:spChg chg="mod">
          <ac:chgData name="Dawn Bui" userId="+fVPCGHGE7ChsHguYzP0D9RO3re/rFYzL/rKhdmtP5I=" providerId="None" clId="Web-{2CD64C3C-4792-4D60-8232-CD0973825182}" dt="2024-10-15T13:09:38.366" v="676" actId="20577"/>
          <ac:spMkLst>
            <pc:docMk/>
            <pc:sldMk cId="762554544" sldId="348"/>
            <ac:spMk id="7" creationId="{FC5F8EB2-8936-F0AC-DA2A-4A5609BEA7E8}"/>
          </ac:spMkLst>
        </pc:spChg>
      </pc:sldChg>
      <pc:sldChg chg="modSp">
        <pc:chgData name="Dawn Bui" userId="+fVPCGHGE7ChsHguYzP0D9RO3re/rFYzL/rKhdmtP5I=" providerId="None" clId="Web-{2CD64C3C-4792-4D60-8232-CD0973825182}" dt="2024-10-15T12:43:05.414" v="262" actId="20577"/>
        <pc:sldMkLst>
          <pc:docMk/>
          <pc:sldMk cId="2975959184" sldId="358"/>
        </pc:sldMkLst>
        <pc:spChg chg="mod">
          <ac:chgData name="Dawn Bui" userId="+fVPCGHGE7ChsHguYzP0D9RO3re/rFYzL/rKhdmtP5I=" providerId="None" clId="Web-{2CD64C3C-4792-4D60-8232-CD0973825182}" dt="2024-10-15T12:43:05.414" v="262" actId="20577"/>
          <ac:spMkLst>
            <pc:docMk/>
            <pc:sldMk cId="2975959184" sldId="358"/>
            <ac:spMk id="8" creationId="{8585A314-DC28-49D9-C962-93D98C8142A2}"/>
          </ac:spMkLst>
        </pc:spChg>
      </pc:sldChg>
      <pc:sldChg chg="new del">
        <pc:chgData name="Dawn Bui" userId="+fVPCGHGE7ChsHguYzP0D9RO3re/rFYzL/rKhdmtP5I=" providerId="None" clId="Web-{2CD64C3C-4792-4D60-8232-CD0973825182}" dt="2024-10-15T12:20:28.695" v="168"/>
        <pc:sldMkLst>
          <pc:docMk/>
          <pc:sldMk cId="3358274544" sldId="359"/>
        </pc:sldMkLst>
      </pc:sldChg>
      <pc:sldChg chg="addSp delSp modSp add ord replId">
        <pc:chgData name="Dawn Bui" userId="+fVPCGHGE7ChsHguYzP0D9RO3re/rFYzL/rKhdmtP5I=" providerId="None" clId="Web-{2CD64C3C-4792-4D60-8232-CD0973825182}" dt="2024-10-15T13:09:24.741" v="675" actId="20577"/>
        <pc:sldMkLst>
          <pc:docMk/>
          <pc:sldMk cId="1195308326" sldId="360"/>
        </pc:sldMkLst>
        <pc:spChg chg="mod">
          <ac:chgData name="Dawn Bui" userId="+fVPCGHGE7ChsHguYzP0D9RO3re/rFYzL/rKhdmtP5I=" providerId="None" clId="Web-{2CD64C3C-4792-4D60-8232-CD0973825182}" dt="2024-10-15T12:22:21.903" v="181" actId="20577"/>
          <ac:spMkLst>
            <pc:docMk/>
            <pc:sldMk cId="1195308326" sldId="360"/>
            <ac:spMk id="2" creationId="{8A3EE349-7B69-8765-3200-7593FE7BEFBE}"/>
          </ac:spMkLst>
        </pc:spChg>
        <pc:spChg chg="mod">
          <ac:chgData name="Dawn Bui" userId="+fVPCGHGE7ChsHguYzP0D9RO3re/rFYzL/rKhdmtP5I=" providerId="None" clId="Web-{2CD64C3C-4792-4D60-8232-CD0973825182}" dt="2024-10-15T13:00:15.782" v="498" actId="20577"/>
          <ac:spMkLst>
            <pc:docMk/>
            <pc:sldMk cId="1195308326" sldId="360"/>
            <ac:spMk id="3" creationId="{11EF17B4-5C8C-DE3A-0C76-87DD49DA7B9D}"/>
          </ac:spMkLst>
        </pc:spChg>
        <pc:spChg chg="del">
          <ac:chgData name="Dawn Bui" userId="+fVPCGHGE7ChsHguYzP0D9RO3re/rFYzL/rKhdmtP5I=" providerId="None" clId="Web-{2CD64C3C-4792-4D60-8232-CD0973825182}" dt="2024-10-15T12:23:59.329" v="191"/>
          <ac:spMkLst>
            <pc:docMk/>
            <pc:sldMk cId="1195308326" sldId="360"/>
            <ac:spMk id="4" creationId="{26A9B07E-3E0E-007E-AEA8-8CC5805E8786}"/>
          </ac:spMkLst>
        </pc:spChg>
        <pc:spChg chg="add mod">
          <ac:chgData name="Dawn Bui" userId="+fVPCGHGE7ChsHguYzP0D9RO3re/rFYzL/rKhdmtP5I=" providerId="None" clId="Web-{2CD64C3C-4792-4D60-8232-CD0973825182}" dt="2024-10-15T13:09:24.741" v="675" actId="20577"/>
          <ac:spMkLst>
            <pc:docMk/>
            <pc:sldMk cId="1195308326" sldId="360"/>
            <ac:spMk id="7" creationId="{0D1DD16C-6A5F-5ED3-ED04-9C7957719A86}"/>
          </ac:spMkLst>
        </pc:spChg>
      </pc:sldChg>
    </pc:docChg>
  </pc:docChgLst>
  <pc:docChgLst>
    <pc:chgData name="Dawn Bui" userId="+fVPCGHGE7ChsHguYzP0D9RO3re/rFYzL/rKhdmtP5I=" providerId="None" clId="Web-{076DDF6B-76AE-49F2-901F-973DF7189681}"/>
    <pc:docChg chg="delSld modSld">
      <pc:chgData name="Dawn Bui" userId="+fVPCGHGE7ChsHguYzP0D9RO3re/rFYzL/rKhdmtP5I=" providerId="None" clId="Web-{076DDF6B-76AE-49F2-901F-973DF7189681}" dt="2024-10-19T13:36:57.979" v="231" actId="20577"/>
      <pc:docMkLst>
        <pc:docMk/>
      </pc:docMkLst>
      <pc:sldChg chg="del">
        <pc:chgData name="Dawn Bui" userId="+fVPCGHGE7ChsHguYzP0D9RO3re/rFYzL/rKhdmtP5I=" providerId="None" clId="Web-{076DDF6B-76AE-49F2-901F-973DF7189681}" dt="2024-10-19T13:08:14.235" v="0"/>
        <pc:sldMkLst>
          <pc:docMk/>
          <pc:sldMk cId="3865085909" sldId="344"/>
        </pc:sldMkLst>
      </pc:sldChg>
      <pc:sldChg chg="del">
        <pc:chgData name="Dawn Bui" userId="+fVPCGHGE7ChsHguYzP0D9RO3re/rFYzL/rKhdmtP5I=" providerId="None" clId="Web-{076DDF6B-76AE-49F2-901F-973DF7189681}" dt="2024-10-19T13:09:50.628" v="2"/>
        <pc:sldMkLst>
          <pc:docMk/>
          <pc:sldMk cId="1427108074" sldId="347"/>
        </pc:sldMkLst>
      </pc:sldChg>
      <pc:sldChg chg="modSp">
        <pc:chgData name="Dawn Bui" userId="+fVPCGHGE7ChsHguYzP0D9RO3re/rFYzL/rKhdmtP5I=" providerId="None" clId="Web-{076DDF6B-76AE-49F2-901F-973DF7189681}" dt="2024-10-19T13:36:57.979" v="231" actId="20577"/>
        <pc:sldMkLst>
          <pc:docMk/>
          <pc:sldMk cId="762554544" sldId="348"/>
        </pc:sldMkLst>
        <pc:spChg chg="mod">
          <ac:chgData name="Dawn Bui" userId="+fVPCGHGE7ChsHguYzP0D9RO3re/rFYzL/rKhdmtP5I=" providerId="None" clId="Web-{076DDF6B-76AE-49F2-901F-973DF7189681}" dt="2024-10-19T13:30:06.562" v="107" actId="20577"/>
          <ac:spMkLst>
            <pc:docMk/>
            <pc:sldMk cId="762554544" sldId="348"/>
            <ac:spMk id="4" creationId="{A5A951FD-B055-4EE8-B6D9-62EC0F39DC50}"/>
          </ac:spMkLst>
        </pc:spChg>
        <pc:spChg chg="mod">
          <ac:chgData name="Dawn Bui" userId="+fVPCGHGE7ChsHguYzP0D9RO3re/rFYzL/rKhdmtP5I=" providerId="None" clId="Web-{076DDF6B-76AE-49F2-901F-973DF7189681}" dt="2024-10-19T13:36:57.979" v="231" actId="20577"/>
          <ac:spMkLst>
            <pc:docMk/>
            <pc:sldMk cId="762554544" sldId="348"/>
            <ac:spMk id="7" creationId="{FC5F8EB2-8936-F0AC-DA2A-4A5609BEA7E8}"/>
          </ac:spMkLst>
        </pc:spChg>
      </pc:sldChg>
      <pc:sldChg chg="modSp">
        <pc:chgData name="Dawn Bui" userId="+fVPCGHGE7ChsHguYzP0D9RO3re/rFYzL/rKhdmtP5I=" providerId="None" clId="Web-{076DDF6B-76AE-49F2-901F-973DF7189681}" dt="2024-10-19T13:24:04.781" v="106" actId="14100"/>
        <pc:sldMkLst>
          <pc:docMk/>
          <pc:sldMk cId="2975959184" sldId="358"/>
        </pc:sldMkLst>
        <pc:spChg chg="mod">
          <ac:chgData name="Dawn Bui" userId="+fVPCGHGE7ChsHguYzP0D9RO3re/rFYzL/rKhdmtP5I=" providerId="None" clId="Web-{076DDF6B-76AE-49F2-901F-973DF7189681}" dt="2024-10-19T13:24:04.781" v="106" actId="14100"/>
          <ac:spMkLst>
            <pc:docMk/>
            <pc:sldMk cId="2975959184" sldId="358"/>
            <ac:spMk id="8" creationId="{8585A314-DC28-49D9-C962-93D98C8142A2}"/>
          </ac:spMkLst>
        </pc:spChg>
        <pc:spChg chg="mod">
          <ac:chgData name="Dawn Bui" userId="+fVPCGHGE7ChsHguYzP0D9RO3re/rFYzL/rKhdmtP5I=" providerId="None" clId="Web-{076DDF6B-76AE-49F2-901F-973DF7189681}" dt="2024-10-19T13:23:54.672" v="104" actId="1076"/>
          <ac:spMkLst>
            <pc:docMk/>
            <pc:sldMk cId="2975959184" sldId="358"/>
            <ac:spMk id="10" creationId="{F6F211A5-7FDB-18FB-C9E0-7EE104C21AA1}"/>
          </ac:spMkLst>
        </pc:spChg>
        <pc:spChg chg="mod">
          <ac:chgData name="Dawn Bui" userId="+fVPCGHGE7ChsHguYzP0D9RO3re/rFYzL/rKhdmtP5I=" providerId="None" clId="Web-{076DDF6B-76AE-49F2-901F-973DF7189681}" dt="2024-10-19T13:23:50.125" v="103" actId="1076"/>
          <ac:spMkLst>
            <pc:docMk/>
            <pc:sldMk cId="2975959184" sldId="358"/>
            <ac:spMk id="12" creationId="{1D2682B7-AC54-DF7C-2446-22A125EFAA7D}"/>
          </ac:spMkLst>
        </pc:spChg>
      </pc:sldChg>
      <pc:sldChg chg="del">
        <pc:chgData name="Dawn Bui" userId="+fVPCGHGE7ChsHguYzP0D9RO3re/rFYzL/rKhdmtP5I=" providerId="None" clId="Web-{076DDF6B-76AE-49F2-901F-973DF7189681}" dt="2024-10-19T13:08:17.516" v="1"/>
        <pc:sldMkLst>
          <pc:docMk/>
          <pc:sldMk cId="1195308326" sldId="36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440F78-2C9E-4C7F-818C-B40BB19D3A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ED3FB98-80B9-4155-809A-82659D34A01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818EB1-FF96-47AA-9A30-F1BFF2FFD1F7}" type="datetimeFigureOut">
              <a:rPr lang="en-US" smtClean="0"/>
              <a:t>10/21/2024</a:t>
            </a:fld>
            <a:endParaRPr lang="en-US" dirty="0"/>
          </a:p>
        </p:txBody>
      </p:sp>
      <p:sp>
        <p:nvSpPr>
          <p:cNvPr id="4" name="Footer Placeholder 3">
            <a:extLst>
              <a:ext uri="{FF2B5EF4-FFF2-40B4-BE49-F238E27FC236}">
                <a16:creationId xmlns:a16="http://schemas.microsoft.com/office/drawing/2014/main" id="{D8DEF847-3492-4888-9C23-1504238536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9E48C54-2332-4748-9C65-6A27E550C1F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7F75FB2-D12E-4669-8522-D3E2C7E6DC97}" type="slidenum">
              <a:rPr lang="en-US" smtClean="0"/>
              <a:t>‹#›</a:t>
            </a:fld>
            <a:endParaRPr lang="en-US" dirty="0"/>
          </a:p>
        </p:txBody>
      </p:sp>
    </p:spTree>
    <p:extLst>
      <p:ext uri="{BB962C8B-B14F-4D97-AF65-F5344CB8AC3E}">
        <p14:creationId xmlns:p14="http://schemas.microsoft.com/office/powerpoint/2010/main" val="19969918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E4A361-7934-4769-9B16-8A939698742C}" type="datetimeFigureOut">
              <a:rPr lang="en-US" smtClean="0"/>
              <a:t>10/21/2024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8E0B9-48E4-499D-93B2-B07D00395BAC}" type="slidenum">
              <a:rPr lang="en-US" smtClean="0"/>
              <a:t>‹#›</a:t>
            </a:fld>
            <a:endParaRPr lang="en-US" dirty="0"/>
          </a:p>
        </p:txBody>
      </p:sp>
    </p:spTree>
    <p:extLst>
      <p:ext uri="{BB962C8B-B14F-4D97-AF65-F5344CB8AC3E}">
        <p14:creationId xmlns:p14="http://schemas.microsoft.com/office/powerpoint/2010/main" val="3914043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a:t>
            </a:fld>
            <a:endParaRPr lang="en-US" dirty="0"/>
          </a:p>
        </p:txBody>
      </p:sp>
    </p:spTree>
    <p:extLst>
      <p:ext uri="{BB962C8B-B14F-4D97-AF65-F5344CB8AC3E}">
        <p14:creationId xmlns:p14="http://schemas.microsoft.com/office/powerpoint/2010/main" val="2702345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4</a:t>
            </a:fld>
            <a:endParaRPr lang="en-US" dirty="0"/>
          </a:p>
        </p:txBody>
      </p:sp>
    </p:spTree>
    <p:extLst>
      <p:ext uri="{BB962C8B-B14F-4D97-AF65-F5344CB8AC3E}">
        <p14:creationId xmlns:p14="http://schemas.microsoft.com/office/powerpoint/2010/main" val="1719404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5</a:t>
            </a:fld>
            <a:endParaRPr lang="en-US" dirty="0"/>
          </a:p>
        </p:txBody>
      </p:sp>
    </p:spTree>
    <p:extLst>
      <p:ext uri="{BB962C8B-B14F-4D97-AF65-F5344CB8AC3E}">
        <p14:creationId xmlns:p14="http://schemas.microsoft.com/office/powerpoint/2010/main" val="2622697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6</a:t>
            </a:fld>
            <a:endParaRPr lang="en-US" dirty="0"/>
          </a:p>
        </p:txBody>
      </p:sp>
    </p:spTree>
    <p:extLst>
      <p:ext uri="{BB962C8B-B14F-4D97-AF65-F5344CB8AC3E}">
        <p14:creationId xmlns:p14="http://schemas.microsoft.com/office/powerpoint/2010/main" val="3488878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CA39D92-9919-A80E-44FF-6B912E850733}"/>
              </a:ext>
            </a:extLst>
          </p:cNvPr>
          <p:cNvSpPr>
            <a:spLocks noGrp="1"/>
          </p:cNvSpPr>
          <p:nvPr>
            <p:ph type="pic" sz="quarter" idx="10" hasCustomPrompt="1"/>
          </p:nvPr>
        </p:nvSpPr>
        <p:spPr>
          <a:xfrm>
            <a:off x="458788" y="457200"/>
            <a:ext cx="11274425" cy="5943600"/>
          </a:xfrm>
        </p:spPr>
        <p:txBody>
          <a:bodyPr>
            <a:normAutofit/>
          </a:bodyPr>
          <a:lstStyle>
            <a:lvl1pPr marL="0" indent="0">
              <a:buNone/>
              <a:defRPr sz="2000"/>
            </a:lvl1pPr>
          </a:lstStyle>
          <a:p>
            <a:r>
              <a:rPr lang="en-US" dirty="0"/>
              <a:t>Click icon to insert picture</a:t>
            </a:r>
          </a:p>
        </p:txBody>
      </p:sp>
      <p:sp>
        <p:nvSpPr>
          <p:cNvPr id="6" name="Title 5">
            <a:extLst>
              <a:ext uri="{FF2B5EF4-FFF2-40B4-BE49-F238E27FC236}">
                <a16:creationId xmlns:a16="http://schemas.microsoft.com/office/drawing/2014/main" id="{B62FF34D-C8F8-1796-647D-D17056A27E11}"/>
              </a:ext>
            </a:extLst>
          </p:cNvPr>
          <p:cNvSpPr>
            <a:spLocks noGrp="1"/>
          </p:cNvSpPr>
          <p:nvPr>
            <p:ph type="title" hasCustomPrompt="1"/>
          </p:nvPr>
        </p:nvSpPr>
        <p:spPr>
          <a:xfrm>
            <a:off x="6581955" y="612475"/>
            <a:ext cx="4701904" cy="3079029"/>
          </a:xfrm>
        </p:spPr>
        <p:txBody>
          <a:bodyPr anchor="b">
            <a:normAutofit/>
          </a:bodyPr>
          <a:lstStyle>
            <a:lvl1pPr algn="r">
              <a:defRPr sz="4800">
                <a:solidFill>
                  <a:schemeClr val="tx1"/>
                </a:solidFill>
              </a:defRPr>
            </a:lvl1pPr>
          </a:lstStyle>
          <a:p>
            <a:r>
              <a:rPr lang="en-US" dirty="0"/>
              <a:t>Click to add title</a:t>
            </a:r>
          </a:p>
        </p:txBody>
      </p:sp>
    </p:spTree>
    <p:extLst>
      <p:ext uri="{BB962C8B-B14F-4D97-AF65-F5344CB8AC3E}">
        <p14:creationId xmlns:p14="http://schemas.microsoft.com/office/powerpoint/2010/main" val="907688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30338E2-B50A-8F3E-2CA7-A75753E7ED96}"/>
              </a:ext>
            </a:extLst>
          </p:cNvPr>
          <p:cNvSpPr>
            <a:spLocks noGrp="1"/>
          </p:cNvSpPr>
          <p:nvPr>
            <p:ph type="title" hasCustomPrompt="1"/>
          </p:nvPr>
        </p:nvSpPr>
        <p:spPr>
          <a:xfrm>
            <a:off x="912629" y="598947"/>
            <a:ext cx="10515600" cy="1325563"/>
          </a:xfrm>
        </p:spPr>
        <p:txBody>
          <a:bodyPr>
            <a:normAutofit/>
          </a:bodyPr>
          <a:lstStyle>
            <a:lvl1pPr>
              <a:defRPr sz="3600"/>
            </a:lvl1pPr>
          </a:lstStyle>
          <a:p>
            <a:r>
              <a:rPr lang="en-US" dirty="0"/>
              <a:t>Click to add title</a:t>
            </a:r>
          </a:p>
        </p:txBody>
      </p:sp>
      <p:sp>
        <p:nvSpPr>
          <p:cNvPr id="12" name="Content Placeholder 11">
            <a:extLst>
              <a:ext uri="{FF2B5EF4-FFF2-40B4-BE49-F238E27FC236}">
                <a16:creationId xmlns:a16="http://schemas.microsoft.com/office/drawing/2014/main" id="{CC8DD029-A673-92B9-0343-3B35BE46D2F3}"/>
              </a:ext>
            </a:extLst>
          </p:cNvPr>
          <p:cNvSpPr>
            <a:spLocks noGrp="1"/>
          </p:cNvSpPr>
          <p:nvPr>
            <p:ph sz="quarter" idx="11" hasCustomPrompt="1"/>
          </p:nvPr>
        </p:nvSpPr>
        <p:spPr>
          <a:xfrm>
            <a:off x="929641" y="2153285"/>
            <a:ext cx="3032759" cy="3790310"/>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able Placeholder 10">
            <a:extLst>
              <a:ext uri="{FF2B5EF4-FFF2-40B4-BE49-F238E27FC236}">
                <a16:creationId xmlns:a16="http://schemas.microsoft.com/office/drawing/2014/main" id="{6E658BA3-0202-C705-7A02-8B70B7884420}"/>
              </a:ext>
            </a:extLst>
          </p:cNvPr>
          <p:cNvSpPr>
            <a:spLocks noGrp="1"/>
          </p:cNvSpPr>
          <p:nvPr>
            <p:ph type="tbl" sz="quarter" idx="10"/>
          </p:nvPr>
        </p:nvSpPr>
        <p:spPr>
          <a:xfrm>
            <a:off x="4724400" y="2170621"/>
            <a:ext cx="6553200" cy="3772974"/>
          </a:xfrm>
        </p:spPr>
        <p:txBody>
          <a:bodyPr>
            <a:normAutofit/>
          </a:bodyPr>
          <a:lstStyle>
            <a:lvl1pPr>
              <a:defRPr sz="2000"/>
            </a:lvl1pPr>
          </a:lstStyle>
          <a:p>
            <a:r>
              <a:rPr lang="en-US"/>
              <a:t>Click icon to add table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BD761E53-47C7-492A-D5B5-A8C2740B5157}"/>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02953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lumn layout 3">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515600" cy="1531525"/>
          </a:xfrm>
        </p:spPr>
        <p:txBody>
          <a:bodyPr>
            <a:normAutofit/>
          </a:bodyPr>
          <a:lstStyle>
            <a:lvl1pPr>
              <a:defRPr sz="3600"/>
            </a:lvl1pPr>
          </a:lstStyle>
          <a:p>
            <a:r>
              <a:rPr lang="en-US" dirty="0"/>
              <a:t>Click to add title</a:t>
            </a:r>
          </a:p>
        </p:txBody>
      </p:sp>
      <p:sp>
        <p:nvSpPr>
          <p:cNvPr id="7" name="Rectangle 6">
            <a:extLst>
              <a:ext uri="{FF2B5EF4-FFF2-40B4-BE49-F238E27FC236}">
                <a16:creationId xmlns:a16="http://schemas.microsoft.com/office/drawing/2014/main" id="{10F349F3-2C28-5A44-EDFC-75FD6CA95EAD}"/>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1">
            <a:extLst>
              <a:ext uri="{FF2B5EF4-FFF2-40B4-BE49-F238E27FC236}">
                <a16:creationId xmlns:a16="http://schemas.microsoft.com/office/drawing/2014/main" id="{634FD449-C6E0-CF8A-82B2-52438C952C07}"/>
              </a:ext>
            </a:extLst>
          </p:cNvPr>
          <p:cNvSpPr>
            <a:spLocks noGrp="1"/>
          </p:cNvSpPr>
          <p:nvPr>
            <p:ph sz="quarter" idx="10" hasCustomPrompt="1"/>
          </p:nvPr>
        </p:nvSpPr>
        <p:spPr>
          <a:xfrm>
            <a:off x="929642" y="2153285"/>
            <a:ext cx="6925660" cy="3500438"/>
          </a:xfrm>
        </p:spPr>
        <p:txBody>
          <a:bodyPr lIns="91440">
            <a:normAutofit/>
          </a:bodyPr>
          <a:lstStyle>
            <a:lvl1pPr marL="0" indent="0">
              <a:spcBef>
                <a:spcPts val="1000"/>
              </a:spcBef>
              <a:spcAft>
                <a:spcPts val="1200"/>
              </a:spcAft>
              <a:buNone/>
              <a:defRPr sz="1800" b="0"/>
            </a:lvl1pPr>
            <a:lvl2pPr marL="228600">
              <a:spcBef>
                <a:spcPts val="1000"/>
              </a:spcBef>
              <a:spcAft>
                <a:spcPts val="1200"/>
              </a:spcAft>
              <a:defRPr sz="1800" b="0"/>
            </a:lvl2pPr>
            <a:lvl3pPr marL="685800">
              <a:spcBef>
                <a:spcPts val="1000"/>
              </a:spcBef>
              <a:spcAft>
                <a:spcPts val="1200"/>
              </a:spcAft>
              <a:defRPr sz="1800" b="0"/>
            </a:lvl3pPr>
            <a:lvl4pPr marL="868680">
              <a:spcBef>
                <a:spcPts val="1000"/>
              </a:spcBef>
              <a:spcAft>
                <a:spcPts val="1200"/>
              </a:spcAft>
              <a:defRPr sz="1800" b="0"/>
            </a:lvl4pPr>
            <a:lvl5pPr marL="1143000">
              <a:spcBef>
                <a:spcPts val="1000"/>
              </a:spcBef>
              <a:spcAft>
                <a:spcPts val="1200"/>
              </a:spcAft>
              <a:defRPr sz="1800" b="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a:extLst>
              <a:ext uri="{FF2B5EF4-FFF2-40B4-BE49-F238E27FC236}">
                <a16:creationId xmlns:a16="http://schemas.microsoft.com/office/drawing/2014/main" id="{F971E741-6253-D410-B562-50CA5976207A}"/>
              </a:ext>
            </a:extLst>
          </p:cNvPr>
          <p:cNvSpPr>
            <a:spLocks noGrp="1"/>
          </p:cNvSpPr>
          <p:nvPr>
            <p:ph sz="quarter" idx="11" hasCustomPrompt="1"/>
          </p:nvPr>
        </p:nvSpPr>
        <p:spPr>
          <a:xfrm>
            <a:off x="8215745" y="2153285"/>
            <a:ext cx="3229495" cy="3500438"/>
          </a:xfrm>
        </p:spPr>
        <p:txBody>
          <a:bodyPr lIns="91440">
            <a:normAutofit/>
          </a:bodyPr>
          <a:lstStyle>
            <a:lvl1pPr>
              <a:spcBef>
                <a:spcPts val="1000"/>
              </a:spcBef>
              <a:spcAft>
                <a:spcPts val="1200"/>
              </a:spcAft>
              <a:defRPr sz="1800" b="1"/>
            </a:lvl1pPr>
            <a:lvl2pPr>
              <a:spcBef>
                <a:spcPts val="1000"/>
              </a:spcBef>
              <a:spcAft>
                <a:spcPts val="1200"/>
              </a:spcAft>
              <a:defRPr sz="1600" b="1"/>
            </a:lvl2pPr>
            <a:lvl3pPr>
              <a:spcBef>
                <a:spcPts val="1000"/>
              </a:spcBef>
              <a:spcAft>
                <a:spcPts val="1200"/>
              </a:spcAft>
              <a:defRPr sz="1400" b="1"/>
            </a:lvl3pPr>
            <a:lvl4pPr>
              <a:spcBef>
                <a:spcPts val="1000"/>
              </a:spcBef>
              <a:spcAft>
                <a:spcPts val="1200"/>
              </a:spcAft>
              <a:defRPr sz="1200" b="1"/>
            </a:lvl4pPr>
            <a:lvl5pPr>
              <a:spcBef>
                <a:spcPts val="1000"/>
              </a:spcBef>
              <a:spcAft>
                <a:spcPts val="1200"/>
              </a:spcAft>
              <a:defRPr sz="1200" b="1"/>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C9F70CF1-DCAD-AE71-6B34-7BFB25EE530B}"/>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154235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331450" cy="1531525"/>
          </a:xfrm>
        </p:spPr>
        <p:txBody>
          <a:bodyPr>
            <a:normAutofit/>
          </a:bodyPr>
          <a:lstStyle>
            <a:lvl1pPr>
              <a:defRPr sz="3600"/>
            </a:lvl1pPr>
          </a:lstStyle>
          <a:p>
            <a:r>
              <a:rPr lang="en-US" dirty="0"/>
              <a:t>Click to add title</a:t>
            </a:r>
          </a:p>
        </p:txBody>
      </p:sp>
      <p:sp>
        <p:nvSpPr>
          <p:cNvPr id="9" name="Table Placeholder 8">
            <a:extLst>
              <a:ext uri="{FF2B5EF4-FFF2-40B4-BE49-F238E27FC236}">
                <a16:creationId xmlns:a16="http://schemas.microsoft.com/office/drawing/2014/main" id="{0CF90928-AB48-3554-E2B9-417A00F286AD}"/>
              </a:ext>
            </a:extLst>
          </p:cNvPr>
          <p:cNvSpPr>
            <a:spLocks noGrp="1"/>
          </p:cNvSpPr>
          <p:nvPr>
            <p:ph type="tbl" sz="quarter" idx="10" hasCustomPrompt="1"/>
          </p:nvPr>
        </p:nvSpPr>
        <p:spPr>
          <a:xfrm>
            <a:off x="930275" y="2168526"/>
            <a:ext cx="10331450" cy="3939068"/>
          </a:xfrm>
        </p:spPr>
        <p:txBody>
          <a:bodyPr>
            <a:normAutofit/>
          </a:bodyPr>
          <a:lstStyle>
            <a:lvl1pPr>
              <a:defRPr sz="2400"/>
            </a:lvl1pPr>
          </a:lstStyle>
          <a:p>
            <a:r>
              <a:rPr lang="en-US" dirty="0"/>
              <a:t>Click icon to insert table</a:t>
            </a:r>
          </a:p>
        </p:txBody>
      </p:sp>
      <p:sp>
        <p:nvSpPr>
          <p:cNvPr id="8" name="Rectangle 7">
            <a:extLst>
              <a:ext uri="{FF2B5EF4-FFF2-40B4-BE49-F238E27FC236}">
                <a16:creationId xmlns:a16="http://schemas.microsoft.com/office/drawing/2014/main" id="{67D6C0A7-887A-66E2-A954-5E0592B9FD71}"/>
              </a:ext>
              <a:ext uri="{C183D7F6-B498-43B3-948B-1728B52AA6E4}">
                <adec:decorative xmlns:adec="http://schemas.microsoft.com/office/drawing/2017/decorative" val="1"/>
              </a:ext>
            </a:extLst>
          </p:cNvPr>
          <p:cNvSpPr/>
          <p:nvPr userDrawn="1"/>
        </p:nvSpPr>
        <p:spPr>
          <a:xfrm>
            <a:off x="386316" y="347329"/>
            <a:ext cx="11419368" cy="6152707"/>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963688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BB1E76-5845-01C9-1D0D-03CFFE6F06CA}"/>
              </a:ext>
              <a:ext uri="{C183D7F6-B498-43B3-948B-1728B52AA6E4}">
                <adec:decorative xmlns:adec="http://schemas.microsoft.com/office/drawing/2017/decorative" val="1"/>
              </a:ext>
            </a:extLst>
          </p:cNvPr>
          <p:cNvSpPr/>
          <p:nvPr userDrawn="1"/>
        </p:nvSpPr>
        <p:spPr>
          <a:xfrm>
            <a:off x="386316" y="347329"/>
            <a:ext cx="11419368" cy="615270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096C21AF-4286-DECE-37A1-E8980687A168}"/>
              </a:ext>
            </a:extLst>
          </p:cNvPr>
          <p:cNvSpPr>
            <a:spLocks noGrp="1"/>
          </p:cNvSpPr>
          <p:nvPr>
            <p:ph type="title" hasCustomPrompt="1"/>
          </p:nvPr>
        </p:nvSpPr>
        <p:spPr>
          <a:xfrm>
            <a:off x="899160" y="655320"/>
            <a:ext cx="4572000" cy="5486400"/>
          </a:xfrm>
        </p:spPr>
        <p:txBody>
          <a:bodyPr>
            <a:normAutofit/>
          </a:bodyPr>
          <a:lstStyle>
            <a:lvl1pPr>
              <a:defRPr sz="4800"/>
            </a:lvl1pPr>
          </a:lstStyle>
          <a:p>
            <a:r>
              <a:rPr lang="en-US" dirty="0"/>
              <a:t>Click to add title</a:t>
            </a:r>
          </a:p>
        </p:txBody>
      </p:sp>
      <p:sp>
        <p:nvSpPr>
          <p:cNvPr id="9" name="Content Placeholder 8">
            <a:extLst>
              <a:ext uri="{FF2B5EF4-FFF2-40B4-BE49-F238E27FC236}">
                <a16:creationId xmlns:a16="http://schemas.microsoft.com/office/drawing/2014/main" id="{B8E1D6B3-3EC8-6AC4-BE2B-5C732C856791}"/>
              </a:ext>
            </a:extLst>
          </p:cNvPr>
          <p:cNvSpPr>
            <a:spLocks noGrp="1"/>
          </p:cNvSpPr>
          <p:nvPr>
            <p:ph sz="quarter" idx="10" hasCustomPrompt="1"/>
          </p:nvPr>
        </p:nvSpPr>
        <p:spPr>
          <a:xfrm>
            <a:off x="6475413" y="2773680"/>
            <a:ext cx="4572000" cy="3368040"/>
          </a:xfrm>
        </p:spPr>
        <p:txBody>
          <a:bodyPr>
            <a:normAutofit/>
          </a:bodyPr>
          <a:lstStyle>
            <a:lvl1pPr marL="0" indent="0">
              <a:spcBef>
                <a:spcPts val="1000"/>
              </a:spcBef>
              <a:buNone/>
              <a:defRPr sz="1800"/>
            </a:lvl1pPr>
            <a:lvl2pPr marL="457200" indent="0">
              <a:spcBef>
                <a:spcPts val="1000"/>
              </a:spcBef>
              <a:buNone/>
              <a:defRPr sz="1600"/>
            </a:lvl2pPr>
            <a:lvl3pPr marL="914400" indent="0">
              <a:spcBef>
                <a:spcPts val="1000"/>
              </a:spcBef>
              <a:buNone/>
              <a:defRPr sz="1400"/>
            </a:lvl3pPr>
            <a:lvl4pPr marL="1371600" indent="0">
              <a:spcBef>
                <a:spcPts val="1000"/>
              </a:spcBef>
              <a:buNone/>
              <a:defRPr sz="1200"/>
            </a:lvl4pPr>
            <a:lvl5pPr marL="1828800" indent="0">
              <a:spcBef>
                <a:spcPts val="1000"/>
              </a:spcBef>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91139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C229E2-8757-94D8-A1B6-702189DCCBF2}"/>
              </a:ext>
              <a:ext uri="{C183D7F6-B498-43B3-948B-1728B52AA6E4}">
                <adec:decorative xmlns:adec="http://schemas.microsoft.com/office/drawing/2017/decorative" val="1"/>
              </a:ext>
            </a:extLst>
          </p:cNvPr>
          <p:cNvSpPr/>
          <p:nvPr userDrawn="1"/>
        </p:nvSpPr>
        <p:spPr>
          <a:xfrm>
            <a:off x="6096000" y="3249"/>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A77143C8-CDFF-B937-C00C-5E7B5093991E}"/>
              </a:ext>
            </a:extLst>
          </p:cNvPr>
          <p:cNvSpPr>
            <a:spLocks noGrp="1"/>
          </p:cNvSpPr>
          <p:nvPr>
            <p:ph type="title" hasCustomPrompt="1"/>
          </p:nvPr>
        </p:nvSpPr>
        <p:spPr>
          <a:xfrm>
            <a:off x="914400" y="883920"/>
            <a:ext cx="4114800" cy="5059680"/>
          </a:xfrm>
        </p:spPr>
        <p:txBody>
          <a:bodyPr>
            <a:normAutofit/>
          </a:bodyPr>
          <a:lstStyle>
            <a:lvl1pPr>
              <a:defRPr sz="3600">
                <a:solidFill>
                  <a:schemeClr val="tx1">
                    <a:lumMod val="75000"/>
                    <a:lumOff val="25000"/>
                  </a:schemeClr>
                </a:solidFill>
              </a:defRPr>
            </a:lvl1pPr>
          </a:lstStyle>
          <a:p>
            <a:r>
              <a:rPr lang="en-US" dirty="0"/>
              <a:t>Click to add title</a:t>
            </a:r>
          </a:p>
        </p:txBody>
      </p:sp>
      <p:sp>
        <p:nvSpPr>
          <p:cNvPr id="10" name="Content Placeholder 9">
            <a:extLst>
              <a:ext uri="{FF2B5EF4-FFF2-40B4-BE49-F238E27FC236}">
                <a16:creationId xmlns:a16="http://schemas.microsoft.com/office/drawing/2014/main" id="{F82637A1-1BB4-AF51-24C3-6FE78DD45D99}"/>
              </a:ext>
            </a:extLst>
          </p:cNvPr>
          <p:cNvSpPr>
            <a:spLocks noGrp="1"/>
          </p:cNvSpPr>
          <p:nvPr>
            <p:ph sz="quarter" idx="10" hasCustomPrompt="1"/>
          </p:nvPr>
        </p:nvSpPr>
        <p:spPr>
          <a:xfrm>
            <a:off x="6475413" y="2438400"/>
            <a:ext cx="4799012" cy="3505200"/>
          </a:xfrm>
        </p:spPr>
        <p:txBody>
          <a:bodyPr>
            <a:normAutofit/>
          </a:bodyPr>
          <a:lstStyle>
            <a:lvl1pPr marL="0" indent="0">
              <a:lnSpc>
                <a:spcPct val="125000"/>
              </a:lnSpc>
              <a:buNone/>
              <a:defRPr sz="1800"/>
            </a:lvl1pPr>
            <a:lvl2pPr marL="457200" indent="0">
              <a:lnSpc>
                <a:spcPct val="125000"/>
              </a:lnSpc>
              <a:buNone/>
              <a:defRPr sz="1600"/>
            </a:lvl2pPr>
            <a:lvl3pPr marL="914400" indent="0">
              <a:lnSpc>
                <a:spcPct val="125000"/>
              </a:lnSpc>
              <a:buNone/>
              <a:defRPr sz="1400"/>
            </a:lvl3pPr>
            <a:lvl4pPr marL="1371600" indent="0">
              <a:lnSpc>
                <a:spcPct val="125000"/>
              </a:lnSpc>
              <a:buNone/>
              <a:defRPr sz="1200"/>
            </a:lvl4pPr>
            <a:lvl5pPr marL="1828800" indent="0">
              <a:lnSpc>
                <a:spcPct val="125000"/>
              </a:lnSpc>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3" name="Frame 2">
            <a:extLst>
              <a:ext uri="{FF2B5EF4-FFF2-40B4-BE49-F238E27FC236}">
                <a16:creationId xmlns:a16="http://schemas.microsoft.com/office/drawing/2014/main" id="{56F59DF2-AB3C-B7B3-826A-636B8CC5AB31}"/>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457687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737016-0B2B-9F81-7A77-63223C4864D8}"/>
              </a:ext>
              <a:ext uri="{C183D7F6-B498-43B3-948B-1728B52AA6E4}">
                <adec:decorative xmlns:adec="http://schemas.microsoft.com/office/drawing/2017/decorative" val="1"/>
              </a:ext>
            </a:extLst>
          </p:cNvPr>
          <p:cNvSpPr/>
          <p:nvPr userDrawn="1"/>
        </p:nvSpPr>
        <p:spPr>
          <a:xfrm>
            <a:off x="386316" y="347329"/>
            <a:ext cx="11419368" cy="615270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1134E572-08FE-0439-A460-8DFE1183A605}"/>
              </a:ext>
            </a:extLst>
          </p:cNvPr>
          <p:cNvSpPr>
            <a:spLocks noGrp="1"/>
          </p:cNvSpPr>
          <p:nvPr>
            <p:ph type="title" hasCustomPrompt="1"/>
          </p:nvPr>
        </p:nvSpPr>
        <p:spPr>
          <a:xfrm>
            <a:off x="6478742" y="914399"/>
            <a:ext cx="4798858" cy="5029199"/>
          </a:xfrm>
        </p:spPr>
        <p:txBody>
          <a:bodyPr>
            <a:normAutofit/>
          </a:bodyPr>
          <a:lstStyle>
            <a:lvl1pPr>
              <a:defRPr sz="4800"/>
            </a:lvl1pPr>
          </a:lstStyle>
          <a:p>
            <a:r>
              <a:rPr lang="en-US" dirty="0"/>
              <a:t>Click to add title</a:t>
            </a:r>
          </a:p>
        </p:txBody>
      </p:sp>
      <p:sp>
        <p:nvSpPr>
          <p:cNvPr id="9" name="Picture Placeholder 8">
            <a:extLst>
              <a:ext uri="{FF2B5EF4-FFF2-40B4-BE49-F238E27FC236}">
                <a16:creationId xmlns:a16="http://schemas.microsoft.com/office/drawing/2014/main" id="{01EB46EC-087C-B8FF-2363-B99FAE983B02}"/>
              </a:ext>
            </a:extLst>
          </p:cNvPr>
          <p:cNvSpPr>
            <a:spLocks noGrp="1"/>
          </p:cNvSpPr>
          <p:nvPr>
            <p:ph type="pic" sz="quarter" idx="10"/>
          </p:nvPr>
        </p:nvSpPr>
        <p:spPr>
          <a:xfrm>
            <a:off x="0" y="914400"/>
            <a:ext cx="5713413" cy="5029200"/>
          </a:xfrm>
        </p:spPr>
        <p:txBody>
          <a:bodyPr>
            <a:normAutofit/>
          </a:bodyPr>
          <a:lstStyle>
            <a:lvl1pPr marL="0" indent="0" algn="ctr">
              <a:buNone/>
              <a:defRPr sz="2000"/>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819926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1D49246-C641-C3BA-F07B-89FFC6CDAEB8}"/>
              </a:ext>
            </a:extLst>
          </p:cNvPr>
          <p:cNvSpPr>
            <a:spLocks noGrp="1"/>
          </p:cNvSpPr>
          <p:nvPr>
            <p:ph type="title" hasCustomPrompt="1"/>
          </p:nvPr>
        </p:nvSpPr>
        <p:spPr>
          <a:xfrm>
            <a:off x="914399" y="853439"/>
            <a:ext cx="4802373" cy="2833689"/>
          </a:xfrm>
        </p:spPr>
        <p:txBody>
          <a:bodyPr rIns="914400" anchor="b"/>
          <a:lstStyle>
            <a:lvl1pPr>
              <a:defRPr sz="4800"/>
            </a:lvl1pPr>
          </a:lstStyle>
          <a:p>
            <a:r>
              <a:rPr lang="en-US" dirty="0"/>
              <a:t>Click to add title</a:t>
            </a:r>
          </a:p>
        </p:txBody>
      </p:sp>
      <p:sp>
        <p:nvSpPr>
          <p:cNvPr id="11" name="Content Placeholder 10">
            <a:extLst>
              <a:ext uri="{FF2B5EF4-FFF2-40B4-BE49-F238E27FC236}">
                <a16:creationId xmlns:a16="http://schemas.microsoft.com/office/drawing/2014/main" id="{5BE7E1DF-A70C-8F79-9B76-72B2A7B4DC71}"/>
              </a:ext>
            </a:extLst>
          </p:cNvPr>
          <p:cNvSpPr>
            <a:spLocks noGrp="1"/>
          </p:cNvSpPr>
          <p:nvPr>
            <p:ph sz="quarter" idx="11" hasCustomPrompt="1"/>
          </p:nvPr>
        </p:nvSpPr>
        <p:spPr>
          <a:xfrm>
            <a:off x="914400" y="3931919"/>
            <a:ext cx="4802735" cy="2072641"/>
          </a:xfrm>
        </p:spPr>
        <p:txBody>
          <a:bodyPr>
            <a:normAutofit/>
          </a:bodyPr>
          <a:lstStyle>
            <a:lvl1pPr marL="0" indent="0">
              <a:lnSpc>
                <a:spcPct val="125000"/>
              </a:lnSpc>
              <a:spcBef>
                <a:spcPts val="0"/>
              </a:spcBef>
              <a:buNone/>
              <a:defRPr sz="1800"/>
            </a:lvl1pPr>
            <a:lvl2pPr marL="457200" indent="0">
              <a:lnSpc>
                <a:spcPct val="125000"/>
              </a:lnSpc>
              <a:spcBef>
                <a:spcPts val="0"/>
              </a:spcBef>
              <a:buNone/>
              <a:defRPr sz="1600"/>
            </a:lvl2pPr>
            <a:lvl3pPr marL="914400" indent="0">
              <a:lnSpc>
                <a:spcPct val="125000"/>
              </a:lnSpc>
              <a:spcBef>
                <a:spcPts val="0"/>
              </a:spcBef>
              <a:buNone/>
              <a:defRPr sz="1400"/>
            </a:lvl3pPr>
            <a:lvl4pPr marL="1371600" indent="0">
              <a:lnSpc>
                <a:spcPct val="125000"/>
              </a:lnSpc>
              <a:spcBef>
                <a:spcPts val="0"/>
              </a:spcBef>
              <a:buNone/>
              <a:defRPr sz="1200"/>
            </a:lvl4pPr>
            <a:lvl5pPr marL="1828800" indent="0">
              <a:lnSpc>
                <a:spcPct val="125000"/>
              </a:lnSpc>
              <a:spcBef>
                <a:spcPts val="0"/>
              </a:spcBef>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11">
            <a:extLst>
              <a:ext uri="{FF2B5EF4-FFF2-40B4-BE49-F238E27FC236}">
                <a16:creationId xmlns:a16="http://schemas.microsoft.com/office/drawing/2014/main" id="{1CD5F637-DFBF-7FED-7CD5-F46A26E5CD15}"/>
              </a:ext>
            </a:extLst>
          </p:cNvPr>
          <p:cNvSpPr>
            <a:spLocks noGrp="1"/>
          </p:cNvSpPr>
          <p:nvPr>
            <p:ph type="pic" sz="quarter" idx="10"/>
          </p:nvPr>
        </p:nvSpPr>
        <p:spPr>
          <a:xfrm>
            <a:off x="6478587" y="921230"/>
            <a:ext cx="5713413" cy="5029200"/>
          </a:xfrm>
          <a:custGeom>
            <a:avLst/>
            <a:gdLst>
              <a:gd name="connsiteX0" fmla="*/ 5327097 w 5713413"/>
              <a:gd name="connsiteY0" fmla="*/ 0 h 5029200"/>
              <a:gd name="connsiteX1" fmla="*/ 5713413 w 5713413"/>
              <a:gd name="connsiteY1" fmla="*/ 0 h 5029200"/>
              <a:gd name="connsiteX2" fmla="*/ 5713413 w 5713413"/>
              <a:gd name="connsiteY2" fmla="*/ 5029200 h 5029200"/>
              <a:gd name="connsiteX3" fmla="*/ 5327097 w 5713413"/>
              <a:gd name="connsiteY3" fmla="*/ 5029200 h 5029200"/>
              <a:gd name="connsiteX4" fmla="*/ 0 w 5713413"/>
              <a:gd name="connsiteY4" fmla="*/ 0 h 5029200"/>
              <a:gd name="connsiteX5" fmla="*/ 5313743 w 5713413"/>
              <a:gd name="connsiteY5" fmla="*/ 0 h 5029200"/>
              <a:gd name="connsiteX6" fmla="*/ 5313743 w 5713413"/>
              <a:gd name="connsiteY6" fmla="*/ 5029200 h 5029200"/>
              <a:gd name="connsiteX7" fmla="*/ 0 w 5713413"/>
              <a:gd name="connsiteY7" fmla="*/ 50292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3413" h="5029200">
                <a:moveTo>
                  <a:pt x="5327097" y="0"/>
                </a:moveTo>
                <a:lnTo>
                  <a:pt x="5713413" y="0"/>
                </a:lnTo>
                <a:lnTo>
                  <a:pt x="5713413" y="5029200"/>
                </a:lnTo>
                <a:lnTo>
                  <a:pt x="5327097" y="5029200"/>
                </a:lnTo>
                <a:close/>
                <a:moveTo>
                  <a:pt x="0" y="0"/>
                </a:moveTo>
                <a:lnTo>
                  <a:pt x="5313743" y="0"/>
                </a:lnTo>
                <a:lnTo>
                  <a:pt x="5313743" y="5029200"/>
                </a:lnTo>
                <a:lnTo>
                  <a:pt x="0" y="5029200"/>
                </a:lnTo>
                <a:close/>
              </a:path>
            </a:pathLst>
          </a:custGeom>
        </p:spPr>
        <p:txBody>
          <a:bodyPr wrap="square">
            <a:noAutofit/>
          </a:bodyPr>
          <a:lstStyle>
            <a:lvl1pPr marL="0" indent="0" algn="ctr">
              <a:buNone/>
              <a:defRPr sz="2000"/>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13" name="Frame 12">
            <a:extLst>
              <a:ext uri="{FF2B5EF4-FFF2-40B4-BE49-F238E27FC236}">
                <a16:creationId xmlns:a16="http://schemas.microsoft.com/office/drawing/2014/main" id="{33E3B934-3E16-21AF-8F5A-9EFD93255705}"/>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27805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D872928-B479-F7C5-9C83-C448FBA36175}"/>
              </a:ext>
            </a:extLst>
          </p:cNvPr>
          <p:cNvSpPr>
            <a:spLocks noGrp="1"/>
          </p:cNvSpPr>
          <p:nvPr>
            <p:ph type="title" hasCustomPrompt="1"/>
          </p:nvPr>
        </p:nvSpPr>
        <p:spPr>
          <a:xfrm>
            <a:off x="914400" y="1020445"/>
            <a:ext cx="4114800" cy="5029200"/>
          </a:xfrm>
        </p:spPr>
        <p:txBody>
          <a:bodyPr>
            <a:normAutofit/>
          </a:bodyPr>
          <a:lstStyle>
            <a:lvl1pPr>
              <a:defRPr sz="3600"/>
            </a:lvl1pPr>
          </a:lstStyle>
          <a:p>
            <a:r>
              <a:rPr lang="en-US" dirty="0"/>
              <a:t>Click to add title</a:t>
            </a:r>
          </a:p>
        </p:txBody>
      </p:sp>
      <p:sp>
        <p:nvSpPr>
          <p:cNvPr id="9" name="Content Placeholder 10">
            <a:extLst>
              <a:ext uri="{FF2B5EF4-FFF2-40B4-BE49-F238E27FC236}">
                <a16:creationId xmlns:a16="http://schemas.microsoft.com/office/drawing/2014/main" id="{61E3771A-E1EB-0CBE-828C-2C5E1F2AE6CF}"/>
              </a:ext>
            </a:extLst>
          </p:cNvPr>
          <p:cNvSpPr>
            <a:spLocks noGrp="1"/>
          </p:cNvSpPr>
          <p:nvPr>
            <p:ph sz="quarter" idx="11" hasCustomPrompt="1"/>
          </p:nvPr>
        </p:nvSpPr>
        <p:spPr>
          <a:xfrm>
            <a:off x="6475227" y="1020445"/>
            <a:ext cx="4802735" cy="5029200"/>
          </a:xfrm>
        </p:spPr>
        <p:txBody>
          <a:bodyPr anchor="ctr">
            <a:normAutofit/>
          </a:bodyPr>
          <a:lstStyle>
            <a:lvl1pPr marL="228600" indent="-228600">
              <a:lnSpc>
                <a:spcPct val="125000"/>
              </a:lnSpc>
              <a:spcBef>
                <a:spcPts val="0"/>
              </a:spcBef>
              <a:spcAft>
                <a:spcPts val="1200"/>
              </a:spcAft>
              <a:buFont typeface="Arial" panose="020B0604020202020204" pitchFamily="34" charset="0"/>
              <a:buChar char="•"/>
              <a:defRPr sz="1800"/>
            </a:lvl1pPr>
            <a:lvl2pPr marL="411480" indent="-228600">
              <a:lnSpc>
                <a:spcPct val="125000"/>
              </a:lnSpc>
              <a:spcBef>
                <a:spcPts val="0"/>
              </a:spcBef>
              <a:spcAft>
                <a:spcPts val="1200"/>
              </a:spcAft>
              <a:buFont typeface="Arial" panose="020B0604020202020204" pitchFamily="34" charset="0"/>
              <a:buChar char="•"/>
              <a:defRPr sz="1600"/>
            </a:lvl2pPr>
            <a:lvl3pPr marL="594360" indent="-228600">
              <a:lnSpc>
                <a:spcPct val="125000"/>
              </a:lnSpc>
              <a:spcBef>
                <a:spcPts val="0"/>
              </a:spcBef>
              <a:spcAft>
                <a:spcPts val="1200"/>
              </a:spcAft>
              <a:buFont typeface="Arial" panose="020B0604020202020204" pitchFamily="34" charset="0"/>
              <a:buChar char="•"/>
              <a:defRPr sz="1400"/>
            </a:lvl3pPr>
            <a:lvl4pPr marL="777240" indent="-228600">
              <a:lnSpc>
                <a:spcPct val="125000"/>
              </a:lnSpc>
              <a:spcBef>
                <a:spcPts val="0"/>
              </a:spcBef>
              <a:spcAft>
                <a:spcPts val="1200"/>
              </a:spcAft>
              <a:buFont typeface="Arial" panose="020B0604020202020204" pitchFamily="34" charset="0"/>
              <a:buChar char="•"/>
              <a:defRPr sz="1200"/>
            </a:lvl4pPr>
            <a:lvl5pPr marL="960120" indent="-228600">
              <a:lnSpc>
                <a:spcPct val="125000"/>
              </a:lnSpc>
              <a:spcBef>
                <a:spcPts val="0"/>
              </a:spcBef>
              <a:spcAft>
                <a:spcPts val="1200"/>
              </a:spcAft>
              <a:buFont typeface="Arial" panose="020B0604020202020204" pitchFamily="34" charset="0"/>
              <a:buChar char="•"/>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Rectangle 1">
            <a:extLst>
              <a:ext uri="{FF2B5EF4-FFF2-40B4-BE49-F238E27FC236}">
                <a16:creationId xmlns:a16="http://schemas.microsoft.com/office/drawing/2014/main" id="{62A1635D-96F0-769B-4ECB-70502770ABBC}"/>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ame 5">
            <a:extLst>
              <a:ext uri="{FF2B5EF4-FFF2-40B4-BE49-F238E27FC236}">
                <a16:creationId xmlns:a16="http://schemas.microsoft.com/office/drawing/2014/main" id="{4F877767-0342-A344-0462-A0D877FF68F8}"/>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297152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imag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21F215D-0D9E-64B3-1F66-E90B87932A89}"/>
              </a:ext>
            </a:extLst>
          </p:cNvPr>
          <p:cNvSpPr>
            <a:spLocks noGrp="1"/>
          </p:cNvSpPr>
          <p:nvPr>
            <p:ph type="title" hasCustomPrompt="1"/>
          </p:nvPr>
        </p:nvSpPr>
        <p:spPr>
          <a:xfrm>
            <a:off x="914400" y="900741"/>
            <a:ext cx="4802372" cy="2788919"/>
          </a:xfrm>
        </p:spPr>
        <p:txBody>
          <a:bodyPr anchor="b">
            <a:normAutofit/>
          </a:bodyPr>
          <a:lstStyle>
            <a:lvl1pPr>
              <a:defRPr sz="4800"/>
            </a:lvl1pPr>
          </a:lstStyle>
          <a:p>
            <a:r>
              <a:rPr lang="en-US" dirty="0"/>
              <a:t>Click to add title</a:t>
            </a:r>
          </a:p>
        </p:txBody>
      </p:sp>
      <p:sp>
        <p:nvSpPr>
          <p:cNvPr id="9" name="Content Placeholder 10">
            <a:extLst>
              <a:ext uri="{FF2B5EF4-FFF2-40B4-BE49-F238E27FC236}">
                <a16:creationId xmlns:a16="http://schemas.microsoft.com/office/drawing/2014/main" id="{E86A4459-11C2-44C6-0173-C666D5AADC1E}"/>
              </a:ext>
            </a:extLst>
          </p:cNvPr>
          <p:cNvSpPr>
            <a:spLocks noGrp="1"/>
          </p:cNvSpPr>
          <p:nvPr>
            <p:ph sz="quarter" idx="11" hasCustomPrompt="1"/>
          </p:nvPr>
        </p:nvSpPr>
        <p:spPr>
          <a:xfrm>
            <a:off x="914400" y="3825239"/>
            <a:ext cx="4802735" cy="2072641"/>
          </a:xfrm>
        </p:spPr>
        <p:txBody>
          <a:bodyPr>
            <a:normAutofit/>
          </a:bodyPr>
          <a:lstStyle>
            <a:lvl1pPr marL="0" indent="0">
              <a:lnSpc>
                <a:spcPct val="125000"/>
              </a:lnSpc>
              <a:spcBef>
                <a:spcPts val="0"/>
              </a:spcBef>
              <a:buNone/>
              <a:defRPr sz="1800"/>
            </a:lvl1pPr>
            <a:lvl2pPr marL="457200" indent="0">
              <a:lnSpc>
                <a:spcPct val="125000"/>
              </a:lnSpc>
              <a:spcBef>
                <a:spcPts val="0"/>
              </a:spcBef>
              <a:buNone/>
              <a:defRPr sz="1600"/>
            </a:lvl2pPr>
            <a:lvl3pPr marL="914400" indent="0">
              <a:lnSpc>
                <a:spcPct val="125000"/>
              </a:lnSpc>
              <a:spcBef>
                <a:spcPts val="0"/>
              </a:spcBef>
              <a:buNone/>
              <a:defRPr sz="1400"/>
            </a:lvl3pPr>
            <a:lvl4pPr marL="1371600" indent="0">
              <a:lnSpc>
                <a:spcPct val="125000"/>
              </a:lnSpc>
              <a:spcBef>
                <a:spcPts val="0"/>
              </a:spcBef>
              <a:buNone/>
              <a:defRPr sz="1200"/>
            </a:lvl4pPr>
            <a:lvl5pPr marL="1828800" indent="0">
              <a:lnSpc>
                <a:spcPct val="125000"/>
              </a:lnSpc>
              <a:spcBef>
                <a:spcPts val="0"/>
              </a:spcBef>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9284EF14-0982-D931-9DD6-ECFE61D5B0F6}"/>
              </a:ext>
            </a:extLst>
          </p:cNvPr>
          <p:cNvSpPr>
            <a:spLocks noGrp="1"/>
          </p:cNvSpPr>
          <p:nvPr>
            <p:ph type="pic" sz="quarter" idx="10"/>
          </p:nvPr>
        </p:nvSpPr>
        <p:spPr>
          <a:xfrm>
            <a:off x="6478587" y="921230"/>
            <a:ext cx="5713413" cy="5029200"/>
          </a:xfrm>
          <a:custGeom>
            <a:avLst/>
            <a:gdLst>
              <a:gd name="connsiteX0" fmla="*/ 5327097 w 5713413"/>
              <a:gd name="connsiteY0" fmla="*/ 0 h 5029200"/>
              <a:gd name="connsiteX1" fmla="*/ 5713413 w 5713413"/>
              <a:gd name="connsiteY1" fmla="*/ 0 h 5029200"/>
              <a:gd name="connsiteX2" fmla="*/ 5713413 w 5713413"/>
              <a:gd name="connsiteY2" fmla="*/ 5029200 h 5029200"/>
              <a:gd name="connsiteX3" fmla="*/ 5327097 w 5713413"/>
              <a:gd name="connsiteY3" fmla="*/ 5029200 h 5029200"/>
              <a:gd name="connsiteX4" fmla="*/ 0 w 5713413"/>
              <a:gd name="connsiteY4" fmla="*/ 0 h 5029200"/>
              <a:gd name="connsiteX5" fmla="*/ 5313743 w 5713413"/>
              <a:gd name="connsiteY5" fmla="*/ 0 h 5029200"/>
              <a:gd name="connsiteX6" fmla="*/ 5313743 w 5713413"/>
              <a:gd name="connsiteY6" fmla="*/ 5029200 h 5029200"/>
              <a:gd name="connsiteX7" fmla="*/ 0 w 5713413"/>
              <a:gd name="connsiteY7" fmla="*/ 50292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3413" h="5029200">
                <a:moveTo>
                  <a:pt x="5327097" y="0"/>
                </a:moveTo>
                <a:lnTo>
                  <a:pt x="5713413" y="0"/>
                </a:lnTo>
                <a:lnTo>
                  <a:pt x="5713413" y="5029200"/>
                </a:lnTo>
                <a:lnTo>
                  <a:pt x="5327097" y="5029200"/>
                </a:lnTo>
                <a:close/>
                <a:moveTo>
                  <a:pt x="0" y="0"/>
                </a:moveTo>
                <a:lnTo>
                  <a:pt x="5313743" y="0"/>
                </a:lnTo>
                <a:lnTo>
                  <a:pt x="5313743" y="5029200"/>
                </a:lnTo>
                <a:lnTo>
                  <a:pt x="0" y="5029200"/>
                </a:lnTo>
                <a:close/>
              </a:path>
            </a:pathLst>
          </a:custGeom>
        </p:spPr>
        <p:txBody>
          <a:bodyPr wrap="square">
            <a:noAutofit/>
          </a:bodyPr>
          <a:lstStyle>
            <a:lvl1pPr marL="0" indent="0" algn="ctr">
              <a:buNone/>
              <a:defRPr sz="2000"/>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6" name="Frame 5">
            <a:extLst>
              <a:ext uri="{FF2B5EF4-FFF2-40B4-BE49-F238E27FC236}">
                <a16:creationId xmlns:a16="http://schemas.microsoft.com/office/drawing/2014/main" id="{7D7E927E-4F73-5579-4F1D-E13899DEEA04}"/>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849067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 layout 1">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515600" cy="1531525"/>
          </a:xfrm>
        </p:spPr>
        <p:txBody>
          <a:bodyPr>
            <a:normAutofit/>
          </a:bodyPr>
          <a:lstStyle>
            <a:lvl1pPr>
              <a:defRPr sz="3600"/>
            </a:lvl1pPr>
          </a:lstStyle>
          <a:p>
            <a:r>
              <a:rPr lang="en-US" dirty="0"/>
              <a:t>Click to add title</a:t>
            </a:r>
          </a:p>
        </p:txBody>
      </p:sp>
      <p:sp>
        <p:nvSpPr>
          <p:cNvPr id="7" name="Rectangle 6">
            <a:extLst>
              <a:ext uri="{FF2B5EF4-FFF2-40B4-BE49-F238E27FC236}">
                <a16:creationId xmlns:a16="http://schemas.microsoft.com/office/drawing/2014/main" id="{10F349F3-2C28-5A44-EDFC-75FD6CA95EAD}"/>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1">
            <a:extLst>
              <a:ext uri="{FF2B5EF4-FFF2-40B4-BE49-F238E27FC236}">
                <a16:creationId xmlns:a16="http://schemas.microsoft.com/office/drawing/2014/main" id="{634FD449-C6E0-CF8A-82B2-52438C952C07}"/>
              </a:ext>
            </a:extLst>
          </p:cNvPr>
          <p:cNvSpPr>
            <a:spLocks noGrp="1"/>
          </p:cNvSpPr>
          <p:nvPr>
            <p:ph sz="quarter" idx="10" hasCustomPrompt="1"/>
          </p:nvPr>
        </p:nvSpPr>
        <p:spPr>
          <a:xfrm>
            <a:off x="929640" y="2153285"/>
            <a:ext cx="4953001" cy="3500438"/>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a:extLst>
              <a:ext uri="{FF2B5EF4-FFF2-40B4-BE49-F238E27FC236}">
                <a16:creationId xmlns:a16="http://schemas.microsoft.com/office/drawing/2014/main" id="{F971E741-6253-D410-B562-50CA5976207A}"/>
              </a:ext>
            </a:extLst>
          </p:cNvPr>
          <p:cNvSpPr>
            <a:spLocks noGrp="1"/>
          </p:cNvSpPr>
          <p:nvPr>
            <p:ph sz="quarter" idx="11" hasCustomPrompt="1"/>
          </p:nvPr>
        </p:nvSpPr>
        <p:spPr>
          <a:xfrm>
            <a:off x="6309360" y="2153285"/>
            <a:ext cx="5135880" cy="3500438"/>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55D7E8F5-692D-24DD-0F8C-9563BA74AAF4}"/>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519435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2 column layout 2">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515600" cy="1531525"/>
          </a:xfrm>
        </p:spPr>
        <p:txBody>
          <a:bodyPr>
            <a:normAutofit/>
          </a:bodyPr>
          <a:lstStyle>
            <a:lvl1pPr>
              <a:defRPr sz="3600"/>
            </a:lvl1pPr>
          </a:lstStyle>
          <a:p>
            <a:r>
              <a:rPr lang="en-US" dirty="0"/>
              <a:t>Click to add title</a:t>
            </a:r>
          </a:p>
        </p:txBody>
      </p:sp>
      <p:sp>
        <p:nvSpPr>
          <p:cNvPr id="7" name="Rectangle 6">
            <a:extLst>
              <a:ext uri="{FF2B5EF4-FFF2-40B4-BE49-F238E27FC236}">
                <a16:creationId xmlns:a16="http://schemas.microsoft.com/office/drawing/2014/main" id="{10F349F3-2C28-5A44-EDFC-75FD6CA95EAD}"/>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1">
            <a:extLst>
              <a:ext uri="{FF2B5EF4-FFF2-40B4-BE49-F238E27FC236}">
                <a16:creationId xmlns:a16="http://schemas.microsoft.com/office/drawing/2014/main" id="{634FD449-C6E0-CF8A-82B2-52438C952C07}"/>
              </a:ext>
            </a:extLst>
          </p:cNvPr>
          <p:cNvSpPr>
            <a:spLocks noGrp="1"/>
          </p:cNvSpPr>
          <p:nvPr>
            <p:ph sz="quarter" idx="10" hasCustomPrompt="1"/>
          </p:nvPr>
        </p:nvSpPr>
        <p:spPr>
          <a:xfrm>
            <a:off x="929641" y="2153285"/>
            <a:ext cx="3261359" cy="3500438"/>
          </a:xfrm>
        </p:spPr>
        <p:txBody>
          <a:bodyPr lIns="91440">
            <a:normAutofit/>
          </a:bodyPr>
          <a:lstStyle>
            <a:lvl1pPr>
              <a:spcBef>
                <a:spcPts val="1000"/>
              </a:spcBef>
              <a:spcAft>
                <a:spcPts val="1200"/>
              </a:spcAft>
              <a:defRPr sz="1800" b="1"/>
            </a:lvl1pPr>
            <a:lvl2pPr>
              <a:spcBef>
                <a:spcPts val="1000"/>
              </a:spcBef>
              <a:spcAft>
                <a:spcPts val="1200"/>
              </a:spcAft>
              <a:defRPr sz="1600" b="1"/>
            </a:lvl2pPr>
            <a:lvl3pPr>
              <a:spcBef>
                <a:spcPts val="1000"/>
              </a:spcBef>
              <a:spcAft>
                <a:spcPts val="1200"/>
              </a:spcAft>
              <a:defRPr sz="1400" b="1"/>
            </a:lvl3pPr>
            <a:lvl4pPr>
              <a:spcBef>
                <a:spcPts val="1000"/>
              </a:spcBef>
              <a:spcAft>
                <a:spcPts val="1200"/>
              </a:spcAft>
              <a:defRPr sz="1200" b="1"/>
            </a:lvl4pPr>
            <a:lvl5pPr>
              <a:spcBef>
                <a:spcPts val="1000"/>
              </a:spcBef>
              <a:spcAft>
                <a:spcPts val="1200"/>
              </a:spcAft>
              <a:defRPr sz="1200" b="1"/>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a:extLst>
              <a:ext uri="{FF2B5EF4-FFF2-40B4-BE49-F238E27FC236}">
                <a16:creationId xmlns:a16="http://schemas.microsoft.com/office/drawing/2014/main" id="{F971E741-6253-D410-B562-50CA5976207A}"/>
              </a:ext>
            </a:extLst>
          </p:cNvPr>
          <p:cNvSpPr>
            <a:spLocks noGrp="1"/>
          </p:cNvSpPr>
          <p:nvPr>
            <p:ph sz="quarter" idx="11" hasCustomPrompt="1"/>
          </p:nvPr>
        </p:nvSpPr>
        <p:spPr>
          <a:xfrm>
            <a:off x="4480560" y="2153285"/>
            <a:ext cx="6964680" cy="3500438"/>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5C0F1533-3810-C210-9B67-D2F4A1846C23}"/>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308165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9C70371-D147-2B29-EAEB-B10A799D09DF}"/>
              </a:ext>
            </a:extLst>
          </p:cNvPr>
          <p:cNvSpPr>
            <a:spLocks noGrp="1"/>
          </p:cNvSpPr>
          <p:nvPr>
            <p:ph type="title" hasCustomPrompt="1"/>
          </p:nvPr>
        </p:nvSpPr>
        <p:spPr>
          <a:xfrm>
            <a:off x="916169" y="614812"/>
            <a:ext cx="10359659" cy="1325563"/>
          </a:xfrm>
        </p:spPr>
        <p:txBody>
          <a:bodyPr>
            <a:normAutofit/>
          </a:bodyPr>
          <a:lstStyle>
            <a:lvl1pPr>
              <a:defRPr sz="3600"/>
            </a:lvl1pPr>
          </a:lstStyle>
          <a:p>
            <a:r>
              <a:rPr lang="en-US" dirty="0"/>
              <a:t>Click to add title</a:t>
            </a:r>
          </a:p>
        </p:txBody>
      </p:sp>
      <p:sp>
        <p:nvSpPr>
          <p:cNvPr id="3" name="Picture Placeholder 2">
            <a:extLst>
              <a:ext uri="{FF2B5EF4-FFF2-40B4-BE49-F238E27FC236}">
                <a16:creationId xmlns:a16="http://schemas.microsoft.com/office/drawing/2014/main" id="{1C5AE226-98C6-70F4-8DED-59E8FE30401C}"/>
              </a:ext>
            </a:extLst>
          </p:cNvPr>
          <p:cNvSpPr>
            <a:spLocks noGrp="1"/>
          </p:cNvSpPr>
          <p:nvPr>
            <p:ph type="pic" sz="quarter" idx="11"/>
          </p:nvPr>
        </p:nvSpPr>
        <p:spPr>
          <a:xfrm>
            <a:off x="-367" y="2177378"/>
            <a:ext cx="5713413" cy="4669987"/>
          </a:xfrm>
          <a:custGeom>
            <a:avLst/>
            <a:gdLst>
              <a:gd name="connsiteX0" fmla="*/ 400038 w 5713413"/>
              <a:gd name="connsiteY0" fmla="*/ 0 h 4669987"/>
              <a:gd name="connsiteX1" fmla="*/ 5713413 w 5713413"/>
              <a:gd name="connsiteY1" fmla="*/ 0 h 4669987"/>
              <a:gd name="connsiteX2" fmla="*/ 5713413 w 5713413"/>
              <a:gd name="connsiteY2" fmla="*/ 4315224 h 4669987"/>
              <a:gd name="connsiteX3" fmla="*/ 400038 w 5713413"/>
              <a:gd name="connsiteY3" fmla="*/ 4315224 h 4669987"/>
              <a:gd name="connsiteX4" fmla="*/ 0 w 5713413"/>
              <a:gd name="connsiteY4" fmla="*/ 0 h 4669987"/>
              <a:gd name="connsiteX5" fmla="*/ 386684 w 5713413"/>
              <a:gd name="connsiteY5" fmla="*/ 0 h 4669987"/>
              <a:gd name="connsiteX6" fmla="*/ 386684 w 5713413"/>
              <a:gd name="connsiteY6" fmla="*/ 4328578 h 4669987"/>
              <a:gd name="connsiteX7" fmla="*/ 5713413 w 5713413"/>
              <a:gd name="connsiteY7" fmla="*/ 4328578 h 4669987"/>
              <a:gd name="connsiteX8" fmla="*/ 5713413 w 5713413"/>
              <a:gd name="connsiteY8" fmla="*/ 4669987 h 4669987"/>
              <a:gd name="connsiteX9" fmla="*/ 0 w 5713413"/>
              <a:gd name="connsiteY9" fmla="*/ 4669987 h 4669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3413" h="4669987">
                <a:moveTo>
                  <a:pt x="400038" y="0"/>
                </a:moveTo>
                <a:lnTo>
                  <a:pt x="5713413" y="0"/>
                </a:lnTo>
                <a:lnTo>
                  <a:pt x="5713413" y="4315224"/>
                </a:lnTo>
                <a:lnTo>
                  <a:pt x="400038" y="4315224"/>
                </a:lnTo>
                <a:close/>
                <a:moveTo>
                  <a:pt x="0" y="0"/>
                </a:moveTo>
                <a:lnTo>
                  <a:pt x="386684" y="0"/>
                </a:lnTo>
                <a:lnTo>
                  <a:pt x="386684" y="4328578"/>
                </a:lnTo>
                <a:lnTo>
                  <a:pt x="5713413" y="4328578"/>
                </a:lnTo>
                <a:lnTo>
                  <a:pt x="5713413" y="4669987"/>
                </a:lnTo>
                <a:lnTo>
                  <a:pt x="0" y="4669987"/>
                </a:lnTo>
                <a:close/>
              </a:path>
            </a:pathLst>
          </a:custGeom>
        </p:spPr>
        <p:txBody>
          <a:bodyPr wrap="square">
            <a:noAutofit/>
          </a:bodyPr>
          <a:lstStyle>
            <a:lvl1pPr marL="0" indent="0" algn="ctr">
              <a:buNone/>
              <a:defRPr sz="2000"/>
            </a:lvl1pPr>
          </a:lstStyle>
          <a:p>
            <a:r>
              <a:rPr lang="en-US"/>
              <a:t>Click icon to add picture</a:t>
            </a:r>
            <a:endParaRPr lang="en-US" dirty="0"/>
          </a:p>
        </p:txBody>
      </p:sp>
      <p:sp>
        <p:nvSpPr>
          <p:cNvPr id="12" name="Content Placeholder 11">
            <a:extLst>
              <a:ext uri="{FF2B5EF4-FFF2-40B4-BE49-F238E27FC236}">
                <a16:creationId xmlns:a16="http://schemas.microsoft.com/office/drawing/2014/main" id="{8EEA9034-22FD-3C2F-6A27-63638969802D}"/>
              </a:ext>
            </a:extLst>
          </p:cNvPr>
          <p:cNvSpPr>
            <a:spLocks noGrp="1"/>
          </p:cNvSpPr>
          <p:nvPr>
            <p:ph sz="quarter" idx="10" hasCustomPrompt="1"/>
          </p:nvPr>
        </p:nvSpPr>
        <p:spPr>
          <a:xfrm>
            <a:off x="6475413" y="2153285"/>
            <a:ext cx="4799012" cy="3790315"/>
          </a:xfrm>
        </p:spPr>
        <p:txBody>
          <a:bodyPr>
            <a:normAutofit/>
          </a:bodyPr>
          <a:lstStyle>
            <a:lvl1pPr>
              <a:lnSpc>
                <a:spcPct val="95000"/>
              </a:lnSpc>
              <a:spcBef>
                <a:spcPts val="1000"/>
              </a:spcBef>
              <a:spcAft>
                <a:spcPts val="1200"/>
              </a:spcAft>
              <a:defRPr sz="2000"/>
            </a:lvl1pPr>
            <a:lvl2pPr>
              <a:lnSpc>
                <a:spcPct val="95000"/>
              </a:lnSpc>
              <a:spcBef>
                <a:spcPts val="1000"/>
              </a:spcBef>
              <a:spcAft>
                <a:spcPts val="1200"/>
              </a:spcAft>
              <a:defRPr sz="1800"/>
            </a:lvl2pPr>
            <a:lvl3pPr>
              <a:lnSpc>
                <a:spcPct val="95000"/>
              </a:lnSpc>
              <a:spcBef>
                <a:spcPts val="1000"/>
              </a:spcBef>
              <a:spcAft>
                <a:spcPts val="1200"/>
              </a:spcAft>
              <a:defRPr sz="1600"/>
            </a:lvl3pPr>
            <a:lvl4pPr>
              <a:lnSpc>
                <a:spcPct val="95000"/>
              </a:lnSpc>
              <a:spcBef>
                <a:spcPts val="1000"/>
              </a:spcBef>
              <a:spcAft>
                <a:spcPts val="1200"/>
              </a:spcAft>
              <a:defRPr sz="1400"/>
            </a:lvl4pPr>
            <a:lvl5pPr>
              <a:lnSpc>
                <a:spcPct val="95000"/>
              </a:lnSpc>
              <a:spcBef>
                <a:spcPts val="1000"/>
              </a:spcBef>
              <a:spcAft>
                <a:spcPts val="1200"/>
              </a:spcAft>
              <a:defRPr sz="14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0C72AFED-AF5A-A2E9-0D36-388733BBE998}"/>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7" name="Frame 6">
            <a:extLst>
              <a:ext uri="{FF2B5EF4-FFF2-40B4-BE49-F238E27FC236}">
                <a16:creationId xmlns:a16="http://schemas.microsoft.com/office/drawing/2014/main" id="{7A42E613-3DCC-07A2-BA9B-74B13F28E591}"/>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613901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1917CC-671D-47EA-B065-51E87EC27B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2">
                    <a:lumMod val="50000"/>
                  </a:schemeClr>
                </a:solidFill>
              </a:defRPr>
            </a:lvl1pPr>
          </a:lstStyle>
          <a:p>
            <a:endParaRPr lang="en-US" dirty="0"/>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hf hdr="0" ftr="0" dt="0"/>
  <p:txStyles>
    <p:titleStyle>
      <a:lvl1pPr algn="l" defTabSz="914400" rtl="0" eaLnBrk="1" latinLnBrk="0" hangingPunct="1">
        <a:lnSpc>
          <a:spcPct val="90000"/>
        </a:lnSpc>
        <a:spcBef>
          <a:spcPct val="0"/>
        </a:spcBef>
        <a:buNone/>
        <a:defRPr sz="4400" kern="1200">
          <a:solidFill>
            <a:schemeClr val="tx1">
              <a:lumMod val="75000"/>
              <a:lumOff val="2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1920" userDrawn="1">
          <p15:clr>
            <a:srgbClr val="F26B43"/>
          </p15:clr>
        </p15:guide>
        <p15:guide id="4" pos="5760" userDrawn="1">
          <p15:clr>
            <a:srgbClr val="F26B43"/>
          </p15:clr>
        </p15:guide>
        <p15:guide id="5" pos="7248" userDrawn="1">
          <p15:clr>
            <a:srgbClr val="F26B43"/>
          </p15:clr>
        </p15:guide>
        <p15:guide id="6" pos="43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3.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A951FD-B055-4EE8-B6D9-62EC0F39DC50}"/>
              </a:ext>
            </a:extLst>
          </p:cNvPr>
          <p:cNvSpPr>
            <a:spLocks noGrp="1"/>
          </p:cNvSpPr>
          <p:nvPr>
            <p:ph type="title"/>
          </p:nvPr>
        </p:nvSpPr>
        <p:spPr>
          <a:xfrm>
            <a:off x="914399" y="1020445"/>
            <a:ext cx="4488329" cy="5029200"/>
          </a:xfrm>
        </p:spPr>
        <p:txBody>
          <a:bodyPr/>
          <a:lstStyle/>
          <a:p>
            <a:pPr algn="ctr"/>
            <a:r>
              <a:rPr lang="en-US" dirty="0"/>
              <a:t>DBX PPT Templates</a:t>
            </a:r>
            <a:br>
              <a:rPr lang="en-US" dirty="0"/>
            </a:br>
            <a:br>
              <a:rPr lang="en-US" dirty="0"/>
            </a:br>
            <a:r>
              <a:rPr lang="en-US" dirty="0"/>
              <a:t>(built around a company intro, capability offerings, and business plan agenda)</a:t>
            </a:r>
          </a:p>
        </p:txBody>
      </p:sp>
      <p:sp>
        <p:nvSpPr>
          <p:cNvPr id="7" name="Content Placeholder 6">
            <a:extLst>
              <a:ext uri="{FF2B5EF4-FFF2-40B4-BE49-F238E27FC236}">
                <a16:creationId xmlns:a16="http://schemas.microsoft.com/office/drawing/2014/main" id="{FC5F8EB2-8936-F0AC-DA2A-4A5609BEA7E8}"/>
              </a:ext>
            </a:extLst>
          </p:cNvPr>
          <p:cNvSpPr>
            <a:spLocks noGrp="1"/>
          </p:cNvSpPr>
          <p:nvPr>
            <p:ph sz="quarter" idx="11"/>
          </p:nvPr>
        </p:nvSpPr>
        <p:spPr>
          <a:xfrm>
            <a:off x="6475227" y="1020445"/>
            <a:ext cx="4802735" cy="5029200"/>
          </a:xfrm>
        </p:spPr>
        <p:txBody>
          <a:bodyPr>
            <a:normAutofit fontScale="77500" lnSpcReduction="20000"/>
          </a:bodyPr>
          <a:lstStyle/>
          <a:p>
            <a:r>
              <a:rPr lang="en-US" b="1" dirty="0"/>
              <a:t>Mission, Vision, and Core Values (Mission should be a tag line in cover page)</a:t>
            </a:r>
            <a:endParaRPr lang="en-US" dirty="0"/>
          </a:p>
          <a:p>
            <a:r>
              <a:rPr lang="en-US" b="1" dirty="0"/>
              <a:t>Capabilities Offerings</a:t>
            </a:r>
            <a:endParaRPr lang="en-US" b="1" dirty="0">
              <a:ea typeface="Source Sans Pro Light"/>
            </a:endParaRPr>
          </a:p>
          <a:p>
            <a:r>
              <a:rPr lang="en-US" b="1" dirty="0">
                <a:ea typeface="Source Sans Pro Light"/>
              </a:rPr>
              <a:t>Problems We Solve</a:t>
            </a:r>
            <a:endParaRPr lang="en-US" b="1" dirty="0"/>
          </a:p>
          <a:p>
            <a:r>
              <a:rPr lang="en-US" b="1" dirty="0"/>
              <a:t>Solutions (for demos) - one slide per solution</a:t>
            </a:r>
            <a:endParaRPr lang="en-US" b="1" dirty="0">
              <a:ea typeface="Source Sans Pro Light"/>
            </a:endParaRPr>
          </a:p>
          <a:p>
            <a:r>
              <a:rPr lang="en-US" b="1" dirty="0">
                <a:ea typeface="Source Sans Pro Light"/>
              </a:rPr>
              <a:t>Value Proposition</a:t>
            </a:r>
          </a:p>
          <a:p>
            <a:r>
              <a:rPr lang="en-US" b="1" dirty="0">
                <a:ea typeface="Source Sans Pro Light"/>
              </a:rPr>
              <a:t>Organizational Team Structure</a:t>
            </a:r>
          </a:p>
          <a:p>
            <a:r>
              <a:rPr lang="en-US" b="1" dirty="0">
                <a:ea typeface="Source Sans Pro Light"/>
              </a:rPr>
              <a:t>Market Opportunities and Pipeline</a:t>
            </a:r>
            <a:endParaRPr lang="en-US" dirty="0">
              <a:ea typeface="Source Sans Pro Light"/>
            </a:endParaRPr>
          </a:p>
          <a:p>
            <a:r>
              <a:rPr lang="en-US" b="1" dirty="0">
                <a:ea typeface="Source Sans Pro Light"/>
              </a:rPr>
              <a:t>Competitive Analysis</a:t>
            </a:r>
          </a:p>
          <a:p>
            <a:r>
              <a:rPr lang="en-US" b="1" dirty="0">
                <a:ea typeface="Source Sans Pro Light"/>
              </a:rPr>
              <a:t>Funding and Growth Strategy</a:t>
            </a:r>
          </a:p>
          <a:p>
            <a:r>
              <a:rPr lang="en-US" b="1" dirty="0">
                <a:ea typeface="Source Sans Pro Light"/>
              </a:rPr>
              <a:t>Risk Analysis and Mitigation</a:t>
            </a:r>
          </a:p>
          <a:p>
            <a:r>
              <a:rPr lang="en-US" b="1" dirty="0">
                <a:ea typeface="Source Sans Pro Light"/>
              </a:rPr>
              <a:t>Go To Market Strategy</a:t>
            </a:r>
          </a:p>
          <a:p>
            <a:r>
              <a:rPr lang="en-US" b="1" dirty="0">
                <a:ea typeface="Source Sans Pro Light"/>
              </a:rPr>
              <a:t>Thank You (with company info and social media links)</a:t>
            </a:r>
          </a:p>
          <a:p>
            <a:endParaRPr lang="en-US" b="1" dirty="0">
              <a:ea typeface="Source Sans Pro Light"/>
            </a:endParaRPr>
          </a:p>
        </p:txBody>
      </p:sp>
    </p:spTree>
    <p:extLst>
      <p:ext uri="{BB962C8B-B14F-4D97-AF65-F5344CB8AC3E}">
        <p14:creationId xmlns:p14="http://schemas.microsoft.com/office/powerpoint/2010/main" val="762554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10941F-07D6-F216-E36D-38447B8E8134}"/>
              </a:ext>
            </a:extLst>
          </p:cNvPr>
          <p:cNvSpPr>
            <a:spLocks noGrp="1"/>
          </p:cNvSpPr>
          <p:nvPr>
            <p:ph type="title"/>
          </p:nvPr>
        </p:nvSpPr>
        <p:spPr>
          <a:xfrm>
            <a:off x="910679" y="1576592"/>
            <a:ext cx="4802373" cy="2833689"/>
          </a:xfrm>
        </p:spPr>
        <p:txBody>
          <a:bodyPr/>
          <a:lstStyle/>
          <a:p>
            <a:r>
              <a:rPr lang="en-US" dirty="0"/>
              <a:t>Mission</a:t>
            </a:r>
          </a:p>
        </p:txBody>
      </p:sp>
      <p:sp>
        <p:nvSpPr>
          <p:cNvPr id="9" name="Content Placeholder 8">
            <a:extLst>
              <a:ext uri="{FF2B5EF4-FFF2-40B4-BE49-F238E27FC236}">
                <a16:creationId xmlns:a16="http://schemas.microsoft.com/office/drawing/2014/main" id="{ED120E71-17F8-F5D3-06ED-DF6F73D3D5C9}"/>
              </a:ext>
            </a:extLst>
          </p:cNvPr>
          <p:cNvSpPr>
            <a:spLocks noGrp="1"/>
          </p:cNvSpPr>
          <p:nvPr>
            <p:ph sz="quarter" idx="11"/>
          </p:nvPr>
        </p:nvSpPr>
        <p:spPr>
          <a:xfrm>
            <a:off x="910679" y="4457848"/>
            <a:ext cx="4802735" cy="2072641"/>
          </a:xfrm>
        </p:spPr>
        <p:txBody>
          <a:bodyPr/>
          <a:lstStyle/>
          <a:p>
            <a:r>
              <a:rPr lang="en-US" dirty="0"/>
              <a:t>Our mission is to help our clients accelerate their business and digital transformation journey with precision, and lasting impacts. </a:t>
            </a:r>
          </a:p>
        </p:txBody>
      </p:sp>
      <p:sp>
        <p:nvSpPr>
          <p:cNvPr id="8" name="Picture Placeholder 7">
            <a:extLst>
              <a:ext uri="{FF2B5EF4-FFF2-40B4-BE49-F238E27FC236}">
                <a16:creationId xmlns:a16="http://schemas.microsoft.com/office/drawing/2014/main" id="{8585A314-DC28-49D9-C962-93D98C8142A2}"/>
              </a:ext>
            </a:extLst>
          </p:cNvPr>
          <p:cNvSpPr>
            <a:spLocks noGrp="1"/>
          </p:cNvSpPr>
          <p:nvPr>
            <p:ph type="pic" sz="quarter" idx="10"/>
          </p:nvPr>
        </p:nvSpPr>
        <p:spPr>
          <a:xfrm>
            <a:off x="5925204" y="1091714"/>
            <a:ext cx="5792041" cy="4953000"/>
          </a:xfrm>
        </p:spPr>
        <p:txBody>
          <a:bodyPr/>
          <a:lstStyle/>
          <a:p>
            <a:pPr algn="l"/>
            <a:r>
              <a:rPr lang="en-US" sz="1100" b="1" dirty="0"/>
              <a:t>Business Transformation Offerings (1 Slide)</a:t>
            </a:r>
          </a:p>
          <a:p>
            <a:pPr marL="342900" indent="-342900" algn="l">
              <a:buFont typeface="Arial" panose="020B0604020202020204" pitchFamily="34" charset="0"/>
              <a:buChar char="•"/>
            </a:pPr>
            <a:r>
              <a:rPr lang="en-US" sz="1100" b="1" dirty="0"/>
              <a:t>Scaled Agile Delivery Management </a:t>
            </a:r>
            <a:r>
              <a:rPr lang="en-US" sz="1100" dirty="0"/>
              <a:t>- End-to-end Agile transformation – from coaching to large-scale project execution and delivery with measurable results</a:t>
            </a:r>
            <a:endParaRPr lang="en-US" sz="1100" dirty="0">
              <a:ea typeface="Source Sans Pro Light"/>
            </a:endParaRPr>
          </a:p>
          <a:p>
            <a:pPr marL="342900" indent="-342900" algn="l">
              <a:buFont typeface="Arial" panose="020B0604020202020204" pitchFamily="34" charset="0"/>
              <a:buChar char="•"/>
            </a:pPr>
            <a:r>
              <a:rPr lang="en-US" sz="1100" b="1" dirty="0"/>
              <a:t>Project Management Office </a:t>
            </a:r>
            <a:r>
              <a:rPr lang="en-US" sz="1100" dirty="0"/>
              <a:t>– Establishment and management of PMOs, ensuring alignment with agency goals; and delivery of structured project governance, on-time completion, and within budget execution</a:t>
            </a:r>
          </a:p>
          <a:p>
            <a:pPr marL="342900" indent="-342900" algn="l">
              <a:buFont typeface="Arial" panose="020B0604020202020204" pitchFamily="34" charset="0"/>
              <a:buChar char="•"/>
            </a:pPr>
            <a:r>
              <a:rPr lang="en-US" sz="1100" dirty="0">
                <a:solidFill>
                  <a:srgbClr val="222222"/>
                </a:solidFill>
                <a:latin typeface="Arial"/>
                <a:cs typeface="Arial"/>
              </a:rPr>
              <a:t>Strategy and Business Transformation - </a:t>
            </a:r>
            <a:r>
              <a:rPr lang="en-US" sz="900" dirty="0">
                <a:solidFill>
                  <a:srgbClr val="222222"/>
                </a:solidFill>
                <a:latin typeface="Source Sans Pro Light"/>
                <a:ea typeface="Source Sans Pro Light"/>
                <a:cs typeface="Arial"/>
              </a:rPr>
              <a:t>Assisting federal agencies with high-level strategic planning and digital transformation initiatives; Aligning business processes, technology solutions, and organizational structures to meet modern federal demands; Roadmap development for digital modernization and operational efficiency improvements.</a:t>
            </a:r>
            <a:endParaRPr lang="en-US" sz="900">
              <a:latin typeface="Source Sans Pro Light"/>
              <a:ea typeface="Source Sans Pro Light"/>
            </a:endParaRPr>
          </a:p>
          <a:p>
            <a:pPr marL="342900" indent="-342900" algn="l">
              <a:buFont typeface="Arial" panose="020B0604020202020204" pitchFamily="34" charset="0"/>
              <a:buChar char="•"/>
            </a:pPr>
            <a:r>
              <a:rPr lang="en-US" sz="1100" b="1" dirty="0"/>
              <a:t>Business Process Optimization and Automation </a:t>
            </a:r>
            <a:r>
              <a:rPr lang="en-US" sz="1100" dirty="0"/>
              <a:t>– Streamlining operations, reducing manual efforts,  enhancing accuracy, and accelerating service delivery, aligning processes with strategic goals while integrating  cutting-edge technologies such as AI/ML, RPA, and cloud-based platforms</a:t>
            </a:r>
            <a:endParaRPr lang="en-US" sz="1100">
              <a:ea typeface="Source Sans Pro Light"/>
            </a:endParaRPr>
          </a:p>
          <a:p>
            <a:pPr algn="l"/>
            <a:r>
              <a:rPr lang="en-US" sz="1100" b="1" dirty="0"/>
              <a:t>Digital Transformation Offerings (1 Slide)</a:t>
            </a:r>
            <a:endParaRPr lang="en-US" sz="1100" b="1" dirty="0">
              <a:ea typeface="Source Sans Pro Light"/>
            </a:endParaRPr>
          </a:p>
          <a:p>
            <a:pPr marL="342900" indent="-342900" algn="l">
              <a:buFont typeface="Arial" panose="020B0604020202020204" pitchFamily="34" charset="0"/>
              <a:buChar char="•"/>
            </a:pPr>
            <a:r>
              <a:rPr lang="en-US" sz="1100" b="1" dirty="0"/>
              <a:t>Cloud Strategy and Implementation </a:t>
            </a:r>
            <a:r>
              <a:rPr lang="en-US" sz="1100" dirty="0"/>
              <a:t>– Full spectrum of cloud services, from migration planning to architecture design, and multi-cloud management</a:t>
            </a:r>
          </a:p>
          <a:p>
            <a:pPr marL="342900" indent="-342900" algn="l">
              <a:buFont typeface="Arial" panose="020B0604020202020204" pitchFamily="34" charset="0"/>
              <a:buChar char="•"/>
            </a:pPr>
            <a:r>
              <a:rPr lang="en-US" sz="1100" b="1" dirty="0"/>
              <a:t>AI &amp; </a:t>
            </a:r>
            <a:r>
              <a:rPr lang="en-US" sz="1100" b="1" dirty="0" err="1"/>
              <a:t>GenAI</a:t>
            </a:r>
            <a:r>
              <a:rPr lang="en-US" sz="1100" b="1" dirty="0"/>
              <a:t> Solutions and Governance </a:t>
            </a:r>
            <a:r>
              <a:rPr lang="en-US" sz="1100" dirty="0"/>
              <a:t>– Development and implementation of custom AI models to drive process automation and data analytics; Leveraging </a:t>
            </a:r>
            <a:r>
              <a:rPr lang="en-US" sz="1100" dirty="0" err="1"/>
              <a:t>GenAI</a:t>
            </a:r>
            <a:r>
              <a:rPr lang="en-US" sz="1100" dirty="0"/>
              <a:t> to analyze unstructured data, deliver insights, and improve decision-making</a:t>
            </a:r>
            <a:endParaRPr lang="en-US" sz="1100" dirty="0">
              <a:ea typeface="Source Sans Pro Light"/>
            </a:endParaRPr>
          </a:p>
          <a:p>
            <a:pPr marL="342900" indent="-342900" algn="l">
              <a:buFont typeface="Arial" panose="020B0604020202020204" pitchFamily="34" charset="0"/>
              <a:buChar char="•"/>
            </a:pPr>
            <a:r>
              <a:rPr lang="en-US" sz="1100" b="1" dirty="0"/>
              <a:t>Data Modernization </a:t>
            </a:r>
            <a:r>
              <a:rPr lang="en-US" sz="1100" dirty="0"/>
              <a:t>– Transformation of agency data infrastructure using  cloud-based data lakes, data warehouses, and advanced analytic platforms to prepare organizations to harness the power of AI</a:t>
            </a:r>
          </a:p>
          <a:p>
            <a:pPr marL="342900" indent="-342900" algn="l">
              <a:buFont typeface="Arial" panose="020B0604020202020204" pitchFamily="34" charset="0"/>
              <a:buChar char="•"/>
            </a:pPr>
            <a:r>
              <a:rPr lang="en-US" sz="1100" b="1" dirty="0"/>
              <a:t>Application Modernization – </a:t>
            </a:r>
            <a:r>
              <a:rPr lang="en-US" sz="1100" dirty="0"/>
              <a:t>Modern approach to application development including leveraging </a:t>
            </a:r>
            <a:r>
              <a:rPr lang="en-US" sz="1100" dirty="0" err="1"/>
              <a:t>GenAI</a:t>
            </a:r>
            <a:r>
              <a:rPr lang="en-US" sz="1100" dirty="0"/>
              <a:t> and API first approach</a:t>
            </a:r>
            <a:endParaRPr lang="en-US" sz="1100" b="1" dirty="0"/>
          </a:p>
          <a:p>
            <a:pPr marL="342900" indent="-342900" algn="l">
              <a:buFont typeface="Arial" panose="020B0604020202020204" pitchFamily="34" charset="0"/>
              <a:buChar char="•"/>
            </a:pPr>
            <a:r>
              <a:rPr lang="en-US" sz="1100" b="1" dirty="0" err="1"/>
              <a:t>DevSecOps</a:t>
            </a:r>
            <a:r>
              <a:rPr lang="en-US" sz="1100" b="1" dirty="0"/>
              <a:t> </a:t>
            </a:r>
            <a:r>
              <a:rPr lang="en-US" sz="1100" dirty="0"/>
              <a:t>– Fully integrated, AI-enabled, and automated end-to end CI/CD pipeline capability with built-in security, quality, and ability to rapidly deploy solution </a:t>
            </a:r>
          </a:p>
          <a:p>
            <a:pPr marL="342900" indent="-342900" algn="l">
              <a:buFont typeface="Arial" panose="020B0604020202020204" pitchFamily="34" charset="0"/>
              <a:buChar char="•"/>
            </a:pPr>
            <a:endParaRPr lang="en-US" sz="1600" dirty="0"/>
          </a:p>
          <a:p>
            <a:pPr marL="1028700" lvl="1" indent="-342900"/>
            <a:endParaRPr lang="en-US" sz="1600" dirty="0"/>
          </a:p>
          <a:p>
            <a:pPr marL="1028700" lvl="1" indent="-342900"/>
            <a:endParaRPr lang="en-US" sz="1600" dirty="0"/>
          </a:p>
          <a:p>
            <a:pPr marL="342900" indent="-342900"/>
            <a:r>
              <a:rPr lang="en-US" sz="1200" dirty="0"/>
              <a:t>	</a:t>
            </a:r>
          </a:p>
          <a:p>
            <a:pPr marL="342900" indent="-342900"/>
            <a:endParaRPr lang="en-US" sz="1200" dirty="0"/>
          </a:p>
        </p:txBody>
      </p:sp>
      <p:sp>
        <p:nvSpPr>
          <p:cNvPr id="4" name="Slide Number Placeholder 3">
            <a:extLst>
              <a:ext uri="{FF2B5EF4-FFF2-40B4-BE49-F238E27FC236}">
                <a16:creationId xmlns:a16="http://schemas.microsoft.com/office/drawing/2014/main" id="{86C0E771-DF0C-A3B3-0A49-B4BF4E2641F1}"/>
              </a:ext>
            </a:extLst>
          </p:cNvPr>
          <p:cNvSpPr>
            <a:spLocks noGrp="1"/>
          </p:cNvSpPr>
          <p:nvPr>
            <p:ph type="sldNum" sz="quarter" idx="4"/>
          </p:nvPr>
        </p:nvSpPr>
        <p:spPr/>
        <p:txBody>
          <a:bodyPr/>
          <a:lstStyle/>
          <a:p>
            <a:fld id="{B5CEABB6-07DC-46E8-9B57-56EC44A396E5}" type="slidenum">
              <a:rPr lang="en-US" smtClean="0"/>
              <a:pPr/>
              <a:t>2</a:t>
            </a:fld>
            <a:endParaRPr lang="en-US" dirty="0"/>
          </a:p>
        </p:txBody>
      </p:sp>
      <p:sp>
        <p:nvSpPr>
          <p:cNvPr id="10" name="Title 6">
            <a:extLst>
              <a:ext uri="{FF2B5EF4-FFF2-40B4-BE49-F238E27FC236}">
                <a16:creationId xmlns:a16="http://schemas.microsoft.com/office/drawing/2014/main" id="{F6F211A5-7FDB-18FB-C9E0-7EE104C21AA1}"/>
              </a:ext>
            </a:extLst>
          </p:cNvPr>
          <p:cNvSpPr txBox="1">
            <a:spLocks/>
          </p:cNvSpPr>
          <p:nvPr/>
        </p:nvSpPr>
        <p:spPr>
          <a:xfrm>
            <a:off x="914398" y="-1750220"/>
            <a:ext cx="4802373" cy="2833689"/>
          </a:xfrm>
          <a:prstGeom prst="rect">
            <a:avLst/>
          </a:prstGeom>
        </p:spPr>
        <p:txBody>
          <a:bodyPr vert="horz" lIns="91440" tIns="45720" rIns="914400" bIns="45720" rtlCol="0" anchor="b">
            <a:normAutofit/>
          </a:bodyPr>
          <a:lstStyle>
            <a:lvl1pPr algn="l" defTabSz="914400" rtl="0" eaLnBrk="1" latinLnBrk="0" hangingPunct="1">
              <a:lnSpc>
                <a:spcPct val="90000"/>
              </a:lnSpc>
              <a:spcBef>
                <a:spcPct val="0"/>
              </a:spcBef>
              <a:buNone/>
              <a:defRPr sz="4800" kern="1200">
                <a:solidFill>
                  <a:schemeClr val="tx1">
                    <a:lumMod val="75000"/>
                    <a:lumOff val="25000"/>
                  </a:schemeClr>
                </a:solidFill>
                <a:latin typeface="+mj-lt"/>
                <a:ea typeface="+mj-ea"/>
                <a:cs typeface="+mj-cs"/>
              </a:defRPr>
            </a:lvl1pPr>
          </a:lstStyle>
          <a:p>
            <a:r>
              <a:rPr lang="en-US" dirty="0"/>
              <a:t>Vision</a:t>
            </a:r>
          </a:p>
        </p:txBody>
      </p:sp>
      <p:sp>
        <p:nvSpPr>
          <p:cNvPr id="11" name="Content Placeholder 8">
            <a:extLst>
              <a:ext uri="{FF2B5EF4-FFF2-40B4-BE49-F238E27FC236}">
                <a16:creationId xmlns:a16="http://schemas.microsoft.com/office/drawing/2014/main" id="{9B8F7EA0-975E-B74C-E7F5-173D8B3F2C70}"/>
              </a:ext>
            </a:extLst>
          </p:cNvPr>
          <p:cNvSpPr txBox="1">
            <a:spLocks/>
          </p:cNvSpPr>
          <p:nvPr/>
        </p:nvSpPr>
        <p:spPr>
          <a:xfrm>
            <a:off x="914036" y="1418636"/>
            <a:ext cx="4802735" cy="2072641"/>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125000"/>
              </a:lnSpc>
              <a:spcBef>
                <a:spcPts val="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457200" indent="0" algn="l" defTabSz="914400" rtl="0" eaLnBrk="1" latinLnBrk="0" hangingPunct="1">
              <a:lnSpc>
                <a:spcPct val="125000"/>
              </a:lnSpc>
              <a:spcBef>
                <a:spcPts val="0"/>
              </a:spcBef>
              <a:buFont typeface="Arial" panose="020B0604020202020204" pitchFamily="34" charset="0"/>
              <a:buNone/>
              <a:defRPr sz="1600" kern="1200">
                <a:solidFill>
                  <a:schemeClr val="tx1">
                    <a:lumMod val="65000"/>
                    <a:lumOff val="35000"/>
                  </a:schemeClr>
                </a:solidFill>
                <a:latin typeface="+mn-lt"/>
                <a:ea typeface="+mn-ea"/>
                <a:cs typeface="+mn-cs"/>
              </a:defRPr>
            </a:lvl2pPr>
            <a:lvl3pPr marL="914400" indent="0" algn="l" defTabSz="914400" rtl="0" eaLnBrk="1" latinLnBrk="0" hangingPunct="1">
              <a:lnSpc>
                <a:spcPct val="125000"/>
              </a:lnSpc>
              <a:spcBef>
                <a:spcPts val="0"/>
              </a:spcBef>
              <a:buFont typeface="Arial" panose="020B0604020202020204" pitchFamily="34" charset="0"/>
              <a:buNone/>
              <a:defRPr sz="1400" kern="1200">
                <a:solidFill>
                  <a:schemeClr val="tx1">
                    <a:lumMod val="65000"/>
                    <a:lumOff val="35000"/>
                  </a:schemeClr>
                </a:solidFill>
                <a:latin typeface="+mn-lt"/>
                <a:ea typeface="+mn-ea"/>
                <a:cs typeface="+mn-cs"/>
              </a:defRPr>
            </a:lvl3pPr>
            <a:lvl4pPr marL="1371600" indent="0" algn="l" defTabSz="914400" rtl="0" eaLnBrk="1" latinLnBrk="0" hangingPunct="1">
              <a:lnSpc>
                <a:spcPct val="125000"/>
              </a:lnSpc>
              <a:spcBef>
                <a:spcPts val="0"/>
              </a:spcBef>
              <a:buFont typeface="Arial" panose="020B0604020202020204" pitchFamily="34" charset="0"/>
              <a:buNone/>
              <a:defRPr sz="1200" kern="1200">
                <a:solidFill>
                  <a:schemeClr val="tx1">
                    <a:lumMod val="65000"/>
                    <a:lumOff val="35000"/>
                  </a:schemeClr>
                </a:solidFill>
                <a:latin typeface="+mn-lt"/>
                <a:ea typeface="+mn-ea"/>
                <a:cs typeface="+mn-cs"/>
              </a:defRPr>
            </a:lvl4pPr>
            <a:lvl5pPr marL="1828800" indent="0" algn="l" defTabSz="914400" rtl="0" eaLnBrk="1" latinLnBrk="0" hangingPunct="1">
              <a:lnSpc>
                <a:spcPct val="125000"/>
              </a:lnSpc>
              <a:spcBef>
                <a:spcPts val="0"/>
              </a:spcBef>
              <a:buFont typeface="Arial" panose="020B0604020202020204" pitchFamily="34" charset="0"/>
              <a:buNone/>
              <a:defRPr sz="12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Our vision is to be the leading catalyst for digital transformation in the Federal government, setting new standards for technological excellence, agility, and impact.  We aspire to build a future where Federal agencies can harness the power of advanced technologies at speed and scale to better serve citizens and meet the challenges of tomorrow.</a:t>
            </a:r>
          </a:p>
        </p:txBody>
      </p:sp>
      <p:sp>
        <p:nvSpPr>
          <p:cNvPr id="12" name="Title 6">
            <a:extLst>
              <a:ext uri="{FF2B5EF4-FFF2-40B4-BE49-F238E27FC236}">
                <a16:creationId xmlns:a16="http://schemas.microsoft.com/office/drawing/2014/main" id="{1D2682B7-AC54-DF7C-2446-22A125EFAA7D}"/>
              </a:ext>
            </a:extLst>
          </p:cNvPr>
          <p:cNvSpPr txBox="1">
            <a:spLocks/>
          </p:cNvSpPr>
          <p:nvPr/>
        </p:nvSpPr>
        <p:spPr>
          <a:xfrm>
            <a:off x="6096000" y="-1750221"/>
            <a:ext cx="6556188" cy="2833689"/>
          </a:xfrm>
          <a:prstGeom prst="rect">
            <a:avLst/>
          </a:prstGeom>
        </p:spPr>
        <p:txBody>
          <a:bodyPr vert="horz" lIns="91440" tIns="45720" rIns="914400" bIns="45720" rtlCol="0" anchor="b">
            <a:normAutofit/>
          </a:bodyPr>
          <a:lstStyle>
            <a:lvl1pPr algn="l" defTabSz="914400" rtl="0" eaLnBrk="1" latinLnBrk="0" hangingPunct="1">
              <a:lnSpc>
                <a:spcPct val="90000"/>
              </a:lnSpc>
              <a:spcBef>
                <a:spcPct val="0"/>
              </a:spcBef>
              <a:buNone/>
              <a:defRPr sz="4800" kern="1200">
                <a:solidFill>
                  <a:schemeClr val="tx1">
                    <a:lumMod val="75000"/>
                    <a:lumOff val="25000"/>
                  </a:schemeClr>
                </a:solidFill>
                <a:latin typeface="+mj-lt"/>
                <a:ea typeface="+mj-ea"/>
                <a:cs typeface="+mj-cs"/>
              </a:defRPr>
            </a:lvl1pPr>
          </a:lstStyle>
          <a:p>
            <a:r>
              <a:rPr lang="en-US" sz="4000" dirty="0"/>
              <a:t>Capability Offerings</a:t>
            </a:r>
          </a:p>
        </p:txBody>
      </p:sp>
    </p:spTree>
    <p:extLst>
      <p:ext uri="{BB962C8B-B14F-4D97-AF65-F5344CB8AC3E}">
        <p14:creationId xmlns:p14="http://schemas.microsoft.com/office/powerpoint/2010/main" val="2975959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C4BE7-B711-35B7-5F3C-AD09358D3A6F}"/>
              </a:ext>
            </a:extLst>
          </p:cNvPr>
          <p:cNvSpPr>
            <a:spLocks noGrp="1"/>
          </p:cNvSpPr>
          <p:nvPr>
            <p:ph type="title"/>
          </p:nvPr>
        </p:nvSpPr>
        <p:spPr/>
        <p:txBody>
          <a:bodyPr/>
          <a:lstStyle/>
          <a:p>
            <a:r>
              <a:rPr lang="en-US" dirty="0"/>
              <a:t>Design Style</a:t>
            </a:r>
          </a:p>
        </p:txBody>
      </p:sp>
      <p:sp>
        <p:nvSpPr>
          <p:cNvPr id="4" name="Slide Number Placeholder 3">
            <a:extLst>
              <a:ext uri="{FF2B5EF4-FFF2-40B4-BE49-F238E27FC236}">
                <a16:creationId xmlns:a16="http://schemas.microsoft.com/office/drawing/2014/main" id="{DAC35F1D-E636-D7EE-94AC-859DC3FAA3B2}"/>
              </a:ext>
            </a:extLst>
          </p:cNvPr>
          <p:cNvSpPr>
            <a:spLocks noGrp="1"/>
          </p:cNvSpPr>
          <p:nvPr>
            <p:ph type="sldNum" sz="quarter" idx="4"/>
          </p:nvPr>
        </p:nvSpPr>
        <p:spPr/>
        <p:txBody>
          <a:bodyPr/>
          <a:lstStyle/>
          <a:p>
            <a:fld id="{B5CEABB6-07DC-46E8-9B57-56EC44A396E5}" type="slidenum">
              <a:rPr lang="en-US" smtClean="0"/>
              <a:pPr/>
              <a:t>3</a:t>
            </a:fld>
            <a:endParaRPr lang="en-US" dirty="0"/>
          </a:p>
        </p:txBody>
      </p:sp>
      <p:sp>
        <p:nvSpPr>
          <p:cNvPr id="6" name="Content Placeholder 8">
            <a:extLst>
              <a:ext uri="{FF2B5EF4-FFF2-40B4-BE49-F238E27FC236}">
                <a16:creationId xmlns:a16="http://schemas.microsoft.com/office/drawing/2014/main" id="{8BA0C9DB-DABD-C78F-1789-C01507FE47CE}"/>
              </a:ext>
            </a:extLst>
          </p:cNvPr>
          <p:cNvSpPr txBox="1">
            <a:spLocks/>
          </p:cNvSpPr>
          <p:nvPr/>
        </p:nvSpPr>
        <p:spPr>
          <a:xfrm>
            <a:off x="933086" y="2018711"/>
            <a:ext cx="10222460" cy="3920491"/>
          </a:xfrm>
          <a:prstGeom prst="rect">
            <a:avLst/>
          </a:prstGeom>
        </p:spPr>
        <p:txBody>
          <a:bodyPr vert="horz" lIns="91440" tIns="45720" rIns="91440" bIns="45720" rtlCol="0" anchor="t">
            <a:normAutofit fontScale="92500" lnSpcReduction="20000"/>
          </a:bodyPr>
          <a:lstStyle>
            <a:lvl1pPr marL="0" indent="0" algn="l" defTabSz="914400" rtl="0" eaLnBrk="1" latinLnBrk="0" hangingPunct="1">
              <a:lnSpc>
                <a:spcPct val="125000"/>
              </a:lnSpc>
              <a:spcBef>
                <a:spcPts val="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457200" indent="0" algn="l" defTabSz="914400" rtl="0" eaLnBrk="1" latinLnBrk="0" hangingPunct="1">
              <a:lnSpc>
                <a:spcPct val="125000"/>
              </a:lnSpc>
              <a:spcBef>
                <a:spcPts val="0"/>
              </a:spcBef>
              <a:buFont typeface="Arial" panose="020B0604020202020204" pitchFamily="34" charset="0"/>
              <a:buNone/>
              <a:defRPr sz="1600" kern="1200">
                <a:solidFill>
                  <a:schemeClr val="tx1">
                    <a:lumMod val="65000"/>
                    <a:lumOff val="35000"/>
                  </a:schemeClr>
                </a:solidFill>
                <a:latin typeface="+mn-lt"/>
                <a:ea typeface="+mn-ea"/>
                <a:cs typeface="+mn-cs"/>
              </a:defRPr>
            </a:lvl2pPr>
            <a:lvl3pPr marL="914400" indent="0" algn="l" defTabSz="914400" rtl="0" eaLnBrk="1" latinLnBrk="0" hangingPunct="1">
              <a:lnSpc>
                <a:spcPct val="125000"/>
              </a:lnSpc>
              <a:spcBef>
                <a:spcPts val="0"/>
              </a:spcBef>
              <a:buFont typeface="Arial" panose="020B0604020202020204" pitchFamily="34" charset="0"/>
              <a:buNone/>
              <a:defRPr sz="1400" kern="1200">
                <a:solidFill>
                  <a:schemeClr val="tx1">
                    <a:lumMod val="65000"/>
                    <a:lumOff val="35000"/>
                  </a:schemeClr>
                </a:solidFill>
                <a:latin typeface="+mn-lt"/>
                <a:ea typeface="+mn-ea"/>
                <a:cs typeface="+mn-cs"/>
              </a:defRPr>
            </a:lvl3pPr>
            <a:lvl4pPr marL="1371600" indent="0" algn="l" defTabSz="914400" rtl="0" eaLnBrk="1" latinLnBrk="0" hangingPunct="1">
              <a:lnSpc>
                <a:spcPct val="125000"/>
              </a:lnSpc>
              <a:spcBef>
                <a:spcPts val="0"/>
              </a:spcBef>
              <a:buFont typeface="Arial" panose="020B0604020202020204" pitchFamily="34" charset="0"/>
              <a:buNone/>
              <a:defRPr sz="1200" kern="1200">
                <a:solidFill>
                  <a:schemeClr val="tx1">
                    <a:lumMod val="65000"/>
                    <a:lumOff val="35000"/>
                  </a:schemeClr>
                </a:solidFill>
                <a:latin typeface="+mn-lt"/>
                <a:ea typeface="+mn-ea"/>
                <a:cs typeface="+mn-cs"/>
              </a:defRPr>
            </a:lvl4pPr>
            <a:lvl5pPr marL="1828800" indent="0" algn="l" defTabSz="914400" rtl="0" eaLnBrk="1" latinLnBrk="0" hangingPunct="1">
              <a:lnSpc>
                <a:spcPct val="125000"/>
              </a:lnSpc>
              <a:spcBef>
                <a:spcPts val="0"/>
              </a:spcBef>
              <a:buFont typeface="Arial" panose="020B0604020202020204" pitchFamily="34" charset="0"/>
              <a:buNone/>
              <a:defRPr sz="12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har char="•"/>
            </a:pPr>
            <a:r>
              <a:rPr lang="en-US" dirty="0"/>
              <a:t>Based on Vision and Mission, the overall vibe needs to be acceleration, transforming, futuristic, dynamic, modern while simple</a:t>
            </a:r>
          </a:p>
          <a:p>
            <a:pPr marL="285750" indent="-285750">
              <a:buChar char="•"/>
            </a:pPr>
            <a:endParaRPr lang="en-US" dirty="0">
              <a:ea typeface="Source Sans Pro Light"/>
            </a:endParaRPr>
          </a:p>
          <a:p>
            <a:pPr marL="285750" indent="-285750">
              <a:buChar char="•"/>
            </a:pPr>
            <a:r>
              <a:rPr lang="en-US" dirty="0">
                <a:ea typeface="Source Sans Pro Light"/>
              </a:rPr>
              <a:t>Can we use the fonts in the logo in some areas to carry the theme of modern and simplistic?</a:t>
            </a:r>
          </a:p>
          <a:p>
            <a:pPr marL="285750" indent="-285750">
              <a:buChar char="•"/>
            </a:pPr>
            <a:endParaRPr lang="en-US" dirty="0">
              <a:ea typeface="Source Sans Pro Light"/>
            </a:endParaRPr>
          </a:p>
          <a:p>
            <a:pPr marL="285750" indent="-285750">
              <a:buChar char="•"/>
            </a:pPr>
            <a:r>
              <a:rPr lang="en-US" dirty="0">
                <a:ea typeface="Source Sans Pro Light"/>
              </a:rPr>
              <a:t>Color wise, I would like to create a strong, sharp, impactful yet simple look and feel. And could we use the more muted teal (see color codes in next slide) for large background or blocks of color and use the brighter more green teal as strong accents but in smaller blocks. We could use some blocks of black as background for graphics?</a:t>
            </a:r>
            <a:endParaRPr lang="en-US"/>
          </a:p>
          <a:p>
            <a:pPr marL="285750" indent="-285750">
              <a:buChar char="•"/>
            </a:pPr>
            <a:endParaRPr lang="en-US" dirty="0">
              <a:ea typeface="Source Sans Pro Light"/>
            </a:endParaRPr>
          </a:p>
          <a:p>
            <a:pPr marL="285750" indent="-285750">
              <a:buChar char="•"/>
            </a:pPr>
            <a:r>
              <a:rPr lang="en-US" dirty="0">
                <a:ea typeface="Source Sans Pro Light"/>
              </a:rPr>
              <a:t>Can you use the  more modern and simplistic style for icons?</a:t>
            </a:r>
          </a:p>
          <a:p>
            <a:pPr marL="285750" indent="-285750">
              <a:buChar char="•"/>
            </a:pPr>
            <a:endParaRPr lang="en-US" dirty="0">
              <a:ea typeface="Source Sans Pro Light"/>
            </a:endParaRPr>
          </a:p>
          <a:p>
            <a:pPr marL="285750" indent="-285750">
              <a:buChar char="•"/>
            </a:pPr>
            <a:r>
              <a:rPr lang="en-US" dirty="0">
                <a:ea typeface="Source Sans Pro Light"/>
              </a:rPr>
              <a:t>For pictures, if we use pictures with people in meetings settings, please include a variety mix of men and women</a:t>
            </a:r>
          </a:p>
          <a:p>
            <a:pPr marL="285750" indent="-285750">
              <a:buChar char="•"/>
            </a:pPr>
            <a:endParaRPr lang="en-US" dirty="0">
              <a:ea typeface="Source Sans Pro Light"/>
            </a:endParaRPr>
          </a:p>
        </p:txBody>
      </p:sp>
    </p:spTree>
    <p:extLst>
      <p:ext uri="{BB962C8B-B14F-4D97-AF65-F5344CB8AC3E}">
        <p14:creationId xmlns:p14="http://schemas.microsoft.com/office/powerpoint/2010/main" val="2824176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A951FD-B055-4EE8-B6D9-62EC0F39DC50}"/>
              </a:ext>
            </a:extLst>
          </p:cNvPr>
          <p:cNvSpPr>
            <a:spLocks noGrp="1"/>
          </p:cNvSpPr>
          <p:nvPr>
            <p:ph type="title"/>
          </p:nvPr>
        </p:nvSpPr>
        <p:spPr>
          <a:xfrm>
            <a:off x="495299" y="544195"/>
            <a:ext cx="11393954" cy="685800"/>
          </a:xfrm>
        </p:spPr>
        <p:txBody>
          <a:bodyPr>
            <a:normAutofit fontScale="90000"/>
          </a:bodyPr>
          <a:lstStyle/>
          <a:p>
            <a:r>
              <a:rPr lang="en-US" dirty="0"/>
              <a:t>Logos Variations – Please let me know if you need jpg or </a:t>
            </a:r>
            <a:r>
              <a:rPr lang="en-US" err="1"/>
              <a:t>png</a:t>
            </a:r>
            <a:r>
              <a:rPr lang="en-US" dirty="0"/>
              <a:t> formats of any of these variations</a:t>
            </a:r>
            <a:endParaRPr lang="en-US"/>
          </a:p>
        </p:txBody>
      </p:sp>
      <p:pic>
        <p:nvPicPr>
          <p:cNvPr id="2" name="Content Placeholder 1" descr="A black and white logo&#10;&#10;Description automatically generated">
            <a:extLst>
              <a:ext uri="{FF2B5EF4-FFF2-40B4-BE49-F238E27FC236}">
                <a16:creationId xmlns:a16="http://schemas.microsoft.com/office/drawing/2014/main" id="{CF811698-AE90-FE40-84A5-4AB5855C368D}"/>
              </a:ext>
            </a:extLst>
          </p:cNvPr>
          <p:cNvPicPr>
            <a:picLocks noGrp="1" noChangeAspect="1"/>
          </p:cNvPicPr>
          <p:nvPr>
            <p:ph sz="quarter" idx="11"/>
          </p:nvPr>
        </p:nvPicPr>
        <p:blipFill>
          <a:blip r:embed="rId3"/>
          <a:stretch>
            <a:fillRect/>
          </a:stretch>
        </p:blipFill>
        <p:spPr>
          <a:xfrm>
            <a:off x="494595" y="1563370"/>
            <a:ext cx="4114800" cy="4114800"/>
          </a:xfrm>
        </p:spPr>
      </p:pic>
      <p:pic>
        <p:nvPicPr>
          <p:cNvPr id="5" name="Picture 4" descr="A screenshot of a logo&#10;&#10;Description automatically generated">
            <a:extLst>
              <a:ext uri="{FF2B5EF4-FFF2-40B4-BE49-F238E27FC236}">
                <a16:creationId xmlns:a16="http://schemas.microsoft.com/office/drawing/2014/main" id="{AC7D31D2-90F6-A271-9B3B-1B76411DA7C5}"/>
              </a:ext>
            </a:extLst>
          </p:cNvPr>
          <p:cNvPicPr>
            <a:picLocks noChangeAspect="1"/>
          </p:cNvPicPr>
          <p:nvPr/>
        </p:nvPicPr>
        <p:blipFill>
          <a:blip r:embed="rId4"/>
          <a:stretch>
            <a:fillRect/>
          </a:stretch>
        </p:blipFill>
        <p:spPr>
          <a:xfrm>
            <a:off x="4610100" y="1562100"/>
            <a:ext cx="2857500" cy="2857500"/>
          </a:xfrm>
          <a:prstGeom prst="rect">
            <a:avLst/>
          </a:prstGeom>
        </p:spPr>
      </p:pic>
      <p:pic>
        <p:nvPicPr>
          <p:cNvPr id="6" name="Picture 5" descr="A black and white logo&#10;&#10;Description automatically generated">
            <a:extLst>
              <a:ext uri="{FF2B5EF4-FFF2-40B4-BE49-F238E27FC236}">
                <a16:creationId xmlns:a16="http://schemas.microsoft.com/office/drawing/2014/main" id="{51CD6260-1DAE-6931-4B97-0DE0226A2FB9}"/>
              </a:ext>
            </a:extLst>
          </p:cNvPr>
          <p:cNvPicPr>
            <a:picLocks noChangeAspect="1"/>
          </p:cNvPicPr>
          <p:nvPr/>
        </p:nvPicPr>
        <p:blipFill>
          <a:blip r:embed="rId5"/>
          <a:stretch>
            <a:fillRect/>
          </a:stretch>
        </p:blipFill>
        <p:spPr>
          <a:xfrm>
            <a:off x="7591425" y="1562100"/>
            <a:ext cx="4114800" cy="4114800"/>
          </a:xfrm>
          <a:prstGeom prst="rect">
            <a:avLst/>
          </a:prstGeom>
        </p:spPr>
      </p:pic>
    </p:spTree>
    <p:extLst>
      <p:ext uri="{BB962C8B-B14F-4D97-AF65-F5344CB8AC3E}">
        <p14:creationId xmlns:p14="http://schemas.microsoft.com/office/powerpoint/2010/main" val="783845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A951FD-B055-4EE8-B6D9-62EC0F39DC50}"/>
              </a:ext>
            </a:extLst>
          </p:cNvPr>
          <p:cNvSpPr>
            <a:spLocks noGrp="1"/>
          </p:cNvSpPr>
          <p:nvPr>
            <p:ph type="title"/>
          </p:nvPr>
        </p:nvSpPr>
        <p:spPr>
          <a:xfrm>
            <a:off x="-409576" y="487045"/>
            <a:ext cx="4488329" cy="685800"/>
          </a:xfrm>
        </p:spPr>
        <p:txBody>
          <a:bodyPr/>
          <a:lstStyle/>
          <a:p>
            <a:pPr algn="ctr"/>
            <a:r>
              <a:rPr lang="en-US" dirty="0"/>
              <a:t>Logo Files</a:t>
            </a:r>
          </a:p>
        </p:txBody>
      </p:sp>
      <p:pic>
        <p:nvPicPr>
          <p:cNvPr id="8" name="Picture 7" descr="A black background with white letters and blue lines&#10;&#10;Description automatically generated">
            <a:extLst>
              <a:ext uri="{FF2B5EF4-FFF2-40B4-BE49-F238E27FC236}">
                <a16:creationId xmlns:a16="http://schemas.microsoft.com/office/drawing/2014/main" id="{15F2F941-AB4C-6D7D-A5A2-76D9FD67F29A}"/>
              </a:ext>
            </a:extLst>
          </p:cNvPr>
          <p:cNvPicPr>
            <a:picLocks noChangeAspect="1"/>
          </p:cNvPicPr>
          <p:nvPr/>
        </p:nvPicPr>
        <p:blipFill>
          <a:blip r:embed="rId3"/>
          <a:stretch>
            <a:fillRect/>
          </a:stretch>
        </p:blipFill>
        <p:spPr>
          <a:xfrm>
            <a:off x="740535" y="1246541"/>
            <a:ext cx="3960254" cy="2175511"/>
          </a:xfrm>
          <a:prstGeom prst="rect">
            <a:avLst/>
          </a:prstGeom>
        </p:spPr>
      </p:pic>
      <p:pic>
        <p:nvPicPr>
          <p:cNvPr id="9" name="Picture 8">
            <a:extLst>
              <a:ext uri="{FF2B5EF4-FFF2-40B4-BE49-F238E27FC236}">
                <a16:creationId xmlns:a16="http://schemas.microsoft.com/office/drawing/2014/main" id="{53BC5797-4185-EEA2-0641-E313A70D5F68}"/>
              </a:ext>
            </a:extLst>
          </p:cNvPr>
          <p:cNvPicPr>
            <a:picLocks noChangeAspect="1"/>
          </p:cNvPicPr>
          <p:nvPr/>
        </p:nvPicPr>
        <p:blipFill>
          <a:blip r:embed="rId4"/>
          <a:stretch>
            <a:fillRect/>
          </a:stretch>
        </p:blipFill>
        <p:spPr>
          <a:xfrm>
            <a:off x="5462788" y="1375329"/>
            <a:ext cx="3659747" cy="2046722"/>
          </a:xfrm>
          <a:prstGeom prst="rect">
            <a:avLst/>
          </a:prstGeom>
        </p:spPr>
      </p:pic>
      <p:pic>
        <p:nvPicPr>
          <p:cNvPr id="10" name="Picture 9" descr="A blue text on a black background&#10;&#10;Description automatically generated">
            <a:extLst>
              <a:ext uri="{FF2B5EF4-FFF2-40B4-BE49-F238E27FC236}">
                <a16:creationId xmlns:a16="http://schemas.microsoft.com/office/drawing/2014/main" id="{2C1C3088-106B-3C08-0F8D-EEF45E7ECCEE}"/>
              </a:ext>
            </a:extLst>
          </p:cNvPr>
          <p:cNvPicPr>
            <a:picLocks noChangeAspect="1"/>
          </p:cNvPicPr>
          <p:nvPr/>
        </p:nvPicPr>
        <p:blipFill>
          <a:blip r:embed="rId5"/>
          <a:stretch>
            <a:fillRect/>
          </a:stretch>
        </p:blipFill>
        <p:spPr>
          <a:xfrm>
            <a:off x="740535" y="3625413"/>
            <a:ext cx="6096000" cy="1367287"/>
          </a:xfrm>
          <a:prstGeom prst="rect">
            <a:avLst/>
          </a:prstGeom>
        </p:spPr>
      </p:pic>
      <p:pic>
        <p:nvPicPr>
          <p:cNvPr id="11" name="Picture 10" descr="A blue text on a white background&#10;&#10;Description automatically generated">
            <a:extLst>
              <a:ext uri="{FF2B5EF4-FFF2-40B4-BE49-F238E27FC236}">
                <a16:creationId xmlns:a16="http://schemas.microsoft.com/office/drawing/2014/main" id="{2BB6533F-29BB-9C41-8BBF-121A4B3DF2E0}"/>
              </a:ext>
            </a:extLst>
          </p:cNvPr>
          <p:cNvPicPr>
            <a:picLocks noChangeAspect="1"/>
          </p:cNvPicPr>
          <p:nvPr/>
        </p:nvPicPr>
        <p:blipFill>
          <a:blip r:embed="rId6"/>
          <a:stretch>
            <a:fillRect/>
          </a:stretch>
        </p:blipFill>
        <p:spPr>
          <a:xfrm>
            <a:off x="643943" y="5106484"/>
            <a:ext cx="6096000" cy="1367287"/>
          </a:xfrm>
          <a:prstGeom prst="rect">
            <a:avLst/>
          </a:prstGeom>
        </p:spPr>
      </p:pic>
      <p:pic>
        <p:nvPicPr>
          <p:cNvPr id="12" name="Picture 11" descr="A blue and black logo&#10;&#10;Description automatically generated">
            <a:extLst>
              <a:ext uri="{FF2B5EF4-FFF2-40B4-BE49-F238E27FC236}">
                <a16:creationId xmlns:a16="http://schemas.microsoft.com/office/drawing/2014/main" id="{0C8B6847-5953-3391-C82E-291E40D395E8}"/>
              </a:ext>
            </a:extLst>
          </p:cNvPr>
          <p:cNvPicPr>
            <a:picLocks noChangeAspect="1"/>
          </p:cNvPicPr>
          <p:nvPr/>
        </p:nvPicPr>
        <p:blipFill>
          <a:blip r:embed="rId7"/>
          <a:stretch>
            <a:fillRect/>
          </a:stretch>
        </p:blipFill>
        <p:spPr>
          <a:xfrm>
            <a:off x="7752007" y="3625402"/>
            <a:ext cx="2021984" cy="2054181"/>
          </a:xfrm>
          <a:prstGeom prst="rect">
            <a:avLst/>
          </a:prstGeom>
        </p:spPr>
      </p:pic>
      <p:pic>
        <p:nvPicPr>
          <p:cNvPr id="13" name="Picture 12" descr="A blue and black logo&#10;&#10;Description automatically generated">
            <a:extLst>
              <a:ext uri="{FF2B5EF4-FFF2-40B4-BE49-F238E27FC236}">
                <a16:creationId xmlns:a16="http://schemas.microsoft.com/office/drawing/2014/main" id="{04F372B5-B1DA-B01E-CC3E-DECD854F3EA5}"/>
              </a:ext>
            </a:extLst>
          </p:cNvPr>
          <p:cNvPicPr>
            <a:picLocks noChangeAspect="1"/>
          </p:cNvPicPr>
          <p:nvPr/>
        </p:nvPicPr>
        <p:blipFill>
          <a:blip r:embed="rId8"/>
          <a:stretch>
            <a:fillRect/>
          </a:stretch>
        </p:blipFill>
        <p:spPr>
          <a:xfrm>
            <a:off x="9361868" y="1006699"/>
            <a:ext cx="2451279" cy="2419082"/>
          </a:xfrm>
          <a:prstGeom prst="rect">
            <a:avLst/>
          </a:prstGeom>
        </p:spPr>
      </p:pic>
    </p:spTree>
    <p:extLst>
      <p:ext uri="{BB962C8B-B14F-4D97-AF65-F5344CB8AC3E}">
        <p14:creationId xmlns:p14="http://schemas.microsoft.com/office/powerpoint/2010/main" val="928711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A951FD-B055-4EE8-B6D9-62EC0F39DC50}"/>
              </a:ext>
            </a:extLst>
          </p:cNvPr>
          <p:cNvSpPr>
            <a:spLocks noGrp="1"/>
          </p:cNvSpPr>
          <p:nvPr>
            <p:ph type="title"/>
          </p:nvPr>
        </p:nvSpPr>
        <p:spPr>
          <a:xfrm>
            <a:off x="-409576" y="487045"/>
            <a:ext cx="4488329" cy="685800"/>
          </a:xfrm>
        </p:spPr>
        <p:txBody>
          <a:bodyPr/>
          <a:lstStyle/>
          <a:p>
            <a:pPr algn="ctr"/>
            <a:r>
              <a:rPr lang="en-US" dirty="0"/>
              <a:t>Logo Files</a:t>
            </a:r>
          </a:p>
        </p:txBody>
      </p:sp>
      <p:pic>
        <p:nvPicPr>
          <p:cNvPr id="2" name="Picture 1" descr="A black background with white letters and blue and green arrows&#10;&#10;Description automatically generated">
            <a:extLst>
              <a:ext uri="{FF2B5EF4-FFF2-40B4-BE49-F238E27FC236}">
                <a16:creationId xmlns:a16="http://schemas.microsoft.com/office/drawing/2014/main" id="{0D88EAEF-0027-7AA9-1254-BAE17DFFE68E}"/>
              </a:ext>
            </a:extLst>
          </p:cNvPr>
          <p:cNvPicPr>
            <a:picLocks noChangeAspect="1"/>
          </p:cNvPicPr>
          <p:nvPr/>
        </p:nvPicPr>
        <p:blipFill>
          <a:blip r:embed="rId3"/>
          <a:stretch>
            <a:fillRect/>
          </a:stretch>
        </p:blipFill>
        <p:spPr>
          <a:xfrm>
            <a:off x="476250" y="1169938"/>
            <a:ext cx="4286250" cy="2355949"/>
          </a:xfrm>
          <a:prstGeom prst="rect">
            <a:avLst/>
          </a:prstGeom>
        </p:spPr>
      </p:pic>
      <p:pic>
        <p:nvPicPr>
          <p:cNvPr id="3" name="Picture 2" descr="A logo with black letters and blue lines&#10;&#10;Description automatically generated">
            <a:extLst>
              <a:ext uri="{FF2B5EF4-FFF2-40B4-BE49-F238E27FC236}">
                <a16:creationId xmlns:a16="http://schemas.microsoft.com/office/drawing/2014/main" id="{509C3C20-289C-BB26-9E88-A20EFC222027}"/>
              </a:ext>
            </a:extLst>
          </p:cNvPr>
          <p:cNvPicPr>
            <a:picLocks noChangeAspect="1"/>
          </p:cNvPicPr>
          <p:nvPr/>
        </p:nvPicPr>
        <p:blipFill>
          <a:blip r:embed="rId4"/>
          <a:stretch>
            <a:fillRect/>
          </a:stretch>
        </p:blipFill>
        <p:spPr>
          <a:xfrm>
            <a:off x="5076825" y="1017538"/>
            <a:ext cx="4600575" cy="2508349"/>
          </a:xfrm>
          <a:prstGeom prst="rect">
            <a:avLst/>
          </a:prstGeom>
        </p:spPr>
      </p:pic>
      <p:pic>
        <p:nvPicPr>
          <p:cNvPr id="5" name="Picture 4" descr="A close up of a logo&#10;&#10;Description automatically generated">
            <a:extLst>
              <a:ext uri="{FF2B5EF4-FFF2-40B4-BE49-F238E27FC236}">
                <a16:creationId xmlns:a16="http://schemas.microsoft.com/office/drawing/2014/main" id="{F3BEAEC2-9DA8-48AB-67DB-B4C76942D9E9}"/>
              </a:ext>
            </a:extLst>
          </p:cNvPr>
          <p:cNvPicPr>
            <a:picLocks noChangeAspect="1"/>
          </p:cNvPicPr>
          <p:nvPr/>
        </p:nvPicPr>
        <p:blipFill>
          <a:blip r:embed="rId5"/>
          <a:stretch>
            <a:fillRect/>
          </a:stretch>
        </p:blipFill>
        <p:spPr>
          <a:xfrm>
            <a:off x="476250" y="3602607"/>
            <a:ext cx="6096000" cy="1367287"/>
          </a:xfrm>
          <a:prstGeom prst="rect">
            <a:avLst/>
          </a:prstGeom>
        </p:spPr>
      </p:pic>
      <p:pic>
        <p:nvPicPr>
          <p:cNvPr id="6" name="Picture 5" descr="A close up of a logo&#10;&#10;Description automatically generated">
            <a:extLst>
              <a:ext uri="{FF2B5EF4-FFF2-40B4-BE49-F238E27FC236}">
                <a16:creationId xmlns:a16="http://schemas.microsoft.com/office/drawing/2014/main" id="{3C37F24B-8ADD-4149-E739-3CFF12EC112C}"/>
              </a:ext>
            </a:extLst>
          </p:cNvPr>
          <p:cNvPicPr>
            <a:picLocks noChangeAspect="1"/>
          </p:cNvPicPr>
          <p:nvPr/>
        </p:nvPicPr>
        <p:blipFill>
          <a:blip r:embed="rId6"/>
          <a:stretch>
            <a:fillRect/>
          </a:stretch>
        </p:blipFill>
        <p:spPr>
          <a:xfrm>
            <a:off x="476250" y="5117082"/>
            <a:ext cx="6096000" cy="1367287"/>
          </a:xfrm>
          <a:prstGeom prst="rect">
            <a:avLst/>
          </a:prstGeom>
        </p:spPr>
      </p:pic>
      <p:pic>
        <p:nvPicPr>
          <p:cNvPr id="7" name="Picture 6" descr="A blue and black logo&#10;&#10;Description automatically generated">
            <a:extLst>
              <a:ext uri="{FF2B5EF4-FFF2-40B4-BE49-F238E27FC236}">
                <a16:creationId xmlns:a16="http://schemas.microsoft.com/office/drawing/2014/main" id="{C5467404-50C5-4AA3-3DF3-43B46ADEA434}"/>
              </a:ext>
            </a:extLst>
          </p:cNvPr>
          <p:cNvPicPr>
            <a:picLocks noChangeAspect="1"/>
          </p:cNvPicPr>
          <p:nvPr/>
        </p:nvPicPr>
        <p:blipFill>
          <a:blip r:embed="rId7"/>
          <a:stretch>
            <a:fillRect/>
          </a:stretch>
        </p:blipFill>
        <p:spPr>
          <a:xfrm>
            <a:off x="7524750" y="3524250"/>
            <a:ext cx="2867025" cy="2905125"/>
          </a:xfrm>
          <a:prstGeom prst="rect">
            <a:avLst/>
          </a:prstGeom>
        </p:spPr>
      </p:pic>
      <p:pic>
        <p:nvPicPr>
          <p:cNvPr id="8" name="Picture 7" descr="A blue and black logo&#10;&#10;Description automatically generated">
            <a:extLst>
              <a:ext uri="{FF2B5EF4-FFF2-40B4-BE49-F238E27FC236}">
                <a16:creationId xmlns:a16="http://schemas.microsoft.com/office/drawing/2014/main" id="{C33211E2-2A16-25A8-48CD-95B7370F7200}"/>
              </a:ext>
            </a:extLst>
          </p:cNvPr>
          <p:cNvPicPr>
            <a:picLocks noChangeAspect="1"/>
          </p:cNvPicPr>
          <p:nvPr/>
        </p:nvPicPr>
        <p:blipFill>
          <a:blip r:embed="rId8"/>
          <a:stretch>
            <a:fillRect/>
          </a:stretch>
        </p:blipFill>
        <p:spPr>
          <a:xfrm>
            <a:off x="9115425" y="1019175"/>
            <a:ext cx="2867025" cy="2933700"/>
          </a:xfrm>
          <a:prstGeom prst="rect">
            <a:avLst/>
          </a:prstGeom>
        </p:spPr>
      </p:pic>
    </p:spTree>
    <p:extLst>
      <p:ext uri="{BB962C8B-B14F-4D97-AF65-F5344CB8AC3E}">
        <p14:creationId xmlns:p14="http://schemas.microsoft.com/office/powerpoint/2010/main" val="2190831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69247-3D3F-13F3-EDB9-3B1B00212DC8}"/>
              </a:ext>
            </a:extLst>
          </p:cNvPr>
          <p:cNvSpPr>
            <a:spLocks noGrp="1"/>
          </p:cNvSpPr>
          <p:nvPr>
            <p:ph type="title"/>
          </p:nvPr>
        </p:nvSpPr>
        <p:spPr/>
        <p:txBody>
          <a:bodyPr/>
          <a:lstStyle/>
          <a:p>
            <a:r>
              <a:rPr lang="en-US" dirty="0"/>
              <a:t>This can be a potential design for Cover </a:t>
            </a:r>
            <a:r>
              <a:rPr lang="en-US"/>
              <a:t>background slide and </a:t>
            </a:r>
            <a:r>
              <a:rPr lang="en-US" dirty="0"/>
              <a:t>break slide</a:t>
            </a:r>
          </a:p>
        </p:txBody>
      </p:sp>
      <p:pic>
        <p:nvPicPr>
          <p:cNvPr id="5" name="Content Placeholder 4" descr="A person standing in front of a presentation&#10;&#10;Description automatically generated">
            <a:extLst>
              <a:ext uri="{FF2B5EF4-FFF2-40B4-BE49-F238E27FC236}">
                <a16:creationId xmlns:a16="http://schemas.microsoft.com/office/drawing/2014/main" id="{099C7F5D-6975-733C-F71F-3423F9AC268D}"/>
              </a:ext>
            </a:extLst>
          </p:cNvPr>
          <p:cNvPicPr>
            <a:picLocks noGrp="1" noChangeAspect="1"/>
          </p:cNvPicPr>
          <p:nvPr>
            <p:ph sz="quarter" idx="11"/>
          </p:nvPr>
        </p:nvPicPr>
        <p:blipFill>
          <a:blip r:embed="rId2"/>
          <a:srcRect l="68665" t="75694"/>
          <a:stretch/>
        </p:blipFill>
        <p:spPr>
          <a:xfrm>
            <a:off x="5776658" y="1163320"/>
            <a:ext cx="4847945" cy="4429127"/>
          </a:xfrm>
        </p:spPr>
      </p:pic>
      <p:sp>
        <p:nvSpPr>
          <p:cNvPr id="4" name="Slide Number Placeholder 3">
            <a:extLst>
              <a:ext uri="{FF2B5EF4-FFF2-40B4-BE49-F238E27FC236}">
                <a16:creationId xmlns:a16="http://schemas.microsoft.com/office/drawing/2014/main" id="{F2D8DE82-298B-DBC2-7201-D0BD85D93B6D}"/>
              </a:ext>
            </a:extLst>
          </p:cNvPr>
          <p:cNvSpPr>
            <a:spLocks noGrp="1"/>
          </p:cNvSpPr>
          <p:nvPr>
            <p:ph type="sldNum" sz="quarter" idx="4"/>
          </p:nvPr>
        </p:nvSpPr>
        <p:spPr/>
        <p:txBody>
          <a:bodyPr/>
          <a:lstStyle/>
          <a:p>
            <a:fld id="{B5CEABB6-07DC-46E8-9B57-56EC44A396E5}" type="slidenum">
              <a:rPr lang="en-US" smtClean="0"/>
              <a:pPr/>
              <a:t>7</a:t>
            </a:fld>
            <a:endParaRPr lang="en-US" dirty="0"/>
          </a:p>
        </p:txBody>
      </p:sp>
    </p:spTree>
    <p:extLst>
      <p:ext uri="{BB962C8B-B14F-4D97-AF65-F5344CB8AC3E}">
        <p14:creationId xmlns:p14="http://schemas.microsoft.com/office/powerpoint/2010/main" val="631620891"/>
      </p:ext>
    </p:extLst>
  </p:cSld>
  <p:clrMapOvr>
    <a:masterClrMapping/>
  </p:clrMapOvr>
</p:sld>
</file>

<file path=ppt/theme/theme1.xml><?xml version="1.0" encoding="utf-8"?>
<a:theme xmlns:a="http://schemas.openxmlformats.org/drawingml/2006/main" name="Custom">
  <a:themeElements>
    <a:clrScheme name="Custom 77">
      <a:dk1>
        <a:sysClr val="windowText" lastClr="000000"/>
      </a:dk1>
      <a:lt1>
        <a:sysClr val="window" lastClr="FFFFFF"/>
      </a:lt1>
      <a:dk2>
        <a:srgbClr val="44546A"/>
      </a:dk2>
      <a:lt2>
        <a:srgbClr val="E7E6E6"/>
      </a:lt2>
      <a:accent1>
        <a:srgbClr val="FFB09D"/>
      </a:accent1>
      <a:accent2>
        <a:srgbClr val="FFD7C7"/>
      </a:accent2>
      <a:accent3>
        <a:srgbClr val="FFE9E0"/>
      </a:accent3>
      <a:accent4>
        <a:srgbClr val="55736D"/>
      </a:accent4>
      <a:accent5>
        <a:srgbClr val="88A88E"/>
      </a:accent5>
      <a:accent6>
        <a:srgbClr val="E6FFFB"/>
      </a:accent6>
      <a:hlink>
        <a:srgbClr val="0563C1"/>
      </a:hlink>
      <a:folHlink>
        <a:srgbClr val="954F72"/>
      </a:folHlink>
    </a:clrScheme>
    <a:fontScheme name="Custom 116">
      <a:majorFont>
        <a:latin typeface="Bodoni MT"/>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66722518_win32_SD_v11" id="{6E195932-91F4-4861-8538-848409B20D97}" vid="{F5C82CE7-F5AC-4E30-975C-FD228ED220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796806-D3A7-49C6-9335-B8A0B9307F8E}">
  <ds:schemaRefs>
    <ds:schemaRef ds:uri="http://schemas.microsoft.com/sharepoint/v3/contenttype/forms"/>
  </ds:schemaRefs>
</ds:datastoreItem>
</file>

<file path=customXml/itemProps2.xml><?xml version="1.0" encoding="utf-8"?>
<ds:datastoreItem xmlns:ds="http://schemas.openxmlformats.org/officeDocument/2006/customXml" ds:itemID="{337CDA33-9251-49D0-A51A-7888AA3E0635}">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32E4FA29-61E2-42A6-9537-732ED628B6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{529524C9-FEB2-4C7B-85B9-0CBD135D9DC5}tf66722518_win32</Template>
  <TotalTime>3700</TotalTime>
  <Words>602</Words>
  <Application>Microsoft Office PowerPoint</Application>
  <PresentationFormat>Widescreen</PresentationFormat>
  <Paragraphs>60</Paragraphs>
  <Slides>7</Slides>
  <Notes>4</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Custom</vt:lpstr>
      <vt:lpstr>DBX PPT Templates  (built around a company intro, capability offerings, and business plan agenda)</vt:lpstr>
      <vt:lpstr>Mission</vt:lpstr>
      <vt:lpstr>Design Style</vt:lpstr>
      <vt:lpstr>Logos Variations – Please let me know if you need jpg or png formats of any of these variations</vt:lpstr>
      <vt:lpstr>Logo Files</vt:lpstr>
      <vt:lpstr>Logo Files</vt:lpstr>
      <vt:lpstr>This can be a potential design for Cover background slide and break slide</vt:lpstr>
    </vt:vector>
  </TitlesOfParts>
  <Company>IBM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Dawn Bui</dc:creator>
  <cp:lastModifiedBy>Dawn Bui</cp:lastModifiedBy>
  <cp:revision>441</cp:revision>
  <dcterms:created xsi:type="dcterms:W3CDTF">2024-09-29T20:55:38Z</dcterms:created>
  <dcterms:modified xsi:type="dcterms:W3CDTF">2024-10-21T18:16:50Z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