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30E180B8-EB19-AB47-179F-B78F6B6B8D69}" name="Jouin, Samantha [JANUS]" initials="SJ" userId="S::SJOUIN@its.jnj.com::abbbb50e-a517-43a8-a4ba-79a61f138e73"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9EBF5"/>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014" autoAdjust="0"/>
    <p:restoredTop sz="94660"/>
  </p:normalViewPr>
  <p:slideViewPr>
    <p:cSldViewPr snapToGrid="0">
      <p:cViewPr varScale="1">
        <p:scale>
          <a:sx n="90" d="100"/>
          <a:sy n="90" d="100"/>
        </p:scale>
        <p:origin x="132" y="63"/>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microsoft.com/office/2018/10/relationships/authors" Target="authors.xml"/><Relationship Id="rId3" Type="http://schemas.openxmlformats.org/officeDocument/2006/relationships/presProps" Target="presProps.xml"/><Relationship Id="rId7" Type="http://schemas.microsoft.com/office/2016/11/relationships/changesInfo" Target="changesInfos/changesInfo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Jouin, Samantha [JANUS]" userId="abbbb50e-a517-43a8-a4ba-79a61f138e73" providerId="ADAL" clId="{D6D44CE9-98D1-4E28-8538-67432651E72B}"/>
    <pc:docChg chg="modSld">
      <pc:chgData name="Jouin, Samantha [JANUS]" userId="abbbb50e-a517-43a8-a4ba-79a61f138e73" providerId="ADAL" clId="{D6D44CE9-98D1-4E28-8538-67432651E72B}" dt="2024-08-19T15:26:51.954" v="4" actId="108"/>
      <pc:docMkLst>
        <pc:docMk/>
      </pc:docMkLst>
      <pc:sldChg chg="modSp mod">
        <pc:chgData name="Jouin, Samantha [JANUS]" userId="abbbb50e-a517-43a8-a4ba-79a61f138e73" providerId="ADAL" clId="{D6D44CE9-98D1-4E28-8538-67432651E72B}" dt="2024-08-19T15:26:51.954" v="4" actId="108"/>
        <pc:sldMkLst>
          <pc:docMk/>
          <pc:sldMk cId="2367303215" sldId="256"/>
        </pc:sldMkLst>
        <pc:graphicFrameChg chg="mod modGraphic">
          <ac:chgData name="Jouin, Samantha [JANUS]" userId="abbbb50e-a517-43a8-a4ba-79a61f138e73" providerId="ADAL" clId="{D6D44CE9-98D1-4E28-8538-67432651E72B}" dt="2024-08-19T15:26:51.954" v="4" actId="108"/>
          <ac:graphicFrameMkLst>
            <pc:docMk/>
            <pc:sldMk cId="2367303215" sldId="256"/>
            <ac:graphicFrameMk id="11" creationId="{0994D55C-85E5-3B02-776D-E5A43B014170}"/>
          </ac:graphicFrameMkLst>
        </pc:graphicFrameChg>
      </pc:sldChg>
    </pc:docChg>
  </pc:docChgLst>
  <pc:docChgLst>
    <pc:chgData name="Samantha Jouin" userId="2608a89cf6e389ac" providerId="LiveId" clId="{07BB3263-4F2E-4B28-836F-842F6D49935F}"/>
    <pc:docChg chg="modSld">
      <pc:chgData name="Samantha Jouin" userId="2608a89cf6e389ac" providerId="LiveId" clId="{07BB3263-4F2E-4B28-836F-842F6D49935F}" dt="2024-09-16T16:20:20.231" v="35" actId="20577"/>
      <pc:docMkLst>
        <pc:docMk/>
      </pc:docMkLst>
      <pc:sldChg chg="modSp mod">
        <pc:chgData name="Samantha Jouin" userId="2608a89cf6e389ac" providerId="LiveId" clId="{07BB3263-4F2E-4B28-836F-842F6D49935F}" dt="2024-09-16T16:20:20.231" v="35" actId="20577"/>
        <pc:sldMkLst>
          <pc:docMk/>
          <pc:sldMk cId="2367303215" sldId="256"/>
        </pc:sldMkLst>
        <pc:graphicFrameChg chg="modGraphic">
          <ac:chgData name="Samantha Jouin" userId="2608a89cf6e389ac" providerId="LiveId" clId="{07BB3263-4F2E-4B28-836F-842F6D49935F}" dt="2024-09-16T16:20:20.231" v="35" actId="20577"/>
          <ac:graphicFrameMkLst>
            <pc:docMk/>
            <pc:sldMk cId="2367303215" sldId="256"/>
            <ac:graphicFrameMk id="11" creationId="{0994D55C-85E5-3B02-776D-E5A43B014170}"/>
          </ac:graphicFrameMkLst>
        </pc:graphicFrameChg>
      </pc:sldChg>
    </pc:docChg>
  </pc:docChgLst>
  <pc:docChgLst>
    <pc:chgData name="Jouin, Samantha [JANUS]" userId="abbbb50e-a517-43a8-a4ba-79a61f138e73" providerId="ADAL" clId="{5AEA4931-2CBE-4717-9CFE-05DE9C559DC4}"/>
    <pc:docChg chg="undo custSel modSld">
      <pc:chgData name="Jouin, Samantha [JANUS]" userId="abbbb50e-a517-43a8-a4ba-79a61f138e73" providerId="ADAL" clId="{5AEA4931-2CBE-4717-9CFE-05DE9C559DC4}" dt="2024-07-25T16:03:36.703" v="46" actId="14100"/>
      <pc:docMkLst>
        <pc:docMk/>
      </pc:docMkLst>
      <pc:sldChg chg="modSp mod addCm delCm">
        <pc:chgData name="Jouin, Samantha [JANUS]" userId="abbbb50e-a517-43a8-a4ba-79a61f138e73" providerId="ADAL" clId="{5AEA4931-2CBE-4717-9CFE-05DE9C559DC4}" dt="2024-07-25T16:03:36.703" v="46" actId="14100"/>
        <pc:sldMkLst>
          <pc:docMk/>
          <pc:sldMk cId="2367303215" sldId="256"/>
        </pc:sldMkLst>
        <pc:spChg chg="mod">
          <ac:chgData name="Jouin, Samantha [JANUS]" userId="abbbb50e-a517-43a8-a4ba-79a61f138e73" providerId="ADAL" clId="{5AEA4931-2CBE-4717-9CFE-05DE9C559DC4}" dt="2024-07-25T16:03:26.859" v="45" actId="20577"/>
          <ac:spMkLst>
            <pc:docMk/>
            <pc:sldMk cId="2367303215" sldId="256"/>
            <ac:spMk id="8" creationId="{84B40822-2F48-F118-F62E-09E36B67EFBD}"/>
          </ac:spMkLst>
        </pc:spChg>
        <pc:spChg chg="mod">
          <ac:chgData name="Jouin, Samantha [JANUS]" userId="abbbb50e-a517-43a8-a4ba-79a61f138e73" providerId="ADAL" clId="{5AEA4931-2CBE-4717-9CFE-05DE9C559DC4}" dt="2024-07-25T16:03:36.703" v="46" actId="14100"/>
          <ac:spMkLst>
            <pc:docMk/>
            <pc:sldMk cId="2367303215" sldId="256"/>
            <ac:spMk id="12" creationId="{F3702774-920B-EE16-A780-6ACC1025F01B}"/>
          </ac:spMkLst>
        </pc:spChg>
        <pc:graphicFrameChg chg="mod modGraphic">
          <ac:chgData name="Jouin, Samantha [JANUS]" userId="abbbb50e-a517-43a8-a4ba-79a61f138e73" providerId="ADAL" clId="{5AEA4931-2CBE-4717-9CFE-05DE9C559DC4}" dt="2024-07-25T16:01:52.711" v="32" actId="14100"/>
          <ac:graphicFrameMkLst>
            <pc:docMk/>
            <pc:sldMk cId="2367303215" sldId="256"/>
            <ac:graphicFrameMk id="11" creationId="{0994D55C-85E5-3B02-776D-E5A43B014170}"/>
          </ac:graphicFrameMkLst>
        </pc:graphicFrameChg>
        <pc:picChg chg="mod">
          <ac:chgData name="Jouin, Samantha [JANUS]" userId="abbbb50e-a517-43a8-a4ba-79a61f138e73" providerId="ADAL" clId="{5AEA4931-2CBE-4717-9CFE-05DE9C559DC4}" dt="2024-07-25T16:01:59.254" v="33" actId="1076"/>
          <ac:picMkLst>
            <pc:docMk/>
            <pc:sldMk cId="2367303215" sldId="256"/>
            <ac:picMk id="19" creationId="{F237954B-AD73-59C1-5403-2821DD247E08}"/>
          </ac:picMkLst>
        </pc:pic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6537BF-DD61-A64E-F4BA-C6038BC4BE94}"/>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84DCDC53-228F-8EB6-7EF4-ABE15C7CC3E2}"/>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CABC080A-AFC7-170E-0543-14BC05F7F8E3}"/>
              </a:ext>
            </a:extLst>
          </p:cNvPr>
          <p:cNvSpPr>
            <a:spLocks noGrp="1"/>
          </p:cNvSpPr>
          <p:nvPr>
            <p:ph type="dt" sz="half" idx="10"/>
          </p:nvPr>
        </p:nvSpPr>
        <p:spPr/>
        <p:txBody>
          <a:bodyPr/>
          <a:lstStyle/>
          <a:p>
            <a:fld id="{5357737F-CC52-4366-91C2-BCB89CA5F518}" type="datetimeFigureOut">
              <a:rPr lang="en-US" smtClean="0"/>
              <a:pPr/>
              <a:t>9/15/2024</a:t>
            </a:fld>
            <a:endParaRPr lang="en-US"/>
          </a:p>
        </p:txBody>
      </p:sp>
      <p:sp>
        <p:nvSpPr>
          <p:cNvPr id="5" name="Footer Placeholder 4">
            <a:extLst>
              <a:ext uri="{FF2B5EF4-FFF2-40B4-BE49-F238E27FC236}">
                <a16:creationId xmlns:a16="http://schemas.microsoft.com/office/drawing/2014/main" id="{0FC8D949-DE96-04B2-1199-83483829B95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A01B31C-8BB2-D3F6-EE62-42712F3A5D2F}"/>
              </a:ext>
            </a:extLst>
          </p:cNvPr>
          <p:cNvSpPr>
            <a:spLocks noGrp="1"/>
          </p:cNvSpPr>
          <p:nvPr>
            <p:ph type="sldNum" sz="quarter" idx="12"/>
          </p:nvPr>
        </p:nvSpPr>
        <p:spPr/>
        <p:txBody>
          <a:bodyPr/>
          <a:lstStyle/>
          <a:p>
            <a:fld id="{165DAB44-8D34-4B1D-8EB2-2F6C190F6441}" type="slidenum">
              <a:rPr lang="en-US" smtClean="0"/>
              <a:pPr/>
              <a:t>‹#›</a:t>
            </a:fld>
            <a:endParaRPr lang="en-US"/>
          </a:p>
        </p:txBody>
      </p:sp>
    </p:spTree>
    <p:extLst>
      <p:ext uri="{BB962C8B-B14F-4D97-AF65-F5344CB8AC3E}">
        <p14:creationId xmlns:p14="http://schemas.microsoft.com/office/powerpoint/2010/main" val="343705021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B32606-35A6-7FE8-648B-52CB8716B2DA}"/>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2A58DC5F-3ECA-FE71-B1A1-3B2DD33B5AA3}"/>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DF52B66-CB10-E627-B6FF-B9DFE4BDC10D}"/>
              </a:ext>
            </a:extLst>
          </p:cNvPr>
          <p:cNvSpPr>
            <a:spLocks noGrp="1"/>
          </p:cNvSpPr>
          <p:nvPr>
            <p:ph type="dt" sz="half" idx="10"/>
          </p:nvPr>
        </p:nvSpPr>
        <p:spPr/>
        <p:txBody>
          <a:bodyPr/>
          <a:lstStyle/>
          <a:p>
            <a:fld id="{5357737F-CC52-4366-91C2-BCB89CA5F518}" type="datetimeFigureOut">
              <a:rPr lang="en-US" smtClean="0"/>
              <a:pPr/>
              <a:t>9/15/2024</a:t>
            </a:fld>
            <a:endParaRPr lang="en-US"/>
          </a:p>
        </p:txBody>
      </p:sp>
      <p:sp>
        <p:nvSpPr>
          <p:cNvPr id="5" name="Footer Placeholder 4">
            <a:extLst>
              <a:ext uri="{FF2B5EF4-FFF2-40B4-BE49-F238E27FC236}">
                <a16:creationId xmlns:a16="http://schemas.microsoft.com/office/drawing/2014/main" id="{EEDF4626-3E25-744B-24DD-3172329C047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D661AB5-0F80-8F48-E0D7-5CEB38F52372}"/>
              </a:ext>
            </a:extLst>
          </p:cNvPr>
          <p:cNvSpPr>
            <a:spLocks noGrp="1"/>
          </p:cNvSpPr>
          <p:nvPr>
            <p:ph type="sldNum" sz="quarter" idx="12"/>
          </p:nvPr>
        </p:nvSpPr>
        <p:spPr/>
        <p:txBody>
          <a:bodyPr/>
          <a:lstStyle/>
          <a:p>
            <a:fld id="{165DAB44-8D34-4B1D-8EB2-2F6C190F6441}" type="slidenum">
              <a:rPr lang="en-US" smtClean="0"/>
              <a:pPr/>
              <a:t>‹#›</a:t>
            </a:fld>
            <a:endParaRPr lang="en-US"/>
          </a:p>
        </p:txBody>
      </p:sp>
    </p:spTree>
    <p:extLst>
      <p:ext uri="{BB962C8B-B14F-4D97-AF65-F5344CB8AC3E}">
        <p14:creationId xmlns:p14="http://schemas.microsoft.com/office/powerpoint/2010/main" val="424559919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9494C6E7-3EDE-4AC5-9B42-516FFC6C2D5E}"/>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C4FB040B-0F6E-11F9-9409-F08518585796}"/>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189998E-DFA3-23E4-8AB4-88307741A3D7}"/>
              </a:ext>
            </a:extLst>
          </p:cNvPr>
          <p:cNvSpPr>
            <a:spLocks noGrp="1"/>
          </p:cNvSpPr>
          <p:nvPr>
            <p:ph type="dt" sz="half" idx="10"/>
          </p:nvPr>
        </p:nvSpPr>
        <p:spPr/>
        <p:txBody>
          <a:bodyPr/>
          <a:lstStyle/>
          <a:p>
            <a:fld id="{5357737F-CC52-4366-91C2-BCB89CA5F518}" type="datetimeFigureOut">
              <a:rPr lang="en-US" smtClean="0"/>
              <a:pPr/>
              <a:t>9/15/2024</a:t>
            </a:fld>
            <a:endParaRPr lang="en-US"/>
          </a:p>
        </p:txBody>
      </p:sp>
      <p:sp>
        <p:nvSpPr>
          <p:cNvPr id="5" name="Footer Placeholder 4">
            <a:extLst>
              <a:ext uri="{FF2B5EF4-FFF2-40B4-BE49-F238E27FC236}">
                <a16:creationId xmlns:a16="http://schemas.microsoft.com/office/drawing/2014/main" id="{D059F3C6-8AE8-858C-E20B-DE9537F553D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CB7312C-7EC4-2BE4-46FB-38ACB3CEF8B2}"/>
              </a:ext>
            </a:extLst>
          </p:cNvPr>
          <p:cNvSpPr>
            <a:spLocks noGrp="1"/>
          </p:cNvSpPr>
          <p:nvPr>
            <p:ph type="sldNum" sz="quarter" idx="12"/>
          </p:nvPr>
        </p:nvSpPr>
        <p:spPr/>
        <p:txBody>
          <a:bodyPr/>
          <a:lstStyle/>
          <a:p>
            <a:fld id="{165DAB44-8D34-4B1D-8EB2-2F6C190F6441}" type="slidenum">
              <a:rPr lang="en-US" smtClean="0"/>
              <a:pPr/>
              <a:t>‹#›</a:t>
            </a:fld>
            <a:endParaRPr lang="en-US"/>
          </a:p>
        </p:txBody>
      </p:sp>
    </p:spTree>
    <p:extLst>
      <p:ext uri="{BB962C8B-B14F-4D97-AF65-F5344CB8AC3E}">
        <p14:creationId xmlns:p14="http://schemas.microsoft.com/office/powerpoint/2010/main" val="140935725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B5F415-1600-9975-8E1D-F101E695ED92}"/>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647BFA98-4D08-3677-0C60-36ACCBCB9A5F}"/>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B90A842-7921-4735-67FE-C63F9F5C0AA3}"/>
              </a:ext>
            </a:extLst>
          </p:cNvPr>
          <p:cNvSpPr>
            <a:spLocks noGrp="1"/>
          </p:cNvSpPr>
          <p:nvPr>
            <p:ph type="dt" sz="half" idx="10"/>
          </p:nvPr>
        </p:nvSpPr>
        <p:spPr/>
        <p:txBody>
          <a:bodyPr/>
          <a:lstStyle/>
          <a:p>
            <a:fld id="{5357737F-CC52-4366-91C2-BCB89CA5F518}" type="datetimeFigureOut">
              <a:rPr lang="en-US" smtClean="0"/>
              <a:pPr/>
              <a:t>9/15/2024</a:t>
            </a:fld>
            <a:endParaRPr lang="en-US"/>
          </a:p>
        </p:txBody>
      </p:sp>
      <p:sp>
        <p:nvSpPr>
          <p:cNvPr id="5" name="Footer Placeholder 4">
            <a:extLst>
              <a:ext uri="{FF2B5EF4-FFF2-40B4-BE49-F238E27FC236}">
                <a16:creationId xmlns:a16="http://schemas.microsoft.com/office/drawing/2014/main" id="{13ACAAF9-D1D7-0EB2-75A3-B31BB5FB305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E3EC2E2-AEBD-5178-1B80-DB847E8AE927}"/>
              </a:ext>
            </a:extLst>
          </p:cNvPr>
          <p:cNvSpPr>
            <a:spLocks noGrp="1"/>
          </p:cNvSpPr>
          <p:nvPr>
            <p:ph type="sldNum" sz="quarter" idx="12"/>
          </p:nvPr>
        </p:nvSpPr>
        <p:spPr/>
        <p:txBody>
          <a:bodyPr/>
          <a:lstStyle/>
          <a:p>
            <a:fld id="{165DAB44-8D34-4B1D-8EB2-2F6C190F6441}" type="slidenum">
              <a:rPr lang="en-US" smtClean="0"/>
              <a:pPr/>
              <a:t>‹#›</a:t>
            </a:fld>
            <a:endParaRPr lang="en-US"/>
          </a:p>
        </p:txBody>
      </p:sp>
    </p:spTree>
    <p:extLst>
      <p:ext uri="{BB962C8B-B14F-4D97-AF65-F5344CB8AC3E}">
        <p14:creationId xmlns:p14="http://schemas.microsoft.com/office/powerpoint/2010/main" val="88286868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49C5FA-3F58-9C56-4E8D-C92A9EE132F6}"/>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28A5CDFB-6CCF-C38B-09E0-824978D18FFB}"/>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590D2F36-0C39-E8E1-B4CF-E590525741D4}"/>
              </a:ext>
            </a:extLst>
          </p:cNvPr>
          <p:cNvSpPr>
            <a:spLocks noGrp="1"/>
          </p:cNvSpPr>
          <p:nvPr>
            <p:ph type="dt" sz="half" idx="10"/>
          </p:nvPr>
        </p:nvSpPr>
        <p:spPr/>
        <p:txBody>
          <a:bodyPr/>
          <a:lstStyle/>
          <a:p>
            <a:fld id="{5357737F-CC52-4366-91C2-BCB89CA5F518}" type="datetimeFigureOut">
              <a:rPr lang="en-US" smtClean="0"/>
              <a:pPr/>
              <a:t>9/15/2024</a:t>
            </a:fld>
            <a:endParaRPr lang="en-US"/>
          </a:p>
        </p:txBody>
      </p:sp>
      <p:sp>
        <p:nvSpPr>
          <p:cNvPr id="5" name="Footer Placeholder 4">
            <a:extLst>
              <a:ext uri="{FF2B5EF4-FFF2-40B4-BE49-F238E27FC236}">
                <a16:creationId xmlns:a16="http://schemas.microsoft.com/office/drawing/2014/main" id="{FC6203A7-1DAB-EE9C-1088-2C64FB5DF9E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720269D-5694-A893-EB98-BABFBB6AA467}"/>
              </a:ext>
            </a:extLst>
          </p:cNvPr>
          <p:cNvSpPr>
            <a:spLocks noGrp="1"/>
          </p:cNvSpPr>
          <p:nvPr>
            <p:ph type="sldNum" sz="quarter" idx="12"/>
          </p:nvPr>
        </p:nvSpPr>
        <p:spPr/>
        <p:txBody>
          <a:bodyPr/>
          <a:lstStyle/>
          <a:p>
            <a:fld id="{165DAB44-8D34-4B1D-8EB2-2F6C190F6441}" type="slidenum">
              <a:rPr lang="en-US" smtClean="0"/>
              <a:pPr/>
              <a:t>‹#›</a:t>
            </a:fld>
            <a:endParaRPr lang="en-US"/>
          </a:p>
        </p:txBody>
      </p:sp>
    </p:spTree>
    <p:extLst>
      <p:ext uri="{BB962C8B-B14F-4D97-AF65-F5344CB8AC3E}">
        <p14:creationId xmlns:p14="http://schemas.microsoft.com/office/powerpoint/2010/main" val="341494696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2D71C7-7612-24CD-4916-F5E2821AE268}"/>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EF68A4CC-A656-10D4-70A2-DB861AB37F26}"/>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0FDD0226-8B70-8037-8D15-D03B487F01BF}"/>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63A6BDE4-7D8D-6226-5995-8536CD251293}"/>
              </a:ext>
            </a:extLst>
          </p:cNvPr>
          <p:cNvSpPr>
            <a:spLocks noGrp="1"/>
          </p:cNvSpPr>
          <p:nvPr>
            <p:ph type="dt" sz="half" idx="10"/>
          </p:nvPr>
        </p:nvSpPr>
        <p:spPr/>
        <p:txBody>
          <a:bodyPr/>
          <a:lstStyle/>
          <a:p>
            <a:fld id="{5357737F-CC52-4366-91C2-BCB89CA5F518}" type="datetimeFigureOut">
              <a:rPr lang="en-US" smtClean="0"/>
              <a:pPr/>
              <a:t>9/15/2024</a:t>
            </a:fld>
            <a:endParaRPr lang="en-US"/>
          </a:p>
        </p:txBody>
      </p:sp>
      <p:sp>
        <p:nvSpPr>
          <p:cNvPr id="6" name="Footer Placeholder 5">
            <a:extLst>
              <a:ext uri="{FF2B5EF4-FFF2-40B4-BE49-F238E27FC236}">
                <a16:creationId xmlns:a16="http://schemas.microsoft.com/office/drawing/2014/main" id="{C1CBDFFC-C69C-EC79-5B12-4BF6B955AB7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5D6B1E0D-CF33-6DA8-0786-C354071DB92B}"/>
              </a:ext>
            </a:extLst>
          </p:cNvPr>
          <p:cNvSpPr>
            <a:spLocks noGrp="1"/>
          </p:cNvSpPr>
          <p:nvPr>
            <p:ph type="sldNum" sz="quarter" idx="12"/>
          </p:nvPr>
        </p:nvSpPr>
        <p:spPr/>
        <p:txBody>
          <a:bodyPr/>
          <a:lstStyle/>
          <a:p>
            <a:fld id="{165DAB44-8D34-4B1D-8EB2-2F6C190F6441}" type="slidenum">
              <a:rPr lang="en-US" smtClean="0"/>
              <a:pPr/>
              <a:t>‹#›</a:t>
            </a:fld>
            <a:endParaRPr lang="en-US"/>
          </a:p>
        </p:txBody>
      </p:sp>
    </p:spTree>
    <p:extLst>
      <p:ext uri="{BB962C8B-B14F-4D97-AF65-F5344CB8AC3E}">
        <p14:creationId xmlns:p14="http://schemas.microsoft.com/office/powerpoint/2010/main" val="300139978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51F67D-56A9-CD9A-56B4-EE04BB8A7DB8}"/>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24A482AD-DAF7-5CCE-62C0-A11419D3919E}"/>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185C1938-93A8-5939-A7BB-655E121CF968}"/>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825C3B57-DD5F-73F0-725E-626A82EE6CCE}"/>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71BEF88C-7616-7581-8585-BEC46F182585}"/>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D540CA81-EE6F-E6DA-AFA0-E02F9A33B97B}"/>
              </a:ext>
            </a:extLst>
          </p:cNvPr>
          <p:cNvSpPr>
            <a:spLocks noGrp="1"/>
          </p:cNvSpPr>
          <p:nvPr>
            <p:ph type="dt" sz="half" idx="10"/>
          </p:nvPr>
        </p:nvSpPr>
        <p:spPr/>
        <p:txBody>
          <a:bodyPr/>
          <a:lstStyle/>
          <a:p>
            <a:fld id="{5357737F-CC52-4366-91C2-BCB89CA5F518}" type="datetimeFigureOut">
              <a:rPr lang="en-US" smtClean="0"/>
              <a:pPr/>
              <a:t>9/15/2024</a:t>
            </a:fld>
            <a:endParaRPr lang="en-US"/>
          </a:p>
        </p:txBody>
      </p:sp>
      <p:sp>
        <p:nvSpPr>
          <p:cNvPr id="8" name="Footer Placeholder 7">
            <a:extLst>
              <a:ext uri="{FF2B5EF4-FFF2-40B4-BE49-F238E27FC236}">
                <a16:creationId xmlns:a16="http://schemas.microsoft.com/office/drawing/2014/main" id="{6E951925-A210-7378-7CA0-502F920650FA}"/>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EFF37535-14FF-6643-0C3B-53E439A49B82}"/>
              </a:ext>
            </a:extLst>
          </p:cNvPr>
          <p:cNvSpPr>
            <a:spLocks noGrp="1"/>
          </p:cNvSpPr>
          <p:nvPr>
            <p:ph type="sldNum" sz="quarter" idx="12"/>
          </p:nvPr>
        </p:nvSpPr>
        <p:spPr/>
        <p:txBody>
          <a:bodyPr/>
          <a:lstStyle/>
          <a:p>
            <a:fld id="{165DAB44-8D34-4B1D-8EB2-2F6C190F6441}" type="slidenum">
              <a:rPr lang="en-US" smtClean="0"/>
              <a:pPr/>
              <a:t>‹#›</a:t>
            </a:fld>
            <a:endParaRPr lang="en-US"/>
          </a:p>
        </p:txBody>
      </p:sp>
    </p:spTree>
    <p:extLst>
      <p:ext uri="{BB962C8B-B14F-4D97-AF65-F5344CB8AC3E}">
        <p14:creationId xmlns:p14="http://schemas.microsoft.com/office/powerpoint/2010/main" val="418900050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B447E71-CB46-31EB-3A83-8B73FA0F6EC2}"/>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C486E5EC-AC71-F191-A681-1DE2CB395783}"/>
              </a:ext>
            </a:extLst>
          </p:cNvPr>
          <p:cNvSpPr>
            <a:spLocks noGrp="1"/>
          </p:cNvSpPr>
          <p:nvPr>
            <p:ph type="dt" sz="half" idx="10"/>
          </p:nvPr>
        </p:nvSpPr>
        <p:spPr/>
        <p:txBody>
          <a:bodyPr/>
          <a:lstStyle/>
          <a:p>
            <a:fld id="{5357737F-CC52-4366-91C2-BCB89CA5F518}" type="datetimeFigureOut">
              <a:rPr lang="en-US" smtClean="0"/>
              <a:pPr/>
              <a:t>9/15/2024</a:t>
            </a:fld>
            <a:endParaRPr lang="en-US"/>
          </a:p>
        </p:txBody>
      </p:sp>
      <p:sp>
        <p:nvSpPr>
          <p:cNvPr id="4" name="Footer Placeholder 3">
            <a:extLst>
              <a:ext uri="{FF2B5EF4-FFF2-40B4-BE49-F238E27FC236}">
                <a16:creationId xmlns:a16="http://schemas.microsoft.com/office/drawing/2014/main" id="{FE147E7E-03EC-66A9-4DE0-949587D33ED5}"/>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DD449102-2006-892C-FF1B-954F5E127724}"/>
              </a:ext>
            </a:extLst>
          </p:cNvPr>
          <p:cNvSpPr>
            <a:spLocks noGrp="1"/>
          </p:cNvSpPr>
          <p:nvPr>
            <p:ph type="sldNum" sz="quarter" idx="12"/>
          </p:nvPr>
        </p:nvSpPr>
        <p:spPr/>
        <p:txBody>
          <a:bodyPr/>
          <a:lstStyle/>
          <a:p>
            <a:fld id="{165DAB44-8D34-4B1D-8EB2-2F6C190F6441}" type="slidenum">
              <a:rPr lang="en-US" smtClean="0"/>
              <a:pPr/>
              <a:t>‹#›</a:t>
            </a:fld>
            <a:endParaRPr lang="en-US"/>
          </a:p>
        </p:txBody>
      </p:sp>
    </p:spTree>
    <p:extLst>
      <p:ext uri="{BB962C8B-B14F-4D97-AF65-F5344CB8AC3E}">
        <p14:creationId xmlns:p14="http://schemas.microsoft.com/office/powerpoint/2010/main" val="255786748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F594724D-0A06-0FE9-958F-E2801ABCF1B3}"/>
              </a:ext>
            </a:extLst>
          </p:cNvPr>
          <p:cNvSpPr>
            <a:spLocks noGrp="1"/>
          </p:cNvSpPr>
          <p:nvPr>
            <p:ph type="dt" sz="half" idx="10"/>
          </p:nvPr>
        </p:nvSpPr>
        <p:spPr/>
        <p:txBody>
          <a:bodyPr/>
          <a:lstStyle/>
          <a:p>
            <a:fld id="{5357737F-CC52-4366-91C2-BCB89CA5F518}" type="datetimeFigureOut">
              <a:rPr lang="en-US" smtClean="0"/>
              <a:pPr/>
              <a:t>9/15/2024</a:t>
            </a:fld>
            <a:endParaRPr lang="en-US"/>
          </a:p>
        </p:txBody>
      </p:sp>
      <p:sp>
        <p:nvSpPr>
          <p:cNvPr id="3" name="Footer Placeholder 2">
            <a:extLst>
              <a:ext uri="{FF2B5EF4-FFF2-40B4-BE49-F238E27FC236}">
                <a16:creationId xmlns:a16="http://schemas.microsoft.com/office/drawing/2014/main" id="{B0BD2A27-8DD1-8C76-0157-B64B4B0627A9}"/>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A74493FB-5341-2F4E-0C00-80693531717F}"/>
              </a:ext>
            </a:extLst>
          </p:cNvPr>
          <p:cNvSpPr>
            <a:spLocks noGrp="1"/>
          </p:cNvSpPr>
          <p:nvPr>
            <p:ph type="sldNum" sz="quarter" idx="12"/>
          </p:nvPr>
        </p:nvSpPr>
        <p:spPr/>
        <p:txBody>
          <a:bodyPr/>
          <a:lstStyle/>
          <a:p>
            <a:fld id="{165DAB44-8D34-4B1D-8EB2-2F6C190F6441}" type="slidenum">
              <a:rPr lang="en-US" smtClean="0"/>
              <a:pPr/>
              <a:t>‹#›</a:t>
            </a:fld>
            <a:endParaRPr lang="en-US"/>
          </a:p>
        </p:txBody>
      </p:sp>
    </p:spTree>
    <p:extLst>
      <p:ext uri="{BB962C8B-B14F-4D97-AF65-F5344CB8AC3E}">
        <p14:creationId xmlns:p14="http://schemas.microsoft.com/office/powerpoint/2010/main" val="283870278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D4A1A3-0961-769E-E798-0A30BE51A478}"/>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8996ECEF-DD1D-00BF-0172-A217A161931B}"/>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B261FE5D-02A5-F28A-F5F8-D57A120F831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3CD5EAAE-A9FC-AE05-950F-F60318889EE4}"/>
              </a:ext>
            </a:extLst>
          </p:cNvPr>
          <p:cNvSpPr>
            <a:spLocks noGrp="1"/>
          </p:cNvSpPr>
          <p:nvPr>
            <p:ph type="dt" sz="half" idx="10"/>
          </p:nvPr>
        </p:nvSpPr>
        <p:spPr/>
        <p:txBody>
          <a:bodyPr/>
          <a:lstStyle/>
          <a:p>
            <a:fld id="{5357737F-CC52-4366-91C2-BCB89CA5F518}" type="datetimeFigureOut">
              <a:rPr lang="en-US" smtClean="0"/>
              <a:pPr/>
              <a:t>9/15/2024</a:t>
            </a:fld>
            <a:endParaRPr lang="en-US"/>
          </a:p>
        </p:txBody>
      </p:sp>
      <p:sp>
        <p:nvSpPr>
          <p:cNvPr id="6" name="Footer Placeholder 5">
            <a:extLst>
              <a:ext uri="{FF2B5EF4-FFF2-40B4-BE49-F238E27FC236}">
                <a16:creationId xmlns:a16="http://schemas.microsoft.com/office/drawing/2014/main" id="{781827F0-B5FD-68FE-9741-2E7F741B1BC3}"/>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5D24873E-D2CD-F691-DA50-D4AEEC40C9C1}"/>
              </a:ext>
            </a:extLst>
          </p:cNvPr>
          <p:cNvSpPr>
            <a:spLocks noGrp="1"/>
          </p:cNvSpPr>
          <p:nvPr>
            <p:ph type="sldNum" sz="quarter" idx="12"/>
          </p:nvPr>
        </p:nvSpPr>
        <p:spPr/>
        <p:txBody>
          <a:bodyPr/>
          <a:lstStyle/>
          <a:p>
            <a:fld id="{165DAB44-8D34-4B1D-8EB2-2F6C190F6441}" type="slidenum">
              <a:rPr lang="en-US" smtClean="0"/>
              <a:pPr/>
              <a:t>‹#›</a:t>
            </a:fld>
            <a:endParaRPr lang="en-US"/>
          </a:p>
        </p:txBody>
      </p:sp>
    </p:spTree>
    <p:extLst>
      <p:ext uri="{BB962C8B-B14F-4D97-AF65-F5344CB8AC3E}">
        <p14:creationId xmlns:p14="http://schemas.microsoft.com/office/powerpoint/2010/main" val="211657801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8BA26F-0A93-EA65-666C-623429B6C726}"/>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18809D4A-F66A-058F-9941-C961FC8EB475}"/>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96499CDF-D33C-33ED-4212-BBEA129D75A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B12294C4-1F82-F89D-5B7C-9D138D49F127}"/>
              </a:ext>
            </a:extLst>
          </p:cNvPr>
          <p:cNvSpPr>
            <a:spLocks noGrp="1"/>
          </p:cNvSpPr>
          <p:nvPr>
            <p:ph type="dt" sz="half" idx="10"/>
          </p:nvPr>
        </p:nvSpPr>
        <p:spPr/>
        <p:txBody>
          <a:bodyPr/>
          <a:lstStyle/>
          <a:p>
            <a:fld id="{5357737F-CC52-4366-91C2-BCB89CA5F518}" type="datetimeFigureOut">
              <a:rPr lang="en-US" smtClean="0"/>
              <a:pPr/>
              <a:t>9/15/2024</a:t>
            </a:fld>
            <a:endParaRPr lang="en-US"/>
          </a:p>
        </p:txBody>
      </p:sp>
      <p:sp>
        <p:nvSpPr>
          <p:cNvPr id="6" name="Footer Placeholder 5">
            <a:extLst>
              <a:ext uri="{FF2B5EF4-FFF2-40B4-BE49-F238E27FC236}">
                <a16:creationId xmlns:a16="http://schemas.microsoft.com/office/drawing/2014/main" id="{47D2AFA9-5BC1-0E7D-541F-B59FCDFAD9E6}"/>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747EE0DD-0C9D-A136-0B41-0F7E29DC42B0}"/>
              </a:ext>
            </a:extLst>
          </p:cNvPr>
          <p:cNvSpPr>
            <a:spLocks noGrp="1"/>
          </p:cNvSpPr>
          <p:nvPr>
            <p:ph type="sldNum" sz="quarter" idx="12"/>
          </p:nvPr>
        </p:nvSpPr>
        <p:spPr/>
        <p:txBody>
          <a:bodyPr/>
          <a:lstStyle/>
          <a:p>
            <a:fld id="{165DAB44-8D34-4B1D-8EB2-2F6C190F6441}" type="slidenum">
              <a:rPr lang="en-US" smtClean="0"/>
              <a:pPr/>
              <a:t>‹#›</a:t>
            </a:fld>
            <a:endParaRPr lang="en-US"/>
          </a:p>
        </p:txBody>
      </p:sp>
    </p:spTree>
    <p:extLst>
      <p:ext uri="{BB962C8B-B14F-4D97-AF65-F5344CB8AC3E}">
        <p14:creationId xmlns:p14="http://schemas.microsoft.com/office/powerpoint/2010/main" val="180196042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63F7174B-2853-F0FE-0DF2-4EBC0BBDB521}"/>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00B862AA-60DA-A7B3-D602-3096371523B2}"/>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78AA7FD-783B-92A5-56A3-4619257E2859}"/>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57737F-CC52-4366-91C2-BCB89CA5F518}" type="datetimeFigureOut">
              <a:rPr lang="en-US" smtClean="0"/>
              <a:pPr/>
              <a:t>9/15/2024</a:t>
            </a:fld>
            <a:endParaRPr lang="en-US"/>
          </a:p>
        </p:txBody>
      </p:sp>
      <p:sp>
        <p:nvSpPr>
          <p:cNvPr id="5" name="Footer Placeholder 4">
            <a:extLst>
              <a:ext uri="{FF2B5EF4-FFF2-40B4-BE49-F238E27FC236}">
                <a16:creationId xmlns:a16="http://schemas.microsoft.com/office/drawing/2014/main" id="{1180A02A-029A-00EF-015E-D8885A2D39A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FB3C337A-E2CE-411A-4827-6A6D7C1D0804}"/>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65DAB44-8D34-4B1D-8EB2-2F6C190F6441}" type="slidenum">
              <a:rPr lang="en-US" smtClean="0"/>
              <a:pPr/>
              <a:t>‹#›</a:t>
            </a:fld>
            <a:endParaRPr lang="en-US"/>
          </a:p>
        </p:txBody>
      </p:sp>
    </p:spTree>
    <p:extLst>
      <p:ext uri="{BB962C8B-B14F-4D97-AF65-F5344CB8AC3E}">
        <p14:creationId xmlns:p14="http://schemas.microsoft.com/office/powerpoint/2010/main" val="414846915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hyperlink" Target="mailto:jouin.samantha@gmail.com" TargetMode="Externa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95DB4FEF-4AE9-F035-105F-394CE8F9B22A}"/>
              </a:ext>
            </a:extLst>
          </p:cNvPr>
          <p:cNvSpPr>
            <a:spLocks noGrp="1"/>
          </p:cNvSpPr>
          <p:nvPr>
            <p:ph type="title"/>
          </p:nvPr>
        </p:nvSpPr>
        <p:spPr>
          <a:xfrm>
            <a:off x="146304" y="151765"/>
            <a:ext cx="11472672" cy="1325563"/>
          </a:xfrm>
        </p:spPr>
        <p:txBody>
          <a:bodyPr>
            <a:normAutofit fontScale="90000"/>
          </a:bodyPr>
          <a:lstStyle/>
          <a:p>
            <a:pPr marL="0" marR="0">
              <a:spcBef>
                <a:spcPts val="0"/>
              </a:spcBef>
              <a:spcAft>
                <a:spcPts val="0"/>
              </a:spcAft>
              <a:tabLst>
                <a:tab pos="9144000" algn="r"/>
              </a:tabLst>
            </a:pPr>
            <a:r>
              <a:rPr lang="fr-FR" sz="1800" b="1" cap="small" spc="100" dirty="0">
                <a:solidFill>
                  <a:srgbClr val="002060"/>
                </a:solidFill>
                <a:effectLst/>
                <a:latin typeface="Calibri Light" panose="020F0302020204030204" pitchFamily="34" charset="0"/>
                <a:ea typeface="Calibri" panose="020F0502020204030204" pitchFamily="34" charset="0"/>
                <a:cs typeface="Times New Roman" panose="02020603050405020304" pitchFamily="18" charset="0"/>
              </a:rPr>
              <a:t>Samantha Jouin, Independent Consultant</a:t>
            </a:r>
            <a:r>
              <a:rPr lang="fr-FR" sz="1800" b="1" spc="200" dirty="0">
                <a:solidFill>
                  <a:srgbClr val="1F497D"/>
                </a:solidFill>
                <a:effectLst/>
                <a:latin typeface="Calibri Light" panose="020F0302020204030204" pitchFamily="34" charset="0"/>
                <a:ea typeface="Calibri" panose="020F0502020204030204" pitchFamily="34" charset="0"/>
                <a:cs typeface="Times New Roman" panose="02020603050405020304" pitchFamily="18" charset="0"/>
              </a:rPr>
              <a:t>	</a:t>
            </a:r>
            <a:br>
              <a:rPr lang="en-US" sz="1800" dirty="0">
                <a:solidFill>
                  <a:srgbClr val="FFC000"/>
                </a:solidFill>
                <a:effectLst/>
                <a:latin typeface="Calibri" panose="020F0502020204030204" pitchFamily="34" charset="0"/>
                <a:ea typeface="Calibri" panose="020F0502020204030204" pitchFamily="34" charset="0"/>
                <a:cs typeface="Times New Roman" panose="02020603050405020304" pitchFamily="18" charset="0"/>
              </a:rPr>
            </a:br>
            <a:r>
              <a:rPr lang="en-US" sz="1800" b="1" cap="small" spc="100" dirty="0">
                <a:solidFill>
                  <a:srgbClr val="002060"/>
                </a:solidFill>
                <a:effectLst/>
                <a:latin typeface="Calibri Light" panose="020F0302020204030204" pitchFamily="34" charset="0"/>
                <a:ea typeface="Calibri" panose="020F0502020204030204" pitchFamily="34" charset="0"/>
                <a:cs typeface="Times New Roman" panose="02020603050405020304" pitchFamily="18" charset="0"/>
              </a:rPr>
              <a:t>Solving complex challenges | Driving programs from strategy to action</a:t>
            </a:r>
            <a:br>
              <a:rPr lang="en-US" sz="1800" dirty="0">
                <a:solidFill>
                  <a:srgbClr val="FFC000"/>
                </a:solidFill>
                <a:effectLst/>
                <a:latin typeface="Calibri" panose="020F0502020204030204" pitchFamily="34" charset="0"/>
                <a:ea typeface="Calibri" panose="020F0502020204030204" pitchFamily="34" charset="0"/>
                <a:cs typeface="Times New Roman" panose="02020603050405020304" pitchFamily="18" charset="0"/>
              </a:rPr>
            </a:br>
            <a:r>
              <a:rPr lang="fr-FR" sz="1600" spc="100" dirty="0" err="1">
                <a:solidFill>
                  <a:srgbClr val="7F7F7F"/>
                </a:solidFill>
                <a:effectLst/>
                <a:latin typeface="Calibri Light" panose="020F0302020204030204" pitchFamily="34" charset="0"/>
                <a:ea typeface="Calibri" panose="020F0502020204030204" pitchFamily="34" charset="0"/>
                <a:cs typeface="Times New Roman" panose="02020603050405020304" pitchFamily="18" charset="0"/>
              </a:rPr>
              <a:t>Way</a:t>
            </a:r>
            <a:r>
              <a:rPr lang="fr-FR" sz="1600" spc="100" dirty="0">
                <a:solidFill>
                  <a:srgbClr val="7F7F7F"/>
                </a:solidFill>
                <a:effectLst/>
                <a:latin typeface="Calibri Light" panose="020F0302020204030204" pitchFamily="34" charset="0"/>
                <a:ea typeface="Calibri" panose="020F0502020204030204" pitchFamily="34" charset="0"/>
                <a:cs typeface="Times New Roman" panose="02020603050405020304" pitchFamily="18" charset="0"/>
              </a:rPr>
              <a:t> </a:t>
            </a:r>
            <a:r>
              <a:rPr lang="fr-FR" sz="1600" spc="100" dirty="0" err="1">
                <a:solidFill>
                  <a:srgbClr val="7F7F7F"/>
                </a:solidFill>
                <a:effectLst/>
                <a:latin typeface="Calibri Light" panose="020F0302020204030204" pitchFamily="34" charset="0"/>
                <a:ea typeface="Calibri" panose="020F0502020204030204" pitchFamily="34" charset="0"/>
                <a:cs typeface="Times New Roman" panose="02020603050405020304" pitchFamily="18" charset="0"/>
              </a:rPr>
              <a:t>Forward</a:t>
            </a:r>
            <a:r>
              <a:rPr lang="fr-FR" sz="1600" spc="100" dirty="0">
                <a:solidFill>
                  <a:srgbClr val="7F7F7F"/>
                </a:solidFill>
                <a:latin typeface="Calibri Light" panose="020F0302020204030204" pitchFamily="34" charset="0"/>
                <a:ea typeface="Calibri" panose="020F0502020204030204" pitchFamily="34" charset="0"/>
                <a:cs typeface="Times New Roman" panose="02020603050405020304" pitchFamily="18" charset="0"/>
              </a:rPr>
              <a:t> </a:t>
            </a:r>
            <a:r>
              <a:rPr lang="fr-FR" sz="1600" spc="100" dirty="0" err="1">
                <a:solidFill>
                  <a:srgbClr val="7F7F7F"/>
                </a:solidFill>
                <a:effectLst/>
                <a:latin typeface="Calibri Light" panose="020F0302020204030204" pitchFamily="34" charset="0"/>
                <a:ea typeface="Calibri" panose="020F0502020204030204" pitchFamily="34" charset="0"/>
                <a:cs typeface="Times New Roman" panose="02020603050405020304" pitchFamily="18" charset="0"/>
              </a:rPr>
              <a:t>Advisory</a:t>
            </a:r>
            <a:r>
              <a:rPr lang="fr-FR" sz="1600" spc="100" dirty="0">
                <a:solidFill>
                  <a:srgbClr val="7F7F7F"/>
                </a:solidFill>
                <a:effectLst/>
                <a:latin typeface="Calibri Light" panose="020F0302020204030204" pitchFamily="34" charset="0"/>
                <a:ea typeface="Calibri" panose="020F0502020204030204" pitchFamily="34" charset="0"/>
                <a:cs typeface="Times New Roman" panose="02020603050405020304" pitchFamily="18" charset="0"/>
              </a:rPr>
              <a:t> LLC</a:t>
            </a:r>
            <a:r>
              <a:rPr lang="fr-FR" sz="1600" u="none" strike="noStrike" spc="100" dirty="0">
                <a:solidFill>
                  <a:srgbClr val="7F7F7F"/>
                </a:solidFill>
                <a:effectLst/>
                <a:latin typeface="Calibri Light" panose="020F0302020204030204" pitchFamily="34" charset="0"/>
                <a:ea typeface="Calibri" panose="020F0502020204030204" pitchFamily="34" charset="0"/>
                <a:cs typeface="Times New Roman" panose="02020603050405020304" pitchFamily="18" charset="0"/>
              </a:rPr>
              <a:t> | </a:t>
            </a:r>
            <a:r>
              <a:rPr lang="fr-FR" sz="1600" spc="100" dirty="0">
                <a:solidFill>
                  <a:srgbClr val="7F7F7F"/>
                </a:solidFill>
                <a:latin typeface="Calibri Light" panose="020F0302020204030204" pitchFamily="34" charset="0"/>
                <a:cs typeface="Times New Roman" panose="02020603050405020304" pitchFamily="18" charset="0"/>
                <a:hlinkClick r:id="rId2">
                  <a:extLst>
                    <a:ext uri="{A12FA001-AC4F-418D-AE19-62706E023703}">
                      <ahyp:hlinkClr xmlns:ahyp="http://schemas.microsoft.com/office/drawing/2018/hyperlinkcolor" val="tx"/>
                    </a:ext>
                  </a:extLst>
                </a:hlinkClick>
              </a:rPr>
              <a:t>jouin.samantha@gmail.com</a:t>
            </a:r>
            <a:r>
              <a:rPr lang="fr-FR" sz="1600" spc="100" dirty="0">
                <a:solidFill>
                  <a:srgbClr val="7F7F7F"/>
                </a:solidFill>
                <a:latin typeface="Calibri Light" panose="020F0302020204030204" pitchFamily="34" charset="0"/>
                <a:cs typeface="Times New Roman" panose="02020603050405020304" pitchFamily="18" charset="0"/>
              </a:rPr>
              <a:t> </a:t>
            </a:r>
            <a:r>
              <a:rPr lang="fr-FR" sz="1600" spc="100" dirty="0">
                <a:solidFill>
                  <a:srgbClr val="7F7F7F"/>
                </a:solidFill>
                <a:effectLst/>
                <a:latin typeface="Calibri Light" panose="020F0302020204030204" pitchFamily="34" charset="0"/>
                <a:ea typeface="Calibri" panose="020F0502020204030204" pitchFamily="34" charset="0"/>
                <a:cs typeface="Times New Roman" panose="02020603050405020304" pitchFamily="18" charset="0"/>
              </a:rPr>
              <a:t>| 484 467 0311| </a:t>
            </a:r>
            <a:r>
              <a:rPr lang="fr-FR" sz="1600" spc="100" dirty="0">
                <a:effectLst/>
                <a:latin typeface="Calibri Light" panose="020F0302020204030204" pitchFamily="34" charset="0"/>
                <a:ea typeface="Calibri" panose="020F0502020204030204" pitchFamily="34" charset="0"/>
                <a:cs typeface="Times New Roman" panose="02020603050405020304" pitchFamily="18" charset="0"/>
              </a:rPr>
              <a:t>www.linkedin.com/in/samantha-jouin</a:t>
            </a:r>
            <a:br>
              <a:rPr lang="en-US" sz="1800" dirty="0">
                <a:effectLst/>
                <a:latin typeface="Calibri" panose="020F0502020204030204" pitchFamily="34" charset="0"/>
                <a:ea typeface="Calibri" panose="020F0502020204030204" pitchFamily="34" charset="0"/>
                <a:cs typeface="Times New Roman" panose="02020603050405020304" pitchFamily="18" charset="0"/>
              </a:rPr>
            </a:br>
            <a:endParaRPr lang="en-US" dirty="0"/>
          </a:p>
        </p:txBody>
      </p:sp>
      <p:sp>
        <p:nvSpPr>
          <p:cNvPr id="8" name="Content Placeholder 7">
            <a:extLst>
              <a:ext uri="{FF2B5EF4-FFF2-40B4-BE49-F238E27FC236}">
                <a16:creationId xmlns:a16="http://schemas.microsoft.com/office/drawing/2014/main" id="{84B40822-2F48-F118-F62E-09E36B67EFBD}"/>
              </a:ext>
            </a:extLst>
          </p:cNvPr>
          <p:cNvSpPr>
            <a:spLocks noGrp="1"/>
          </p:cNvSpPr>
          <p:nvPr>
            <p:ph sz="half" idx="1"/>
          </p:nvPr>
        </p:nvSpPr>
        <p:spPr>
          <a:xfrm>
            <a:off x="10186456" y="1446940"/>
            <a:ext cx="1859239" cy="5038221"/>
          </a:xfrm>
          <a:solidFill>
            <a:schemeClr val="bg2"/>
          </a:solidFill>
        </p:spPr>
        <p:txBody>
          <a:bodyPr anchor="ctr">
            <a:normAutofit/>
          </a:bodyPr>
          <a:lstStyle/>
          <a:p>
            <a:pPr marL="0" marR="0" indent="0">
              <a:spcBef>
                <a:spcPts val="800"/>
              </a:spcBef>
              <a:spcAft>
                <a:spcPts val="0"/>
              </a:spcAft>
              <a:buNone/>
            </a:pPr>
            <a:r>
              <a:rPr lang="en-US" sz="1200" b="1" spc="100" dirty="0">
                <a:solidFill>
                  <a:srgbClr val="002060"/>
                </a:solidFill>
                <a:effectLst/>
                <a:latin typeface="Calibri Light" panose="020F0302020204030204" pitchFamily="34" charset="0"/>
                <a:ea typeface="Calibri" panose="020F0502020204030204" pitchFamily="34" charset="0"/>
                <a:cs typeface="Times New Roman" panose="02020603050405020304" pitchFamily="18" charset="0"/>
              </a:rPr>
              <a:t>About Samantha:</a:t>
            </a:r>
            <a:r>
              <a:rPr lang="en-US" sz="1200" b="1" spc="200" dirty="0">
                <a:solidFill>
                  <a:srgbClr val="1F497D"/>
                </a:solidFill>
                <a:effectLst/>
                <a:latin typeface="Calibri Light" panose="020F0302020204030204" pitchFamily="34" charset="0"/>
                <a:ea typeface="Calibri" panose="020F0502020204030204" pitchFamily="34" charset="0"/>
                <a:cs typeface="Times New Roman" panose="02020603050405020304" pitchFamily="18" charset="0"/>
              </a:rPr>
              <a:t> </a:t>
            </a:r>
            <a:endParaRPr lang="en-US" sz="12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0000"/>
              </a:lnSpc>
              <a:spcBef>
                <a:spcPts val="800"/>
              </a:spcBef>
            </a:pPr>
            <a:r>
              <a:rPr lang="en-US" sz="1200" dirty="0">
                <a:solidFill>
                  <a:srgbClr val="000000"/>
                </a:solidFill>
                <a:effectLst/>
                <a:ea typeface="Calibri" panose="020F0502020204030204" pitchFamily="34" charset="0"/>
                <a:cs typeface="Times New Roman" panose="02020603050405020304" pitchFamily="18" charset="0"/>
              </a:rPr>
              <a:t>25 years of Pharmaceutical and MedTech expertise at Johnson &amp; Johnson </a:t>
            </a:r>
          </a:p>
          <a:p>
            <a:pPr>
              <a:lnSpc>
                <a:spcPct val="100000"/>
              </a:lnSpc>
              <a:spcBef>
                <a:spcPts val="800"/>
              </a:spcBef>
            </a:pPr>
            <a:r>
              <a:rPr lang="en-US" sz="1200" dirty="0">
                <a:solidFill>
                  <a:srgbClr val="000000"/>
                </a:solidFill>
                <a:ea typeface="Calibri" panose="020F0502020204030204" pitchFamily="34" charset="0"/>
                <a:cs typeface="Times New Roman" panose="02020603050405020304" pitchFamily="18" charset="0"/>
              </a:rPr>
              <a:t>R</a:t>
            </a:r>
            <a:r>
              <a:rPr lang="en-US" sz="1200" dirty="0">
                <a:solidFill>
                  <a:srgbClr val="000000"/>
                </a:solidFill>
                <a:effectLst/>
                <a:ea typeface="Calibri" panose="020F0502020204030204" pitchFamily="34" charset="0"/>
                <a:cs typeface="Times New Roman" panose="02020603050405020304" pitchFamily="18" charset="0"/>
              </a:rPr>
              <a:t>obust strategy and marketing background</a:t>
            </a:r>
          </a:p>
          <a:p>
            <a:pPr>
              <a:lnSpc>
                <a:spcPct val="100000"/>
              </a:lnSpc>
              <a:spcBef>
                <a:spcPts val="800"/>
              </a:spcBef>
            </a:pPr>
            <a:r>
              <a:rPr lang="en-US" sz="1200" dirty="0">
                <a:solidFill>
                  <a:srgbClr val="000000"/>
                </a:solidFill>
                <a:ea typeface="Calibri" panose="020F0502020204030204" pitchFamily="34" charset="0"/>
                <a:cs typeface="Times New Roman" panose="02020603050405020304" pitchFamily="18" charset="0"/>
              </a:rPr>
              <a:t>Enhances </a:t>
            </a:r>
            <a:r>
              <a:rPr lang="en-US" sz="1200" dirty="0">
                <a:solidFill>
                  <a:srgbClr val="000000"/>
                </a:solidFill>
                <a:effectLst/>
                <a:ea typeface="Calibri" panose="020F0502020204030204" pitchFamily="34" charset="0"/>
                <a:cs typeface="Times New Roman" panose="02020603050405020304" pitchFamily="18" charset="0"/>
              </a:rPr>
              <a:t>business transformations by infusing customer-centric insights, effective communication, and commercial focus. </a:t>
            </a:r>
          </a:p>
          <a:p>
            <a:pPr>
              <a:lnSpc>
                <a:spcPct val="100000"/>
              </a:lnSpc>
              <a:spcBef>
                <a:spcPts val="800"/>
              </a:spcBef>
            </a:pPr>
            <a:r>
              <a:rPr lang="en-US" sz="1200" dirty="0">
                <a:solidFill>
                  <a:srgbClr val="000000"/>
                </a:solidFill>
                <a:ea typeface="Calibri" panose="020F0502020204030204" pitchFamily="34" charset="0"/>
                <a:cs typeface="Times New Roman" panose="02020603050405020304" pitchFamily="18" charset="0"/>
              </a:rPr>
              <a:t>U</a:t>
            </a:r>
            <a:r>
              <a:rPr lang="en-US" sz="1200" dirty="0">
                <a:solidFill>
                  <a:srgbClr val="000000"/>
                </a:solidFill>
                <a:effectLst/>
                <a:ea typeface="Calibri" panose="020F0502020204030204" pitchFamily="34" charset="0"/>
                <a:cs typeface="Times New Roman" panose="02020603050405020304" pitchFamily="18" charset="0"/>
              </a:rPr>
              <a:t>ncovers new solutions, connects the dots, builds strong cross-functional relationships, and drives engagement across teams</a:t>
            </a:r>
            <a:r>
              <a:rPr lang="en-US" sz="1400" dirty="0">
                <a:solidFill>
                  <a:srgbClr val="000000"/>
                </a:solidFill>
                <a:effectLst/>
                <a:ea typeface="Calibri" panose="020F0502020204030204" pitchFamily="34" charset="0"/>
                <a:cs typeface="Times New Roman" panose="02020603050405020304" pitchFamily="18" charset="0"/>
              </a:rPr>
              <a:t>. </a:t>
            </a:r>
          </a:p>
          <a:p>
            <a:pPr marL="0" indent="0">
              <a:buNone/>
            </a:pPr>
            <a:endParaRPr lang="en-US" dirty="0"/>
          </a:p>
        </p:txBody>
      </p:sp>
      <p:graphicFrame>
        <p:nvGraphicFramePr>
          <p:cNvPr id="11" name="Content Placeholder 10">
            <a:extLst>
              <a:ext uri="{FF2B5EF4-FFF2-40B4-BE49-F238E27FC236}">
                <a16:creationId xmlns:a16="http://schemas.microsoft.com/office/drawing/2014/main" id="{0994D55C-85E5-3B02-776D-E5A43B014170}"/>
              </a:ext>
            </a:extLst>
          </p:cNvPr>
          <p:cNvGraphicFramePr>
            <a:graphicFrameLocks noGrp="1"/>
          </p:cNvGraphicFramePr>
          <p:nvPr>
            <p:ph sz="half" idx="2"/>
            <p:extLst>
              <p:ext uri="{D42A27DB-BD31-4B8C-83A1-F6EECF244321}">
                <p14:modId xmlns:p14="http://schemas.microsoft.com/office/powerpoint/2010/main" val="702145375"/>
              </p:ext>
            </p:extLst>
          </p:nvPr>
        </p:nvGraphicFramePr>
        <p:xfrm>
          <a:off x="415716" y="2237510"/>
          <a:ext cx="9630492" cy="3897609"/>
        </p:xfrm>
        <a:graphic>
          <a:graphicData uri="http://schemas.openxmlformats.org/drawingml/2006/table">
            <a:tbl>
              <a:tblPr firstRow="1" firstCol="1" bandRow="1">
                <a:tableStyleId>{5C22544A-7EE6-4342-B048-85BDC9FD1C3A}</a:tableStyleId>
              </a:tblPr>
              <a:tblGrid>
                <a:gridCol w="2288830">
                  <a:extLst>
                    <a:ext uri="{9D8B030D-6E8A-4147-A177-3AD203B41FA5}">
                      <a16:colId xmlns:a16="http://schemas.microsoft.com/office/drawing/2014/main" val="3625543865"/>
                    </a:ext>
                  </a:extLst>
                </a:gridCol>
                <a:gridCol w="7341662">
                  <a:extLst>
                    <a:ext uri="{9D8B030D-6E8A-4147-A177-3AD203B41FA5}">
                      <a16:colId xmlns:a16="http://schemas.microsoft.com/office/drawing/2014/main" val="3149374396"/>
                    </a:ext>
                  </a:extLst>
                </a:gridCol>
              </a:tblGrid>
              <a:tr h="1384684">
                <a:tc>
                  <a:txBody>
                    <a:bodyPr/>
                    <a:lstStyle/>
                    <a:p>
                      <a:pPr marL="0" marR="0">
                        <a:spcBef>
                          <a:spcPts val="0"/>
                        </a:spcBef>
                        <a:spcAft>
                          <a:spcPts val="0"/>
                        </a:spcAft>
                      </a:pPr>
                      <a:r>
                        <a:rPr lang="en-US" sz="1400" dirty="0">
                          <a:effectLst/>
                        </a:rPr>
                        <a:t>Inflation Reduction Act</a:t>
                      </a:r>
                      <a:endParaRPr lang="en-US" sz="1050" dirty="0">
                        <a:effectLst/>
                        <a:latin typeface="Calibri" panose="020F0502020204030204" pitchFamily="34" charset="0"/>
                        <a:ea typeface="Calibri" panose="020F0502020204030204" pitchFamily="34" charset="0"/>
                        <a:cs typeface="Times New Roman" panose="02020603050405020304" pitchFamily="18" charset="0"/>
                      </a:endParaRPr>
                    </a:p>
                  </a:txBody>
                  <a:tcPr marL="55093" marR="55093" marT="0" marB="0" anchor="ctr">
                    <a:solidFill>
                      <a:schemeClr val="accent1">
                        <a:lumMod val="75000"/>
                      </a:schemeClr>
                    </a:solidFill>
                  </a:tcPr>
                </a:tc>
                <a:tc>
                  <a:txBody>
                    <a:bodyPr/>
                    <a:lstStyle/>
                    <a:p>
                      <a:pPr marL="342900" marR="0" lvl="0" indent="-342900">
                        <a:spcBef>
                          <a:spcPts val="0"/>
                        </a:spcBef>
                        <a:spcAft>
                          <a:spcPts val="0"/>
                        </a:spcAft>
                        <a:buFont typeface="Symbol" panose="05050102010706020507" pitchFamily="18" charset="2"/>
                        <a:buChar char=""/>
                      </a:pPr>
                      <a:r>
                        <a:rPr lang="en-US" sz="1400" b="0" kern="1200" dirty="0">
                          <a:solidFill>
                            <a:schemeClr val="dk1"/>
                          </a:solidFill>
                          <a:effectLst/>
                          <a:latin typeface="+mn-lt"/>
                          <a:ea typeface="+mn-ea"/>
                          <a:cs typeface="+mn-cs"/>
                        </a:rPr>
                        <a:t>Drug price negotiation operational readiness: Put in place process and governance for submission development and ensuing engagements with CMS. Identify cross-functional team members needed, design approval processes, lead change management, build and oversee integrated project plan and timeline.</a:t>
                      </a:r>
                    </a:p>
                    <a:p>
                      <a:pPr marL="342900" marR="0" lvl="0" indent="-342900">
                        <a:spcBef>
                          <a:spcPts val="0"/>
                        </a:spcBef>
                        <a:spcAft>
                          <a:spcPts val="0"/>
                        </a:spcAft>
                        <a:buFont typeface="Symbol" panose="05050102010706020507" pitchFamily="18" charset="2"/>
                        <a:buChar char=""/>
                      </a:pPr>
                      <a:r>
                        <a:rPr lang="en-US" sz="1400" b="0" kern="1200" dirty="0">
                          <a:solidFill>
                            <a:schemeClr val="dk1"/>
                          </a:solidFill>
                          <a:effectLst/>
                          <a:latin typeface="+mn-lt"/>
                          <a:ea typeface="+mn-ea"/>
                          <a:cs typeface="+mn-cs"/>
                        </a:rPr>
                        <a:t>Part D redesign readiness: Identify gaps and develop plan to address, including chartering workstreams and creation and implementation of plans and timelines to drive from strategy to execution</a:t>
                      </a:r>
                    </a:p>
                  </a:txBody>
                  <a:tcPr marL="55093" marR="55093" marT="0" marB="0" anchor="ctr">
                    <a:solidFill>
                      <a:srgbClr val="E9EBF5"/>
                    </a:solidFill>
                  </a:tcPr>
                </a:tc>
                <a:extLst>
                  <a:ext uri="{0D108BD9-81ED-4DB2-BD59-A6C34878D82A}">
                    <a16:rowId xmlns:a16="http://schemas.microsoft.com/office/drawing/2014/main" val="727481926"/>
                  </a:ext>
                </a:extLst>
              </a:tr>
              <a:tr h="1384684">
                <a:tc>
                  <a:txBody>
                    <a:bodyPr/>
                    <a:lstStyle/>
                    <a:p>
                      <a:pPr marL="0" marR="0">
                        <a:spcBef>
                          <a:spcPts val="0"/>
                        </a:spcBef>
                        <a:spcAft>
                          <a:spcPts val="0"/>
                        </a:spcAft>
                      </a:pPr>
                      <a:r>
                        <a:rPr lang="en-US" sz="1400" dirty="0">
                          <a:effectLst/>
                        </a:rPr>
                        <a:t>Mergers &amp; Acquisitions</a:t>
                      </a:r>
                      <a:endParaRPr lang="en-US" sz="1050" dirty="0">
                        <a:effectLst/>
                        <a:latin typeface="Calibri" panose="020F0502020204030204" pitchFamily="34" charset="0"/>
                        <a:ea typeface="Calibri" panose="020F0502020204030204" pitchFamily="34" charset="0"/>
                        <a:cs typeface="Times New Roman" panose="02020603050405020304" pitchFamily="18" charset="0"/>
                      </a:endParaRPr>
                    </a:p>
                  </a:txBody>
                  <a:tcPr marL="55093" marR="55093" marT="0" marB="0" anchor="ctr">
                    <a:solidFill>
                      <a:schemeClr val="accent1">
                        <a:lumMod val="75000"/>
                      </a:schemeClr>
                    </a:solidFill>
                  </a:tcPr>
                </a:tc>
                <a:tc>
                  <a:txBody>
                    <a:bodyPr/>
                    <a:lstStyle/>
                    <a:p>
                      <a:pPr marL="342900" marR="0" lvl="0" indent="-342900" algn="l">
                        <a:spcBef>
                          <a:spcPts val="0"/>
                        </a:spcBef>
                        <a:spcAft>
                          <a:spcPts val="0"/>
                        </a:spcAft>
                        <a:buFont typeface="Symbol" panose="05050102010706020507" pitchFamily="18" charset="2"/>
                        <a:buChar char=""/>
                      </a:pPr>
                      <a:r>
                        <a:rPr lang="en-US" sz="1400" b="0" kern="1200" dirty="0">
                          <a:solidFill>
                            <a:schemeClr val="dk1"/>
                          </a:solidFill>
                          <a:effectLst/>
                          <a:latin typeface="+mn-lt"/>
                          <a:ea typeface="+mn-ea"/>
                          <a:cs typeface="+mn-cs"/>
                        </a:rPr>
                        <a:t>For companies acquiring a target: Build integration teams, lead team in developing integration plan &amp; budget, facilitate planning for an efficient and effective Day 1, and for 30-60-90-day horizon </a:t>
                      </a:r>
                    </a:p>
                    <a:p>
                      <a:pPr marL="342900" marR="0" lvl="0" indent="-342900" algn="l">
                        <a:spcBef>
                          <a:spcPts val="0"/>
                        </a:spcBef>
                        <a:spcAft>
                          <a:spcPts val="0"/>
                        </a:spcAft>
                        <a:buFont typeface="Symbol" panose="05050102010706020507" pitchFamily="18" charset="2"/>
                        <a:buChar char=""/>
                      </a:pPr>
                      <a:r>
                        <a:rPr lang="en-US" sz="1400" b="0" kern="1200" dirty="0">
                          <a:solidFill>
                            <a:schemeClr val="dk1"/>
                          </a:solidFill>
                          <a:effectLst/>
                          <a:latin typeface="+mn-lt"/>
                          <a:ea typeface="+mn-ea"/>
                          <a:cs typeface="+mn-cs"/>
                        </a:rPr>
                        <a:t>Assist companies looking to be acquired to prepare their people, processes and systems for due diligence </a:t>
                      </a:r>
                    </a:p>
                  </a:txBody>
                  <a:tcPr marL="55093" marR="55093" marT="0" marB="0" anchor="ctr">
                    <a:solidFill>
                      <a:srgbClr val="E9EBF5"/>
                    </a:solidFill>
                  </a:tcPr>
                </a:tc>
                <a:extLst>
                  <a:ext uri="{0D108BD9-81ED-4DB2-BD59-A6C34878D82A}">
                    <a16:rowId xmlns:a16="http://schemas.microsoft.com/office/drawing/2014/main" val="222554460"/>
                  </a:ext>
                </a:extLst>
              </a:tr>
              <a:tr h="1019405">
                <a:tc>
                  <a:txBody>
                    <a:bodyPr/>
                    <a:lstStyle/>
                    <a:p>
                      <a:pPr marL="0" marR="0">
                        <a:spcBef>
                          <a:spcPts val="0"/>
                        </a:spcBef>
                        <a:spcAft>
                          <a:spcPts val="0"/>
                        </a:spcAft>
                      </a:pPr>
                      <a:r>
                        <a:rPr lang="en-US" sz="1400" dirty="0">
                          <a:effectLst/>
                        </a:rPr>
                        <a:t>Strategic Programs &amp; Business Transformation</a:t>
                      </a:r>
                      <a:endParaRPr lang="en-US" sz="1050" dirty="0">
                        <a:effectLst/>
                        <a:latin typeface="Calibri" panose="020F0502020204030204" pitchFamily="34" charset="0"/>
                        <a:ea typeface="Calibri" panose="020F0502020204030204" pitchFamily="34" charset="0"/>
                        <a:cs typeface="Times New Roman" panose="02020603050405020304" pitchFamily="18" charset="0"/>
                      </a:endParaRPr>
                    </a:p>
                  </a:txBody>
                  <a:tcPr marL="55093" marR="55093" marT="0" marB="0" anchor="ctr">
                    <a:solidFill>
                      <a:schemeClr val="accent1">
                        <a:lumMod val="75000"/>
                      </a:schemeClr>
                    </a:solidFill>
                  </a:tcPr>
                </a:tc>
                <a:tc>
                  <a:txBody>
                    <a:bodyPr/>
                    <a:lstStyle/>
                    <a:p>
                      <a:pPr marL="342900" marR="0" lvl="0" indent="-342900">
                        <a:spcBef>
                          <a:spcPts val="0"/>
                        </a:spcBef>
                        <a:spcAft>
                          <a:spcPts val="0"/>
                        </a:spcAft>
                        <a:buFont typeface="Symbol" panose="05050102010706020507" pitchFamily="18" charset="2"/>
                        <a:buChar char=""/>
                      </a:pPr>
                      <a:r>
                        <a:rPr lang="en-US" sz="1400" dirty="0">
                          <a:effectLst/>
                        </a:rPr>
                        <a:t>Develop strategy, framework and governance to accomplish organization and business model change, inclusive of people, processes and systems </a:t>
                      </a:r>
                      <a:endParaRPr lang="en-US" sz="1050" dirty="0">
                        <a:effectLst/>
                      </a:endParaRPr>
                    </a:p>
                    <a:p>
                      <a:pPr marL="342900" marR="0" lvl="0" indent="-342900">
                        <a:spcBef>
                          <a:spcPts val="0"/>
                        </a:spcBef>
                        <a:spcAft>
                          <a:spcPts val="0"/>
                        </a:spcAft>
                        <a:buFont typeface="Symbol" panose="05050102010706020507" pitchFamily="18" charset="2"/>
                        <a:buChar char=""/>
                      </a:pPr>
                      <a:r>
                        <a:rPr lang="en-US" sz="1400" dirty="0">
                          <a:effectLst/>
                        </a:rPr>
                        <a:t>Change Management for new ways of working and new business models</a:t>
                      </a:r>
                      <a:endParaRPr lang="en-US" sz="1050" dirty="0">
                        <a:effectLst/>
                      </a:endParaRPr>
                    </a:p>
                    <a:p>
                      <a:pPr marL="342900" marR="0" lvl="0" indent="-342900">
                        <a:spcBef>
                          <a:spcPts val="0"/>
                        </a:spcBef>
                        <a:spcAft>
                          <a:spcPts val="0"/>
                        </a:spcAft>
                        <a:buFont typeface="Symbol" panose="05050102010706020507" pitchFamily="18" charset="2"/>
                        <a:buChar char=""/>
                      </a:pPr>
                      <a:r>
                        <a:rPr lang="en-US" sz="1400" dirty="0">
                          <a:effectLst/>
                        </a:rPr>
                        <a:t>Facilitate goal-setting and strategic prioritization exercises with leadership teams</a:t>
                      </a:r>
                      <a:endParaRPr lang="en-US" sz="1050" dirty="0">
                        <a:effectLst/>
                        <a:latin typeface="Arial" panose="020B0604020202020204" pitchFamily="34" charset="0"/>
                        <a:ea typeface="Arial" panose="020B0604020202020204" pitchFamily="34" charset="0"/>
                        <a:cs typeface="Times New Roman" panose="02020603050405020304" pitchFamily="18" charset="0"/>
                      </a:endParaRPr>
                    </a:p>
                  </a:txBody>
                  <a:tcPr marL="55093" marR="55093" marT="0" marB="0" anchor="ctr"/>
                </a:tc>
                <a:extLst>
                  <a:ext uri="{0D108BD9-81ED-4DB2-BD59-A6C34878D82A}">
                    <a16:rowId xmlns:a16="http://schemas.microsoft.com/office/drawing/2014/main" val="1489465763"/>
                  </a:ext>
                </a:extLst>
              </a:tr>
            </a:tbl>
          </a:graphicData>
        </a:graphic>
      </p:graphicFrame>
      <p:sp>
        <p:nvSpPr>
          <p:cNvPr id="12" name="Content Placeholder 7">
            <a:extLst>
              <a:ext uri="{FF2B5EF4-FFF2-40B4-BE49-F238E27FC236}">
                <a16:creationId xmlns:a16="http://schemas.microsoft.com/office/drawing/2014/main" id="{F3702774-920B-EE16-A780-6ACC1025F01B}"/>
              </a:ext>
            </a:extLst>
          </p:cNvPr>
          <p:cNvSpPr txBox="1">
            <a:spLocks/>
          </p:cNvSpPr>
          <p:nvPr/>
        </p:nvSpPr>
        <p:spPr>
          <a:xfrm>
            <a:off x="355771" y="1246754"/>
            <a:ext cx="9654236" cy="1897957"/>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1600" b="1" cap="small" spc="100" dirty="0">
                <a:solidFill>
                  <a:srgbClr val="002060"/>
                </a:solidFill>
                <a:effectLst/>
                <a:ea typeface="Calibri" panose="020F0502020204030204" pitchFamily="34" charset="0"/>
                <a:cs typeface="Times New Roman" panose="02020603050405020304" pitchFamily="18" charset="0"/>
              </a:rPr>
              <a:t>Samantha Jouin </a:t>
            </a:r>
            <a:r>
              <a:rPr lang="en-US" sz="1600" dirty="0">
                <a:effectLst/>
                <a:ea typeface="Calibri" panose="020F0502020204030204" pitchFamily="34" charset="0"/>
                <a:cs typeface="Times New Roman" panose="02020603050405020304" pitchFamily="18" charset="0"/>
              </a:rPr>
              <a:t>helps companies tackle and succeed in making change by providing project leadership and program management services for key business objectives.  She understands the importance of getting it right the first time and specializes in shaping solutions to drive complex business initiatives from strategy to action. </a:t>
            </a:r>
          </a:p>
          <a:p>
            <a:pPr marL="0" indent="0">
              <a:buNone/>
            </a:pPr>
            <a:endParaRPr lang="en-US" dirty="0"/>
          </a:p>
        </p:txBody>
      </p:sp>
      <p:cxnSp>
        <p:nvCxnSpPr>
          <p:cNvPr id="14" name="Straight Connector 13">
            <a:extLst>
              <a:ext uri="{FF2B5EF4-FFF2-40B4-BE49-F238E27FC236}">
                <a16:creationId xmlns:a16="http://schemas.microsoft.com/office/drawing/2014/main" id="{66ADD234-C68C-8FDC-91EE-4C1408D9DEB5}"/>
              </a:ext>
            </a:extLst>
          </p:cNvPr>
          <p:cNvCxnSpPr>
            <a:cxnSpLocks/>
          </p:cNvCxnSpPr>
          <p:nvPr/>
        </p:nvCxnSpPr>
        <p:spPr>
          <a:xfrm>
            <a:off x="249936" y="646176"/>
            <a:ext cx="10802112" cy="0"/>
          </a:xfrm>
          <a:prstGeom prst="line">
            <a:avLst/>
          </a:prstGeom>
        </p:spPr>
        <p:style>
          <a:lnRef idx="1">
            <a:schemeClr val="accent3"/>
          </a:lnRef>
          <a:fillRef idx="0">
            <a:schemeClr val="accent3"/>
          </a:fillRef>
          <a:effectRef idx="0">
            <a:schemeClr val="accent3"/>
          </a:effectRef>
          <a:fontRef idx="minor">
            <a:schemeClr val="tx1"/>
          </a:fontRef>
        </p:style>
      </p:cxnSp>
      <p:pic>
        <p:nvPicPr>
          <p:cNvPr id="19" name="Picture 18" descr="A person with red hair wearing a turtleneck&#10;&#10;Description automatically generated">
            <a:extLst>
              <a:ext uri="{FF2B5EF4-FFF2-40B4-BE49-F238E27FC236}">
                <a16:creationId xmlns:a16="http://schemas.microsoft.com/office/drawing/2014/main" id="{F237954B-AD73-59C1-5403-2821DD247E08}"/>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436726" y="6096"/>
            <a:ext cx="1405599" cy="1397020"/>
          </a:xfrm>
          <a:prstGeom prst="rect">
            <a:avLst/>
          </a:prstGeom>
        </p:spPr>
      </p:pic>
    </p:spTree>
    <p:extLst>
      <p:ext uri="{BB962C8B-B14F-4D97-AF65-F5344CB8AC3E}">
        <p14:creationId xmlns:p14="http://schemas.microsoft.com/office/powerpoint/2010/main" val="236730321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9630</TotalTime>
  <Words>323</Words>
  <Application>Microsoft Office PowerPoint</Application>
  <PresentationFormat>Widescreen</PresentationFormat>
  <Paragraphs>17</Paragraphs>
  <Slides>1</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vt:i4>
      </vt:variant>
    </vt:vector>
  </HeadingPairs>
  <TitlesOfParts>
    <vt:vector size="6" baseType="lpstr">
      <vt:lpstr>Arial</vt:lpstr>
      <vt:lpstr>Calibri</vt:lpstr>
      <vt:lpstr>Calibri Light</vt:lpstr>
      <vt:lpstr>Symbol</vt:lpstr>
      <vt:lpstr>Office Theme</vt:lpstr>
      <vt:lpstr>Samantha Jouin, Independent Consultant  Solving complex challenges | Driving programs from strategy to action Way Forward Advisory LLC | jouin.samantha@gmail.com | 484 467 0311| www.linkedin.com/in/samantha-jouin </vt:lpstr>
    </vt:vector>
  </TitlesOfParts>
  <Company>JNJ</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Samantha Jouin, Independent Consultant  Solving complex challenges | Driving programs from strategy to action  Samantha Jouin Consulting LLC | jouin.samantha@gmail.com | 484 467 0311| www.linkedin.com/in/samantha-jouin </dc:title>
  <dc:creator>Jouin, Samantha [JANUS]</dc:creator>
  <cp:lastModifiedBy>Samantha Jouin</cp:lastModifiedBy>
  <cp:revision>5</cp:revision>
  <dcterms:created xsi:type="dcterms:W3CDTF">2024-07-11T14:02:58Z</dcterms:created>
  <dcterms:modified xsi:type="dcterms:W3CDTF">2024-09-16T16:20:36Z</dcterms:modified>
</cp:coreProperties>
</file>