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45"/>
  </p:notesMasterIdLst>
  <p:sldIdLst>
    <p:sldId id="256" r:id="rId5"/>
    <p:sldId id="802" r:id="rId6"/>
    <p:sldId id="382" r:id="rId7"/>
    <p:sldId id="262" r:id="rId8"/>
    <p:sldId id="263" r:id="rId9"/>
    <p:sldId id="261" r:id="rId10"/>
    <p:sldId id="265" r:id="rId11"/>
    <p:sldId id="266" r:id="rId12"/>
    <p:sldId id="298" r:id="rId13"/>
    <p:sldId id="299" r:id="rId14"/>
    <p:sldId id="300" r:id="rId15"/>
    <p:sldId id="260" r:id="rId16"/>
    <p:sldId id="301" r:id="rId17"/>
    <p:sldId id="302" r:id="rId18"/>
    <p:sldId id="271" r:id="rId19"/>
    <p:sldId id="303" r:id="rId20"/>
    <p:sldId id="274" r:id="rId21"/>
    <p:sldId id="275" r:id="rId22"/>
    <p:sldId id="304" r:id="rId23"/>
    <p:sldId id="272" r:id="rId24"/>
    <p:sldId id="282" r:id="rId25"/>
    <p:sldId id="283" r:id="rId26"/>
    <p:sldId id="284" r:id="rId27"/>
    <p:sldId id="281" r:id="rId28"/>
    <p:sldId id="289" r:id="rId29"/>
    <p:sldId id="259" r:id="rId30"/>
    <p:sldId id="290" r:id="rId31"/>
    <p:sldId id="291" r:id="rId32"/>
    <p:sldId id="285" r:id="rId33"/>
    <p:sldId id="286" r:id="rId34"/>
    <p:sldId id="287" r:id="rId35"/>
    <p:sldId id="296" r:id="rId36"/>
    <p:sldId id="297" r:id="rId37"/>
    <p:sldId id="288" r:id="rId38"/>
    <p:sldId id="294" r:id="rId39"/>
    <p:sldId id="293" r:id="rId40"/>
    <p:sldId id="295" r:id="rId41"/>
    <p:sldId id="277" r:id="rId42"/>
    <p:sldId id="257" r:id="rId43"/>
    <p:sldId id="305"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F88C71F-AA5A-CBB0-E440-766A5C2F4F0C}" name="Kari Stillman" initials="KS" userId="S::kari.stillman@ns4ed.com::2295cbbd-0aa1-43f3-a8ca-85587b89eb95" providerId="AD"/>
  <p188:author id="{74064328-F659-B4E0-69D7-99173BFFC5F6}" name="Tracey Bryan" initials="TB" userId="S::tracey.bryan@ns4ed.com::097786f8-8405-417d-b1d5-d0d6ba9eaf95" providerId="AD"/>
  <p188:author id="{2B32B22E-CD83-9129-9218-BF683B18A8F2}" name="Sonal Hate" initials="SH" userId="S::sonal@ns4ed.com::efd81582-2d26-467d-8302-a40cfa7a3153" providerId="AD"/>
  <p188:author id="{5BFB798C-D59F-368D-CFDC-0E6E641BAA89}" name="Dr. Joseph Goins" initials="DG" userId="S::jgoins@ns4ed.com::e3bb0865-34c0-44a1-b57c-754d39465385" providerId="AD"/>
  <p188:author id="{89C88C91-0188-9FA1-F51F-972E4D188340}" name="Erica Smith" initials="ES" userId="S::erica.smith@ns4ed.com::2e92c1af-f43e-4a27-8acb-6cb0ccfec956" providerId="AD"/>
  <p188:author id="{7F1F3FC2-61BF-8D82-00DF-AA1953BBE257}" name="Alicia Bennett" initials="AB" userId="S::alicia.bennett@ns4ed.com::a7959b5e-ebbe-45f6-8799-9946b1622257" providerId="AD"/>
  <p188:author id="{D23EA7D1-10F1-E792-0829-B9E28257C3CA}" name="Dr. Jamisa Williams" initials="DW" userId="S::jwilliams@ns4ed.com::e65eaae7-5f10-4880-bd5e-09a6b577b24a"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AF0B59"/>
    <a:srgbClr val="167689"/>
    <a:srgbClr val="1E434C"/>
    <a:srgbClr val="E7E6E6"/>
    <a:srgbClr val="F2F2F2"/>
    <a:srgbClr val="DBDBDB"/>
    <a:srgbClr val="FE5001"/>
    <a:srgbClr val="F8FAFC"/>
    <a:srgbClr val="F9BE2B"/>
    <a:srgbClr val="FFFD7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21" d="100"/>
          <a:sy n="121" d="100"/>
        </p:scale>
        <p:origin x="744"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viewProps" Target="viewProps.xml"/><Relationship Id="rId50"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93FA509-9296-EC41-9B91-EEAA8A69341E}" type="doc">
      <dgm:prSet loTypeId="urn:microsoft.com/office/officeart/2005/8/layout/orgChart1" loCatId="" qsTypeId="urn:microsoft.com/office/officeart/2005/8/quickstyle/simple1" qsCatId="simple" csTypeId="urn:microsoft.com/office/officeart/2005/8/colors/accent1_2" csCatId="accent1" phldr="1"/>
      <dgm:spPr/>
      <dgm:t>
        <a:bodyPr/>
        <a:lstStyle/>
        <a:p>
          <a:endParaRPr lang="en-US"/>
        </a:p>
      </dgm:t>
    </dgm:pt>
    <dgm:pt modelId="{9829F345-E745-5343-ABAE-890F9F6E5A89}">
      <dgm:prSet phldrT="[Text]" custT="1"/>
      <dgm:spPr>
        <a:solidFill>
          <a:schemeClr val="bg1"/>
        </a:solidFill>
      </dgm:spPr>
      <dgm:t>
        <a:bodyPr/>
        <a:lstStyle/>
        <a:p>
          <a:r>
            <a:rPr lang="en-US" sz="1000">
              <a:solidFill>
                <a:schemeClr val="bg1"/>
              </a:solidFill>
              <a:latin typeface="Barlow Semi Condensed" pitchFamily="2" charset="77"/>
            </a:rPr>
            <a:t>P2C Labor Market Navigator</a:t>
          </a:r>
        </a:p>
      </dgm:t>
    </dgm:pt>
    <dgm:pt modelId="{81CD0B94-B189-2745-BDF5-A0A5000AEA64}" type="parTrans" cxnId="{E93C50B0-890A-0F40-AD28-DB713CD5660D}">
      <dgm:prSet/>
      <dgm:spPr/>
      <dgm:t>
        <a:bodyPr/>
        <a:lstStyle/>
        <a:p>
          <a:endParaRPr lang="en-US"/>
        </a:p>
      </dgm:t>
    </dgm:pt>
    <dgm:pt modelId="{8B817E2C-5B0D-DB48-922A-8E6CEDA14DEA}" type="sibTrans" cxnId="{E93C50B0-890A-0F40-AD28-DB713CD5660D}">
      <dgm:prSet/>
      <dgm:spPr/>
      <dgm:t>
        <a:bodyPr/>
        <a:lstStyle/>
        <a:p>
          <a:endParaRPr lang="en-US"/>
        </a:p>
      </dgm:t>
    </dgm:pt>
    <dgm:pt modelId="{A7ABCC81-20BA-EE44-B8FF-47D94505DF17}">
      <dgm:prSet phldrT="[Text]" custT="1"/>
      <dgm:spPr>
        <a:solidFill>
          <a:schemeClr val="bg1"/>
        </a:solidFill>
      </dgm:spPr>
      <dgm:t>
        <a:bodyPr/>
        <a:lstStyle/>
        <a:p>
          <a:r>
            <a:rPr lang="en-US" sz="1000">
              <a:solidFill>
                <a:schemeClr val="bg1"/>
              </a:solidFill>
              <a:latin typeface="Barlow Semi Condensed" pitchFamily="2" charset="77"/>
            </a:rPr>
            <a:t>P2C Professional Development</a:t>
          </a:r>
        </a:p>
      </dgm:t>
    </dgm:pt>
    <dgm:pt modelId="{BE20FA4F-642A-1F49-A1E7-96337807C500}" type="parTrans" cxnId="{44AA0468-012F-314A-8341-16330AF3DC6A}">
      <dgm:prSet/>
      <dgm:spPr/>
      <dgm:t>
        <a:bodyPr/>
        <a:lstStyle/>
        <a:p>
          <a:endParaRPr lang="en-US"/>
        </a:p>
      </dgm:t>
    </dgm:pt>
    <dgm:pt modelId="{65E06634-5347-0E47-9F3E-6A23421FC31C}" type="sibTrans" cxnId="{44AA0468-012F-314A-8341-16330AF3DC6A}">
      <dgm:prSet/>
      <dgm:spPr/>
      <dgm:t>
        <a:bodyPr/>
        <a:lstStyle/>
        <a:p>
          <a:endParaRPr lang="en-US"/>
        </a:p>
      </dgm:t>
    </dgm:pt>
    <dgm:pt modelId="{206F3B64-B4D9-FB44-950A-1D64319F574D}">
      <dgm:prSet phldrT="[Text]"/>
      <dgm:spPr>
        <a:solidFill>
          <a:srgbClr val="E7E6E6"/>
        </a:solidFill>
      </dgm:spPr>
      <dgm:t>
        <a:bodyPr/>
        <a:lstStyle/>
        <a:p>
          <a:r>
            <a:rPr lang="en-US">
              <a:solidFill>
                <a:schemeClr val="tx1">
                  <a:lumMod val="95000"/>
                  <a:lumOff val="5000"/>
                </a:schemeClr>
              </a:solidFill>
              <a:latin typeface="Barlow Semi Condensed" pitchFamily="2" charset="77"/>
            </a:rPr>
            <a:t>Custom Sites</a:t>
          </a:r>
        </a:p>
      </dgm:t>
    </dgm:pt>
    <dgm:pt modelId="{EF8936F3-0D3F-794C-8238-6051CF0263A2}" type="parTrans" cxnId="{3D7694CA-6835-924B-AD23-C2BD70ACF635}">
      <dgm:prSet/>
      <dgm:spPr/>
      <dgm:t>
        <a:bodyPr/>
        <a:lstStyle/>
        <a:p>
          <a:endParaRPr lang="en-US"/>
        </a:p>
      </dgm:t>
    </dgm:pt>
    <dgm:pt modelId="{6B646978-FAF7-8C4D-8540-E7334ED2869E}" type="sibTrans" cxnId="{3D7694CA-6835-924B-AD23-C2BD70ACF635}">
      <dgm:prSet/>
      <dgm:spPr/>
      <dgm:t>
        <a:bodyPr/>
        <a:lstStyle/>
        <a:p>
          <a:endParaRPr lang="en-US"/>
        </a:p>
      </dgm:t>
    </dgm:pt>
    <dgm:pt modelId="{944F6845-6D97-1C45-BAC6-8BEFBE443190}">
      <dgm:prSet phldrT="[Text]"/>
      <dgm:spPr>
        <a:solidFill>
          <a:srgbClr val="E7E6E6"/>
        </a:solidFill>
      </dgm:spPr>
      <dgm:t>
        <a:bodyPr/>
        <a:lstStyle/>
        <a:p>
          <a:r>
            <a:rPr lang="en-US">
              <a:solidFill>
                <a:schemeClr val="tx1">
                  <a:lumMod val="95000"/>
                  <a:lumOff val="5000"/>
                </a:schemeClr>
              </a:solidFill>
              <a:latin typeface="Barlow Semi Condensed" pitchFamily="2" charset="77"/>
            </a:rPr>
            <a:t>Cluster Maps</a:t>
          </a:r>
        </a:p>
      </dgm:t>
    </dgm:pt>
    <dgm:pt modelId="{4371A2F1-CF02-1748-8C5F-0D5DED80B8A0}" type="parTrans" cxnId="{41C61A00-C07F-8149-A3C8-B5F6C4E8599B}">
      <dgm:prSet/>
      <dgm:spPr/>
      <dgm:t>
        <a:bodyPr/>
        <a:lstStyle/>
        <a:p>
          <a:endParaRPr lang="en-US"/>
        </a:p>
      </dgm:t>
    </dgm:pt>
    <dgm:pt modelId="{80EEAF88-0C07-F245-82D9-394DF78DE59F}" type="sibTrans" cxnId="{41C61A00-C07F-8149-A3C8-B5F6C4E8599B}">
      <dgm:prSet/>
      <dgm:spPr/>
      <dgm:t>
        <a:bodyPr/>
        <a:lstStyle/>
        <a:p>
          <a:endParaRPr lang="en-US"/>
        </a:p>
      </dgm:t>
    </dgm:pt>
    <dgm:pt modelId="{45A756CA-6891-6F4E-977A-4C4666820A01}">
      <dgm:prSet phldrT="[Text]" custT="1"/>
      <dgm:spPr>
        <a:solidFill>
          <a:schemeClr val="bg1"/>
        </a:solidFill>
      </dgm:spPr>
      <dgm:t>
        <a:bodyPr/>
        <a:lstStyle/>
        <a:p>
          <a:r>
            <a:rPr lang="en-US" sz="1000">
              <a:solidFill>
                <a:schemeClr val="bg1"/>
              </a:solidFill>
              <a:latin typeface="Barlow Semi Condensed" pitchFamily="2" charset="77"/>
            </a:rPr>
            <a:t>P2C Math</a:t>
          </a:r>
        </a:p>
      </dgm:t>
    </dgm:pt>
    <dgm:pt modelId="{7BC9CF18-60A9-9546-A23F-B13D4226AB82}" type="parTrans" cxnId="{C5805D12-9BC0-A046-B418-3857BEBE1637}">
      <dgm:prSet/>
      <dgm:spPr/>
      <dgm:t>
        <a:bodyPr/>
        <a:lstStyle/>
        <a:p>
          <a:endParaRPr lang="en-US"/>
        </a:p>
      </dgm:t>
    </dgm:pt>
    <dgm:pt modelId="{82F3FAF9-C6EA-AF41-B6D3-72B1A8AE48A3}" type="sibTrans" cxnId="{C5805D12-9BC0-A046-B418-3857BEBE1637}">
      <dgm:prSet/>
      <dgm:spPr/>
      <dgm:t>
        <a:bodyPr/>
        <a:lstStyle/>
        <a:p>
          <a:endParaRPr lang="en-US"/>
        </a:p>
      </dgm:t>
    </dgm:pt>
    <dgm:pt modelId="{09162AA2-F774-8C4F-BBFD-C01806C9DD59}">
      <dgm:prSet phldrT="[Text]"/>
      <dgm:spPr>
        <a:solidFill>
          <a:srgbClr val="E7E6E6"/>
        </a:solidFill>
      </dgm:spPr>
      <dgm:t>
        <a:bodyPr/>
        <a:lstStyle/>
        <a:p>
          <a:r>
            <a:rPr lang="en-US">
              <a:solidFill>
                <a:schemeClr val="tx1">
                  <a:lumMod val="95000"/>
                  <a:lumOff val="5000"/>
                </a:schemeClr>
              </a:solidFill>
              <a:latin typeface="Barlow Semi Condensed" pitchFamily="2" charset="77"/>
            </a:rPr>
            <a:t>Pre-Algebra</a:t>
          </a:r>
        </a:p>
      </dgm:t>
    </dgm:pt>
    <dgm:pt modelId="{69DF7718-3151-3B40-939C-D7B6E59CC753}" type="parTrans" cxnId="{FD68C83B-DB44-1D4D-B064-1AC4009476D3}">
      <dgm:prSet/>
      <dgm:spPr/>
      <dgm:t>
        <a:bodyPr/>
        <a:lstStyle/>
        <a:p>
          <a:endParaRPr lang="en-US"/>
        </a:p>
      </dgm:t>
    </dgm:pt>
    <dgm:pt modelId="{1AD2B264-B8D6-024D-B001-9C7499930E6A}" type="sibTrans" cxnId="{FD68C83B-DB44-1D4D-B064-1AC4009476D3}">
      <dgm:prSet/>
      <dgm:spPr/>
      <dgm:t>
        <a:bodyPr/>
        <a:lstStyle/>
        <a:p>
          <a:endParaRPr lang="en-US"/>
        </a:p>
      </dgm:t>
    </dgm:pt>
    <dgm:pt modelId="{C476D5B6-91AE-AC44-863A-C064F0272627}">
      <dgm:prSet phldrT="[Text]"/>
      <dgm:spPr>
        <a:solidFill>
          <a:srgbClr val="E7E6E6"/>
        </a:solidFill>
      </dgm:spPr>
      <dgm:t>
        <a:bodyPr/>
        <a:lstStyle/>
        <a:p>
          <a:r>
            <a:rPr lang="en-US">
              <a:solidFill>
                <a:schemeClr val="tx1">
                  <a:lumMod val="95000"/>
                  <a:lumOff val="5000"/>
                </a:schemeClr>
              </a:solidFill>
              <a:latin typeface="Barlow Semi Condensed" pitchFamily="2" charset="77"/>
            </a:rPr>
            <a:t>Algebra I</a:t>
          </a:r>
        </a:p>
      </dgm:t>
    </dgm:pt>
    <dgm:pt modelId="{6AD4ABB2-53B3-2243-9285-B05738A7D3E8}" type="parTrans" cxnId="{6B7242F7-5EA5-4341-82EC-FAC658D76C58}">
      <dgm:prSet/>
      <dgm:spPr/>
      <dgm:t>
        <a:bodyPr/>
        <a:lstStyle/>
        <a:p>
          <a:endParaRPr lang="en-US"/>
        </a:p>
      </dgm:t>
    </dgm:pt>
    <dgm:pt modelId="{4CA3C973-9EF3-4347-901D-614198B6B1D1}" type="sibTrans" cxnId="{6B7242F7-5EA5-4341-82EC-FAC658D76C58}">
      <dgm:prSet/>
      <dgm:spPr/>
      <dgm:t>
        <a:bodyPr/>
        <a:lstStyle/>
        <a:p>
          <a:endParaRPr lang="en-US"/>
        </a:p>
      </dgm:t>
    </dgm:pt>
    <dgm:pt modelId="{E39B4D2C-C1B9-AC4B-9379-9884843056D9}">
      <dgm:prSet phldrT="[Text]"/>
      <dgm:spPr>
        <a:solidFill>
          <a:srgbClr val="E7E6E6"/>
        </a:solidFill>
      </dgm:spPr>
      <dgm:t>
        <a:bodyPr/>
        <a:lstStyle/>
        <a:p>
          <a:r>
            <a:rPr lang="en-US">
              <a:solidFill>
                <a:schemeClr val="tx1">
                  <a:lumMod val="95000"/>
                  <a:lumOff val="5000"/>
                </a:schemeClr>
              </a:solidFill>
              <a:latin typeface="Barlow Semi Condensed" pitchFamily="2" charset="77"/>
            </a:rPr>
            <a:t>Geometry</a:t>
          </a:r>
        </a:p>
      </dgm:t>
    </dgm:pt>
    <dgm:pt modelId="{90BE1236-F244-1040-8F0C-BC7171ED655B}" type="parTrans" cxnId="{26ECA867-B447-8C44-AB37-467EA0B0AFED}">
      <dgm:prSet/>
      <dgm:spPr/>
      <dgm:t>
        <a:bodyPr/>
        <a:lstStyle/>
        <a:p>
          <a:endParaRPr lang="en-US"/>
        </a:p>
      </dgm:t>
    </dgm:pt>
    <dgm:pt modelId="{162CC5A9-35D8-F740-98E4-7FCFD14C5AD4}" type="sibTrans" cxnId="{26ECA867-B447-8C44-AB37-467EA0B0AFED}">
      <dgm:prSet/>
      <dgm:spPr/>
      <dgm:t>
        <a:bodyPr/>
        <a:lstStyle/>
        <a:p>
          <a:endParaRPr lang="en-US"/>
        </a:p>
      </dgm:t>
    </dgm:pt>
    <dgm:pt modelId="{9F422A35-C80E-1242-8236-8DA3885582E7}">
      <dgm:prSet phldrT="[Text]"/>
      <dgm:spPr>
        <a:solidFill>
          <a:srgbClr val="E7E6E6"/>
        </a:solidFill>
      </dgm:spPr>
      <dgm:t>
        <a:bodyPr/>
        <a:lstStyle/>
        <a:p>
          <a:r>
            <a:rPr lang="en-US">
              <a:solidFill>
                <a:schemeClr val="tx1">
                  <a:lumMod val="95000"/>
                  <a:lumOff val="5000"/>
                </a:schemeClr>
              </a:solidFill>
              <a:latin typeface="Barlow Semi Condensed" pitchFamily="2" charset="77"/>
            </a:rPr>
            <a:t>Algebra II (a &amp; b)</a:t>
          </a:r>
        </a:p>
      </dgm:t>
    </dgm:pt>
    <dgm:pt modelId="{9F71AC5A-7164-194C-85A7-7FA6C5249723}" type="parTrans" cxnId="{96A51ABD-D5D6-0C43-BAA1-1DDA85FA3F7E}">
      <dgm:prSet/>
      <dgm:spPr/>
      <dgm:t>
        <a:bodyPr/>
        <a:lstStyle/>
        <a:p>
          <a:endParaRPr lang="en-US"/>
        </a:p>
      </dgm:t>
    </dgm:pt>
    <dgm:pt modelId="{4C63293E-A829-D345-81CD-05C8E7B60506}" type="sibTrans" cxnId="{96A51ABD-D5D6-0C43-BAA1-1DDA85FA3F7E}">
      <dgm:prSet/>
      <dgm:spPr/>
      <dgm:t>
        <a:bodyPr/>
        <a:lstStyle/>
        <a:p>
          <a:endParaRPr lang="en-US"/>
        </a:p>
      </dgm:t>
    </dgm:pt>
    <dgm:pt modelId="{CA277C98-3DCC-8743-A7D4-C063FF54E3BB}">
      <dgm:prSet phldrT="[Text]" custT="1"/>
      <dgm:spPr>
        <a:solidFill>
          <a:schemeClr val="bg1"/>
        </a:solidFill>
      </dgm:spPr>
      <dgm:t>
        <a:bodyPr/>
        <a:lstStyle/>
        <a:p>
          <a:r>
            <a:rPr lang="en-US" sz="1000">
              <a:solidFill>
                <a:schemeClr val="bg1"/>
              </a:solidFill>
              <a:latin typeface="Barlow Semi Condensed" pitchFamily="2" charset="77"/>
            </a:rPr>
            <a:t>P2C Career Exploration</a:t>
          </a:r>
        </a:p>
      </dgm:t>
    </dgm:pt>
    <dgm:pt modelId="{6157649B-7881-A746-A975-126A1AE80272}" type="parTrans" cxnId="{DA6EE5DD-BDD9-C74E-8F2C-6188FD254984}">
      <dgm:prSet/>
      <dgm:spPr/>
      <dgm:t>
        <a:bodyPr/>
        <a:lstStyle/>
        <a:p>
          <a:endParaRPr lang="en-US"/>
        </a:p>
      </dgm:t>
    </dgm:pt>
    <dgm:pt modelId="{76F82E83-0355-694D-BABD-478DB3B9DEF2}" type="sibTrans" cxnId="{DA6EE5DD-BDD9-C74E-8F2C-6188FD254984}">
      <dgm:prSet/>
      <dgm:spPr/>
      <dgm:t>
        <a:bodyPr/>
        <a:lstStyle/>
        <a:p>
          <a:endParaRPr lang="en-US"/>
        </a:p>
      </dgm:t>
    </dgm:pt>
    <dgm:pt modelId="{14C0D58B-C700-EF4F-ACCB-E396F96D8EA6}">
      <dgm:prSet phldrT="[Text]"/>
      <dgm:spPr>
        <a:solidFill>
          <a:srgbClr val="E7E6E6"/>
        </a:solidFill>
      </dgm:spPr>
      <dgm:t>
        <a:bodyPr/>
        <a:lstStyle/>
        <a:p>
          <a:r>
            <a:rPr lang="en-US">
              <a:solidFill>
                <a:schemeClr val="tx1">
                  <a:lumMod val="95000"/>
                  <a:lumOff val="5000"/>
                </a:schemeClr>
              </a:solidFill>
              <a:latin typeface="Barlow Semi Condensed" pitchFamily="2" charset="77"/>
            </a:rPr>
            <a:t>CE Curriculum</a:t>
          </a:r>
        </a:p>
      </dgm:t>
    </dgm:pt>
    <dgm:pt modelId="{B4FF37D1-37E3-C04B-920B-6FC4BA22235F}" type="parTrans" cxnId="{59ADC3E9-4474-F34D-8BFB-5BA63B7AC835}">
      <dgm:prSet/>
      <dgm:spPr/>
      <dgm:t>
        <a:bodyPr/>
        <a:lstStyle/>
        <a:p>
          <a:endParaRPr lang="en-US"/>
        </a:p>
      </dgm:t>
    </dgm:pt>
    <dgm:pt modelId="{6075EFEB-D16A-6547-AE9D-4B5622FA26A5}" type="sibTrans" cxnId="{59ADC3E9-4474-F34D-8BFB-5BA63B7AC835}">
      <dgm:prSet/>
      <dgm:spPr/>
      <dgm:t>
        <a:bodyPr/>
        <a:lstStyle/>
        <a:p>
          <a:endParaRPr lang="en-US"/>
        </a:p>
      </dgm:t>
    </dgm:pt>
    <dgm:pt modelId="{413D5D0B-2BDD-0346-91B8-CA7DE47C1029}">
      <dgm:prSet phldrT="[Text]"/>
      <dgm:spPr>
        <a:solidFill>
          <a:srgbClr val="E7E6E6"/>
        </a:solidFill>
      </dgm:spPr>
      <dgm:t>
        <a:bodyPr/>
        <a:lstStyle/>
        <a:p>
          <a:r>
            <a:rPr lang="en-US">
              <a:solidFill>
                <a:schemeClr val="tx1">
                  <a:lumMod val="95000"/>
                  <a:lumOff val="5000"/>
                </a:schemeClr>
              </a:solidFill>
              <a:latin typeface="Barlow Semi Condensed" pitchFamily="2" charset="77"/>
            </a:rPr>
            <a:t>Playlists</a:t>
          </a:r>
        </a:p>
      </dgm:t>
    </dgm:pt>
    <dgm:pt modelId="{B50239D2-D2A4-B346-AFCB-2883F535403A}" type="parTrans" cxnId="{88640E26-CD38-7446-AF11-3F9EDE887D18}">
      <dgm:prSet/>
      <dgm:spPr/>
      <dgm:t>
        <a:bodyPr/>
        <a:lstStyle/>
        <a:p>
          <a:endParaRPr lang="en-US"/>
        </a:p>
      </dgm:t>
    </dgm:pt>
    <dgm:pt modelId="{0F09188C-05A9-3045-AC8C-62F003698D16}" type="sibTrans" cxnId="{88640E26-CD38-7446-AF11-3F9EDE887D18}">
      <dgm:prSet/>
      <dgm:spPr/>
      <dgm:t>
        <a:bodyPr/>
        <a:lstStyle/>
        <a:p>
          <a:endParaRPr lang="en-US"/>
        </a:p>
      </dgm:t>
    </dgm:pt>
    <dgm:pt modelId="{541954B8-D02B-AC4E-8244-8C64B065D036}">
      <dgm:prSet phldrT="[Text]"/>
      <dgm:spPr>
        <a:solidFill>
          <a:srgbClr val="E7E6E6"/>
        </a:solidFill>
      </dgm:spPr>
      <dgm:t>
        <a:bodyPr/>
        <a:lstStyle/>
        <a:p>
          <a:r>
            <a:rPr lang="en-US">
              <a:solidFill>
                <a:schemeClr val="tx1">
                  <a:lumMod val="95000"/>
                  <a:lumOff val="5000"/>
                </a:schemeClr>
              </a:solidFill>
              <a:latin typeface="Barlow Semi Condensed" pitchFamily="2" charset="77"/>
            </a:rPr>
            <a:t>Financial Literacy</a:t>
          </a:r>
        </a:p>
      </dgm:t>
    </dgm:pt>
    <dgm:pt modelId="{CAD7B1DC-3E81-B643-95D5-292B50CC8AFF}" type="parTrans" cxnId="{9EF0C181-2B6F-7447-B658-46FA0233CDA3}">
      <dgm:prSet/>
      <dgm:spPr/>
      <dgm:t>
        <a:bodyPr/>
        <a:lstStyle/>
        <a:p>
          <a:endParaRPr lang="en-US"/>
        </a:p>
      </dgm:t>
    </dgm:pt>
    <dgm:pt modelId="{B2EB7D7E-4D32-E64A-AACE-9A6241377097}" type="sibTrans" cxnId="{9EF0C181-2B6F-7447-B658-46FA0233CDA3}">
      <dgm:prSet/>
      <dgm:spPr/>
      <dgm:t>
        <a:bodyPr/>
        <a:lstStyle/>
        <a:p>
          <a:endParaRPr lang="en-US"/>
        </a:p>
      </dgm:t>
    </dgm:pt>
    <dgm:pt modelId="{F1F4D1AD-875D-9B48-A2BC-C559D41448ED}">
      <dgm:prSet phldrT="[Text]"/>
      <dgm:spPr>
        <a:solidFill>
          <a:srgbClr val="E7E6E6"/>
        </a:solidFill>
      </dgm:spPr>
      <dgm:t>
        <a:bodyPr/>
        <a:lstStyle/>
        <a:p>
          <a:r>
            <a:rPr lang="en-US">
              <a:solidFill>
                <a:schemeClr val="tx1">
                  <a:lumMod val="95000"/>
                  <a:lumOff val="5000"/>
                </a:schemeClr>
              </a:solidFill>
              <a:latin typeface="Barlow Semi Condensed" pitchFamily="2" charset="77"/>
            </a:rPr>
            <a:t>Career Tools &amp; My Career Page</a:t>
          </a:r>
        </a:p>
      </dgm:t>
    </dgm:pt>
    <dgm:pt modelId="{12F5046C-2CAD-0A48-BA7E-FF31DDFA62FC}" type="parTrans" cxnId="{F30FFD8E-1896-8347-AD80-C48301CFA086}">
      <dgm:prSet/>
      <dgm:spPr/>
      <dgm:t>
        <a:bodyPr/>
        <a:lstStyle/>
        <a:p>
          <a:endParaRPr lang="en-US"/>
        </a:p>
      </dgm:t>
    </dgm:pt>
    <dgm:pt modelId="{E21234B3-4029-D74D-BA7B-23DC51981E7B}" type="sibTrans" cxnId="{F30FFD8E-1896-8347-AD80-C48301CFA086}">
      <dgm:prSet/>
      <dgm:spPr/>
      <dgm:t>
        <a:bodyPr/>
        <a:lstStyle/>
        <a:p>
          <a:endParaRPr lang="en-US"/>
        </a:p>
      </dgm:t>
    </dgm:pt>
    <dgm:pt modelId="{F5FE64FE-23BF-B34C-945B-55B0FF9231CF}">
      <dgm:prSet phldrT="[Text]" custT="1"/>
      <dgm:spPr>
        <a:solidFill>
          <a:schemeClr val="bg1"/>
        </a:solidFill>
      </dgm:spPr>
      <dgm:t>
        <a:bodyPr/>
        <a:lstStyle/>
        <a:p>
          <a:r>
            <a:rPr lang="en-US" sz="1000">
              <a:solidFill>
                <a:schemeClr val="bg1"/>
              </a:solidFill>
              <a:latin typeface="Barlow Semi Condensed" pitchFamily="2" charset="77"/>
            </a:rPr>
            <a:t>P2C Services &amp; Innovation</a:t>
          </a:r>
        </a:p>
      </dgm:t>
    </dgm:pt>
    <dgm:pt modelId="{AD57304A-95DC-D547-9C53-2DFA2194B807}" type="parTrans" cxnId="{B2354B9D-FE6D-9B43-B1AF-92FB6B4E2F32}">
      <dgm:prSet/>
      <dgm:spPr/>
      <dgm:t>
        <a:bodyPr/>
        <a:lstStyle/>
        <a:p>
          <a:endParaRPr lang="en-US"/>
        </a:p>
      </dgm:t>
    </dgm:pt>
    <dgm:pt modelId="{E123DBE6-288D-E54E-9378-34B8122930B7}" type="sibTrans" cxnId="{B2354B9D-FE6D-9B43-B1AF-92FB6B4E2F32}">
      <dgm:prSet/>
      <dgm:spPr/>
      <dgm:t>
        <a:bodyPr/>
        <a:lstStyle/>
        <a:p>
          <a:endParaRPr lang="en-US"/>
        </a:p>
      </dgm:t>
    </dgm:pt>
    <dgm:pt modelId="{5EF2D495-FDAD-0046-938E-426B68232F8C}">
      <dgm:prSet phldrT="[Text]"/>
      <dgm:spPr>
        <a:solidFill>
          <a:srgbClr val="E7E6E6"/>
        </a:solidFill>
      </dgm:spPr>
      <dgm:t>
        <a:bodyPr/>
        <a:lstStyle/>
        <a:p>
          <a:r>
            <a:rPr lang="en-US">
              <a:solidFill>
                <a:schemeClr val="tx1">
                  <a:lumMod val="95000"/>
                  <a:lumOff val="5000"/>
                </a:schemeClr>
              </a:solidFill>
              <a:latin typeface="Barlow Semi Condensed" pitchFamily="2" charset="77"/>
            </a:rPr>
            <a:t>School Services</a:t>
          </a:r>
        </a:p>
      </dgm:t>
    </dgm:pt>
    <dgm:pt modelId="{112222A0-1020-3345-B268-D3A5BAC59DAB}" type="parTrans" cxnId="{E160763E-AE6D-8245-B9A3-91EC8B076F2E}">
      <dgm:prSet/>
      <dgm:spPr/>
      <dgm:t>
        <a:bodyPr/>
        <a:lstStyle/>
        <a:p>
          <a:endParaRPr lang="en-US"/>
        </a:p>
      </dgm:t>
    </dgm:pt>
    <dgm:pt modelId="{976E285A-41E0-0942-A82A-977B86467005}" type="sibTrans" cxnId="{E160763E-AE6D-8245-B9A3-91EC8B076F2E}">
      <dgm:prSet/>
      <dgm:spPr/>
      <dgm:t>
        <a:bodyPr/>
        <a:lstStyle/>
        <a:p>
          <a:endParaRPr lang="en-US"/>
        </a:p>
      </dgm:t>
    </dgm:pt>
    <dgm:pt modelId="{8991C012-326A-6740-A185-EDB73885E7B8}">
      <dgm:prSet phldrT="[Text]"/>
      <dgm:spPr>
        <a:solidFill>
          <a:srgbClr val="E7E6E6"/>
        </a:solidFill>
      </dgm:spPr>
      <dgm:t>
        <a:bodyPr/>
        <a:lstStyle/>
        <a:p>
          <a:r>
            <a:rPr lang="en-US">
              <a:solidFill>
                <a:schemeClr val="tx1">
                  <a:lumMod val="95000"/>
                  <a:lumOff val="5000"/>
                </a:schemeClr>
              </a:solidFill>
              <a:latin typeface="Barlow Semi Condensed" pitchFamily="2" charset="77"/>
            </a:rPr>
            <a:t>Research Services</a:t>
          </a:r>
        </a:p>
      </dgm:t>
    </dgm:pt>
    <dgm:pt modelId="{7EBE084E-DA6D-EE4E-B468-4E1261753E41}" type="parTrans" cxnId="{449A537A-3C41-B448-9E68-8DDC3DA59177}">
      <dgm:prSet/>
      <dgm:spPr/>
      <dgm:t>
        <a:bodyPr/>
        <a:lstStyle/>
        <a:p>
          <a:endParaRPr lang="en-US"/>
        </a:p>
      </dgm:t>
    </dgm:pt>
    <dgm:pt modelId="{B3FB5655-1E14-3849-B01B-15F0607563DE}" type="sibTrans" cxnId="{449A537A-3C41-B448-9E68-8DDC3DA59177}">
      <dgm:prSet/>
      <dgm:spPr/>
      <dgm:t>
        <a:bodyPr/>
        <a:lstStyle/>
        <a:p>
          <a:endParaRPr lang="en-US"/>
        </a:p>
      </dgm:t>
    </dgm:pt>
    <dgm:pt modelId="{83B84A1E-4F78-0A43-BD9E-7F67B9824E60}">
      <dgm:prSet phldrT="[Text]"/>
      <dgm:spPr>
        <a:solidFill>
          <a:srgbClr val="E7E6E6"/>
        </a:solidFill>
      </dgm:spPr>
      <dgm:t>
        <a:bodyPr/>
        <a:lstStyle/>
        <a:p>
          <a:r>
            <a:rPr lang="en-US">
              <a:solidFill>
                <a:schemeClr val="tx1">
                  <a:lumMod val="95000"/>
                  <a:lumOff val="5000"/>
                </a:schemeClr>
              </a:solidFill>
              <a:latin typeface="Barlow Semi Condensed" pitchFamily="2" charset="77"/>
            </a:rPr>
            <a:t>Onsite &amp; Virtual Training</a:t>
          </a:r>
        </a:p>
      </dgm:t>
    </dgm:pt>
    <dgm:pt modelId="{D0DCF2A9-7716-BA40-84FA-9DF964EFB948}" type="parTrans" cxnId="{C05A26E3-31DB-744C-A9E8-A20A5D4F07D7}">
      <dgm:prSet/>
      <dgm:spPr/>
      <dgm:t>
        <a:bodyPr/>
        <a:lstStyle/>
        <a:p>
          <a:endParaRPr lang="en-US"/>
        </a:p>
      </dgm:t>
    </dgm:pt>
    <dgm:pt modelId="{27BF48FE-5FB6-4147-8AAA-E299AA687144}" type="sibTrans" cxnId="{C05A26E3-31DB-744C-A9E8-A20A5D4F07D7}">
      <dgm:prSet/>
      <dgm:spPr/>
      <dgm:t>
        <a:bodyPr/>
        <a:lstStyle/>
        <a:p>
          <a:endParaRPr lang="en-US"/>
        </a:p>
      </dgm:t>
    </dgm:pt>
    <dgm:pt modelId="{7311B135-42C9-3E43-BBE5-6FCA358B501D}">
      <dgm:prSet phldrT="[Text]"/>
      <dgm:spPr>
        <a:solidFill>
          <a:srgbClr val="E7E6E6"/>
        </a:solidFill>
      </dgm:spPr>
      <dgm:t>
        <a:bodyPr/>
        <a:lstStyle/>
        <a:p>
          <a:r>
            <a:rPr lang="en-US">
              <a:solidFill>
                <a:schemeClr val="tx1">
                  <a:lumMod val="95000"/>
                  <a:lumOff val="5000"/>
                </a:schemeClr>
              </a:solidFill>
              <a:latin typeface="Barlow Semi Condensed" pitchFamily="2" charset="77"/>
            </a:rPr>
            <a:t>Online Library </a:t>
          </a:r>
        </a:p>
      </dgm:t>
    </dgm:pt>
    <dgm:pt modelId="{920023E9-7A7F-C94F-905C-6C285B7ACCF2}" type="parTrans" cxnId="{2230509A-F330-AB4C-BF15-0EF3E3668CCF}">
      <dgm:prSet/>
      <dgm:spPr/>
      <dgm:t>
        <a:bodyPr/>
        <a:lstStyle/>
        <a:p>
          <a:endParaRPr lang="en-US"/>
        </a:p>
      </dgm:t>
    </dgm:pt>
    <dgm:pt modelId="{03EA452F-E43E-4443-B39A-2C52DB9FAD0E}" type="sibTrans" cxnId="{2230509A-F330-AB4C-BF15-0EF3E3668CCF}">
      <dgm:prSet/>
      <dgm:spPr/>
      <dgm:t>
        <a:bodyPr/>
        <a:lstStyle/>
        <a:p>
          <a:endParaRPr lang="en-US"/>
        </a:p>
      </dgm:t>
    </dgm:pt>
    <dgm:pt modelId="{390DEE70-20BF-CC48-8E26-9A2C077F58C3}">
      <dgm:prSet phldrT="[Text]" custT="1"/>
      <dgm:spPr>
        <a:solidFill>
          <a:schemeClr val="bg1"/>
        </a:solidFill>
      </dgm:spPr>
      <dgm:t>
        <a:bodyPr/>
        <a:lstStyle/>
        <a:p>
          <a:r>
            <a:rPr lang="en-US" sz="1000">
              <a:solidFill>
                <a:schemeClr val="bg1"/>
              </a:solidFill>
              <a:latin typeface="Barlow Semi Condensed" pitchFamily="2" charset="77"/>
            </a:rPr>
            <a:t>P2C Career-Connected Learning</a:t>
          </a:r>
        </a:p>
      </dgm:t>
    </dgm:pt>
    <dgm:pt modelId="{FDEB5B64-CD39-4741-B6A4-703F5D9548D5}" type="parTrans" cxnId="{6929D304-D6A3-EB48-BD85-E503707A611A}">
      <dgm:prSet/>
      <dgm:spPr/>
      <dgm:t>
        <a:bodyPr/>
        <a:lstStyle/>
        <a:p>
          <a:endParaRPr lang="en-US"/>
        </a:p>
      </dgm:t>
    </dgm:pt>
    <dgm:pt modelId="{2FA61629-69FD-A741-A7DF-2A1E8420A5A2}" type="sibTrans" cxnId="{6929D304-D6A3-EB48-BD85-E503707A611A}">
      <dgm:prSet/>
      <dgm:spPr/>
      <dgm:t>
        <a:bodyPr/>
        <a:lstStyle/>
        <a:p>
          <a:endParaRPr lang="en-US"/>
        </a:p>
      </dgm:t>
    </dgm:pt>
    <dgm:pt modelId="{6BF17FA9-712E-0547-AD73-F97C18538809}" type="pres">
      <dgm:prSet presAssocID="{E93FA509-9296-EC41-9B91-EEAA8A69341E}" presName="hierChild1" presStyleCnt="0">
        <dgm:presLayoutVars>
          <dgm:orgChart val="1"/>
          <dgm:chPref val="1"/>
          <dgm:dir/>
          <dgm:animOne val="branch"/>
          <dgm:animLvl val="lvl"/>
          <dgm:resizeHandles/>
        </dgm:presLayoutVars>
      </dgm:prSet>
      <dgm:spPr/>
    </dgm:pt>
    <dgm:pt modelId="{59373BEB-5160-784B-B3A3-C25505912139}" type="pres">
      <dgm:prSet presAssocID="{390DEE70-20BF-CC48-8E26-9A2C077F58C3}" presName="hierRoot1" presStyleCnt="0">
        <dgm:presLayoutVars>
          <dgm:hierBranch val="init"/>
        </dgm:presLayoutVars>
      </dgm:prSet>
      <dgm:spPr/>
    </dgm:pt>
    <dgm:pt modelId="{961680E7-EA78-B44E-ADFE-369790119986}" type="pres">
      <dgm:prSet presAssocID="{390DEE70-20BF-CC48-8E26-9A2C077F58C3}" presName="rootComposite1" presStyleCnt="0"/>
      <dgm:spPr/>
    </dgm:pt>
    <dgm:pt modelId="{C05E6EFC-7EA2-1348-A806-9CD4BE74BD43}" type="pres">
      <dgm:prSet presAssocID="{390DEE70-20BF-CC48-8E26-9A2C077F58C3}" presName="rootText1" presStyleLbl="node0" presStyleIdx="0" presStyleCnt="3">
        <dgm:presLayoutVars>
          <dgm:chPref val="3"/>
        </dgm:presLayoutVars>
      </dgm:prSet>
      <dgm:spPr/>
    </dgm:pt>
    <dgm:pt modelId="{AB25351E-C220-4C44-8791-2D02AAD4700A}" type="pres">
      <dgm:prSet presAssocID="{390DEE70-20BF-CC48-8E26-9A2C077F58C3}" presName="rootConnector1" presStyleLbl="node1" presStyleIdx="0" presStyleCnt="0"/>
      <dgm:spPr/>
    </dgm:pt>
    <dgm:pt modelId="{1001AAD2-F9FB-0049-9CC3-A68224070A68}" type="pres">
      <dgm:prSet presAssocID="{390DEE70-20BF-CC48-8E26-9A2C077F58C3}" presName="hierChild2" presStyleCnt="0"/>
      <dgm:spPr/>
    </dgm:pt>
    <dgm:pt modelId="{1F1A8DC7-B179-5644-B78F-9B27FE291CE7}" type="pres">
      <dgm:prSet presAssocID="{81CD0B94-B189-2745-BDF5-A0A5000AEA64}" presName="Name37" presStyleLbl="parChTrans1D2" presStyleIdx="0" presStyleCnt="7"/>
      <dgm:spPr/>
    </dgm:pt>
    <dgm:pt modelId="{B6358963-CE08-2740-8BFC-B4605D20F0B6}" type="pres">
      <dgm:prSet presAssocID="{9829F345-E745-5343-ABAE-890F9F6E5A89}" presName="hierRoot2" presStyleCnt="0">
        <dgm:presLayoutVars>
          <dgm:hierBranch val="init"/>
        </dgm:presLayoutVars>
      </dgm:prSet>
      <dgm:spPr/>
    </dgm:pt>
    <dgm:pt modelId="{4A60BD40-B9EB-914E-BD7D-0A9C67FF0AE4}" type="pres">
      <dgm:prSet presAssocID="{9829F345-E745-5343-ABAE-890F9F6E5A89}" presName="rootComposite" presStyleCnt="0"/>
      <dgm:spPr/>
    </dgm:pt>
    <dgm:pt modelId="{96D89DEB-14F4-EC4F-A648-8A3FF4DF498B}" type="pres">
      <dgm:prSet presAssocID="{9829F345-E745-5343-ABAE-890F9F6E5A89}" presName="rootText" presStyleLbl="node2" presStyleIdx="0" presStyleCnt="7">
        <dgm:presLayoutVars>
          <dgm:chPref val="3"/>
        </dgm:presLayoutVars>
      </dgm:prSet>
      <dgm:spPr/>
    </dgm:pt>
    <dgm:pt modelId="{9D6FDA4D-B461-3645-BAB5-9FC2D89DDA19}" type="pres">
      <dgm:prSet presAssocID="{9829F345-E745-5343-ABAE-890F9F6E5A89}" presName="rootConnector" presStyleLbl="node2" presStyleIdx="0" presStyleCnt="7"/>
      <dgm:spPr/>
    </dgm:pt>
    <dgm:pt modelId="{4DF8D386-BA1D-5C42-9EC8-EE0837A9BEDD}" type="pres">
      <dgm:prSet presAssocID="{9829F345-E745-5343-ABAE-890F9F6E5A89}" presName="hierChild4" presStyleCnt="0"/>
      <dgm:spPr/>
    </dgm:pt>
    <dgm:pt modelId="{B65817C9-4EDA-0D47-967D-EDE2BEDD7E9F}" type="pres">
      <dgm:prSet presAssocID="{EF8936F3-0D3F-794C-8238-6051CF0263A2}" presName="Name37" presStyleLbl="parChTrans1D3" presStyleIdx="0" presStyleCnt="10"/>
      <dgm:spPr/>
    </dgm:pt>
    <dgm:pt modelId="{7BA50BEF-9F59-5F41-954B-C138BF126B7E}" type="pres">
      <dgm:prSet presAssocID="{206F3B64-B4D9-FB44-950A-1D64319F574D}" presName="hierRoot2" presStyleCnt="0">
        <dgm:presLayoutVars>
          <dgm:hierBranch val="init"/>
        </dgm:presLayoutVars>
      </dgm:prSet>
      <dgm:spPr/>
    </dgm:pt>
    <dgm:pt modelId="{D215453F-B167-0C4F-92F8-10D191141A78}" type="pres">
      <dgm:prSet presAssocID="{206F3B64-B4D9-FB44-950A-1D64319F574D}" presName="rootComposite" presStyleCnt="0"/>
      <dgm:spPr/>
    </dgm:pt>
    <dgm:pt modelId="{0A5D1CDE-81DA-8F4C-89A8-35B9257ED815}" type="pres">
      <dgm:prSet presAssocID="{206F3B64-B4D9-FB44-950A-1D64319F574D}" presName="rootText" presStyleLbl="node3" presStyleIdx="0" presStyleCnt="10">
        <dgm:presLayoutVars>
          <dgm:chPref val="3"/>
        </dgm:presLayoutVars>
      </dgm:prSet>
      <dgm:spPr/>
    </dgm:pt>
    <dgm:pt modelId="{458B03B5-DA67-4A47-B629-7E589BC1A616}" type="pres">
      <dgm:prSet presAssocID="{206F3B64-B4D9-FB44-950A-1D64319F574D}" presName="rootConnector" presStyleLbl="node3" presStyleIdx="0" presStyleCnt="10"/>
      <dgm:spPr/>
    </dgm:pt>
    <dgm:pt modelId="{7B07F298-469B-E34B-9DB6-AACCFA3575E8}" type="pres">
      <dgm:prSet presAssocID="{206F3B64-B4D9-FB44-950A-1D64319F574D}" presName="hierChild4" presStyleCnt="0"/>
      <dgm:spPr/>
    </dgm:pt>
    <dgm:pt modelId="{321C054F-25B0-044B-BB77-42C4B9BF61D5}" type="pres">
      <dgm:prSet presAssocID="{206F3B64-B4D9-FB44-950A-1D64319F574D}" presName="hierChild5" presStyleCnt="0"/>
      <dgm:spPr/>
    </dgm:pt>
    <dgm:pt modelId="{A40F65EB-8149-674D-A80B-1B234C8B1565}" type="pres">
      <dgm:prSet presAssocID="{4371A2F1-CF02-1748-8C5F-0D5DED80B8A0}" presName="Name37" presStyleLbl="parChTrans1D3" presStyleIdx="1" presStyleCnt="10"/>
      <dgm:spPr/>
    </dgm:pt>
    <dgm:pt modelId="{443115AF-3A14-0448-BDBF-4A51347F95B4}" type="pres">
      <dgm:prSet presAssocID="{944F6845-6D97-1C45-BAC6-8BEFBE443190}" presName="hierRoot2" presStyleCnt="0">
        <dgm:presLayoutVars>
          <dgm:hierBranch val="init"/>
        </dgm:presLayoutVars>
      </dgm:prSet>
      <dgm:spPr/>
    </dgm:pt>
    <dgm:pt modelId="{94AA0C37-9901-8A42-A050-7358D2CD22B0}" type="pres">
      <dgm:prSet presAssocID="{944F6845-6D97-1C45-BAC6-8BEFBE443190}" presName="rootComposite" presStyleCnt="0"/>
      <dgm:spPr/>
    </dgm:pt>
    <dgm:pt modelId="{BE452689-36E8-2943-88EB-8CAAF402AB11}" type="pres">
      <dgm:prSet presAssocID="{944F6845-6D97-1C45-BAC6-8BEFBE443190}" presName="rootText" presStyleLbl="node3" presStyleIdx="1" presStyleCnt="10">
        <dgm:presLayoutVars>
          <dgm:chPref val="3"/>
        </dgm:presLayoutVars>
      </dgm:prSet>
      <dgm:spPr/>
    </dgm:pt>
    <dgm:pt modelId="{353F4809-FA31-7A46-B29F-EC139EFBA3D4}" type="pres">
      <dgm:prSet presAssocID="{944F6845-6D97-1C45-BAC6-8BEFBE443190}" presName="rootConnector" presStyleLbl="node3" presStyleIdx="1" presStyleCnt="10"/>
      <dgm:spPr/>
    </dgm:pt>
    <dgm:pt modelId="{9284DE92-C5B4-C547-AE83-904D29F43C27}" type="pres">
      <dgm:prSet presAssocID="{944F6845-6D97-1C45-BAC6-8BEFBE443190}" presName="hierChild4" presStyleCnt="0"/>
      <dgm:spPr/>
    </dgm:pt>
    <dgm:pt modelId="{29269FF4-D0F9-2F4A-89DD-32CA93F79D5C}" type="pres">
      <dgm:prSet presAssocID="{944F6845-6D97-1C45-BAC6-8BEFBE443190}" presName="hierChild5" presStyleCnt="0"/>
      <dgm:spPr/>
    </dgm:pt>
    <dgm:pt modelId="{410E9AE6-CBE6-E348-8CEB-846B8F07FCF2}" type="pres">
      <dgm:prSet presAssocID="{9829F345-E745-5343-ABAE-890F9F6E5A89}" presName="hierChild5" presStyleCnt="0"/>
      <dgm:spPr/>
    </dgm:pt>
    <dgm:pt modelId="{993448D5-3DAF-E445-85E8-1FC4459D8618}" type="pres">
      <dgm:prSet presAssocID="{7BC9CF18-60A9-9546-A23F-B13D4226AB82}" presName="Name37" presStyleLbl="parChTrans1D2" presStyleIdx="1" presStyleCnt="7"/>
      <dgm:spPr/>
    </dgm:pt>
    <dgm:pt modelId="{A4DAB58C-538D-8D40-9695-B342C1DECFB9}" type="pres">
      <dgm:prSet presAssocID="{45A756CA-6891-6F4E-977A-4C4666820A01}" presName="hierRoot2" presStyleCnt="0">
        <dgm:presLayoutVars>
          <dgm:hierBranch val="init"/>
        </dgm:presLayoutVars>
      </dgm:prSet>
      <dgm:spPr/>
    </dgm:pt>
    <dgm:pt modelId="{43AD39F9-ED26-0042-9DE3-53296812B8A0}" type="pres">
      <dgm:prSet presAssocID="{45A756CA-6891-6F4E-977A-4C4666820A01}" presName="rootComposite" presStyleCnt="0"/>
      <dgm:spPr/>
    </dgm:pt>
    <dgm:pt modelId="{F7C6A55D-C683-2348-B0EF-B937E5E4995A}" type="pres">
      <dgm:prSet presAssocID="{45A756CA-6891-6F4E-977A-4C4666820A01}" presName="rootText" presStyleLbl="node2" presStyleIdx="1" presStyleCnt="7">
        <dgm:presLayoutVars>
          <dgm:chPref val="3"/>
        </dgm:presLayoutVars>
      </dgm:prSet>
      <dgm:spPr/>
    </dgm:pt>
    <dgm:pt modelId="{B98C01D9-1FA1-894A-81AB-7356585D616A}" type="pres">
      <dgm:prSet presAssocID="{45A756CA-6891-6F4E-977A-4C4666820A01}" presName="rootConnector" presStyleLbl="node2" presStyleIdx="1" presStyleCnt="7"/>
      <dgm:spPr/>
    </dgm:pt>
    <dgm:pt modelId="{F0D0354E-1A52-DC47-8B7F-DD8F06039383}" type="pres">
      <dgm:prSet presAssocID="{45A756CA-6891-6F4E-977A-4C4666820A01}" presName="hierChild4" presStyleCnt="0"/>
      <dgm:spPr/>
    </dgm:pt>
    <dgm:pt modelId="{2FD4999E-2464-0F4C-816E-DD2494F17A3B}" type="pres">
      <dgm:prSet presAssocID="{69DF7718-3151-3B40-939C-D7B6E59CC753}" presName="Name37" presStyleLbl="parChTrans1D3" presStyleIdx="2" presStyleCnt="10"/>
      <dgm:spPr/>
    </dgm:pt>
    <dgm:pt modelId="{F85EDD2F-5122-0748-8BB6-E7EFA93F4729}" type="pres">
      <dgm:prSet presAssocID="{09162AA2-F774-8C4F-BBFD-C01806C9DD59}" presName="hierRoot2" presStyleCnt="0">
        <dgm:presLayoutVars>
          <dgm:hierBranch val="init"/>
        </dgm:presLayoutVars>
      </dgm:prSet>
      <dgm:spPr/>
    </dgm:pt>
    <dgm:pt modelId="{EFA3E2FF-A85F-9644-8929-9ED269C78117}" type="pres">
      <dgm:prSet presAssocID="{09162AA2-F774-8C4F-BBFD-C01806C9DD59}" presName="rootComposite" presStyleCnt="0"/>
      <dgm:spPr/>
    </dgm:pt>
    <dgm:pt modelId="{8A658D11-3A76-014B-B356-A3EF1E0D7D7B}" type="pres">
      <dgm:prSet presAssocID="{09162AA2-F774-8C4F-BBFD-C01806C9DD59}" presName="rootText" presStyleLbl="node3" presStyleIdx="2" presStyleCnt="10">
        <dgm:presLayoutVars>
          <dgm:chPref val="3"/>
        </dgm:presLayoutVars>
      </dgm:prSet>
      <dgm:spPr/>
    </dgm:pt>
    <dgm:pt modelId="{7E3E3302-BDD9-BE48-BFA9-42A424F90DA7}" type="pres">
      <dgm:prSet presAssocID="{09162AA2-F774-8C4F-BBFD-C01806C9DD59}" presName="rootConnector" presStyleLbl="node3" presStyleIdx="2" presStyleCnt="10"/>
      <dgm:spPr/>
    </dgm:pt>
    <dgm:pt modelId="{988ECDAA-1662-7A46-B3FC-02A20F901148}" type="pres">
      <dgm:prSet presAssocID="{09162AA2-F774-8C4F-BBFD-C01806C9DD59}" presName="hierChild4" presStyleCnt="0"/>
      <dgm:spPr/>
    </dgm:pt>
    <dgm:pt modelId="{B5666336-2351-AE4A-A98B-4D440368C5E7}" type="pres">
      <dgm:prSet presAssocID="{09162AA2-F774-8C4F-BBFD-C01806C9DD59}" presName="hierChild5" presStyleCnt="0"/>
      <dgm:spPr/>
    </dgm:pt>
    <dgm:pt modelId="{7FABA80E-2AFD-234D-AECA-480C613C82B1}" type="pres">
      <dgm:prSet presAssocID="{6AD4ABB2-53B3-2243-9285-B05738A7D3E8}" presName="Name37" presStyleLbl="parChTrans1D3" presStyleIdx="3" presStyleCnt="10"/>
      <dgm:spPr/>
    </dgm:pt>
    <dgm:pt modelId="{D4F507EB-E1F7-4147-90A7-3C4DDAD30E7E}" type="pres">
      <dgm:prSet presAssocID="{C476D5B6-91AE-AC44-863A-C064F0272627}" presName="hierRoot2" presStyleCnt="0">
        <dgm:presLayoutVars>
          <dgm:hierBranch val="init"/>
        </dgm:presLayoutVars>
      </dgm:prSet>
      <dgm:spPr/>
    </dgm:pt>
    <dgm:pt modelId="{2BA89282-1A58-2142-9E4E-18AC899C7210}" type="pres">
      <dgm:prSet presAssocID="{C476D5B6-91AE-AC44-863A-C064F0272627}" presName="rootComposite" presStyleCnt="0"/>
      <dgm:spPr/>
    </dgm:pt>
    <dgm:pt modelId="{B9368036-872C-1940-8126-3FA81192408C}" type="pres">
      <dgm:prSet presAssocID="{C476D5B6-91AE-AC44-863A-C064F0272627}" presName="rootText" presStyleLbl="node3" presStyleIdx="3" presStyleCnt="10">
        <dgm:presLayoutVars>
          <dgm:chPref val="3"/>
        </dgm:presLayoutVars>
      </dgm:prSet>
      <dgm:spPr/>
    </dgm:pt>
    <dgm:pt modelId="{631A36AB-C73A-DC46-9E8A-196511542827}" type="pres">
      <dgm:prSet presAssocID="{C476D5B6-91AE-AC44-863A-C064F0272627}" presName="rootConnector" presStyleLbl="node3" presStyleIdx="3" presStyleCnt="10"/>
      <dgm:spPr/>
    </dgm:pt>
    <dgm:pt modelId="{A83DE1A4-DDC1-9C49-8C22-9F0586B77870}" type="pres">
      <dgm:prSet presAssocID="{C476D5B6-91AE-AC44-863A-C064F0272627}" presName="hierChild4" presStyleCnt="0"/>
      <dgm:spPr/>
    </dgm:pt>
    <dgm:pt modelId="{AA98B109-D71E-4D41-8EDD-ACFA2B93749F}" type="pres">
      <dgm:prSet presAssocID="{C476D5B6-91AE-AC44-863A-C064F0272627}" presName="hierChild5" presStyleCnt="0"/>
      <dgm:spPr/>
    </dgm:pt>
    <dgm:pt modelId="{B7EE0637-2782-0E48-A968-783D104A079B}" type="pres">
      <dgm:prSet presAssocID="{90BE1236-F244-1040-8F0C-BC7171ED655B}" presName="Name37" presStyleLbl="parChTrans1D3" presStyleIdx="4" presStyleCnt="10"/>
      <dgm:spPr/>
    </dgm:pt>
    <dgm:pt modelId="{83FE2C58-27A1-1942-8ED5-1EE276F3DFE7}" type="pres">
      <dgm:prSet presAssocID="{E39B4D2C-C1B9-AC4B-9379-9884843056D9}" presName="hierRoot2" presStyleCnt="0">
        <dgm:presLayoutVars>
          <dgm:hierBranch val="init"/>
        </dgm:presLayoutVars>
      </dgm:prSet>
      <dgm:spPr/>
    </dgm:pt>
    <dgm:pt modelId="{44ED3A08-B0F5-5144-AA5E-09388D0F36E4}" type="pres">
      <dgm:prSet presAssocID="{E39B4D2C-C1B9-AC4B-9379-9884843056D9}" presName="rootComposite" presStyleCnt="0"/>
      <dgm:spPr/>
    </dgm:pt>
    <dgm:pt modelId="{0D22A5E1-4A8E-F749-9F1E-C8732759BF55}" type="pres">
      <dgm:prSet presAssocID="{E39B4D2C-C1B9-AC4B-9379-9884843056D9}" presName="rootText" presStyleLbl="node3" presStyleIdx="4" presStyleCnt="10">
        <dgm:presLayoutVars>
          <dgm:chPref val="3"/>
        </dgm:presLayoutVars>
      </dgm:prSet>
      <dgm:spPr/>
    </dgm:pt>
    <dgm:pt modelId="{7CD94B88-9256-8A4A-905B-5BDBA150BC74}" type="pres">
      <dgm:prSet presAssocID="{E39B4D2C-C1B9-AC4B-9379-9884843056D9}" presName="rootConnector" presStyleLbl="node3" presStyleIdx="4" presStyleCnt="10"/>
      <dgm:spPr/>
    </dgm:pt>
    <dgm:pt modelId="{7248265D-A335-B84E-B9D8-4AF7A498A2BB}" type="pres">
      <dgm:prSet presAssocID="{E39B4D2C-C1B9-AC4B-9379-9884843056D9}" presName="hierChild4" presStyleCnt="0"/>
      <dgm:spPr/>
    </dgm:pt>
    <dgm:pt modelId="{43BA850F-6730-304D-A3BC-CC9701F25264}" type="pres">
      <dgm:prSet presAssocID="{E39B4D2C-C1B9-AC4B-9379-9884843056D9}" presName="hierChild5" presStyleCnt="0"/>
      <dgm:spPr/>
    </dgm:pt>
    <dgm:pt modelId="{2ED12449-A503-2C47-B207-41DAAD2C4CE9}" type="pres">
      <dgm:prSet presAssocID="{9F71AC5A-7164-194C-85A7-7FA6C5249723}" presName="Name37" presStyleLbl="parChTrans1D3" presStyleIdx="5" presStyleCnt="10"/>
      <dgm:spPr/>
    </dgm:pt>
    <dgm:pt modelId="{979B304D-9DBF-374C-8338-4821C6856EEE}" type="pres">
      <dgm:prSet presAssocID="{9F422A35-C80E-1242-8236-8DA3885582E7}" presName="hierRoot2" presStyleCnt="0">
        <dgm:presLayoutVars>
          <dgm:hierBranch val="init"/>
        </dgm:presLayoutVars>
      </dgm:prSet>
      <dgm:spPr/>
    </dgm:pt>
    <dgm:pt modelId="{58332629-E12E-504C-B423-E3353A0B9052}" type="pres">
      <dgm:prSet presAssocID="{9F422A35-C80E-1242-8236-8DA3885582E7}" presName="rootComposite" presStyleCnt="0"/>
      <dgm:spPr/>
    </dgm:pt>
    <dgm:pt modelId="{B511647A-543E-CE46-A8C3-E49B66DC37A1}" type="pres">
      <dgm:prSet presAssocID="{9F422A35-C80E-1242-8236-8DA3885582E7}" presName="rootText" presStyleLbl="node3" presStyleIdx="5" presStyleCnt="10">
        <dgm:presLayoutVars>
          <dgm:chPref val="3"/>
        </dgm:presLayoutVars>
      </dgm:prSet>
      <dgm:spPr/>
    </dgm:pt>
    <dgm:pt modelId="{4B5A6C6F-C58D-324E-9B17-9682CA33F0D2}" type="pres">
      <dgm:prSet presAssocID="{9F422A35-C80E-1242-8236-8DA3885582E7}" presName="rootConnector" presStyleLbl="node3" presStyleIdx="5" presStyleCnt="10"/>
      <dgm:spPr/>
    </dgm:pt>
    <dgm:pt modelId="{7051729D-42E6-ED42-B451-A5FADA31394F}" type="pres">
      <dgm:prSet presAssocID="{9F422A35-C80E-1242-8236-8DA3885582E7}" presName="hierChild4" presStyleCnt="0"/>
      <dgm:spPr/>
    </dgm:pt>
    <dgm:pt modelId="{6D1ACA3D-7F30-4744-8D56-8445ABB6814B}" type="pres">
      <dgm:prSet presAssocID="{9F422A35-C80E-1242-8236-8DA3885582E7}" presName="hierChild5" presStyleCnt="0"/>
      <dgm:spPr/>
    </dgm:pt>
    <dgm:pt modelId="{C91B8841-B897-F34D-ABD3-86E867F0D0BD}" type="pres">
      <dgm:prSet presAssocID="{45A756CA-6891-6F4E-977A-4C4666820A01}" presName="hierChild5" presStyleCnt="0"/>
      <dgm:spPr/>
    </dgm:pt>
    <dgm:pt modelId="{1D6FE982-BDA2-B246-88C3-B368A2BA7C58}" type="pres">
      <dgm:prSet presAssocID="{6157649B-7881-A746-A975-126A1AE80272}" presName="Name37" presStyleLbl="parChTrans1D2" presStyleIdx="2" presStyleCnt="7"/>
      <dgm:spPr/>
    </dgm:pt>
    <dgm:pt modelId="{891DB7D2-AC15-8240-9C51-E918F6473E9C}" type="pres">
      <dgm:prSet presAssocID="{CA277C98-3DCC-8743-A7D4-C063FF54E3BB}" presName="hierRoot2" presStyleCnt="0">
        <dgm:presLayoutVars>
          <dgm:hierBranch val="init"/>
        </dgm:presLayoutVars>
      </dgm:prSet>
      <dgm:spPr/>
    </dgm:pt>
    <dgm:pt modelId="{FFBBC53D-D5CB-0340-ABA7-67FD810695ED}" type="pres">
      <dgm:prSet presAssocID="{CA277C98-3DCC-8743-A7D4-C063FF54E3BB}" presName="rootComposite" presStyleCnt="0"/>
      <dgm:spPr/>
    </dgm:pt>
    <dgm:pt modelId="{A7203DBF-8578-E24A-A29D-F573A1DC4462}" type="pres">
      <dgm:prSet presAssocID="{CA277C98-3DCC-8743-A7D4-C063FF54E3BB}" presName="rootText" presStyleLbl="node2" presStyleIdx="2" presStyleCnt="7">
        <dgm:presLayoutVars>
          <dgm:chPref val="3"/>
        </dgm:presLayoutVars>
      </dgm:prSet>
      <dgm:spPr/>
    </dgm:pt>
    <dgm:pt modelId="{EBE66A25-77D8-F647-ACE8-46EFE90F7552}" type="pres">
      <dgm:prSet presAssocID="{CA277C98-3DCC-8743-A7D4-C063FF54E3BB}" presName="rootConnector" presStyleLbl="node2" presStyleIdx="2" presStyleCnt="7"/>
      <dgm:spPr/>
    </dgm:pt>
    <dgm:pt modelId="{E60EB04B-59FC-5C41-A84F-DF09AEB9384F}" type="pres">
      <dgm:prSet presAssocID="{CA277C98-3DCC-8743-A7D4-C063FF54E3BB}" presName="hierChild4" presStyleCnt="0"/>
      <dgm:spPr/>
    </dgm:pt>
    <dgm:pt modelId="{E5826E16-8B99-1443-988A-7B1C1DC25FCD}" type="pres">
      <dgm:prSet presAssocID="{B4FF37D1-37E3-C04B-920B-6FC4BA22235F}" presName="Name37" presStyleLbl="parChTrans1D3" presStyleIdx="6" presStyleCnt="10"/>
      <dgm:spPr/>
    </dgm:pt>
    <dgm:pt modelId="{A2767B08-EBA5-484D-9A1B-F53ABAFAC3C8}" type="pres">
      <dgm:prSet presAssocID="{14C0D58B-C700-EF4F-ACCB-E396F96D8EA6}" presName="hierRoot2" presStyleCnt="0">
        <dgm:presLayoutVars>
          <dgm:hierBranch val="init"/>
        </dgm:presLayoutVars>
      </dgm:prSet>
      <dgm:spPr/>
    </dgm:pt>
    <dgm:pt modelId="{B4D04FDD-647F-AA42-AE2C-C2783C65A33C}" type="pres">
      <dgm:prSet presAssocID="{14C0D58B-C700-EF4F-ACCB-E396F96D8EA6}" presName="rootComposite" presStyleCnt="0"/>
      <dgm:spPr/>
    </dgm:pt>
    <dgm:pt modelId="{18069571-FC45-AE49-96F6-249F94AB0A02}" type="pres">
      <dgm:prSet presAssocID="{14C0D58B-C700-EF4F-ACCB-E396F96D8EA6}" presName="rootText" presStyleLbl="node3" presStyleIdx="6" presStyleCnt="10">
        <dgm:presLayoutVars>
          <dgm:chPref val="3"/>
        </dgm:presLayoutVars>
      </dgm:prSet>
      <dgm:spPr/>
    </dgm:pt>
    <dgm:pt modelId="{0A7BFAD0-C2FB-5842-BF14-4C2D772149CF}" type="pres">
      <dgm:prSet presAssocID="{14C0D58B-C700-EF4F-ACCB-E396F96D8EA6}" presName="rootConnector" presStyleLbl="node3" presStyleIdx="6" presStyleCnt="10"/>
      <dgm:spPr/>
    </dgm:pt>
    <dgm:pt modelId="{E6B5AE67-2423-9E45-B439-BC03B5F1228A}" type="pres">
      <dgm:prSet presAssocID="{14C0D58B-C700-EF4F-ACCB-E396F96D8EA6}" presName="hierChild4" presStyleCnt="0"/>
      <dgm:spPr/>
    </dgm:pt>
    <dgm:pt modelId="{937D705C-C326-304D-8BA4-CE39C1E84119}" type="pres">
      <dgm:prSet presAssocID="{14C0D58B-C700-EF4F-ACCB-E396F96D8EA6}" presName="hierChild5" presStyleCnt="0"/>
      <dgm:spPr/>
    </dgm:pt>
    <dgm:pt modelId="{E6079593-6480-2541-A335-9DDE65248459}" type="pres">
      <dgm:prSet presAssocID="{B50239D2-D2A4-B346-AFCB-2883F535403A}" presName="Name37" presStyleLbl="parChTrans1D3" presStyleIdx="7" presStyleCnt="10"/>
      <dgm:spPr/>
    </dgm:pt>
    <dgm:pt modelId="{DB02A5A6-109E-6A45-BF4A-8D021D7F87CB}" type="pres">
      <dgm:prSet presAssocID="{413D5D0B-2BDD-0346-91B8-CA7DE47C1029}" presName="hierRoot2" presStyleCnt="0">
        <dgm:presLayoutVars>
          <dgm:hierBranch val="init"/>
        </dgm:presLayoutVars>
      </dgm:prSet>
      <dgm:spPr/>
    </dgm:pt>
    <dgm:pt modelId="{8241E79F-0CD3-614E-9535-713FA368B416}" type="pres">
      <dgm:prSet presAssocID="{413D5D0B-2BDD-0346-91B8-CA7DE47C1029}" presName="rootComposite" presStyleCnt="0"/>
      <dgm:spPr/>
    </dgm:pt>
    <dgm:pt modelId="{4C9DC253-9A6F-D84F-9CE0-E8864EF8673B}" type="pres">
      <dgm:prSet presAssocID="{413D5D0B-2BDD-0346-91B8-CA7DE47C1029}" presName="rootText" presStyleLbl="node3" presStyleIdx="7" presStyleCnt="10">
        <dgm:presLayoutVars>
          <dgm:chPref val="3"/>
        </dgm:presLayoutVars>
      </dgm:prSet>
      <dgm:spPr/>
    </dgm:pt>
    <dgm:pt modelId="{88573A56-3C5E-1240-9EC1-1286E3951FE3}" type="pres">
      <dgm:prSet presAssocID="{413D5D0B-2BDD-0346-91B8-CA7DE47C1029}" presName="rootConnector" presStyleLbl="node3" presStyleIdx="7" presStyleCnt="10"/>
      <dgm:spPr/>
    </dgm:pt>
    <dgm:pt modelId="{7D2040AD-8D54-4A4D-B8F6-E16799A47818}" type="pres">
      <dgm:prSet presAssocID="{413D5D0B-2BDD-0346-91B8-CA7DE47C1029}" presName="hierChild4" presStyleCnt="0"/>
      <dgm:spPr/>
    </dgm:pt>
    <dgm:pt modelId="{B4CFA763-4B6F-E244-8052-3A09EC978AFC}" type="pres">
      <dgm:prSet presAssocID="{413D5D0B-2BDD-0346-91B8-CA7DE47C1029}" presName="hierChild5" presStyleCnt="0"/>
      <dgm:spPr/>
    </dgm:pt>
    <dgm:pt modelId="{0E36F160-5CF2-DD41-B29B-61B4B3D4F7ED}" type="pres">
      <dgm:prSet presAssocID="{CAD7B1DC-3E81-B643-95D5-292B50CC8AFF}" presName="Name37" presStyleLbl="parChTrans1D3" presStyleIdx="8" presStyleCnt="10"/>
      <dgm:spPr/>
    </dgm:pt>
    <dgm:pt modelId="{276BEAC1-40F6-BD4B-B8FC-6413063D800E}" type="pres">
      <dgm:prSet presAssocID="{541954B8-D02B-AC4E-8244-8C64B065D036}" presName="hierRoot2" presStyleCnt="0">
        <dgm:presLayoutVars>
          <dgm:hierBranch val="init"/>
        </dgm:presLayoutVars>
      </dgm:prSet>
      <dgm:spPr/>
    </dgm:pt>
    <dgm:pt modelId="{730896B0-C6A1-CD41-A299-C9AE86A91430}" type="pres">
      <dgm:prSet presAssocID="{541954B8-D02B-AC4E-8244-8C64B065D036}" presName="rootComposite" presStyleCnt="0"/>
      <dgm:spPr/>
    </dgm:pt>
    <dgm:pt modelId="{FD1EEF11-1584-3341-89A0-F76AE03BE0A6}" type="pres">
      <dgm:prSet presAssocID="{541954B8-D02B-AC4E-8244-8C64B065D036}" presName="rootText" presStyleLbl="node3" presStyleIdx="8" presStyleCnt="10">
        <dgm:presLayoutVars>
          <dgm:chPref val="3"/>
        </dgm:presLayoutVars>
      </dgm:prSet>
      <dgm:spPr/>
    </dgm:pt>
    <dgm:pt modelId="{1729CED3-AA46-0A43-BA21-F927E047B0C1}" type="pres">
      <dgm:prSet presAssocID="{541954B8-D02B-AC4E-8244-8C64B065D036}" presName="rootConnector" presStyleLbl="node3" presStyleIdx="8" presStyleCnt="10"/>
      <dgm:spPr/>
    </dgm:pt>
    <dgm:pt modelId="{BB9AE8C6-0CAF-544C-A184-1C486CCD660C}" type="pres">
      <dgm:prSet presAssocID="{541954B8-D02B-AC4E-8244-8C64B065D036}" presName="hierChild4" presStyleCnt="0"/>
      <dgm:spPr/>
    </dgm:pt>
    <dgm:pt modelId="{115C17D7-CCC2-8B42-8C81-3490E8B0C894}" type="pres">
      <dgm:prSet presAssocID="{541954B8-D02B-AC4E-8244-8C64B065D036}" presName="hierChild5" presStyleCnt="0"/>
      <dgm:spPr/>
    </dgm:pt>
    <dgm:pt modelId="{1ECFA46B-2C85-744D-AC64-7A41210519EC}" type="pres">
      <dgm:prSet presAssocID="{12F5046C-2CAD-0A48-BA7E-FF31DDFA62FC}" presName="Name37" presStyleLbl="parChTrans1D3" presStyleIdx="9" presStyleCnt="10"/>
      <dgm:spPr/>
    </dgm:pt>
    <dgm:pt modelId="{DD456CA5-F16B-F042-9D73-46360D03C649}" type="pres">
      <dgm:prSet presAssocID="{F1F4D1AD-875D-9B48-A2BC-C559D41448ED}" presName="hierRoot2" presStyleCnt="0">
        <dgm:presLayoutVars>
          <dgm:hierBranch val="init"/>
        </dgm:presLayoutVars>
      </dgm:prSet>
      <dgm:spPr/>
    </dgm:pt>
    <dgm:pt modelId="{7F7A5219-5559-7B4D-BD54-3B218E5A1C53}" type="pres">
      <dgm:prSet presAssocID="{F1F4D1AD-875D-9B48-A2BC-C559D41448ED}" presName="rootComposite" presStyleCnt="0"/>
      <dgm:spPr/>
    </dgm:pt>
    <dgm:pt modelId="{FA7774DB-D5B5-FC4A-B020-DDDFA3576354}" type="pres">
      <dgm:prSet presAssocID="{F1F4D1AD-875D-9B48-A2BC-C559D41448ED}" presName="rootText" presStyleLbl="node3" presStyleIdx="9" presStyleCnt="10">
        <dgm:presLayoutVars>
          <dgm:chPref val="3"/>
        </dgm:presLayoutVars>
      </dgm:prSet>
      <dgm:spPr/>
    </dgm:pt>
    <dgm:pt modelId="{6B48EC49-7CCC-E441-A496-C2136B3D53D9}" type="pres">
      <dgm:prSet presAssocID="{F1F4D1AD-875D-9B48-A2BC-C559D41448ED}" presName="rootConnector" presStyleLbl="node3" presStyleIdx="9" presStyleCnt="10"/>
      <dgm:spPr/>
    </dgm:pt>
    <dgm:pt modelId="{AC67D1B9-08B2-684A-9122-84A3152F5164}" type="pres">
      <dgm:prSet presAssocID="{F1F4D1AD-875D-9B48-A2BC-C559D41448ED}" presName="hierChild4" presStyleCnt="0"/>
      <dgm:spPr/>
    </dgm:pt>
    <dgm:pt modelId="{EF99AC84-15F1-3349-A21E-75871BCCC7B0}" type="pres">
      <dgm:prSet presAssocID="{F1F4D1AD-875D-9B48-A2BC-C559D41448ED}" presName="hierChild5" presStyleCnt="0"/>
      <dgm:spPr/>
    </dgm:pt>
    <dgm:pt modelId="{6DA5313E-1BDF-144D-A7B0-C537DC2B4F4E}" type="pres">
      <dgm:prSet presAssocID="{CA277C98-3DCC-8743-A7D4-C063FF54E3BB}" presName="hierChild5" presStyleCnt="0"/>
      <dgm:spPr/>
    </dgm:pt>
    <dgm:pt modelId="{4BA6D8E1-45E2-144B-A4DB-A51E3F8647A7}" type="pres">
      <dgm:prSet presAssocID="{390DEE70-20BF-CC48-8E26-9A2C077F58C3}" presName="hierChild3" presStyleCnt="0"/>
      <dgm:spPr/>
    </dgm:pt>
    <dgm:pt modelId="{7A90D45E-25FF-3347-8107-4A274A8CA29B}" type="pres">
      <dgm:prSet presAssocID="{A7ABCC81-20BA-EE44-B8FF-47D94505DF17}" presName="hierRoot1" presStyleCnt="0">
        <dgm:presLayoutVars>
          <dgm:hierBranch val="init"/>
        </dgm:presLayoutVars>
      </dgm:prSet>
      <dgm:spPr/>
    </dgm:pt>
    <dgm:pt modelId="{5BB177D2-7C00-0649-A087-2B112F7259C1}" type="pres">
      <dgm:prSet presAssocID="{A7ABCC81-20BA-EE44-B8FF-47D94505DF17}" presName="rootComposite1" presStyleCnt="0"/>
      <dgm:spPr/>
    </dgm:pt>
    <dgm:pt modelId="{F2407418-912F-3F4B-841C-2CF470D09642}" type="pres">
      <dgm:prSet presAssocID="{A7ABCC81-20BA-EE44-B8FF-47D94505DF17}" presName="rootText1" presStyleLbl="node0" presStyleIdx="1" presStyleCnt="3" custScaleY="219667">
        <dgm:presLayoutVars>
          <dgm:chPref val="3"/>
        </dgm:presLayoutVars>
      </dgm:prSet>
      <dgm:spPr/>
    </dgm:pt>
    <dgm:pt modelId="{175B61E5-5821-CA4F-AB49-CB9C6ECBE35F}" type="pres">
      <dgm:prSet presAssocID="{A7ABCC81-20BA-EE44-B8FF-47D94505DF17}" presName="rootConnector1" presStyleLbl="node1" presStyleIdx="0" presStyleCnt="0"/>
      <dgm:spPr/>
    </dgm:pt>
    <dgm:pt modelId="{CD56CF28-BAFC-E049-AA6C-062D2F4E4B7D}" type="pres">
      <dgm:prSet presAssocID="{A7ABCC81-20BA-EE44-B8FF-47D94505DF17}" presName="hierChild2" presStyleCnt="0"/>
      <dgm:spPr/>
    </dgm:pt>
    <dgm:pt modelId="{9419CA4B-6CAD-1C4E-AEA2-15D68C2ECD09}" type="pres">
      <dgm:prSet presAssocID="{D0DCF2A9-7716-BA40-84FA-9DF964EFB948}" presName="Name37" presStyleLbl="parChTrans1D2" presStyleIdx="3" presStyleCnt="7"/>
      <dgm:spPr/>
    </dgm:pt>
    <dgm:pt modelId="{EC14DDF7-9D0C-844C-A44D-C9480AAE62BD}" type="pres">
      <dgm:prSet presAssocID="{83B84A1E-4F78-0A43-BD9E-7F67B9824E60}" presName="hierRoot2" presStyleCnt="0">
        <dgm:presLayoutVars>
          <dgm:hierBranch val="init"/>
        </dgm:presLayoutVars>
      </dgm:prSet>
      <dgm:spPr/>
    </dgm:pt>
    <dgm:pt modelId="{F835FAD5-0768-A649-BB3A-DBB88CD05F8B}" type="pres">
      <dgm:prSet presAssocID="{83B84A1E-4F78-0A43-BD9E-7F67B9824E60}" presName="rootComposite" presStyleCnt="0"/>
      <dgm:spPr/>
    </dgm:pt>
    <dgm:pt modelId="{396B1311-1E87-9D43-97B4-E233062284C1}" type="pres">
      <dgm:prSet presAssocID="{83B84A1E-4F78-0A43-BD9E-7F67B9824E60}" presName="rootText" presStyleLbl="node2" presStyleIdx="3" presStyleCnt="7">
        <dgm:presLayoutVars>
          <dgm:chPref val="3"/>
        </dgm:presLayoutVars>
      </dgm:prSet>
      <dgm:spPr/>
    </dgm:pt>
    <dgm:pt modelId="{E61D4A0F-2096-BA4B-ACD4-BBD9A026B810}" type="pres">
      <dgm:prSet presAssocID="{83B84A1E-4F78-0A43-BD9E-7F67B9824E60}" presName="rootConnector" presStyleLbl="node2" presStyleIdx="3" presStyleCnt="7"/>
      <dgm:spPr/>
    </dgm:pt>
    <dgm:pt modelId="{18002501-E50C-D944-AAB8-E36F16DCF725}" type="pres">
      <dgm:prSet presAssocID="{83B84A1E-4F78-0A43-BD9E-7F67B9824E60}" presName="hierChild4" presStyleCnt="0"/>
      <dgm:spPr/>
    </dgm:pt>
    <dgm:pt modelId="{A2D0DBC0-A768-1D4C-8AF6-C9C3566CB9BE}" type="pres">
      <dgm:prSet presAssocID="{83B84A1E-4F78-0A43-BD9E-7F67B9824E60}" presName="hierChild5" presStyleCnt="0"/>
      <dgm:spPr/>
    </dgm:pt>
    <dgm:pt modelId="{592AFA4D-C48A-C64D-AB9A-DDA8C793CC5A}" type="pres">
      <dgm:prSet presAssocID="{920023E9-7A7F-C94F-905C-6C285B7ACCF2}" presName="Name37" presStyleLbl="parChTrans1D2" presStyleIdx="4" presStyleCnt="7"/>
      <dgm:spPr/>
    </dgm:pt>
    <dgm:pt modelId="{988E179C-3528-8947-B4E9-876693642E25}" type="pres">
      <dgm:prSet presAssocID="{7311B135-42C9-3E43-BBE5-6FCA358B501D}" presName="hierRoot2" presStyleCnt="0">
        <dgm:presLayoutVars>
          <dgm:hierBranch val="init"/>
        </dgm:presLayoutVars>
      </dgm:prSet>
      <dgm:spPr/>
    </dgm:pt>
    <dgm:pt modelId="{D09CA52D-2450-4743-BA7E-5CAE06F0EEA1}" type="pres">
      <dgm:prSet presAssocID="{7311B135-42C9-3E43-BBE5-6FCA358B501D}" presName="rootComposite" presStyleCnt="0"/>
      <dgm:spPr/>
    </dgm:pt>
    <dgm:pt modelId="{8C100B09-47CE-3D41-9982-7E9C8CD04C04}" type="pres">
      <dgm:prSet presAssocID="{7311B135-42C9-3E43-BBE5-6FCA358B501D}" presName="rootText" presStyleLbl="node2" presStyleIdx="4" presStyleCnt="7">
        <dgm:presLayoutVars>
          <dgm:chPref val="3"/>
        </dgm:presLayoutVars>
      </dgm:prSet>
      <dgm:spPr/>
    </dgm:pt>
    <dgm:pt modelId="{4433DB04-769B-5C49-9452-FF5E3A65C8FA}" type="pres">
      <dgm:prSet presAssocID="{7311B135-42C9-3E43-BBE5-6FCA358B501D}" presName="rootConnector" presStyleLbl="node2" presStyleIdx="4" presStyleCnt="7"/>
      <dgm:spPr/>
    </dgm:pt>
    <dgm:pt modelId="{6BC3346C-AAC0-5842-B1A6-70CCACB6653E}" type="pres">
      <dgm:prSet presAssocID="{7311B135-42C9-3E43-BBE5-6FCA358B501D}" presName="hierChild4" presStyleCnt="0"/>
      <dgm:spPr/>
    </dgm:pt>
    <dgm:pt modelId="{E7208C80-8E74-0540-8CDF-8135080C6734}" type="pres">
      <dgm:prSet presAssocID="{7311B135-42C9-3E43-BBE5-6FCA358B501D}" presName="hierChild5" presStyleCnt="0"/>
      <dgm:spPr/>
    </dgm:pt>
    <dgm:pt modelId="{4E3DB237-9B17-6F46-9C7E-BE34AECE34B1}" type="pres">
      <dgm:prSet presAssocID="{A7ABCC81-20BA-EE44-B8FF-47D94505DF17}" presName="hierChild3" presStyleCnt="0"/>
      <dgm:spPr/>
    </dgm:pt>
    <dgm:pt modelId="{841607E6-3DE5-EE4B-B6AE-8E4EBC515B1C}" type="pres">
      <dgm:prSet presAssocID="{F5FE64FE-23BF-B34C-945B-55B0FF9231CF}" presName="hierRoot1" presStyleCnt="0">
        <dgm:presLayoutVars>
          <dgm:hierBranch val="init"/>
        </dgm:presLayoutVars>
      </dgm:prSet>
      <dgm:spPr/>
    </dgm:pt>
    <dgm:pt modelId="{290409AC-44D7-7D44-B1FA-27C842362F28}" type="pres">
      <dgm:prSet presAssocID="{F5FE64FE-23BF-B34C-945B-55B0FF9231CF}" presName="rootComposite1" presStyleCnt="0"/>
      <dgm:spPr/>
    </dgm:pt>
    <dgm:pt modelId="{498AD2FC-0220-7743-8940-8C34FFF59044}" type="pres">
      <dgm:prSet presAssocID="{F5FE64FE-23BF-B34C-945B-55B0FF9231CF}" presName="rootText1" presStyleLbl="node0" presStyleIdx="2" presStyleCnt="3" custScaleY="219667">
        <dgm:presLayoutVars>
          <dgm:chPref val="3"/>
        </dgm:presLayoutVars>
      </dgm:prSet>
      <dgm:spPr/>
    </dgm:pt>
    <dgm:pt modelId="{01940C0A-0EA0-9A4E-A165-B7E944473386}" type="pres">
      <dgm:prSet presAssocID="{F5FE64FE-23BF-B34C-945B-55B0FF9231CF}" presName="rootConnector1" presStyleLbl="node1" presStyleIdx="0" presStyleCnt="0"/>
      <dgm:spPr/>
    </dgm:pt>
    <dgm:pt modelId="{F27D7D3C-8494-5E4B-991F-27CF1D548B93}" type="pres">
      <dgm:prSet presAssocID="{F5FE64FE-23BF-B34C-945B-55B0FF9231CF}" presName="hierChild2" presStyleCnt="0"/>
      <dgm:spPr/>
    </dgm:pt>
    <dgm:pt modelId="{80E3E319-0ACD-D940-8AF8-27CB0D712660}" type="pres">
      <dgm:prSet presAssocID="{112222A0-1020-3345-B268-D3A5BAC59DAB}" presName="Name37" presStyleLbl="parChTrans1D2" presStyleIdx="5" presStyleCnt="7"/>
      <dgm:spPr/>
    </dgm:pt>
    <dgm:pt modelId="{6A08F89B-9475-3246-A44D-B4DCD924D22B}" type="pres">
      <dgm:prSet presAssocID="{5EF2D495-FDAD-0046-938E-426B68232F8C}" presName="hierRoot2" presStyleCnt="0">
        <dgm:presLayoutVars>
          <dgm:hierBranch val="init"/>
        </dgm:presLayoutVars>
      </dgm:prSet>
      <dgm:spPr/>
    </dgm:pt>
    <dgm:pt modelId="{445BC631-8047-1F41-B834-C641B0293C72}" type="pres">
      <dgm:prSet presAssocID="{5EF2D495-FDAD-0046-938E-426B68232F8C}" presName="rootComposite" presStyleCnt="0"/>
      <dgm:spPr/>
    </dgm:pt>
    <dgm:pt modelId="{737AD11F-8A34-3B47-8A71-5318E4890737}" type="pres">
      <dgm:prSet presAssocID="{5EF2D495-FDAD-0046-938E-426B68232F8C}" presName="rootText" presStyleLbl="node2" presStyleIdx="5" presStyleCnt="7">
        <dgm:presLayoutVars>
          <dgm:chPref val="3"/>
        </dgm:presLayoutVars>
      </dgm:prSet>
      <dgm:spPr/>
    </dgm:pt>
    <dgm:pt modelId="{BD15C49B-53C0-684F-8AAC-F89FF07A7FF2}" type="pres">
      <dgm:prSet presAssocID="{5EF2D495-FDAD-0046-938E-426B68232F8C}" presName="rootConnector" presStyleLbl="node2" presStyleIdx="5" presStyleCnt="7"/>
      <dgm:spPr/>
    </dgm:pt>
    <dgm:pt modelId="{27CC5296-A705-B84E-96C1-19C541704CA9}" type="pres">
      <dgm:prSet presAssocID="{5EF2D495-FDAD-0046-938E-426B68232F8C}" presName="hierChild4" presStyleCnt="0"/>
      <dgm:spPr/>
    </dgm:pt>
    <dgm:pt modelId="{8C0EF249-D70E-3B42-81E4-BA3F6C7A9D25}" type="pres">
      <dgm:prSet presAssocID="{5EF2D495-FDAD-0046-938E-426B68232F8C}" presName="hierChild5" presStyleCnt="0"/>
      <dgm:spPr/>
    </dgm:pt>
    <dgm:pt modelId="{1686F8C3-CC3B-3D43-9B88-E681A86F5D24}" type="pres">
      <dgm:prSet presAssocID="{7EBE084E-DA6D-EE4E-B468-4E1261753E41}" presName="Name37" presStyleLbl="parChTrans1D2" presStyleIdx="6" presStyleCnt="7"/>
      <dgm:spPr/>
    </dgm:pt>
    <dgm:pt modelId="{B18DE4C0-0264-A24B-8F39-E28B7AAA8B5E}" type="pres">
      <dgm:prSet presAssocID="{8991C012-326A-6740-A185-EDB73885E7B8}" presName="hierRoot2" presStyleCnt="0">
        <dgm:presLayoutVars>
          <dgm:hierBranch val="init"/>
        </dgm:presLayoutVars>
      </dgm:prSet>
      <dgm:spPr/>
    </dgm:pt>
    <dgm:pt modelId="{CB73CA16-B53F-5044-A44F-13D5DB6D3475}" type="pres">
      <dgm:prSet presAssocID="{8991C012-326A-6740-A185-EDB73885E7B8}" presName="rootComposite" presStyleCnt="0"/>
      <dgm:spPr/>
    </dgm:pt>
    <dgm:pt modelId="{42028B30-9F58-5249-9B19-245C9D257993}" type="pres">
      <dgm:prSet presAssocID="{8991C012-326A-6740-A185-EDB73885E7B8}" presName="rootText" presStyleLbl="node2" presStyleIdx="6" presStyleCnt="7">
        <dgm:presLayoutVars>
          <dgm:chPref val="3"/>
        </dgm:presLayoutVars>
      </dgm:prSet>
      <dgm:spPr/>
    </dgm:pt>
    <dgm:pt modelId="{AA77B5CC-676A-5C4E-A3E4-150A032D07C7}" type="pres">
      <dgm:prSet presAssocID="{8991C012-326A-6740-A185-EDB73885E7B8}" presName="rootConnector" presStyleLbl="node2" presStyleIdx="6" presStyleCnt="7"/>
      <dgm:spPr/>
    </dgm:pt>
    <dgm:pt modelId="{1FCFFC86-B7DD-1449-A104-AAE54E6C7A34}" type="pres">
      <dgm:prSet presAssocID="{8991C012-326A-6740-A185-EDB73885E7B8}" presName="hierChild4" presStyleCnt="0"/>
      <dgm:spPr/>
    </dgm:pt>
    <dgm:pt modelId="{4D828E2A-2C5B-204C-88FB-67E54D7AA3E0}" type="pres">
      <dgm:prSet presAssocID="{8991C012-326A-6740-A185-EDB73885E7B8}" presName="hierChild5" presStyleCnt="0"/>
      <dgm:spPr/>
    </dgm:pt>
    <dgm:pt modelId="{25B21FF0-8094-E74C-BAAB-BEEC0F1F4292}" type="pres">
      <dgm:prSet presAssocID="{F5FE64FE-23BF-B34C-945B-55B0FF9231CF}" presName="hierChild3" presStyleCnt="0"/>
      <dgm:spPr/>
    </dgm:pt>
  </dgm:ptLst>
  <dgm:cxnLst>
    <dgm:cxn modelId="{41C61A00-C07F-8149-A3C8-B5F6C4E8599B}" srcId="{9829F345-E745-5343-ABAE-890F9F6E5A89}" destId="{944F6845-6D97-1C45-BAC6-8BEFBE443190}" srcOrd="1" destOrd="0" parTransId="{4371A2F1-CF02-1748-8C5F-0D5DED80B8A0}" sibTransId="{80EEAF88-0C07-F245-82D9-394DF78DE59F}"/>
    <dgm:cxn modelId="{6929D304-D6A3-EB48-BD85-E503707A611A}" srcId="{E93FA509-9296-EC41-9B91-EEAA8A69341E}" destId="{390DEE70-20BF-CC48-8E26-9A2C077F58C3}" srcOrd="0" destOrd="0" parTransId="{FDEB5B64-CD39-4741-B6A4-703F5D9548D5}" sibTransId="{2FA61629-69FD-A741-A7DF-2A1E8420A5A2}"/>
    <dgm:cxn modelId="{4018D30E-5E23-0548-9857-3119CEF5B547}" type="presOf" srcId="{CAD7B1DC-3E81-B643-95D5-292B50CC8AFF}" destId="{0E36F160-5CF2-DD41-B29B-61B4B3D4F7ED}" srcOrd="0" destOrd="0" presId="urn:microsoft.com/office/officeart/2005/8/layout/orgChart1"/>
    <dgm:cxn modelId="{BD10D610-801F-CE49-A94A-D214D05A9EBA}" type="presOf" srcId="{206F3B64-B4D9-FB44-950A-1D64319F574D}" destId="{458B03B5-DA67-4A47-B629-7E589BC1A616}" srcOrd="1" destOrd="0" presId="urn:microsoft.com/office/officeart/2005/8/layout/orgChart1"/>
    <dgm:cxn modelId="{C39A2612-A819-8948-A1A2-1768C635191D}" type="presOf" srcId="{09162AA2-F774-8C4F-BBFD-C01806C9DD59}" destId="{7E3E3302-BDD9-BE48-BFA9-42A424F90DA7}" srcOrd="1" destOrd="0" presId="urn:microsoft.com/office/officeart/2005/8/layout/orgChart1"/>
    <dgm:cxn modelId="{07E03C12-F486-CA4C-8BCC-879E0D2BBB9C}" type="presOf" srcId="{E39B4D2C-C1B9-AC4B-9379-9884843056D9}" destId="{0D22A5E1-4A8E-F749-9F1E-C8732759BF55}" srcOrd="0" destOrd="0" presId="urn:microsoft.com/office/officeart/2005/8/layout/orgChart1"/>
    <dgm:cxn modelId="{C5805D12-9BC0-A046-B418-3857BEBE1637}" srcId="{390DEE70-20BF-CC48-8E26-9A2C077F58C3}" destId="{45A756CA-6891-6F4E-977A-4C4666820A01}" srcOrd="1" destOrd="0" parTransId="{7BC9CF18-60A9-9546-A23F-B13D4226AB82}" sibTransId="{82F3FAF9-C6EA-AF41-B6D3-72B1A8AE48A3}"/>
    <dgm:cxn modelId="{D316A513-C2B0-D047-A0EC-8E78F24DE619}" type="presOf" srcId="{45A756CA-6891-6F4E-977A-4C4666820A01}" destId="{B98C01D9-1FA1-894A-81AB-7356585D616A}" srcOrd="1" destOrd="0" presId="urn:microsoft.com/office/officeart/2005/8/layout/orgChart1"/>
    <dgm:cxn modelId="{3172C916-BABD-244B-B539-67509EC0DDA3}" type="presOf" srcId="{9F422A35-C80E-1242-8236-8DA3885582E7}" destId="{4B5A6C6F-C58D-324E-9B17-9682CA33F0D2}" srcOrd="1" destOrd="0" presId="urn:microsoft.com/office/officeart/2005/8/layout/orgChart1"/>
    <dgm:cxn modelId="{7D611817-C65E-864D-A083-56D376D6D523}" type="presOf" srcId="{5EF2D495-FDAD-0046-938E-426B68232F8C}" destId="{737AD11F-8A34-3B47-8A71-5318E4890737}" srcOrd="0" destOrd="0" presId="urn:microsoft.com/office/officeart/2005/8/layout/orgChart1"/>
    <dgm:cxn modelId="{DD765F18-7476-7C47-8CD6-D149D50714D1}" type="presOf" srcId="{09162AA2-F774-8C4F-BBFD-C01806C9DD59}" destId="{8A658D11-3A76-014B-B356-A3EF1E0D7D7B}" srcOrd="0" destOrd="0" presId="urn:microsoft.com/office/officeart/2005/8/layout/orgChart1"/>
    <dgm:cxn modelId="{BFD4621A-9FD0-6E4A-8427-378631260461}" type="presOf" srcId="{9F422A35-C80E-1242-8236-8DA3885582E7}" destId="{B511647A-543E-CE46-A8C3-E49B66DC37A1}" srcOrd="0" destOrd="0" presId="urn:microsoft.com/office/officeart/2005/8/layout/orgChart1"/>
    <dgm:cxn modelId="{83F32523-11AB-0D41-85DA-77FD6E06D4B4}" type="presOf" srcId="{F5FE64FE-23BF-B34C-945B-55B0FF9231CF}" destId="{498AD2FC-0220-7743-8940-8C34FFF59044}" srcOrd="0" destOrd="0" presId="urn:microsoft.com/office/officeart/2005/8/layout/orgChart1"/>
    <dgm:cxn modelId="{88640E26-CD38-7446-AF11-3F9EDE887D18}" srcId="{CA277C98-3DCC-8743-A7D4-C063FF54E3BB}" destId="{413D5D0B-2BDD-0346-91B8-CA7DE47C1029}" srcOrd="1" destOrd="0" parTransId="{B50239D2-D2A4-B346-AFCB-2883F535403A}" sibTransId="{0F09188C-05A9-3045-AC8C-62F003698D16}"/>
    <dgm:cxn modelId="{1600272A-415E-8142-B573-AF3D3F2A5443}" type="presOf" srcId="{541954B8-D02B-AC4E-8244-8C64B065D036}" destId="{FD1EEF11-1584-3341-89A0-F76AE03BE0A6}" srcOrd="0" destOrd="0" presId="urn:microsoft.com/office/officeart/2005/8/layout/orgChart1"/>
    <dgm:cxn modelId="{45213839-0944-4548-9F93-6E5E76F093D0}" type="presOf" srcId="{83B84A1E-4F78-0A43-BD9E-7F67B9824E60}" destId="{E61D4A0F-2096-BA4B-ACD4-BBD9A026B810}" srcOrd="1" destOrd="0" presId="urn:microsoft.com/office/officeart/2005/8/layout/orgChart1"/>
    <dgm:cxn modelId="{FD68C83B-DB44-1D4D-B064-1AC4009476D3}" srcId="{45A756CA-6891-6F4E-977A-4C4666820A01}" destId="{09162AA2-F774-8C4F-BBFD-C01806C9DD59}" srcOrd="0" destOrd="0" parTransId="{69DF7718-3151-3B40-939C-D7B6E59CC753}" sibTransId="{1AD2B264-B8D6-024D-B001-9C7499930E6A}"/>
    <dgm:cxn modelId="{6DF7043D-7D58-DD47-81E8-1F0A29D40F0F}" type="presOf" srcId="{7BC9CF18-60A9-9546-A23F-B13D4226AB82}" destId="{993448D5-3DAF-E445-85E8-1FC4459D8618}" srcOrd="0" destOrd="0" presId="urn:microsoft.com/office/officeart/2005/8/layout/orgChart1"/>
    <dgm:cxn modelId="{E160763E-AE6D-8245-B9A3-91EC8B076F2E}" srcId="{F5FE64FE-23BF-B34C-945B-55B0FF9231CF}" destId="{5EF2D495-FDAD-0046-938E-426B68232F8C}" srcOrd="0" destOrd="0" parTransId="{112222A0-1020-3345-B268-D3A5BAC59DAB}" sibTransId="{976E285A-41E0-0942-A82A-977B86467005}"/>
    <dgm:cxn modelId="{18CD3241-DAAB-EA4B-B6EA-60CA69E51268}" type="presOf" srcId="{5EF2D495-FDAD-0046-938E-426B68232F8C}" destId="{BD15C49B-53C0-684F-8AAC-F89FF07A7FF2}" srcOrd="1" destOrd="0" presId="urn:microsoft.com/office/officeart/2005/8/layout/orgChart1"/>
    <dgm:cxn modelId="{91E75B42-36D3-BF47-B31E-0C0FDAB967AD}" type="presOf" srcId="{F5FE64FE-23BF-B34C-945B-55B0FF9231CF}" destId="{01940C0A-0EA0-9A4E-A165-B7E944473386}" srcOrd="1" destOrd="0" presId="urn:microsoft.com/office/officeart/2005/8/layout/orgChart1"/>
    <dgm:cxn modelId="{D1008043-FB8D-4143-98EA-9770E4811C5B}" type="presOf" srcId="{413D5D0B-2BDD-0346-91B8-CA7DE47C1029}" destId="{4C9DC253-9A6F-D84F-9CE0-E8864EF8673B}" srcOrd="0" destOrd="0" presId="urn:microsoft.com/office/officeart/2005/8/layout/orgChart1"/>
    <dgm:cxn modelId="{529D6048-0EAC-5448-91E1-F8B4556161C6}" type="presOf" srcId="{7311B135-42C9-3E43-BBE5-6FCA358B501D}" destId="{8C100B09-47CE-3D41-9982-7E9C8CD04C04}" srcOrd="0" destOrd="0" presId="urn:microsoft.com/office/officeart/2005/8/layout/orgChart1"/>
    <dgm:cxn modelId="{2DD50B4E-FE3B-8C4B-909E-49A2B735499D}" type="presOf" srcId="{CA277C98-3DCC-8743-A7D4-C063FF54E3BB}" destId="{A7203DBF-8578-E24A-A29D-F573A1DC4462}" srcOrd="0" destOrd="0" presId="urn:microsoft.com/office/officeart/2005/8/layout/orgChart1"/>
    <dgm:cxn modelId="{9D04EF4F-39F2-8747-9018-6790F185017D}" type="presOf" srcId="{A7ABCC81-20BA-EE44-B8FF-47D94505DF17}" destId="{F2407418-912F-3F4B-841C-2CF470D09642}" srcOrd="0" destOrd="0" presId="urn:microsoft.com/office/officeart/2005/8/layout/orgChart1"/>
    <dgm:cxn modelId="{945B0C52-030F-1045-92F1-3C92F5100845}" type="presOf" srcId="{14C0D58B-C700-EF4F-ACCB-E396F96D8EA6}" destId="{0A7BFAD0-C2FB-5842-BF14-4C2D772149CF}" srcOrd="1" destOrd="0" presId="urn:microsoft.com/office/officeart/2005/8/layout/orgChart1"/>
    <dgm:cxn modelId="{614F5752-0D96-2A4D-972F-227C63562F0F}" type="presOf" srcId="{390DEE70-20BF-CC48-8E26-9A2C077F58C3}" destId="{C05E6EFC-7EA2-1348-A806-9CD4BE74BD43}" srcOrd="0" destOrd="0" presId="urn:microsoft.com/office/officeart/2005/8/layout/orgChart1"/>
    <dgm:cxn modelId="{9E1C795E-00F4-7943-9238-33A4833D2D79}" type="presOf" srcId="{C476D5B6-91AE-AC44-863A-C064F0272627}" destId="{631A36AB-C73A-DC46-9E8A-196511542827}" srcOrd="1" destOrd="0" presId="urn:microsoft.com/office/officeart/2005/8/layout/orgChart1"/>
    <dgm:cxn modelId="{4C497E61-CA99-A747-A0AC-519F7D901802}" type="presOf" srcId="{9829F345-E745-5343-ABAE-890F9F6E5A89}" destId="{9D6FDA4D-B461-3645-BAB5-9FC2D89DDA19}" srcOrd="1" destOrd="0" presId="urn:microsoft.com/office/officeart/2005/8/layout/orgChart1"/>
    <dgm:cxn modelId="{7D6D2B65-1999-3548-B1F1-34AF15767029}" type="presOf" srcId="{944F6845-6D97-1C45-BAC6-8BEFBE443190}" destId="{BE452689-36E8-2943-88EB-8CAAF402AB11}" srcOrd="0" destOrd="0" presId="urn:microsoft.com/office/officeart/2005/8/layout/orgChart1"/>
    <dgm:cxn modelId="{23CDF466-9CC2-344D-A8AD-53F6212C8AD7}" type="presOf" srcId="{206F3B64-B4D9-FB44-950A-1D64319F574D}" destId="{0A5D1CDE-81DA-8F4C-89A8-35B9257ED815}" srcOrd="0" destOrd="0" presId="urn:microsoft.com/office/officeart/2005/8/layout/orgChart1"/>
    <dgm:cxn modelId="{26ECA867-B447-8C44-AB37-467EA0B0AFED}" srcId="{45A756CA-6891-6F4E-977A-4C4666820A01}" destId="{E39B4D2C-C1B9-AC4B-9379-9884843056D9}" srcOrd="2" destOrd="0" parTransId="{90BE1236-F244-1040-8F0C-BC7171ED655B}" sibTransId="{162CC5A9-35D8-F740-98E4-7FCFD14C5AD4}"/>
    <dgm:cxn modelId="{44AA0468-012F-314A-8341-16330AF3DC6A}" srcId="{E93FA509-9296-EC41-9B91-EEAA8A69341E}" destId="{A7ABCC81-20BA-EE44-B8FF-47D94505DF17}" srcOrd="1" destOrd="0" parTransId="{BE20FA4F-642A-1F49-A1E7-96337807C500}" sibTransId="{65E06634-5347-0E47-9F3E-6A23421FC31C}"/>
    <dgm:cxn modelId="{7ACFCC74-C12C-D149-8E60-A37F232E9669}" type="presOf" srcId="{8991C012-326A-6740-A185-EDB73885E7B8}" destId="{AA77B5CC-676A-5C4E-A3E4-150A032D07C7}" srcOrd="1" destOrd="0" presId="urn:microsoft.com/office/officeart/2005/8/layout/orgChart1"/>
    <dgm:cxn modelId="{ED6F3B76-0403-CE42-A11A-35B6C30EAB5E}" type="presOf" srcId="{9829F345-E745-5343-ABAE-890F9F6E5A89}" destId="{96D89DEB-14F4-EC4F-A648-8A3FF4DF498B}" srcOrd="0" destOrd="0" presId="urn:microsoft.com/office/officeart/2005/8/layout/orgChart1"/>
    <dgm:cxn modelId="{9E085276-A24A-5F42-984E-6F8899CA5776}" type="presOf" srcId="{F1F4D1AD-875D-9B48-A2BC-C559D41448ED}" destId="{6B48EC49-7CCC-E441-A496-C2136B3D53D9}" srcOrd="1" destOrd="0" presId="urn:microsoft.com/office/officeart/2005/8/layout/orgChart1"/>
    <dgm:cxn modelId="{C4B98678-8385-B842-A35A-AAADE4835A16}" type="presOf" srcId="{541954B8-D02B-AC4E-8244-8C64B065D036}" destId="{1729CED3-AA46-0A43-BA21-F927E047B0C1}" srcOrd="1" destOrd="0" presId="urn:microsoft.com/office/officeart/2005/8/layout/orgChart1"/>
    <dgm:cxn modelId="{E37BE378-9D9A-1E49-A8C6-0FF809F1FA63}" type="presOf" srcId="{12F5046C-2CAD-0A48-BA7E-FF31DDFA62FC}" destId="{1ECFA46B-2C85-744D-AC64-7A41210519EC}" srcOrd="0" destOrd="0" presId="urn:microsoft.com/office/officeart/2005/8/layout/orgChart1"/>
    <dgm:cxn modelId="{449A537A-3C41-B448-9E68-8DDC3DA59177}" srcId="{F5FE64FE-23BF-B34C-945B-55B0FF9231CF}" destId="{8991C012-326A-6740-A185-EDB73885E7B8}" srcOrd="1" destOrd="0" parTransId="{7EBE084E-DA6D-EE4E-B468-4E1261753E41}" sibTransId="{B3FB5655-1E14-3849-B01B-15F0607563DE}"/>
    <dgm:cxn modelId="{CA9CC77A-A8E0-3441-AB87-63BEE7E9CC93}" type="presOf" srcId="{C476D5B6-91AE-AC44-863A-C064F0272627}" destId="{B9368036-872C-1940-8126-3FA81192408C}" srcOrd="0" destOrd="0" presId="urn:microsoft.com/office/officeart/2005/8/layout/orgChart1"/>
    <dgm:cxn modelId="{E4177A80-6B6C-514F-B128-56D7E53552C6}" type="presOf" srcId="{6157649B-7881-A746-A975-126A1AE80272}" destId="{1D6FE982-BDA2-B246-88C3-B368A2BA7C58}" srcOrd="0" destOrd="0" presId="urn:microsoft.com/office/officeart/2005/8/layout/orgChart1"/>
    <dgm:cxn modelId="{9EF0C181-2B6F-7447-B658-46FA0233CDA3}" srcId="{CA277C98-3DCC-8743-A7D4-C063FF54E3BB}" destId="{541954B8-D02B-AC4E-8244-8C64B065D036}" srcOrd="2" destOrd="0" parTransId="{CAD7B1DC-3E81-B643-95D5-292B50CC8AFF}" sibTransId="{B2EB7D7E-4D32-E64A-AACE-9A6241377097}"/>
    <dgm:cxn modelId="{D5DFE184-B7D3-6E4A-8865-036A66219995}" type="presOf" srcId="{944F6845-6D97-1C45-BAC6-8BEFBE443190}" destId="{353F4809-FA31-7A46-B29F-EC139EFBA3D4}" srcOrd="1" destOrd="0" presId="urn:microsoft.com/office/officeart/2005/8/layout/orgChart1"/>
    <dgm:cxn modelId="{8BC20587-6047-884C-8AF4-3A7768621F57}" type="presOf" srcId="{45A756CA-6891-6F4E-977A-4C4666820A01}" destId="{F7C6A55D-C683-2348-B0EF-B937E5E4995A}" srcOrd="0" destOrd="0" presId="urn:microsoft.com/office/officeart/2005/8/layout/orgChart1"/>
    <dgm:cxn modelId="{1AEF1F88-B1DD-1548-8C4D-F83C0D34CF18}" type="presOf" srcId="{8991C012-326A-6740-A185-EDB73885E7B8}" destId="{42028B30-9F58-5249-9B19-245C9D257993}" srcOrd="0" destOrd="0" presId="urn:microsoft.com/office/officeart/2005/8/layout/orgChart1"/>
    <dgm:cxn modelId="{F64C268E-E7B3-ED41-893E-36E6F60D818A}" type="presOf" srcId="{90BE1236-F244-1040-8F0C-BC7171ED655B}" destId="{B7EE0637-2782-0E48-A968-783D104A079B}" srcOrd="0" destOrd="0" presId="urn:microsoft.com/office/officeart/2005/8/layout/orgChart1"/>
    <dgm:cxn modelId="{F30FFD8E-1896-8347-AD80-C48301CFA086}" srcId="{CA277C98-3DCC-8743-A7D4-C063FF54E3BB}" destId="{F1F4D1AD-875D-9B48-A2BC-C559D41448ED}" srcOrd="3" destOrd="0" parTransId="{12F5046C-2CAD-0A48-BA7E-FF31DDFA62FC}" sibTransId="{E21234B3-4029-D74D-BA7B-23DC51981E7B}"/>
    <dgm:cxn modelId="{3AC17299-D28E-B14A-B8FC-D03249EFA88F}" type="presOf" srcId="{B4FF37D1-37E3-C04B-920B-6FC4BA22235F}" destId="{E5826E16-8B99-1443-988A-7B1C1DC25FCD}" srcOrd="0" destOrd="0" presId="urn:microsoft.com/office/officeart/2005/8/layout/orgChart1"/>
    <dgm:cxn modelId="{2230509A-F330-AB4C-BF15-0EF3E3668CCF}" srcId="{A7ABCC81-20BA-EE44-B8FF-47D94505DF17}" destId="{7311B135-42C9-3E43-BBE5-6FCA358B501D}" srcOrd="1" destOrd="0" parTransId="{920023E9-7A7F-C94F-905C-6C285B7ACCF2}" sibTransId="{03EA452F-E43E-4443-B39A-2C52DB9FAD0E}"/>
    <dgm:cxn modelId="{B2354B9D-FE6D-9B43-B1AF-92FB6B4E2F32}" srcId="{E93FA509-9296-EC41-9B91-EEAA8A69341E}" destId="{F5FE64FE-23BF-B34C-945B-55B0FF9231CF}" srcOrd="2" destOrd="0" parTransId="{AD57304A-95DC-D547-9C53-2DFA2194B807}" sibTransId="{E123DBE6-288D-E54E-9378-34B8122930B7}"/>
    <dgm:cxn modelId="{2202CDA3-054D-8941-824E-1FFA8B762060}" type="presOf" srcId="{9F71AC5A-7164-194C-85A7-7FA6C5249723}" destId="{2ED12449-A503-2C47-B207-41DAAD2C4CE9}" srcOrd="0" destOrd="0" presId="urn:microsoft.com/office/officeart/2005/8/layout/orgChart1"/>
    <dgm:cxn modelId="{1142DEA3-2F7F-F144-AE70-E232E13ED485}" type="presOf" srcId="{CA277C98-3DCC-8743-A7D4-C063FF54E3BB}" destId="{EBE66A25-77D8-F647-ACE8-46EFE90F7552}" srcOrd="1" destOrd="0" presId="urn:microsoft.com/office/officeart/2005/8/layout/orgChart1"/>
    <dgm:cxn modelId="{C3305AA4-8492-A64C-A95D-21DD1A25638F}" type="presOf" srcId="{E93FA509-9296-EC41-9B91-EEAA8A69341E}" destId="{6BF17FA9-712E-0547-AD73-F97C18538809}" srcOrd="0" destOrd="0" presId="urn:microsoft.com/office/officeart/2005/8/layout/orgChart1"/>
    <dgm:cxn modelId="{A64C49AA-968E-B248-887E-B67BD2F00CC3}" type="presOf" srcId="{D0DCF2A9-7716-BA40-84FA-9DF964EFB948}" destId="{9419CA4B-6CAD-1C4E-AEA2-15D68C2ECD09}" srcOrd="0" destOrd="0" presId="urn:microsoft.com/office/officeart/2005/8/layout/orgChart1"/>
    <dgm:cxn modelId="{E9CD02AE-5968-CD49-A829-D416049A0941}" type="presOf" srcId="{83B84A1E-4F78-0A43-BD9E-7F67B9824E60}" destId="{396B1311-1E87-9D43-97B4-E233062284C1}" srcOrd="0" destOrd="0" presId="urn:microsoft.com/office/officeart/2005/8/layout/orgChart1"/>
    <dgm:cxn modelId="{E93C50B0-890A-0F40-AD28-DB713CD5660D}" srcId="{390DEE70-20BF-CC48-8E26-9A2C077F58C3}" destId="{9829F345-E745-5343-ABAE-890F9F6E5A89}" srcOrd="0" destOrd="0" parTransId="{81CD0B94-B189-2745-BDF5-A0A5000AEA64}" sibTransId="{8B817E2C-5B0D-DB48-922A-8E6CEDA14DEA}"/>
    <dgm:cxn modelId="{61A102B4-482E-9E41-A59E-2005E48ECA31}" type="presOf" srcId="{920023E9-7A7F-C94F-905C-6C285B7ACCF2}" destId="{592AFA4D-C48A-C64D-AB9A-DDA8C793CC5A}" srcOrd="0" destOrd="0" presId="urn:microsoft.com/office/officeart/2005/8/layout/orgChart1"/>
    <dgm:cxn modelId="{9CD292B7-F894-584D-B5DE-7E15EB758555}" type="presOf" srcId="{6AD4ABB2-53B3-2243-9285-B05738A7D3E8}" destId="{7FABA80E-2AFD-234D-AECA-480C613C82B1}" srcOrd="0" destOrd="0" presId="urn:microsoft.com/office/officeart/2005/8/layout/orgChart1"/>
    <dgm:cxn modelId="{950BE5B7-B7FC-9044-BDBB-9961D0CA3059}" type="presOf" srcId="{81CD0B94-B189-2745-BDF5-A0A5000AEA64}" destId="{1F1A8DC7-B179-5644-B78F-9B27FE291CE7}" srcOrd="0" destOrd="0" presId="urn:microsoft.com/office/officeart/2005/8/layout/orgChart1"/>
    <dgm:cxn modelId="{B27029BC-2F33-3A48-98E8-72238D55662C}" type="presOf" srcId="{4371A2F1-CF02-1748-8C5F-0D5DED80B8A0}" destId="{A40F65EB-8149-674D-A80B-1B234C8B1565}" srcOrd="0" destOrd="0" presId="urn:microsoft.com/office/officeart/2005/8/layout/orgChart1"/>
    <dgm:cxn modelId="{D237B6BC-E3C8-434F-A816-52A546E096A7}" type="presOf" srcId="{7EBE084E-DA6D-EE4E-B468-4E1261753E41}" destId="{1686F8C3-CC3B-3D43-9B88-E681A86F5D24}" srcOrd="0" destOrd="0" presId="urn:microsoft.com/office/officeart/2005/8/layout/orgChart1"/>
    <dgm:cxn modelId="{96A51ABD-D5D6-0C43-BAA1-1DDA85FA3F7E}" srcId="{45A756CA-6891-6F4E-977A-4C4666820A01}" destId="{9F422A35-C80E-1242-8236-8DA3885582E7}" srcOrd="3" destOrd="0" parTransId="{9F71AC5A-7164-194C-85A7-7FA6C5249723}" sibTransId="{4C63293E-A829-D345-81CD-05C8E7B60506}"/>
    <dgm:cxn modelId="{3D7694CA-6835-924B-AD23-C2BD70ACF635}" srcId="{9829F345-E745-5343-ABAE-890F9F6E5A89}" destId="{206F3B64-B4D9-FB44-950A-1D64319F574D}" srcOrd="0" destOrd="0" parTransId="{EF8936F3-0D3F-794C-8238-6051CF0263A2}" sibTransId="{6B646978-FAF7-8C4D-8540-E7334ED2869E}"/>
    <dgm:cxn modelId="{943B83D0-99DE-CF4F-B92E-FD6AAD265258}" type="presOf" srcId="{390DEE70-20BF-CC48-8E26-9A2C077F58C3}" destId="{AB25351E-C220-4C44-8791-2D02AAD4700A}" srcOrd="1" destOrd="0" presId="urn:microsoft.com/office/officeart/2005/8/layout/orgChart1"/>
    <dgm:cxn modelId="{DA6EE5DD-BDD9-C74E-8F2C-6188FD254984}" srcId="{390DEE70-20BF-CC48-8E26-9A2C077F58C3}" destId="{CA277C98-3DCC-8743-A7D4-C063FF54E3BB}" srcOrd="2" destOrd="0" parTransId="{6157649B-7881-A746-A975-126A1AE80272}" sibTransId="{76F82E83-0355-694D-BABD-478DB3B9DEF2}"/>
    <dgm:cxn modelId="{1FD590E0-1A3F-214D-91A9-F53C5E4BD826}" type="presOf" srcId="{B50239D2-D2A4-B346-AFCB-2883F535403A}" destId="{E6079593-6480-2541-A335-9DDE65248459}" srcOrd="0" destOrd="0" presId="urn:microsoft.com/office/officeart/2005/8/layout/orgChart1"/>
    <dgm:cxn modelId="{F5A9DDE0-2494-4544-833D-79663E8ACA1D}" type="presOf" srcId="{7311B135-42C9-3E43-BBE5-6FCA358B501D}" destId="{4433DB04-769B-5C49-9452-FF5E3A65C8FA}" srcOrd="1" destOrd="0" presId="urn:microsoft.com/office/officeart/2005/8/layout/orgChart1"/>
    <dgm:cxn modelId="{C05A26E3-31DB-744C-A9E8-A20A5D4F07D7}" srcId="{A7ABCC81-20BA-EE44-B8FF-47D94505DF17}" destId="{83B84A1E-4F78-0A43-BD9E-7F67B9824E60}" srcOrd="0" destOrd="0" parTransId="{D0DCF2A9-7716-BA40-84FA-9DF964EFB948}" sibTransId="{27BF48FE-5FB6-4147-8AAA-E299AA687144}"/>
    <dgm:cxn modelId="{9FE0B9E3-58DE-2141-BA5D-E5BAB0660047}" type="presOf" srcId="{14C0D58B-C700-EF4F-ACCB-E396F96D8EA6}" destId="{18069571-FC45-AE49-96F6-249F94AB0A02}" srcOrd="0" destOrd="0" presId="urn:microsoft.com/office/officeart/2005/8/layout/orgChart1"/>
    <dgm:cxn modelId="{716B38E6-04A2-0C4D-ACB7-8FF37532527E}" type="presOf" srcId="{69DF7718-3151-3B40-939C-D7B6E59CC753}" destId="{2FD4999E-2464-0F4C-816E-DD2494F17A3B}" srcOrd="0" destOrd="0" presId="urn:microsoft.com/office/officeart/2005/8/layout/orgChart1"/>
    <dgm:cxn modelId="{59ADC3E9-4474-F34D-8BFB-5BA63B7AC835}" srcId="{CA277C98-3DCC-8743-A7D4-C063FF54E3BB}" destId="{14C0D58B-C700-EF4F-ACCB-E396F96D8EA6}" srcOrd="0" destOrd="0" parTransId="{B4FF37D1-37E3-C04B-920B-6FC4BA22235F}" sibTransId="{6075EFEB-D16A-6547-AE9D-4B5622FA26A5}"/>
    <dgm:cxn modelId="{EB62DBED-05FB-D04D-A310-5D545B8B2C67}" type="presOf" srcId="{A7ABCC81-20BA-EE44-B8FF-47D94505DF17}" destId="{175B61E5-5821-CA4F-AB49-CB9C6ECBE35F}" srcOrd="1" destOrd="0" presId="urn:microsoft.com/office/officeart/2005/8/layout/orgChart1"/>
    <dgm:cxn modelId="{221BE2F1-9CF5-4747-B918-50E57DC5C3BA}" type="presOf" srcId="{112222A0-1020-3345-B268-D3A5BAC59DAB}" destId="{80E3E319-0ACD-D940-8AF8-27CB0D712660}" srcOrd="0" destOrd="0" presId="urn:microsoft.com/office/officeart/2005/8/layout/orgChart1"/>
    <dgm:cxn modelId="{5E8B20F4-4B94-DE48-95C3-43372ECA32AA}" type="presOf" srcId="{F1F4D1AD-875D-9B48-A2BC-C559D41448ED}" destId="{FA7774DB-D5B5-FC4A-B020-DDDFA3576354}" srcOrd="0" destOrd="0" presId="urn:microsoft.com/office/officeart/2005/8/layout/orgChart1"/>
    <dgm:cxn modelId="{9B53C1F5-72B9-FD47-AAF5-9F3572ED28D1}" type="presOf" srcId="{413D5D0B-2BDD-0346-91B8-CA7DE47C1029}" destId="{88573A56-3C5E-1240-9EC1-1286E3951FE3}" srcOrd="1" destOrd="0" presId="urn:microsoft.com/office/officeart/2005/8/layout/orgChart1"/>
    <dgm:cxn modelId="{6B7242F7-5EA5-4341-82EC-FAC658D76C58}" srcId="{45A756CA-6891-6F4E-977A-4C4666820A01}" destId="{C476D5B6-91AE-AC44-863A-C064F0272627}" srcOrd="1" destOrd="0" parTransId="{6AD4ABB2-53B3-2243-9285-B05738A7D3E8}" sibTransId="{4CA3C973-9EF3-4347-901D-614198B6B1D1}"/>
    <dgm:cxn modelId="{BE1C67F9-4E3F-1D49-9CC3-278455682F18}" type="presOf" srcId="{E39B4D2C-C1B9-AC4B-9379-9884843056D9}" destId="{7CD94B88-9256-8A4A-905B-5BDBA150BC74}" srcOrd="1" destOrd="0" presId="urn:microsoft.com/office/officeart/2005/8/layout/orgChart1"/>
    <dgm:cxn modelId="{6E034AFD-F766-2746-B378-4A644EAFA2D8}" type="presOf" srcId="{EF8936F3-0D3F-794C-8238-6051CF0263A2}" destId="{B65817C9-4EDA-0D47-967D-EDE2BEDD7E9F}" srcOrd="0" destOrd="0" presId="urn:microsoft.com/office/officeart/2005/8/layout/orgChart1"/>
    <dgm:cxn modelId="{4EE4FF1C-6297-FD45-9078-22815E840D71}" type="presParOf" srcId="{6BF17FA9-712E-0547-AD73-F97C18538809}" destId="{59373BEB-5160-784B-B3A3-C25505912139}" srcOrd="0" destOrd="0" presId="urn:microsoft.com/office/officeart/2005/8/layout/orgChart1"/>
    <dgm:cxn modelId="{D451DAA1-CE4A-754E-9216-52DB7ABE9A0C}" type="presParOf" srcId="{59373BEB-5160-784B-B3A3-C25505912139}" destId="{961680E7-EA78-B44E-ADFE-369790119986}" srcOrd="0" destOrd="0" presId="urn:microsoft.com/office/officeart/2005/8/layout/orgChart1"/>
    <dgm:cxn modelId="{A79340D6-AC53-8449-B639-86E6F4B12AB3}" type="presParOf" srcId="{961680E7-EA78-B44E-ADFE-369790119986}" destId="{C05E6EFC-7EA2-1348-A806-9CD4BE74BD43}" srcOrd="0" destOrd="0" presId="urn:microsoft.com/office/officeart/2005/8/layout/orgChart1"/>
    <dgm:cxn modelId="{DCC9011B-08EA-8E4F-99E8-3E5DA12270C1}" type="presParOf" srcId="{961680E7-EA78-B44E-ADFE-369790119986}" destId="{AB25351E-C220-4C44-8791-2D02AAD4700A}" srcOrd="1" destOrd="0" presId="urn:microsoft.com/office/officeart/2005/8/layout/orgChart1"/>
    <dgm:cxn modelId="{63B5E9DA-50BB-EF48-A008-C98DF8234112}" type="presParOf" srcId="{59373BEB-5160-784B-B3A3-C25505912139}" destId="{1001AAD2-F9FB-0049-9CC3-A68224070A68}" srcOrd="1" destOrd="0" presId="urn:microsoft.com/office/officeart/2005/8/layout/orgChart1"/>
    <dgm:cxn modelId="{282234AF-DA9F-7544-A5C1-3302A09A8140}" type="presParOf" srcId="{1001AAD2-F9FB-0049-9CC3-A68224070A68}" destId="{1F1A8DC7-B179-5644-B78F-9B27FE291CE7}" srcOrd="0" destOrd="0" presId="urn:microsoft.com/office/officeart/2005/8/layout/orgChart1"/>
    <dgm:cxn modelId="{B6518582-1F82-8D4E-9759-71ADD2269DD3}" type="presParOf" srcId="{1001AAD2-F9FB-0049-9CC3-A68224070A68}" destId="{B6358963-CE08-2740-8BFC-B4605D20F0B6}" srcOrd="1" destOrd="0" presId="urn:microsoft.com/office/officeart/2005/8/layout/orgChart1"/>
    <dgm:cxn modelId="{BE16DE58-C307-2F48-BCDC-4B2D45D572E4}" type="presParOf" srcId="{B6358963-CE08-2740-8BFC-B4605D20F0B6}" destId="{4A60BD40-B9EB-914E-BD7D-0A9C67FF0AE4}" srcOrd="0" destOrd="0" presId="urn:microsoft.com/office/officeart/2005/8/layout/orgChart1"/>
    <dgm:cxn modelId="{BE376307-40EE-CB4E-B02B-4F4D1BD7DE79}" type="presParOf" srcId="{4A60BD40-B9EB-914E-BD7D-0A9C67FF0AE4}" destId="{96D89DEB-14F4-EC4F-A648-8A3FF4DF498B}" srcOrd="0" destOrd="0" presId="urn:microsoft.com/office/officeart/2005/8/layout/orgChart1"/>
    <dgm:cxn modelId="{5B6C866C-35DB-E140-BE2B-A36082193F03}" type="presParOf" srcId="{4A60BD40-B9EB-914E-BD7D-0A9C67FF0AE4}" destId="{9D6FDA4D-B461-3645-BAB5-9FC2D89DDA19}" srcOrd="1" destOrd="0" presId="urn:microsoft.com/office/officeart/2005/8/layout/orgChart1"/>
    <dgm:cxn modelId="{0DFA7CA6-244C-5546-8F01-9DB80FBEEB07}" type="presParOf" srcId="{B6358963-CE08-2740-8BFC-B4605D20F0B6}" destId="{4DF8D386-BA1D-5C42-9EC8-EE0837A9BEDD}" srcOrd="1" destOrd="0" presId="urn:microsoft.com/office/officeart/2005/8/layout/orgChart1"/>
    <dgm:cxn modelId="{D0204FF8-1855-3145-9B44-8ECA20A33D2E}" type="presParOf" srcId="{4DF8D386-BA1D-5C42-9EC8-EE0837A9BEDD}" destId="{B65817C9-4EDA-0D47-967D-EDE2BEDD7E9F}" srcOrd="0" destOrd="0" presId="urn:microsoft.com/office/officeart/2005/8/layout/orgChart1"/>
    <dgm:cxn modelId="{47248757-6041-7647-B6D1-EFDE234989B1}" type="presParOf" srcId="{4DF8D386-BA1D-5C42-9EC8-EE0837A9BEDD}" destId="{7BA50BEF-9F59-5F41-954B-C138BF126B7E}" srcOrd="1" destOrd="0" presId="urn:microsoft.com/office/officeart/2005/8/layout/orgChart1"/>
    <dgm:cxn modelId="{E8710415-7B59-3946-8261-A63674A04C3A}" type="presParOf" srcId="{7BA50BEF-9F59-5F41-954B-C138BF126B7E}" destId="{D215453F-B167-0C4F-92F8-10D191141A78}" srcOrd="0" destOrd="0" presId="urn:microsoft.com/office/officeart/2005/8/layout/orgChart1"/>
    <dgm:cxn modelId="{6A81BC4A-31A6-9447-B10A-CD50D6FB22D9}" type="presParOf" srcId="{D215453F-B167-0C4F-92F8-10D191141A78}" destId="{0A5D1CDE-81DA-8F4C-89A8-35B9257ED815}" srcOrd="0" destOrd="0" presId="urn:microsoft.com/office/officeart/2005/8/layout/orgChart1"/>
    <dgm:cxn modelId="{B29B52AD-7202-DA4F-A12D-9A992BA14ACF}" type="presParOf" srcId="{D215453F-B167-0C4F-92F8-10D191141A78}" destId="{458B03B5-DA67-4A47-B629-7E589BC1A616}" srcOrd="1" destOrd="0" presId="urn:microsoft.com/office/officeart/2005/8/layout/orgChart1"/>
    <dgm:cxn modelId="{6B1DB2FF-B543-D841-8E2F-34EA33F69E20}" type="presParOf" srcId="{7BA50BEF-9F59-5F41-954B-C138BF126B7E}" destId="{7B07F298-469B-E34B-9DB6-AACCFA3575E8}" srcOrd="1" destOrd="0" presId="urn:microsoft.com/office/officeart/2005/8/layout/orgChart1"/>
    <dgm:cxn modelId="{6E5DD0E2-006C-1B43-B639-B895682AEECA}" type="presParOf" srcId="{7BA50BEF-9F59-5F41-954B-C138BF126B7E}" destId="{321C054F-25B0-044B-BB77-42C4B9BF61D5}" srcOrd="2" destOrd="0" presId="urn:microsoft.com/office/officeart/2005/8/layout/orgChart1"/>
    <dgm:cxn modelId="{ACEB0A14-451D-C944-95A6-FF20565FD125}" type="presParOf" srcId="{4DF8D386-BA1D-5C42-9EC8-EE0837A9BEDD}" destId="{A40F65EB-8149-674D-A80B-1B234C8B1565}" srcOrd="2" destOrd="0" presId="urn:microsoft.com/office/officeart/2005/8/layout/orgChart1"/>
    <dgm:cxn modelId="{4ECA7B41-5B1C-3D46-86AF-20AA3654ECE6}" type="presParOf" srcId="{4DF8D386-BA1D-5C42-9EC8-EE0837A9BEDD}" destId="{443115AF-3A14-0448-BDBF-4A51347F95B4}" srcOrd="3" destOrd="0" presId="urn:microsoft.com/office/officeart/2005/8/layout/orgChart1"/>
    <dgm:cxn modelId="{EAD47601-520D-8C4D-A4FC-B22C46DCE741}" type="presParOf" srcId="{443115AF-3A14-0448-BDBF-4A51347F95B4}" destId="{94AA0C37-9901-8A42-A050-7358D2CD22B0}" srcOrd="0" destOrd="0" presId="urn:microsoft.com/office/officeart/2005/8/layout/orgChart1"/>
    <dgm:cxn modelId="{CE8149B5-ABE0-014D-B2E6-B15AB6E2EDA3}" type="presParOf" srcId="{94AA0C37-9901-8A42-A050-7358D2CD22B0}" destId="{BE452689-36E8-2943-88EB-8CAAF402AB11}" srcOrd="0" destOrd="0" presId="urn:microsoft.com/office/officeart/2005/8/layout/orgChart1"/>
    <dgm:cxn modelId="{914C3896-1EF3-1C49-A985-BAA179DA984F}" type="presParOf" srcId="{94AA0C37-9901-8A42-A050-7358D2CD22B0}" destId="{353F4809-FA31-7A46-B29F-EC139EFBA3D4}" srcOrd="1" destOrd="0" presId="urn:microsoft.com/office/officeart/2005/8/layout/orgChart1"/>
    <dgm:cxn modelId="{B21997F7-03D2-5C42-B014-72CF60191438}" type="presParOf" srcId="{443115AF-3A14-0448-BDBF-4A51347F95B4}" destId="{9284DE92-C5B4-C547-AE83-904D29F43C27}" srcOrd="1" destOrd="0" presId="urn:microsoft.com/office/officeart/2005/8/layout/orgChart1"/>
    <dgm:cxn modelId="{66207B09-256B-F446-B8DF-563CDC256282}" type="presParOf" srcId="{443115AF-3A14-0448-BDBF-4A51347F95B4}" destId="{29269FF4-D0F9-2F4A-89DD-32CA93F79D5C}" srcOrd="2" destOrd="0" presId="urn:microsoft.com/office/officeart/2005/8/layout/orgChart1"/>
    <dgm:cxn modelId="{6618980F-7C04-CF40-86BC-00BA0F477EA5}" type="presParOf" srcId="{B6358963-CE08-2740-8BFC-B4605D20F0B6}" destId="{410E9AE6-CBE6-E348-8CEB-846B8F07FCF2}" srcOrd="2" destOrd="0" presId="urn:microsoft.com/office/officeart/2005/8/layout/orgChart1"/>
    <dgm:cxn modelId="{91441B55-4186-644E-9E8A-EA686BD0F499}" type="presParOf" srcId="{1001AAD2-F9FB-0049-9CC3-A68224070A68}" destId="{993448D5-3DAF-E445-85E8-1FC4459D8618}" srcOrd="2" destOrd="0" presId="urn:microsoft.com/office/officeart/2005/8/layout/orgChart1"/>
    <dgm:cxn modelId="{02C0877C-CDB8-4541-83B7-07F4C3417302}" type="presParOf" srcId="{1001AAD2-F9FB-0049-9CC3-A68224070A68}" destId="{A4DAB58C-538D-8D40-9695-B342C1DECFB9}" srcOrd="3" destOrd="0" presId="urn:microsoft.com/office/officeart/2005/8/layout/orgChart1"/>
    <dgm:cxn modelId="{97996453-AA4A-C14F-9879-57C000B22D8E}" type="presParOf" srcId="{A4DAB58C-538D-8D40-9695-B342C1DECFB9}" destId="{43AD39F9-ED26-0042-9DE3-53296812B8A0}" srcOrd="0" destOrd="0" presId="urn:microsoft.com/office/officeart/2005/8/layout/orgChart1"/>
    <dgm:cxn modelId="{D26C0161-E55F-6243-85BE-3B6209468991}" type="presParOf" srcId="{43AD39F9-ED26-0042-9DE3-53296812B8A0}" destId="{F7C6A55D-C683-2348-B0EF-B937E5E4995A}" srcOrd="0" destOrd="0" presId="urn:microsoft.com/office/officeart/2005/8/layout/orgChart1"/>
    <dgm:cxn modelId="{C596F12B-C1C0-4E40-B62E-42C701819369}" type="presParOf" srcId="{43AD39F9-ED26-0042-9DE3-53296812B8A0}" destId="{B98C01D9-1FA1-894A-81AB-7356585D616A}" srcOrd="1" destOrd="0" presId="urn:microsoft.com/office/officeart/2005/8/layout/orgChart1"/>
    <dgm:cxn modelId="{FA0AC916-9DFF-334D-B456-767BB1B47682}" type="presParOf" srcId="{A4DAB58C-538D-8D40-9695-B342C1DECFB9}" destId="{F0D0354E-1A52-DC47-8B7F-DD8F06039383}" srcOrd="1" destOrd="0" presId="urn:microsoft.com/office/officeart/2005/8/layout/orgChart1"/>
    <dgm:cxn modelId="{917FF236-5894-DB4F-98C6-260A5DA66032}" type="presParOf" srcId="{F0D0354E-1A52-DC47-8B7F-DD8F06039383}" destId="{2FD4999E-2464-0F4C-816E-DD2494F17A3B}" srcOrd="0" destOrd="0" presId="urn:microsoft.com/office/officeart/2005/8/layout/orgChart1"/>
    <dgm:cxn modelId="{220A22C8-57AA-9045-8068-09DE093512A6}" type="presParOf" srcId="{F0D0354E-1A52-DC47-8B7F-DD8F06039383}" destId="{F85EDD2F-5122-0748-8BB6-E7EFA93F4729}" srcOrd="1" destOrd="0" presId="urn:microsoft.com/office/officeart/2005/8/layout/orgChart1"/>
    <dgm:cxn modelId="{739C1686-3735-474E-B098-8CE9684C8A45}" type="presParOf" srcId="{F85EDD2F-5122-0748-8BB6-E7EFA93F4729}" destId="{EFA3E2FF-A85F-9644-8929-9ED269C78117}" srcOrd="0" destOrd="0" presId="urn:microsoft.com/office/officeart/2005/8/layout/orgChart1"/>
    <dgm:cxn modelId="{C92A5872-40BC-E447-AE08-DB3D74A7E266}" type="presParOf" srcId="{EFA3E2FF-A85F-9644-8929-9ED269C78117}" destId="{8A658D11-3A76-014B-B356-A3EF1E0D7D7B}" srcOrd="0" destOrd="0" presId="urn:microsoft.com/office/officeart/2005/8/layout/orgChart1"/>
    <dgm:cxn modelId="{25D30FB7-B7D1-564D-B4AC-6FB2109DCC7D}" type="presParOf" srcId="{EFA3E2FF-A85F-9644-8929-9ED269C78117}" destId="{7E3E3302-BDD9-BE48-BFA9-42A424F90DA7}" srcOrd="1" destOrd="0" presId="urn:microsoft.com/office/officeart/2005/8/layout/orgChart1"/>
    <dgm:cxn modelId="{BE97ED83-7021-854E-B43B-8FAB44C57D2C}" type="presParOf" srcId="{F85EDD2F-5122-0748-8BB6-E7EFA93F4729}" destId="{988ECDAA-1662-7A46-B3FC-02A20F901148}" srcOrd="1" destOrd="0" presId="urn:microsoft.com/office/officeart/2005/8/layout/orgChart1"/>
    <dgm:cxn modelId="{FF90CEB4-0F1B-CC49-A630-63AB1C1B266A}" type="presParOf" srcId="{F85EDD2F-5122-0748-8BB6-E7EFA93F4729}" destId="{B5666336-2351-AE4A-A98B-4D440368C5E7}" srcOrd="2" destOrd="0" presId="urn:microsoft.com/office/officeart/2005/8/layout/orgChart1"/>
    <dgm:cxn modelId="{25AE4D90-6521-1B44-B5EA-AC86FBD2243D}" type="presParOf" srcId="{F0D0354E-1A52-DC47-8B7F-DD8F06039383}" destId="{7FABA80E-2AFD-234D-AECA-480C613C82B1}" srcOrd="2" destOrd="0" presId="urn:microsoft.com/office/officeart/2005/8/layout/orgChart1"/>
    <dgm:cxn modelId="{0536A1B6-3C72-0143-8B0E-B02C76C3F762}" type="presParOf" srcId="{F0D0354E-1A52-DC47-8B7F-DD8F06039383}" destId="{D4F507EB-E1F7-4147-90A7-3C4DDAD30E7E}" srcOrd="3" destOrd="0" presId="urn:microsoft.com/office/officeart/2005/8/layout/orgChart1"/>
    <dgm:cxn modelId="{36661D4F-07F5-BC46-96AC-F8F0C9DDAB4F}" type="presParOf" srcId="{D4F507EB-E1F7-4147-90A7-3C4DDAD30E7E}" destId="{2BA89282-1A58-2142-9E4E-18AC899C7210}" srcOrd="0" destOrd="0" presId="urn:microsoft.com/office/officeart/2005/8/layout/orgChart1"/>
    <dgm:cxn modelId="{FA5A3551-CC45-DC40-91FB-C56515467B8C}" type="presParOf" srcId="{2BA89282-1A58-2142-9E4E-18AC899C7210}" destId="{B9368036-872C-1940-8126-3FA81192408C}" srcOrd="0" destOrd="0" presId="urn:microsoft.com/office/officeart/2005/8/layout/orgChart1"/>
    <dgm:cxn modelId="{1E3AB6E4-CA71-124C-A3F8-2B002742CBBE}" type="presParOf" srcId="{2BA89282-1A58-2142-9E4E-18AC899C7210}" destId="{631A36AB-C73A-DC46-9E8A-196511542827}" srcOrd="1" destOrd="0" presId="urn:microsoft.com/office/officeart/2005/8/layout/orgChart1"/>
    <dgm:cxn modelId="{37A64D3C-41CF-8B4A-89F0-D4A69FC45030}" type="presParOf" srcId="{D4F507EB-E1F7-4147-90A7-3C4DDAD30E7E}" destId="{A83DE1A4-DDC1-9C49-8C22-9F0586B77870}" srcOrd="1" destOrd="0" presId="urn:microsoft.com/office/officeart/2005/8/layout/orgChart1"/>
    <dgm:cxn modelId="{EFC35797-191A-DD40-BB3C-C160E2D1D297}" type="presParOf" srcId="{D4F507EB-E1F7-4147-90A7-3C4DDAD30E7E}" destId="{AA98B109-D71E-4D41-8EDD-ACFA2B93749F}" srcOrd="2" destOrd="0" presId="urn:microsoft.com/office/officeart/2005/8/layout/orgChart1"/>
    <dgm:cxn modelId="{583219DF-E747-0943-AB3A-F0EB2F27F4F8}" type="presParOf" srcId="{F0D0354E-1A52-DC47-8B7F-DD8F06039383}" destId="{B7EE0637-2782-0E48-A968-783D104A079B}" srcOrd="4" destOrd="0" presId="urn:microsoft.com/office/officeart/2005/8/layout/orgChart1"/>
    <dgm:cxn modelId="{9C446D1C-0A78-4F40-8626-D011E5ACF8FE}" type="presParOf" srcId="{F0D0354E-1A52-DC47-8B7F-DD8F06039383}" destId="{83FE2C58-27A1-1942-8ED5-1EE276F3DFE7}" srcOrd="5" destOrd="0" presId="urn:microsoft.com/office/officeart/2005/8/layout/orgChart1"/>
    <dgm:cxn modelId="{CDB870D7-B787-2F4A-AACC-135270B9B9E1}" type="presParOf" srcId="{83FE2C58-27A1-1942-8ED5-1EE276F3DFE7}" destId="{44ED3A08-B0F5-5144-AA5E-09388D0F36E4}" srcOrd="0" destOrd="0" presId="urn:microsoft.com/office/officeart/2005/8/layout/orgChart1"/>
    <dgm:cxn modelId="{FAA5C8A8-F2FB-0A48-ABC5-646DAB20C291}" type="presParOf" srcId="{44ED3A08-B0F5-5144-AA5E-09388D0F36E4}" destId="{0D22A5E1-4A8E-F749-9F1E-C8732759BF55}" srcOrd="0" destOrd="0" presId="urn:microsoft.com/office/officeart/2005/8/layout/orgChart1"/>
    <dgm:cxn modelId="{9224115F-2A7D-9744-9FD2-AE349AC331F6}" type="presParOf" srcId="{44ED3A08-B0F5-5144-AA5E-09388D0F36E4}" destId="{7CD94B88-9256-8A4A-905B-5BDBA150BC74}" srcOrd="1" destOrd="0" presId="urn:microsoft.com/office/officeart/2005/8/layout/orgChart1"/>
    <dgm:cxn modelId="{AFEA7B31-B14D-9F4D-ACB1-6C8F0C444982}" type="presParOf" srcId="{83FE2C58-27A1-1942-8ED5-1EE276F3DFE7}" destId="{7248265D-A335-B84E-B9D8-4AF7A498A2BB}" srcOrd="1" destOrd="0" presId="urn:microsoft.com/office/officeart/2005/8/layout/orgChart1"/>
    <dgm:cxn modelId="{6AC688CF-C49F-E94F-B650-E620C6993D4E}" type="presParOf" srcId="{83FE2C58-27A1-1942-8ED5-1EE276F3DFE7}" destId="{43BA850F-6730-304D-A3BC-CC9701F25264}" srcOrd="2" destOrd="0" presId="urn:microsoft.com/office/officeart/2005/8/layout/orgChart1"/>
    <dgm:cxn modelId="{85746096-241C-4547-9776-CC1F47E01FD7}" type="presParOf" srcId="{F0D0354E-1A52-DC47-8B7F-DD8F06039383}" destId="{2ED12449-A503-2C47-B207-41DAAD2C4CE9}" srcOrd="6" destOrd="0" presId="urn:microsoft.com/office/officeart/2005/8/layout/orgChart1"/>
    <dgm:cxn modelId="{8C08F0F8-0693-1049-81C8-D09587D9525A}" type="presParOf" srcId="{F0D0354E-1A52-DC47-8B7F-DD8F06039383}" destId="{979B304D-9DBF-374C-8338-4821C6856EEE}" srcOrd="7" destOrd="0" presId="urn:microsoft.com/office/officeart/2005/8/layout/orgChart1"/>
    <dgm:cxn modelId="{89AB0B45-F30C-1B46-8663-8A4A0A6502E6}" type="presParOf" srcId="{979B304D-9DBF-374C-8338-4821C6856EEE}" destId="{58332629-E12E-504C-B423-E3353A0B9052}" srcOrd="0" destOrd="0" presId="urn:microsoft.com/office/officeart/2005/8/layout/orgChart1"/>
    <dgm:cxn modelId="{7235EC23-51F1-CD4D-B2C9-BB44F66EFFF5}" type="presParOf" srcId="{58332629-E12E-504C-B423-E3353A0B9052}" destId="{B511647A-543E-CE46-A8C3-E49B66DC37A1}" srcOrd="0" destOrd="0" presId="urn:microsoft.com/office/officeart/2005/8/layout/orgChart1"/>
    <dgm:cxn modelId="{CE4B4D3D-4162-784D-96B6-7C6828104DF1}" type="presParOf" srcId="{58332629-E12E-504C-B423-E3353A0B9052}" destId="{4B5A6C6F-C58D-324E-9B17-9682CA33F0D2}" srcOrd="1" destOrd="0" presId="urn:microsoft.com/office/officeart/2005/8/layout/orgChart1"/>
    <dgm:cxn modelId="{E9940906-AD3A-0848-AF2B-4977FA064A0A}" type="presParOf" srcId="{979B304D-9DBF-374C-8338-4821C6856EEE}" destId="{7051729D-42E6-ED42-B451-A5FADA31394F}" srcOrd="1" destOrd="0" presId="urn:microsoft.com/office/officeart/2005/8/layout/orgChart1"/>
    <dgm:cxn modelId="{6CC26556-E2F1-1C4C-B8FE-9C66752A238E}" type="presParOf" srcId="{979B304D-9DBF-374C-8338-4821C6856EEE}" destId="{6D1ACA3D-7F30-4744-8D56-8445ABB6814B}" srcOrd="2" destOrd="0" presId="urn:microsoft.com/office/officeart/2005/8/layout/orgChart1"/>
    <dgm:cxn modelId="{F583E045-88D1-944C-B37E-F1C042CFBE3B}" type="presParOf" srcId="{A4DAB58C-538D-8D40-9695-B342C1DECFB9}" destId="{C91B8841-B897-F34D-ABD3-86E867F0D0BD}" srcOrd="2" destOrd="0" presId="urn:microsoft.com/office/officeart/2005/8/layout/orgChart1"/>
    <dgm:cxn modelId="{A7EA006C-762F-2C47-B836-4A19D2041B41}" type="presParOf" srcId="{1001AAD2-F9FB-0049-9CC3-A68224070A68}" destId="{1D6FE982-BDA2-B246-88C3-B368A2BA7C58}" srcOrd="4" destOrd="0" presId="urn:microsoft.com/office/officeart/2005/8/layout/orgChart1"/>
    <dgm:cxn modelId="{782322B2-8240-9A4B-89EF-7FBDCB7135FE}" type="presParOf" srcId="{1001AAD2-F9FB-0049-9CC3-A68224070A68}" destId="{891DB7D2-AC15-8240-9C51-E918F6473E9C}" srcOrd="5" destOrd="0" presId="urn:microsoft.com/office/officeart/2005/8/layout/orgChart1"/>
    <dgm:cxn modelId="{6FF69CF2-5682-B840-B4E0-E31A9F7B8039}" type="presParOf" srcId="{891DB7D2-AC15-8240-9C51-E918F6473E9C}" destId="{FFBBC53D-D5CB-0340-ABA7-67FD810695ED}" srcOrd="0" destOrd="0" presId="urn:microsoft.com/office/officeart/2005/8/layout/orgChart1"/>
    <dgm:cxn modelId="{E029344B-4301-3242-BCEA-D6882808B01B}" type="presParOf" srcId="{FFBBC53D-D5CB-0340-ABA7-67FD810695ED}" destId="{A7203DBF-8578-E24A-A29D-F573A1DC4462}" srcOrd="0" destOrd="0" presId="urn:microsoft.com/office/officeart/2005/8/layout/orgChart1"/>
    <dgm:cxn modelId="{6F36F7DE-E96D-1640-809B-D316B7035777}" type="presParOf" srcId="{FFBBC53D-D5CB-0340-ABA7-67FD810695ED}" destId="{EBE66A25-77D8-F647-ACE8-46EFE90F7552}" srcOrd="1" destOrd="0" presId="urn:microsoft.com/office/officeart/2005/8/layout/orgChart1"/>
    <dgm:cxn modelId="{AEF15F5D-8A74-A34F-89CF-766830057412}" type="presParOf" srcId="{891DB7D2-AC15-8240-9C51-E918F6473E9C}" destId="{E60EB04B-59FC-5C41-A84F-DF09AEB9384F}" srcOrd="1" destOrd="0" presId="urn:microsoft.com/office/officeart/2005/8/layout/orgChart1"/>
    <dgm:cxn modelId="{297A3A34-BDB2-9147-ACEB-5A06D5328C63}" type="presParOf" srcId="{E60EB04B-59FC-5C41-A84F-DF09AEB9384F}" destId="{E5826E16-8B99-1443-988A-7B1C1DC25FCD}" srcOrd="0" destOrd="0" presId="urn:microsoft.com/office/officeart/2005/8/layout/orgChart1"/>
    <dgm:cxn modelId="{6AA98E15-D2C2-DE4E-AB42-1052E475E77C}" type="presParOf" srcId="{E60EB04B-59FC-5C41-A84F-DF09AEB9384F}" destId="{A2767B08-EBA5-484D-9A1B-F53ABAFAC3C8}" srcOrd="1" destOrd="0" presId="urn:microsoft.com/office/officeart/2005/8/layout/orgChart1"/>
    <dgm:cxn modelId="{E8618D5C-E00B-6147-B5BE-B3C53D8A63E7}" type="presParOf" srcId="{A2767B08-EBA5-484D-9A1B-F53ABAFAC3C8}" destId="{B4D04FDD-647F-AA42-AE2C-C2783C65A33C}" srcOrd="0" destOrd="0" presId="urn:microsoft.com/office/officeart/2005/8/layout/orgChart1"/>
    <dgm:cxn modelId="{C777E2A4-504E-634E-A6F2-FA8D55BDA025}" type="presParOf" srcId="{B4D04FDD-647F-AA42-AE2C-C2783C65A33C}" destId="{18069571-FC45-AE49-96F6-249F94AB0A02}" srcOrd="0" destOrd="0" presId="urn:microsoft.com/office/officeart/2005/8/layout/orgChart1"/>
    <dgm:cxn modelId="{C7D26FB0-2BAE-5742-85C1-34B052BCF60F}" type="presParOf" srcId="{B4D04FDD-647F-AA42-AE2C-C2783C65A33C}" destId="{0A7BFAD0-C2FB-5842-BF14-4C2D772149CF}" srcOrd="1" destOrd="0" presId="urn:microsoft.com/office/officeart/2005/8/layout/orgChart1"/>
    <dgm:cxn modelId="{C60DFE5E-722E-8F4B-A087-9061A51974AF}" type="presParOf" srcId="{A2767B08-EBA5-484D-9A1B-F53ABAFAC3C8}" destId="{E6B5AE67-2423-9E45-B439-BC03B5F1228A}" srcOrd="1" destOrd="0" presId="urn:microsoft.com/office/officeart/2005/8/layout/orgChart1"/>
    <dgm:cxn modelId="{0C95F1E3-21B5-C348-88E4-4A147A9DC1E4}" type="presParOf" srcId="{A2767B08-EBA5-484D-9A1B-F53ABAFAC3C8}" destId="{937D705C-C326-304D-8BA4-CE39C1E84119}" srcOrd="2" destOrd="0" presId="urn:microsoft.com/office/officeart/2005/8/layout/orgChart1"/>
    <dgm:cxn modelId="{0749CD7E-964D-CE46-8A47-78D376319267}" type="presParOf" srcId="{E60EB04B-59FC-5C41-A84F-DF09AEB9384F}" destId="{E6079593-6480-2541-A335-9DDE65248459}" srcOrd="2" destOrd="0" presId="urn:microsoft.com/office/officeart/2005/8/layout/orgChart1"/>
    <dgm:cxn modelId="{76F71C48-C651-4F47-A3F5-5FB3A5B5EE0B}" type="presParOf" srcId="{E60EB04B-59FC-5C41-A84F-DF09AEB9384F}" destId="{DB02A5A6-109E-6A45-BF4A-8D021D7F87CB}" srcOrd="3" destOrd="0" presId="urn:microsoft.com/office/officeart/2005/8/layout/orgChart1"/>
    <dgm:cxn modelId="{97177773-5C0D-674A-BD0F-3A353329BB8F}" type="presParOf" srcId="{DB02A5A6-109E-6A45-BF4A-8D021D7F87CB}" destId="{8241E79F-0CD3-614E-9535-713FA368B416}" srcOrd="0" destOrd="0" presId="urn:microsoft.com/office/officeart/2005/8/layout/orgChart1"/>
    <dgm:cxn modelId="{75700106-2EBC-CC4B-8D0E-8523F5EA20AB}" type="presParOf" srcId="{8241E79F-0CD3-614E-9535-713FA368B416}" destId="{4C9DC253-9A6F-D84F-9CE0-E8864EF8673B}" srcOrd="0" destOrd="0" presId="urn:microsoft.com/office/officeart/2005/8/layout/orgChart1"/>
    <dgm:cxn modelId="{6816E7ED-BDC4-1D41-A04D-6B14694FD4E4}" type="presParOf" srcId="{8241E79F-0CD3-614E-9535-713FA368B416}" destId="{88573A56-3C5E-1240-9EC1-1286E3951FE3}" srcOrd="1" destOrd="0" presId="urn:microsoft.com/office/officeart/2005/8/layout/orgChart1"/>
    <dgm:cxn modelId="{67792F35-0C07-F14A-B6C7-F7E6676DD4EA}" type="presParOf" srcId="{DB02A5A6-109E-6A45-BF4A-8D021D7F87CB}" destId="{7D2040AD-8D54-4A4D-B8F6-E16799A47818}" srcOrd="1" destOrd="0" presId="urn:microsoft.com/office/officeart/2005/8/layout/orgChart1"/>
    <dgm:cxn modelId="{E6F39EA4-103E-4D41-A3A0-B1F11048C2E3}" type="presParOf" srcId="{DB02A5A6-109E-6A45-BF4A-8D021D7F87CB}" destId="{B4CFA763-4B6F-E244-8052-3A09EC978AFC}" srcOrd="2" destOrd="0" presId="urn:microsoft.com/office/officeart/2005/8/layout/orgChart1"/>
    <dgm:cxn modelId="{445FB568-C712-5F44-9279-1591AC90A294}" type="presParOf" srcId="{E60EB04B-59FC-5C41-A84F-DF09AEB9384F}" destId="{0E36F160-5CF2-DD41-B29B-61B4B3D4F7ED}" srcOrd="4" destOrd="0" presId="urn:microsoft.com/office/officeart/2005/8/layout/orgChart1"/>
    <dgm:cxn modelId="{5A9391B7-BCCE-8540-92AD-899CB349EBA0}" type="presParOf" srcId="{E60EB04B-59FC-5C41-A84F-DF09AEB9384F}" destId="{276BEAC1-40F6-BD4B-B8FC-6413063D800E}" srcOrd="5" destOrd="0" presId="urn:microsoft.com/office/officeart/2005/8/layout/orgChart1"/>
    <dgm:cxn modelId="{86E084B3-20D5-9E43-B56F-8644214B33B5}" type="presParOf" srcId="{276BEAC1-40F6-BD4B-B8FC-6413063D800E}" destId="{730896B0-C6A1-CD41-A299-C9AE86A91430}" srcOrd="0" destOrd="0" presId="urn:microsoft.com/office/officeart/2005/8/layout/orgChart1"/>
    <dgm:cxn modelId="{9BF6CA2B-2ECC-BC49-9553-62D9026590AB}" type="presParOf" srcId="{730896B0-C6A1-CD41-A299-C9AE86A91430}" destId="{FD1EEF11-1584-3341-89A0-F76AE03BE0A6}" srcOrd="0" destOrd="0" presId="urn:microsoft.com/office/officeart/2005/8/layout/orgChart1"/>
    <dgm:cxn modelId="{F4F14357-9DC4-9243-8824-EF94FB183138}" type="presParOf" srcId="{730896B0-C6A1-CD41-A299-C9AE86A91430}" destId="{1729CED3-AA46-0A43-BA21-F927E047B0C1}" srcOrd="1" destOrd="0" presId="urn:microsoft.com/office/officeart/2005/8/layout/orgChart1"/>
    <dgm:cxn modelId="{F21E5271-39A4-154E-B9E1-8CE4D246DE9A}" type="presParOf" srcId="{276BEAC1-40F6-BD4B-B8FC-6413063D800E}" destId="{BB9AE8C6-0CAF-544C-A184-1C486CCD660C}" srcOrd="1" destOrd="0" presId="urn:microsoft.com/office/officeart/2005/8/layout/orgChart1"/>
    <dgm:cxn modelId="{0FC970DF-054B-5645-8493-28BB1323CF33}" type="presParOf" srcId="{276BEAC1-40F6-BD4B-B8FC-6413063D800E}" destId="{115C17D7-CCC2-8B42-8C81-3490E8B0C894}" srcOrd="2" destOrd="0" presId="urn:microsoft.com/office/officeart/2005/8/layout/orgChart1"/>
    <dgm:cxn modelId="{81E35753-7C33-6F4C-93B7-8C283E41A241}" type="presParOf" srcId="{E60EB04B-59FC-5C41-A84F-DF09AEB9384F}" destId="{1ECFA46B-2C85-744D-AC64-7A41210519EC}" srcOrd="6" destOrd="0" presId="urn:microsoft.com/office/officeart/2005/8/layout/orgChart1"/>
    <dgm:cxn modelId="{E39F24AC-7552-D84E-A074-2983DA9C6E94}" type="presParOf" srcId="{E60EB04B-59FC-5C41-A84F-DF09AEB9384F}" destId="{DD456CA5-F16B-F042-9D73-46360D03C649}" srcOrd="7" destOrd="0" presId="urn:microsoft.com/office/officeart/2005/8/layout/orgChart1"/>
    <dgm:cxn modelId="{22856B41-A298-2C4A-89EA-A864A58D7C79}" type="presParOf" srcId="{DD456CA5-F16B-F042-9D73-46360D03C649}" destId="{7F7A5219-5559-7B4D-BD54-3B218E5A1C53}" srcOrd="0" destOrd="0" presId="urn:microsoft.com/office/officeart/2005/8/layout/orgChart1"/>
    <dgm:cxn modelId="{F7B6675F-2E9F-BD46-B10F-6846FD76071E}" type="presParOf" srcId="{7F7A5219-5559-7B4D-BD54-3B218E5A1C53}" destId="{FA7774DB-D5B5-FC4A-B020-DDDFA3576354}" srcOrd="0" destOrd="0" presId="urn:microsoft.com/office/officeart/2005/8/layout/orgChart1"/>
    <dgm:cxn modelId="{36E51920-48F6-784D-8750-306032B03E35}" type="presParOf" srcId="{7F7A5219-5559-7B4D-BD54-3B218E5A1C53}" destId="{6B48EC49-7CCC-E441-A496-C2136B3D53D9}" srcOrd="1" destOrd="0" presId="urn:microsoft.com/office/officeart/2005/8/layout/orgChart1"/>
    <dgm:cxn modelId="{DC3093A4-DBCA-C74C-9877-D774377C625E}" type="presParOf" srcId="{DD456CA5-F16B-F042-9D73-46360D03C649}" destId="{AC67D1B9-08B2-684A-9122-84A3152F5164}" srcOrd="1" destOrd="0" presId="urn:microsoft.com/office/officeart/2005/8/layout/orgChart1"/>
    <dgm:cxn modelId="{D1AE20E5-E753-8F4F-906E-473E9A87332F}" type="presParOf" srcId="{DD456CA5-F16B-F042-9D73-46360D03C649}" destId="{EF99AC84-15F1-3349-A21E-75871BCCC7B0}" srcOrd="2" destOrd="0" presId="urn:microsoft.com/office/officeart/2005/8/layout/orgChart1"/>
    <dgm:cxn modelId="{12A2A2FB-FBCA-7A4F-883E-69CF516AE19A}" type="presParOf" srcId="{891DB7D2-AC15-8240-9C51-E918F6473E9C}" destId="{6DA5313E-1BDF-144D-A7B0-C537DC2B4F4E}" srcOrd="2" destOrd="0" presId="urn:microsoft.com/office/officeart/2005/8/layout/orgChart1"/>
    <dgm:cxn modelId="{49D59C8B-DB07-234F-BBC7-96776FCE66D8}" type="presParOf" srcId="{59373BEB-5160-784B-B3A3-C25505912139}" destId="{4BA6D8E1-45E2-144B-A4DB-A51E3F8647A7}" srcOrd="2" destOrd="0" presId="urn:microsoft.com/office/officeart/2005/8/layout/orgChart1"/>
    <dgm:cxn modelId="{E05BE4BC-A2D7-C04A-BE7F-76E00EFEDB9B}" type="presParOf" srcId="{6BF17FA9-712E-0547-AD73-F97C18538809}" destId="{7A90D45E-25FF-3347-8107-4A274A8CA29B}" srcOrd="1" destOrd="0" presId="urn:microsoft.com/office/officeart/2005/8/layout/orgChart1"/>
    <dgm:cxn modelId="{34904DC3-6ACE-3346-B55F-5D673CF593AD}" type="presParOf" srcId="{7A90D45E-25FF-3347-8107-4A274A8CA29B}" destId="{5BB177D2-7C00-0649-A087-2B112F7259C1}" srcOrd="0" destOrd="0" presId="urn:microsoft.com/office/officeart/2005/8/layout/orgChart1"/>
    <dgm:cxn modelId="{FCEE34AE-636E-C248-B1C5-26324A3B0BB5}" type="presParOf" srcId="{5BB177D2-7C00-0649-A087-2B112F7259C1}" destId="{F2407418-912F-3F4B-841C-2CF470D09642}" srcOrd="0" destOrd="0" presId="urn:microsoft.com/office/officeart/2005/8/layout/orgChart1"/>
    <dgm:cxn modelId="{E5B9F27F-1B9D-9B41-950E-638B481BE8D9}" type="presParOf" srcId="{5BB177D2-7C00-0649-A087-2B112F7259C1}" destId="{175B61E5-5821-CA4F-AB49-CB9C6ECBE35F}" srcOrd="1" destOrd="0" presId="urn:microsoft.com/office/officeart/2005/8/layout/orgChart1"/>
    <dgm:cxn modelId="{718C5C17-867D-7D4E-847D-C0314AE60D07}" type="presParOf" srcId="{7A90D45E-25FF-3347-8107-4A274A8CA29B}" destId="{CD56CF28-BAFC-E049-AA6C-062D2F4E4B7D}" srcOrd="1" destOrd="0" presId="urn:microsoft.com/office/officeart/2005/8/layout/orgChart1"/>
    <dgm:cxn modelId="{8E6DA072-EEF5-8841-A2CB-44953B0C1DF6}" type="presParOf" srcId="{CD56CF28-BAFC-E049-AA6C-062D2F4E4B7D}" destId="{9419CA4B-6CAD-1C4E-AEA2-15D68C2ECD09}" srcOrd="0" destOrd="0" presId="urn:microsoft.com/office/officeart/2005/8/layout/orgChart1"/>
    <dgm:cxn modelId="{87D59305-484E-D74B-BD04-EBCCCA7C43B6}" type="presParOf" srcId="{CD56CF28-BAFC-E049-AA6C-062D2F4E4B7D}" destId="{EC14DDF7-9D0C-844C-A44D-C9480AAE62BD}" srcOrd="1" destOrd="0" presId="urn:microsoft.com/office/officeart/2005/8/layout/orgChart1"/>
    <dgm:cxn modelId="{84A4EE41-73A2-454D-A4B5-DC156A6351B9}" type="presParOf" srcId="{EC14DDF7-9D0C-844C-A44D-C9480AAE62BD}" destId="{F835FAD5-0768-A649-BB3A-DBB88CD05F8B}" srcOrd="0" destOrd="0" presId="urn:microsoft.com/office/officeart/2005/8/layout/orgChart1"/>
    <dgm:cxn modelId="{74EAE4FE-0E03-E645-B002-34447773F5DD}" type="presParOf" srcId="{F835FAD5-0768-A649-BB3A-DBB88CD05F8B}" destId="{396B1311-1E87-9D43-97B4-E233062284C1}" srcOrd="0" destOrd="0" presId="urn:microsoft.com/office/officeart/2005/8/layout/orgChart1"/>
    <dgm:cxn modelId="{6C2E659E-AF7B-3F4C-AA4B-31F8D94C7058}" type="presParOf" srcId="{F835FAD5-0768-A649-BB3A-DBB88CD05F8B}" destId="{E61D4A0F-2096-BA4B-ACD4-BBD9A026B810}" srcOrd="1" destOrd="0" presId="urn:microsoft.com/office/officeart/2005/8/layout/orgChart1"/>
    <dgm:cxn modelId="{8670FF10-8947-F440-A80F-5E26CF35BC25}" type="presParOf" srcId="{EC14DDF7-9D0C-844C-A44D-C9480AAE62BD}" destId="{18002501-E50C-D944-AAB8-E36F16DCF725}" srcOrd="1" destOrd="0" presId="urn:microsoft.com/office/officeart/2005/8/layout/orgChart1"/>
    <dgm:cxn modelId="{797A8C68-1081-5949-95B3-F46E5E7CF451}" type="presParOf" srcId="{EC14DDF7-9D0C-844C-A44D-C9480AAE62BD}" destId="{A2D0DBC0-A768-1D4C-8AF6-C9C3566CB9BE}" srcOrd="2" destOrd="0" presId="urn:microsoft.com/office/officeart/2005/8/layout/orgChart1"/>
    <dgm:cxn modelId="{88F47CDD-32FF-784F-B2E2-B9C2C66964D8}" type="presParOf" srcId="{CD56CF28-BAFC-E049-AA6C-062D2F4E4B7D}" destId="{592AFA4D-C48A-C64D-AB9A-DDA8C793CC5A}" srcOrd="2" destOrd="0" presId="urn:microsoft.com/office/officeart/2005/8/layout/orgChart1"/>
    <dgm:cxn modelId="{ED69C966-973B-AC40-B64E-A897A1ABBF03}" type="presParOf" srcId="{CD56CF28-BAFC-E049-AA6C-062D2F4E4B7D}" destId="{988E179C-3528-8947-B4E9-876693642E25}" srcOrd="3" destOrd="0" presId="urn:microsoft.com/office/officeart/2005/8/layout/orgChart1"/>
    <dgm:cxn modelId="{CEF724CC-5EEA-AD42-A863-3DF839B937E9}" type="presParOf" srcId="{988E179C-3528-8947-B4E9-876693642E25}" destId="{D09CA52D-2450-4743-BA7E-5CAE06F0EEA1}" srcOrd="0" destOrd="0" presId="urn:microsoft.com/office/officeart/2005/8/layout/orgChart1"/>
    <dgm:cxn modelId="{A98E33A8-055F-F540-9958-F9D22878E591}" type="presParOf" srcId="{D09CA52D-2450-4743-BA7E-5CAE06F0EEA1}" destId="{8C100B09-47CE-3D41-9982-7E9C8CD04C04}" srcOrd="0" destOrd="0" presId="urn:microsoft.com/office/officeart/2005/8/layout/orgChart1"/>
    <dgm:cxn modelId="{7F887408-CDDA-5840-8D64-CAEA0D9A0D0F}" type="presParOf" srcId="{D09CA52D-2450-4743-BA7E-5CAE06F0EEA1}" destId="{4433DB04-769B-5C49-9452-FF5E3A65C8FA}" srcOrd="1" destOrd="0" presId="urn:microsoft.com/office/officeart/2005/8/layout/orgChart1"/>
    <dgm:cxn modelId="{5DD858CD-417F-FB46-BAC9-AB4FABFBA1BB}" type="presParOf" srcId="{988E179C-3528-8947-B4E9-876693642E25}" destId="{6BC3346C-AAC0-5842-B1A6-70CCACB6653E}" srcOrd="1" destOrd="0" presId="urn:microsoft.com/office/officeart/2005/8/layout/orgChart1"/>
    <dgm:cxn modelId="{0180FF5E-D486-C049-BFF5-1A87ACDB06C0}" type="presParOf" srcId="{988E179C-3528-8947-B4E9-876693642E25}" destId="{E7208C80-8E74-0540-8CDF-8135080C6734}" srcOrd="2" destOrd="0" presId="urn:microsoft.com/office/officeart/2005/8/layout/orgChart1"/>
    <dgm:cxn modelId="{05E1C3C2-7CBD-C747-BC4A-7B5FAD93BE92}" type="presParOf" srcId="{7A90D45E-25FF-3347-8107-4A274A8CA29B}" destId="{4E3DB237-9B17-6F46-9C7E-BE34AECE34B1}" srcOrd="2" destOrd="0" presId="urn:microsoft.com/office/officeart/2005/8/layout/orgChart1"/>
    <dgm:cxn modelId="{4C635185-F342-8A45-9714-CC02B0077190}" type="presParOf" srcId="{6BF17FA9-712E-0547-AD73-F97C18538809}" destId="{841607E6-3DE5-EE4B-B6AE-8E4EBC515B1C}" srcOrd="2" destOrd="0" presId="urn:microsoft.com/office/officeart/2005/8/layout/orgChart1"/>
    <dgm:cxn modelId="{98125ADC-66BC-404B-AB53-C44E0F3A07A6}" type="presParOf" srcId="{841607E6-3DE5-EE4B-B6AE-8E4EBC515B1C}" destId="{290409AC-44D7-7D44-B1FA-27C842362F28}" srcOrd="0" destOrd="0" presId="urn:microsoft.com/office/officeart/2005/8/layout/orgChart1"/>
    <dgm:cxn modelId="{1DD81751-F281-544D-B861-18633144380B}" type="presParOf" srcId="{290409AC-44D7-7D44-B1FA-27C842362F28}" destId="{498AD2FC-0220-7743-8940-8C34FFF59044}" srcOrd="0" destOrd="0" presId="urn:microsoft.com/office/officeart/2005/8/layout/orgChart1"/>
    <dgm:cxn modelId="{5FABCE0C-F93A-6F4F-A2D4-D66CBF6CB476}" type="presParOf" srcId="{290409AC-44D7-7D44-B1FA-27C842362F28}" destId="{01940C0A-0EA0-9A4E-A165-B7E944473386}" srcOrd="1" destOrd="0" presId="urn:microsoft.com/office/officeart/2005/8/layout/orgChart1"/>
    <dgm:cxn modelId="{E1DDB9E6-0CC6-EE48-B924-3F29730B418F}" type="presParOf" srcId="{841607E6-3DE5-EE4B-B6AE-8E4EBC515B1C}" destId="{F27D7D3C-8494-5E4B-991F-27CF1D548B93}" srcOrd="1" destOrd="0" presId="urn:microsoft.com/office/officeart/2005/8/layout/orgChart1"/>
    <dgm:cxn modelId="{FC9F7482-3D4E-8D46-917D-907763A5AC4D}" type="presParOf" srcId="{F27D7D3C-8494-5E4B-991F-27CF1D548B93}" destId="{80E3E319-0ACD-D940-8AF8-27CB0D712660}" srcOrd="0" destOrd="0" presId="urn:microsoft.com/office/officeart/2005/8/layout/orgChart1"/>
    <dgm:cxn modelId="{D9F803A7-3019-E646-BB77-34EF4D9E6E18}" type="presParOf" srcId="{F27D7D3C-8494-5E4B-991F-27CF1D548B93}" destId="{6A08F89B-9475-3246-A44D-B4DCD924D22B}" srcOrd="1" destOrd="0" presId="urn:microsoft.com/office/officeart/2005/8/layout/orgChart1"/>
    <dgm:cxn modelId="{9AF0D019-F028-9040-9EBA-AD4696EFDCAC}" type="presParOf" srcId="{6A08F89B-9475-3246-A44D-B4DCD924D22B}" destId="{445BC631-8047-1F41-B834-C641B0293C72}" srcOrd="0" destOrd="0" presId="urn:microsoft.com/office/officeart/2005/8/layout/orgChart1"/>
    <dgm:cxn modelId="{9481D4B4-6147-4543-B2A2-3A3C72C69F08}" type="presParOf" srcId="{445BC631-8047-1F41-B834-C641B0293C72}" destId="{737AD11F-8A34-3B47-8A71-5318E4890737}" srcOrd="0" destOrd="0" presId="urn:microsoft.com/office/officeart/2005/8/layout/orgChart1"/>
    <dgm:cxn modelId="{B0DE18DA-9D3E-174B-BB89-4999DE2A0175}" type="presParOf" srcId="{445BC631-8047-1F41-B834-C641B0293C72}" destId="{BD15C49B-53C0-684F-8AAC-F89FF07A7FF2}" srcOrd="1" destOrd="0" presId="urn:microsoft.com/office/officeart/2005/8/layout/orgChart1"/>
    <dgm:cxn modelId="{6A410DAF-E197-F24F-862F-0F38205F47E7}" type="presParOf" srcId="{6A08F89B-9475-3246-A44D-B4DCD924D22B}" destId="{27CC5296-A705-B84E-96C1-19C541704CA9}" srcOrd="1" destOrd="0" presId="urn:microsoft.com/office/officeart/2005/8/layout/orgChart1"/>
    <dgm:cxn modelId="{02D50B9A-55F6-0C44-9946-DA876DBA75CE}" type="presParOf" srcId="{6A08F89B-9475-3246-A44D-B4DCD924D22B}" destId="{8C0EF249-D70E-3B42-81E4-BA3F6C7A9D25}" srcOrd="2" destOrd="0" presId="urn:microsoft.com/office/officeart/2005/8/layout/orgChart1"/>
    <dgm:cxn modelId="{BA23455F-2BDF-7D42-A1EC-63172CAB06D3}" type="presParOf" srcId="{F27D7D3C-8494-5E4B-991F-27CF1D548B93}" destId="{1686F8C3-CC3B-3D43-9B88-E681A86F5D24}" srcOrd="2" destOrd="0" presId="urn:microsoft.com/office/officeart/2005/8/layout/orgChart1"/>
    <dgm:cxn modelId="{F470350E-A876-354E-9AE3-92E85761B220}" type="presParOf" srcId="{F27D7D3C-8494-5E4B-991F-27CF1D548B93}" destId="{B18DE4C0-0264-A24B-8F39-E28B7AAA8B5E}" srcOrd="3" destOrd="0" presId="urn:microsoft.com/office/officeart/2005/8/layout/orgChart1"/>
    <dgm:cxn modelId="{72E2560E-5F7A-1144-9ACF-3FC544BED03F}" type="presParOf" srcId="{B18DE4C0-0264-A24B-8F39-E28B7AAA8B5E}" destId="{CB73CA16-B53F-5044-A44F-13D5DB6D3475}" srcOrd="0" destOrd="0" presId="urn:microsoft.com/office/officeart/2005/8/layout/orgChart1"/>
    <dgm:cxn modelId="{8C9764FC-1030-0F40-8099-E7EDBDBC0BA2}" type="presParOf" srcId="{CB73CA16-B53F-5044-A44F-13D5DB6D3475}" destId="{42028B30-9F58-5249-9B19-245C9D257993}" srcOrd="0" destOrd="0" presId="urn:microsoft.com/office/officeart/2005/8/layout/orgChart1"/>
    <dgm:cxn modelId="{B284ABB1-777F-7E40-A32E-C601BD36FF23}" type="presParOf" srcId="{CB73CA16-B53F-5044-A44F-13D5DB6D3475}" destId="{AA77B5CC-676A-5C4E-A3E4-150A032D07C7}" srcOrd="1" destOrd="0" presId="urn:microsoft.com/office/officeart/2005/8/layout/orgChart1"/>
    <dgm:cxn modelId="{333EFFFD-1A14-5E45-8129-DC400319C94A}" type="presParOf" srcId="{B18DE4C0-0264-A24B-8F39-E28B7AAA8B5E}" destId="{1FCFFC86-B7DD-1449-A104-AAE54E6C7A34}" srcOrd="1" destOrd="0" presId="urn:microsoft.com/office/officeart/2005/8/layout/orgChart1"/>
    <dgm:cxn modelId="{0C5864DA-C41A-4545-9128-C33796FFFF4B}" type="presParOf" srcId="{B18DE4C0-0264-A24B-8F39-E28B7AAA8B5E}" destId="{4D828E2A-2C5B-204C-88FB-67E54D7AA3E0}" srcOrd="2" destOrd="0" presId="urn:microsoft.com/office/officeart/2005/8/layout/orgChart1"/>
    <dgm:cxn modelId="{21A7B991-45C4-B240-89B1-AB37FB853A49}" type="presParOf" srcId="{841607E6-3DE5-EE4B-B6AE-8E4EBC515B1C}" destId="{25B21FF0-8094-E74C-BAAB-BEEC0F1F4292}"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86F8C3-CC3B-3D43-9B88-E681A86F5D24}">
      <dsp:nvSpPr>
        <dsp:cNvPr id="0" name=""/>
        <dsp:cNvSpPr/>
      </dsp:nvSpPr>
      <dsp:spPr>
        <a:xfrm>
          <a:off x="8866963" y="1009406"/>
          <a:ext cx="555445" cy="192799"/>
        </a:xfrm>
        <a:custGeom>
          <a:avLst/>
          <a:gdLst/>
          <a:ahLst/>
          <a:cxnLst/>
          <a:rect l="0" t="0" r="0" b="0"/>
          <a:pathLst>
            <a:path>
              <a:moveTo>
                <a:pt x="0" y="0"/>
              </a:moveTo>
              <a:lnTo>
                <a:pt x="0" y="96399"/>
              </a:lnTo>
              <a:lnTo>
                <a:pt x="555445" y="96399"/>
              </a:lnTo>
              <a:lnTo>
                <a:pt x="555445" y="19279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0E3E319-0ACD-D940-8AF8-27CB0D712660}">
      <dsp:nvSpPr>
        <dsp:cNvPr id="0" name=""/>
        <dsp:cNvSpPr/>
      </dsp:nvSpPr>
      <dsp:spPr>
        <a:xfrm>
          <a:off x="8311518" y="1009406"/>
          <a:ext cx="555445" cy="192799"/>
        </a:xfrm>
        <a:custGeom>
          <a:avLst/>
          <a:gdLst/>
          <a:ahLst/>
          <a:cxnLst/>
          <a:rect l="0" t="0" r="0" b="0"/>
          <a:pathLst>
            <a:path>
              <a:moveTo>
                <a:pt x="555445" y="0"/>
              </a:moveTo>
              <a:lnTo>
                <a:pt x="555445" y="96399"/>
              </a:lnTo>
              <a:lnTo>
                <a:pt x="0" y="96399"/>
              </a:lnTo>
              <a:lnTo>
                <a:pt x="0" y="19279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92AFA4D-C48A-C64D-AB9A-DDA8C793CC5A}">
      <dsp:nvSpPr>
        <dsp:cNvPr id="0" name=""/>
        <dsp:cNvSpPr/>
      </dsp:nvSpPr>
      <dsp:spPr>
        <a:xfrm>
          <a:off x="6645182" y="1009406"/>
          <a:ext cx="555445" cy="192799"/>
        </a:xfrm>
        <a:custGeom>
          <a:avLst/>
          <a:gdLst/>
          <a:ahLst/>
          <a:cxnLst/>
          <a:rect l="0" t="0" r="0" b="0"/>
          <a:pathLst>
            <a:path>
              <a:moveTo>
                <a:pt x="0" y="0"/>
              </a:moveTo>
              <a:lnTo>
                <a:pt x="0" y="96399"/>
              </a:lnTo>
              <a:lnTo>
                <a:pt x="555445" y="96399"/>
              </a:lnTo>
              <a:lnTo>
                <a:pt x="555445" y="19279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419CA4B-6CAD-1C4E-AEA2-15D68C2ECD09}">
      <dsp:nvSpPr>
        <dsp:cNvPr id="0" name=""/>
        <dsp:cNvSpPr/>
      </dsp:nvSpPr>
      <dsp:spPr>
        <a:xfrm>
          <a:off x="6089737" y="1009406"/>
          <a:ext cx="555445" cy="192799"/>
        </a:xfrm>
        <a:custGeom>
          <a:avLst/>
          <a:gdLst/>
          <a:ahLst/>
          <a:cxnLst/>
          <a:rect l="0" t="0" r="0" b="0"/>
          <a:pathLst>
            <a:path>
              <a:moveTo>
                <a:pt x="555445" y="0"/>
              </a:moveTo>
              <a:lnTo>
                <a:pt x="555445" y="96399"/>
              </a:lnTo>
              <a:lnTo>
                <a:pt x="0" y="96399"/>
              </a:lnTo>
              <a:lnTo>
                <a:pt x="0" y="19279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ECFA46B-2C85-744D-AC64-7A41210519EC}">
      <dsp:nvSpPr>
        <dsp:cNvPr id="0" name=""/>
        <dsp:cNvSpPr/>
      </dsp:nvSpPr>
      <dsp:spPr>
        <a:xfrm>
          <a:off x="4382088" y="1111925"/>
          <a:ext cx="137713" cy="2377855"/>
        </a:xfrm>
        <a:custGeom>
          <a:avLst/>
          <a:gdLst/>
          <a:ahLst/>
          <a:cxnLst/>
          <a:rect l="0" t="0" r="0" b="0"/>
          <a:pathLst>
            <a:path>
              <a:moveTo>
                <a:pt x="0" y="0"/>
              </a:moveTo>
              <a:lnTo>
                <a:pt x="0" y="2377855"/>
              </a:lnTo>
              <a:lnTo>
                <a:pt x="137713" y="237785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E36F160-5CF2-DD41-B29B-61B4B3D4F7ED}">
      <dsp:nvSpPr>
        <dsp:cNvPr id="0" name=""/>
        <dsp:cNvSpPr/>
      </dsp:nvSpPr>
      <dsp:spPr>
        <a:xfrm>
          <a:off x="4382088" y="1111925"/>
          <a:ext cx="137713" cy="1726011"/>
        </a:xfrm>
        <a:custGeom>
          <a:avLst/>
          <a:gdLst/>
          <a:ahLst/>
          <a:cxnLst/>
          <a:rect l="0" t="0" r="0" b="0"/>
          <a:pathLst>
            <a:path>
              <a:moveTo>
                <a:pt x="0" y="0"/>
              </a:moveTo>
              <a:lnTo>
                <a:pt x="0" y="1726011"/>
              </a:lnTo>
              <a:lnTo>
                <a:pt x="137713" y="1726011"/>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6079593-6480-2541-A335-9DDE65248459}">
      <dsp:nvSpPr>
        <dsp:cNvPr id="0" name=""/>
        <dsp:cNvSpPr/>
      </dsp:nvSpPr>
      <dsp:spPr>
        <a:xfrm>
          <a:off x="4382088" y="1111925"/>
          <a:ext cx="137713" cy="1074166"/>
        </a:xfrm>
        <a:custGeom>
          <a:avLst/>
          <a:gdLst/>
          <a:ahLst/>
          <a:cxnLst/>
          <a:rect l="0" t="0" r="0" b="0"/>
          <a:pathLst>
            <a:path>
              <a:moveTo>
                <a:pt x="0" y="0"/>
              </a:moveTo>
              <a:lnTo>
                <a:pt x="0" y="1074166"/>
              </a:lnTo>
              <a:lnTo>
                <a:pt x="137713" y="1074166"/>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5826E16-8B99-1443-988A-7B1C1DC25FCD}">
      <dsp:nvSpPr>
        <dsp:cNvPr id="0" name=""/>
        <dsp:cNvSpPr/>
      </dsp:nvSpPr>
      <dsp:spPr>
        <a:xfrm>
          <a:off x="4382088" y="1111925"/>
          <a:ext cx="137713" cy="422321"/>
        </a:xfrm>
        <a:custGeom>
          <a:avLst/>
          <a:gdLst/>
          <a:ahLst/>
          <a:cxnLst/>
          <a:rect l="0" t="0" r="0" b="0"/>
          <a:pathLst>
            <a:path>
              <a:moveTo>
                <a:pt x="0" y="0"/>
              </a:moveTo>
              <a:lnTo>
                <a:pt x="0" y="422321"/>
              </a:lnTo>
              <a:lnTo>
                <a:pt x="137713" y="422321"/>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D6FE982-BDA2-B246-88C3-B368A2BA7C58}">
      <dsp:nvSpPr>
        <dsp:cNvPr id="0" name=""/>
        <dsp:cNvSpPr/>
      </dsp:nvSpPr>
      <dsp:spPr>
        <a:xfrm>
          <a:off x="3638434" y="460080"/>
          <a:ext cx="1110890" cy="192799"/>
        </a:xfrm>
        <a:custGeom>
          <a:avLst/>
          <a:gdLst/>
          <a:ahLst/>
          <a:cxnLst/>
          <a:rect l="0" t="0" r="0" b="0"/>
          <a:pathLst>
            <a:path>
              <a:moveTo>
                <a:pt x="0" y="0"/>
              </a:moveTo>
              <a:lnTo>
                <a:pt x="0" y="96399"/>
              </a:lnTo>
              <a:lnTo>
                <a:pt x="1110890" y="96399"/>
              </a:lnTo>
              <a:lnTo>
                <a:pt x="1110890" y="19279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ED12449-A503-2C47-B207-41DAAD2C4CE9}">
      <dsp:nvSpPr>
        <dsp:cNvPr id="0" name=""/>
        <dsp:cNvSpPr/>
      </dsp:nvSpPr>
      <dsp:spPr>
        <a:xfrm>
          <a:off x="3271198" y="1111925"/>
          <a:ext cx="137713" cy="2377855"/>
        </a:xfrm>
        <a:custGeom>
          <a:avLst/>
          <a:gdLst/>
          <a:ahLst/>
          <a:cxnLst/>
          <a:rect l="0" t="0" r="0" b="0"/>
          <a:pathLst>
            <a:path>
              <a:moveTo>
                <a:pt x="0" y="0"/>
              </a:moveTo>
              <a:lnTo>
                <a:pt x="0" y="2377855"/>
              </a:lnTo>
              <a:lnTo>
                <a:pt x="137713" y="237785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7EE0637-2782-0E48-A968-783D104A079B}">
      <dsp:nvSpPr>
        <dsp:cNvPr id="0" name=""/>
        <dsp:cNvSpPr/>
      </dsp:nvSpPr>
      <dsp:spPr>
        <a:xfrm>
          <a:off x="3271198" y="1111925"/>
          <a:ext cx="137713" cy="1726011"/>
        </a:xfrm>
        <a:custGeom>
          <a:avLst/>
          <a:gdLst/>
          <a:ahLst/>
          <a:cxnLst/>
          <a:rect l="0" t="0" r="0" b="0"/>
          <a:pathLst>
            <a:path>
              <a:moveTo>
                <a:pt x="0" y="0"/>
              </a:moveTo>
              <a:lnTo>
                <a:pt x="0" y="1726011"/>
              </a:lnTo>
              <a:lnTo>
                <a:pt x="137713" y="1726011"/>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FABA80E-2AFD-234D-AECA-480C613C82B1}">
      <dsp:nvSpPr>
        <dsp:cNvPr id="0" name=""/>
        <dsp:cNvSpPr/>
      </dsp:nvSpPr>
      <dsp:spPr>
        <a:xfrm>
          <a:off x="3271198" y="1111925"/>
          <a:ext cx="137713" cy="1074166"/>
        </a:xfrm>
        <a:custGeom>
          <a:avLst/>
          <a:gdLst/>
          <a:ahLst/>
          <a:cxnLst/>
          <a:rect l="0" t="0" r="0" b="0"/>
          <a:pathLst>
            <a:path>
              <a:moveTo>
                <a:pt x="0" y="0"/>
              </a:moveTo>
              <a:lnTo>
                <a:pt x="0" y="1074166"/>
              </a:lnTo>
              <a:lnTo>
                <a:pt x="137713" y="1074166"/>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FD4999E-2464-0F4C-816E-DD2494F17A3B}">
      <dsp:nvSpPr>
        <dsp:cNvPr id="0" name=""/>
        <dsp:cNvSpPr/>
      </dsp:nvSpPr>
      <dsp:spPr>
        <a:xfrm>
          <a:off x="3271198" y="1111925"/>
          <a:ext cx="137713" cy="422321"/>
        </a:xfrm>
        <a:custGeom>
          <a:avLst/>
          <a:gdLst/>
          <a:ahLst/>
          <a:cxnLst/>
          <a:rect l="0" t="0" r="0" b="0"/>
          <a:pathLst>
            <a:path>
              <a:moveTo>
                <a:pt x="0" y="0"/>
              </a:moveTo>
              <a:lnTo>
                <a:pt x="0" y="422321"/>
              </a:lnTo>
              <a:lnTo>
                <a:pt x="137713" y="422321"/>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93448D5-3DAF-E445-85E8-1FC4459D8618}">
      <dsp:nvSpPr>
        <dsp:cNvPr id="0" name=""/>
        <dsp:cNvSpPr/>
      </dsp:nvSpPr>
      <dsp:spPr>
        <a:xfrm>
          <a:off x="3592714" y="460080"/>
          <a:ext cx="91440" cy="192799"/>
        </a:xfrm>
        <a:custGeom>
          <a:avLst/>
          <a:gdLst/>
          <a:ahLst/>
          <a:cxnLst/>
          <a:rect l="0" t="0" r="0" b="0"/>
          <a:pathLst>
            <a:path>
              <a:moveTo>
                <a:pt x="45720" y="0"/>
              </a:moveTo>
              <a:lnTo>
                <a:pt x="45720" y="19279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40F65EB-8149-674D-A80B-1B234C8B1565}">
      <dsp:nvSpPr>
        <dsp:cNvPr id="0" name=""/>
        <dsp:cNvSpPr/>
      </dsp:nvSpPr>
      <dsp:spPr>
        <a:xfrm>
          <a:off x="2160308" y="1111925"/>
          <a:ext cx="137713" cy="1074166"/>
        </a:xfrm>
        <a:custGeom>
          <a:avLst/>
          <a:gdLst/>
          <a:ahLst/>
          <a:cxnLst/>
          <a:rect l="0" t="0" r="0" b="0"/>
          <a:pathLst>
            <a:path>
              <a:moveTo>
                <a:pt x="0" y="0"/>
              </a:moveTo>
              <a:lnTo>
                <a:pt x="0" y="1074166"/>
              </a:lnTo>
              <a:lnTo>
                <a:pt x="137713" y="1074166"/>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65817C9-4EDA-0D47-967D-EDE2BEDD7E9F}">
      <dsp:nvSpPr>
        <dsp:cNvPr id="0" name=""/>
        <dsp:cNvSpPr/>
      </dsp:nvSpPr>
      <dsp:spPr>
        <a:xfrm>
          <a:off x="2160308" y="1111925"/>
          <a:ext cx="137713" cy="422321"/>
        </a:xfrm>
        <a:custGeom>
          <a:avLst/>
          <a:gdLst/>
          <a:ahLst/>
          <a:cxnLst/>
          <a:rect l="0" t="0" r="0" b="0"/>
          <a:pathLst>
            <a:path>
              <a:moveTo>
                <a:pt x="0" y="0"/>
              </a:moveTo>
              <a:lnTo>
                <a:pt x="0" y="422321"/>
              </a:lnTo>
              <a:lnTo>
                <a:pt x="137713" y="422321"/>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F1A8DC7-B179-5644-B78F-9B27FE291CE7}">
      <dsp:nvSpPr>
        <dsp:cNvPr id="0" name=""/>
        <dsp:cNvSpPr/>
      </dsp:nvSpPr>
      <dsp:spPr>
        <a:xfrm>
          <a:off x="2527544" y="460080"/>
          <a:ext cx="1110890" cy="192799"/>
        </a:xfrm>
        <a:custGeom>
          <a:avLst/>
          <a:gdLst/>
          <a:ahLst/>
          <a:cxnLst/>
          <a:rect l="0" t="0" r="0" b="0"/>
          <a:pathLst>
            <a:path>
              <a:moveTo>
                <a:pt x="1110890" y="0"/>
              </a:moveTo>
              <a:lnTo>
                <a:pt x="1110890" y="96399"/>
              </a:lnTo>
              <a:lnTo>
                <a:pt x="0" y="96399"/>
              </a:lnTo>
              <a:lnTo>
                <a:pt x="0" y="19279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05E6EFC-7EA2-1348-A806-9CD4BE74BD43}">
      <dsp:nvSpPr>
        <dsp:cNvPr id="0" name=""/>
        <dsp:cNvSpPr/>
      </dsp:nvSpPr>
      <dsp:spPr>
        <a:xfrm>
          <a:off x="3179389" y="1035"/>
          <a:ext cx="918091" cy="459045"/>
        </a:xfrm>
        <a:prstGeom prst="rect">
          <a:avLst/>
        </a:prstGeom>
        <a:solidFill>
          <a:schemeClr val="bg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kern="1200">
              <a:solidFill>
                <a:schemeClr val="bg1"/>
              </a:solidFill>
              <a:latin typeface="Barlow Semi Condensed" pitchFamily="2" charset="77"/>
            </a:rPr>
            <a:t>P2C Career-Connected Learning</a:t>
          </a:r>
        </a:p>
      </dsp:txBody>
      <dsp:txXfrm>
        <a:off x="3179389" y="1035"/>
        <a:ext cx="918091" cy="459045"/>
      </dsp:txXfrm>
    </dsp:sp>
    <dsp:sp modelId="{96D89DEB-14F4-EC4F-A648-8A3FF4DF498B}">
      <dsp:nvSpPr>
        <dsp:cNvPr id="0" name=""/>
        <dsp:cNvSpPr/>
      </dsp:nvSpPr>
      <dsp:spPr>
        <a:xfrm>
          <a:off x="2068499" y="652879"/>
          <a:ext cx="918091" cy="459045"/>
        </a:xfrm>
        <a:prstGeom prst="rect">
          <a:avLst/>
        </a:prstGeom>
        <a:solidFill>
          <a:schemeClr val="bg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kern="1200">
              <a:solidFill>
                <a:schemeClr val="bg1"/>
              </a:solidFill>
              <a:latin typeface="Barlow Semi Condensed" pitchFamily="2" charset="77"/>
            </a:rPr>
            <a:t>P2C Labor Market Navigator</a:t>
          </a:r>
        </a:p>
      </dsp:txBody>
      <dsp:txXfrm>
        <a:off x="2068499" y="652879"/>
        <a:ext cx="918091" cy="459045"/>
      </dsp:txXfrm>
    </dsp:sp>
    <dsp:sp modelId="{0A5D1CDE-81DA-8F4C-89A8-35B9257ED815}">
      <dsp:nvSpPr>
        <dsp:cNvPr id="0" name=""/>
        <dsp:cNvSpPr/>
      </dsp:nvSpPr>
      <dsp:spPr>
        <a:xfrm>
          <a:off x="2298021" y="1304724"/>
          <a:ext cx="918091" cy="459045"/>
        </a:xfrm>
        <a:prstGeom prst="rect">
          <a:avLst/>
        </a:prstGeom>
        <a:solidFill>
          <a:srgbClr val="E7E6E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a:solidFill>
                <a:schemeClr val="tx1">
                  <a:lumMod val="95000"/>
                  <a:lumOff val="5000"/>
                </a:schemeClr>
              </a:solidFill>
              <a:latin typeface="Barlow Semi Condensed" pitchFamily="2" charset="77"/>
            </a:rPr>
            <a:t>Custom Sites</a:t>
          </a:r>
        </a:p>
      </dsp:txBody>
      <dsp:txXfrm>
        <a:off x="2298021" y="1304724"/>
        <a:ext cx="918091" cy="459045"/>
      </dsp:txXfrm>
    </dsp:sp>
    <dsp:sp modelId="{BE452689-36E8-2943-88EB-8CAAF402AB11}">
      <dsp:nvSpPr>
        <dsp:cNvPr id="0" name=""/>
        <dsp:cNvSpPr/>
      </dsp:nvSpPr>
      <dsp:spPr>
        <a:xfrm>
          <a:off x="2298021" y="1956569"/>
          <a:ext cx="918091" cy="459045"/>
        </a:xfrm>
        <a:prstGeom prst="rect">
          <a:avLst/>
        </a:prstGeom>
        <a:solidFill>
          <a:srgbClr val="E7E6E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a:solidFill>
                <a:schemeClr val="tx1">
                  <a:lumMod val="95000"/>
                  <a:lumOff val="5000"/>
                </a:schemeClr>
              </a:solidFill>
              <a:latin typeface="Barlow Semi Condensed" pitchFamily="2" charset="77"/>
            </a:rPr>
            <a:t>Cluster Maps</a:t>
          </a:r>
        </a:p>
      </dsp:txBody>
      <dsp:txXfrm>
        <a:off x="2298021" y="1956569"/>
        <a:ext cx="918091" cy="459045"/>
      </dsp:txXfrm>
    </dsp:sp>
    <dsp:sp modelId="{F7C6A55D-C683-2348-B0EF-B937E5E4995A}">
      <dsp:nvSpPr>
        <dsp:cNvPr id="0" name=""/>
        <dsp:cNvSpPr/>
      </dsp:nvSpPr>
      <dsp:spPr>
        <a:xfrm>
          <a:off x="3179389" y="652879"/>
          <a:ext cx="918091" cy="459045"/>
        </a:xfrm>
        <a:prstGeom prst="rect">
          <a:avLst/>
        </a:prstGeom>
        <a:solidFill>
          <a:schemeClr val="bg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kern="1200">
              <a:solidFill>
                <a:schemeClr val="bg1"/>
              </a:solidFill>
              <a:latin typeface="Barlow Semi Condensed" pitchFamily="2" charset="77"/>
            </a:rPr>
            <a:t>P2C Math</a:t>
          </a:r>
        </a:p>
      </dsp:txBody>
      <dsp:txXfrm>
        <a:off x="3179389" y="652879"/>
        <a:ext cx="918091" cy="459045"/>
      </dsp:txXfrm>
    </dsp:sp>
    <dsp:sp modelId="{8A658D11-3A76-014B-B356-A3EF1E0D7D7B}">
      <dsp:nvSpPr>
        <dsp:cNvPr id="0" name=""/>
        <dsp:cNvSpPr/>
      </dsp:nvSpPr>
      <dsp:spPr>
        <a:xfrm>
          <a:off x="3408912" y="1304724"/>
          <a:ext cx="918091" cy="459045"/>
        </a:xfrm>
        <a:prstGeom prst="rect">
          <a:avLst/>
        </a:prstGeom>
        <a:solidFill>
          <a:srgbClr val="E7E6E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a:solidFill>
                <a:schemeClr val="tx1">
                  <a:lumMod val="95000"/>
                  <a:lumOff val="5000"/>
                </a:schemeClr>
              </a:solidFill>
              <a:latin typeface="Barlow Semi Condensed" pitchFamily="2" charset="77"/>
            </a:rPr>
            <a:t>Pre-Algebra</a:t>
          </a:r>
        </a:p>
      </dsp:txBody>
      <dsp:txXfrm>
        <a:off x="3408912" y="1304724"/>
        <a:ext cx="918091" cy="459045"/>
      </dsp:txXfrm>
    </dsp:sp>
    <dsp:sp modelId="{B9368036-872C-1940-8126-3FA81192408C}">
      <dsp:nvSpPr>
        <dsp:cNvPr id="0" name=""/>
        <dsp:cNvSpPr/>
      </dsp:nvSpPr>
      <dsp:spPr>
        <a:xfrm>
          <a:off x="3408912" y="1956569"/>
          <a:ext cx="918091" cy="459045"/>
        </a:xfrm>
        <a:prstGeom prst="rect">
          <a:avLst/>
        </a:prstGeom>
        <a:solidFill>
          <a:srgbClr val="E7E6E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a:solidFill>
                <a:schemeClr val="tx1">
                  <a:lumMod val="95000"/>
                  <a:lumOff val="5000"/>
                </a:schemeClr>
              </a:solidFill>
              <a:latin typeface="Barlow Semi Condensed" pitchFamily="2" charset="77"/>
            </a:rPr>
            <a:t>Algebra I</a:t>
          </a:r>
        </a:p>
      </dsp:txBody>
      <dsp:txXfrm>
        <a:off x="3408912" y="1956569"/>
        <a:ext cx="918091" cy="459045"/>
      </dsp:txXfrm>
    </dsp:sp>
    <dsp:sp modelId="{0D22A5E1-4A8E-F749-9F1E-C8732759BF55}">
      <dsp:nvSpPr>
        <dsp:cNvPr id="0" name=""/>
        <dsp:cNvSpPr/>
      </dsp:nvSpPr>
      <dsp:spPr>
        <a:xfrm>
          <a:off x="3408912" y="2608413"/>
          <a:ext cx="918091" cy="459045"/>
        </a:xfrm>
        <a:prstGeom prst="rect">
          <a:avLst/>
        </a:prstGeom>
        <a:solidFill>
          <a:srgbClr val="E7E6E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a:solidFill>
                <a:schemeClr val="tx1">
                  <a:lumMod val="95000"/>
                  <a:lumOff val="5000"/>
                </a:schemeClr>
              </a:solidFill>
              <a:latin typeface="Barlow Semi Condensed" pitchFamily="2" charset="77"/>
            </a:rPr>
            <a:t>Geometry</a:t>
          </a:r>
        </a:p>
      </dsp:txBody>
      <dsp:txXfrm>
        <a:off x="3408912" y="2608413"/>
        <a:ext cx="918091" cy="459045"/>
      </dsp:txXfrm>
    </dsp:sp>
    <dsp:sp modelId="{B511647A-543E-CE46-A8C3-E49B66DC37A1}">
      <dsp:nvSpPr>
        <dsp:cNvPr id="0" name=""/>
        <dsp:cNvSpPr/>
      </dsp:nvSpPr>
      <dsp:spPr>
        <a:xfrm>
          <a:off x="3408912" y="3260258"/>
          <a:ext cx="918091" cy="459045"/>
        </a:xfrm>
        <a:prstGeom prst="rect">
          <a:avLst/>
        </a:prstGeom>
        <a:solidFill>
          <a:srgbClr val="E7E6E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a:solidFill>
                <a:schemeClr val="tx1">
                  <a:lumMod val="95000"/>
                  <a:lumOff val="5000"/>
                </a:schemeClr>
              </a:solidFill>
              <a:latin typeface="Barlow Semi Condensed" pitchFamily="2" charset="77"/>
            </a:rPr>
            <a:t>Algebra II (a &amp; b)</a:t>
          </a:r>
        </a:p>
      </dsp:txBody>
      <dsp:txXfrm>
        <a:off x="3408912" y="3260258"/>
        <a:ext cx="918091" cy="459045"/>
      </dsp:txXfrm>
    </dsp:sp>
    <dsp:sp modelId="{A7203DBF-8578-E24A-A29D-F573A1DC4462}">
      <dsp:nvSpPr>
        <dsp:cNvPr id="0" name=""/>
        <dsp:cNvSpPr/>
      </dsp:nvSpPr>
      <dsp:spPr>
        <a:xfrm>
          <a:off x="4290279" y="652879"/>
          <a:ext cx="918091" cy="459045"/>
        </a:xfrm>
        <a:prstGeom prst="rect">
          <a:avLst/>
        </a:prstGeom>
        <a:solidFill>
          <a:schemeClr val="bg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kern="1200">
              <a:solidFill>
                <a:schemeClr val="bg1"/>
              </a:solidFill>
              <a:latin typeface="Barlow Semi Condensed" pitchFamily="2" charset="77"/>
            </a:rPr>
            <a:t>P2C Career Exploration</a:t>
          </a:r>
        </a:p>
      </dsp:txBody>
      <dsp:txXfrm>
        <a:off x="4290279" y="652879"/>
        <a:ext cx="918091" cy="459045"/>
      </dsp:txXfrm>
    </dsp:sp>
    <dsp:sp modelId="{18069571-FC45-AE49-96F6-249F94AB0A02}">
      <dsp:nvSpPr>
        <dsp:cNvPr id="0" name=""/>
        <dsp:cNvSpPr/>
      </dsp:nvSpPr>
      <dsp:spPr>
        <a:xfrm>
          <a:off x="4519802" y="1304724"/>
          <a:ext cx="918091" cy="459045"/>
        </a:xfrm>
        <a:prstGeom prst="rect">
          <a:avLst/>
        </a:prstGeom>
        <a:solidFill>
          <a:srgbClr val="E7E6E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a:solidFill>
                <a:schemeClr val="tx1">
                  <a:lumMod val="95000"/>
                  <a:lumOff val="5000"/>
                </a:schemeClr>
              </a:solidFill>
              <a:latin typeface="Barlow Semi Condensed" pitchFamily="2" charset="77"/>
            </a:rPr>
            <a:t>CE Curriculum</a:t>
          </a:r>
        </a:p>
      </dsp:txBody>
      <dsp:txXfrm>
        <a:off x="4519802" y="1304724"/>
        <a:ext cx="918091" cy="459045"/>
      </dsp:txXfrm>
    </dsp:sp>
    <dsp:sp modelId="{4C9DC253-9A6F-D84F-9CE0-E8864EF8673B}">
      <dsp:nvSpPr>
        <dsp:cNvPr id="0" name=""/>
        <dsp:cNvSpPr/>
      </dsp:nvSpPr>
      <dsp:spPr>
        <a:xfrm>
          <a:off x="4519802" y="1956569"/>
          <a:ext cx="918091" cy="459045"/>
        </a:xfrm>
        <a:prstGeom prst="rect">
          <a:avLst/>
        </a:prstGeom>
        <a:solidFill>
          <a:srgbClr val="E7E6E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a:solidFill>
                <a:schemeClr val="tx1">
                  <a:lumMod val="95000"/>
                  <a:lumOff val="5000"/>
                </a:schemeClr>
              </a:solidFill>
              <a:latin typeface="Barlow Semi Condensed" pitchFamily="2" charset="77"/>
            </a:rPr>
            <a:t>Playlists</a:t>
          </a:r>
        </a:p>
      </dsp:txBody>
      <dsp:txXfrm>
        <a:off x="4519802" y="1956569"/>
        <a:ext cx="918091" cy="459045"/>
      </dsp:txXfrm>
    </dsp:sp>
    <dsp:sp modelId="{FD1EEF11-1584-3341-89A0-F76AE03BE0A6}">
      <dsp:nvSpPr>
        <dsp:cNvPr id="0" name=""/>
        <dsp:cNvSpPr/>
      </dsp:nvSpPr>
      <dsp:spPr>
        <a:xfrm>
          <a:off x="4519802" y="2608413"/>
          <a:ext cx="918091" cy="459045"/>
        </a:xfrm>
        <a:prstGeom prst="rect">
          <a:avLst/>
        </a:prstGeom>
        <a:solidFill>
          <a:srgbClr val="E7E6E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a:solidFill>
                <a:schemeClr val="tx1">
                  <a:lumMod val="95000"/>
                  <a:lumOff val="5000"/>
                </a:schemeClr>
              </a:solidFill>
              <a:latin typeface="Barlow Semi Condensed" pitchFamily="2" charset="77"/>
            </a:rPr>
            <a:t>Financial Literacy</a:t>
          </a:r>
        </a:p>
      </dsp:txBody>
      <dsp:txXfrm>
        <a:off x="4519802" y="2608413"/>
        <a:ext cx="918091" cy="459045"/>
      </dsp:txXfrm>
    </dsp:sp>
    <dsp:sp modelId="{FA7774DB-D5B5-FC4A-B020-DDDFA3576354}">
      <dsp:nvSpPr>
        <dsp:cNvPr id="0" name=""/>
        <dsp:cNvSpPr/>
      </dsp:nvSpPr>
      <dsp:spPr>
        <a:xfrm>
          <a:off x="4519802" y="3260258"/>
          <a:ext cx="918091" cy="459045"/>
        </a:xfrm>
        <a:prstGeom prst="rect">
          <a:avLst/>
        </a:prstGeom>
        <a:solidFill>
          <a:srgbClr val="E7E6E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a:solidFill>
                <a:schemeClr val="tx1">
                  <a:lumMod val="95000"/>
                  <a:lumOff val="5000"/>
                </a:schemeClr>
              </a:solidFill>
              <a:latin typeface="Barlow Semi Condensed" pitchFamily="2" charset="77"/>
            </a:rPr>
            <a:t>Career Tools &amp; My Career Page</a:t>
          </a:r>
        </a:p>
      </dsp:txBody>
      <dsp:txXfrm>
        <a:off x="4519802" y="3260258"/>
        <a:ext cx="918091" cy="459045"/>
      </dsp:txXfrm>
    </dsp:sp>
    <dsp:sp modelId="{F2407418-912F-3F4B-841C-2CF470D09642}">
      <dsp:nvSpPr>
        <dsp:cNvPr id="0" name=""/>
        <dsp:cNvSpPr/>
      </dsp:nvSpPr>
      <dsp:spPr>
        <a:xfrm>
          <a:off x="6186137" y="1035"/>
          <a:ext cx="918091" cy="1008371"/>
        </a:xfrm>
        <a:prstGeom prst="rect">
          <a:avLst/>
        </a:prstGeom>
        <a:solidFill>
          <a:schemeClr val="bg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kern="1200">
              <a:solidFill>
                <a:schemeClr val="bg1"/>
              </a:solidFill>
              <a:latin typeface="Barlow Semi Condensed" pitchFamily="2" charset="77"/>
            </a:rPr>
            <a:t>P2C Professional Development</a:t>
          </a:r>
        </a:p>
      </dsp:txBody>
      <dsp:txXfrm>
        <a:off x="6186137" y="1035"/>
        <a:ext cx="918091" cy="1008371"/>
      </dsp:txXfrm>
    </dsp:sp>
    <dsp:sp modelId="{396B1311-1E87-9D43-97B4-E233062284C1}">
      <dsp:nvSpPr>
        <dsp:cNvPr id="0" name=""/>
        <dsp:cNvSpPr/>
      </dsp:nvSpPr>
      <dsp:spPr>
        <a:xfrm>
          <a:off x="5630692" y="1202205"/>
          <a:ext cx="918091" cy="459045"/>
        </a:xfrm>
        <a:prstGeom prst="rect">
          <a:avLst/>
        </a:prstGeom>
        <a:solidFill>
          <a:srgbClr val="E7E6E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a:solidFill>
                <a:schemeClr val="tx1">
                  <a:lumMod val="95000"/>
                  <a:lumOff val="5000"/>
                </a:schemeClr>
              </a:solidFill>
              <a:latin typeface="Barlow Semi Condensed" pitchFamily="2" charset="77"/>
            </a:rPr>
            <a:t>Onsite &amp; Virtual Training</a:t>
          </a:r>
        </a:p>
      </dsp:txBody>
      <dsp:txXfrm>
        <a:off x="5630692" y="1202205"/>
        <a:ext cx="918091" cy="459045"/>
      </dsp:txXfrm>
    </dsp:sp>
    <dsp:sp modelId="{8C100B09-47CE-3D41-9982-7E9C8CD04C04}">
      <dsp:nvSpPr>
        <dsp:cNvPr id="0" name=""/>
        <dsp:cNvSpPr/>
      </dsp:nvSpPr>
      <dsp:spPr>
        <a:xfrm>
          <a:off x="6741582" y="1202205"/>
          <a:ext cx="918091" cy="459045"/>
        </a:xfrm>
        <a:prstGeom prst="rect">
          <a:avLst/>
        </a:prstGeom>
        <a:solidFill>
          <a:srgbClr val="E7E6E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a:solidFill>
                <a:schemeClr val="tx1">
                  <a:lumMod val="95000"/>
                  <a:lumOff val="5000"/>
                </a:schemeClr>
              </a:solidFill>
              <a:latin typeface="Barlow Semi Condensed" pitchFamily="2" charset="77"/>
            </a:rPr>
            <a:t>Online Library </a:t>
          </a:r>
        </a:p>
      </dsp:txBody>
      <dsp:txXfrm>
        <a:off x="6741582" y="1202205"/>
        <a:ext cx="918091" cy="459045"/>
      </dsp:txXfrm>
    </dsp:sp>
    <dsp:sp modelId="{498AD2FC-0220-7743-8940-8C34FFF59044}">
      <dsp:nvSpPr>
        <dsp:cNvPr id="0" name=""/>
        <dsp:cNvSpPr/>
      </dsp:nvSpPr>
      <dsp:spPr>
        <a:xfrm>
          <a:off x="8407917" y="1035"/>
          <a:ext cx="918091" cy="1008371"/>
        </a:xfrm>
        <a:prstGeom prst="rect">
          <a:avLst/>
        </a:prstGeom>
        <a:solidFill>
          <a:schemeClr val="bg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kern="1200">
              <a:solidFill>
                <a:schemeClr val="bg1"/>
              </a:solidFill>
              <a:latin typeface="Barlow Semi Condensed" pitchFamily="2" charset="77"/>
            </a:rPr>
            <a:t>P2C Services &amp; Innovation</a:t>
          </a:r>
        </a:p>
      </dsp:txBody>
      <dsp:txXfrm>
        <a:off x="8407917" y="1035"/>
        <a:ext cx="918091" cy="1008371"/>
      </dsp:txXfrm>
    </dsp:sp>
    <dsp:sp modelId="{737AD11F-8A34-3B47-8A71-5318E4890737}">
      <dsp:nvSpPr>
        <dsp:cNvPr id="0" name=""/>
        <dsp:cNvSpPr/>
      </dsp:nvSpPr>
      <dsp:spPr>
        <a:xfrm>
          <a:off x="7852472" y="1202205"/>
          <a:ext cx="918091" cy="459045"/>
        </a:xfrm>
        <a:prstGeom prst="rect">
          <a:avLst/>
        </a:prstGeom>
        <a:solidFill>
          <a:srgbClr val="E7E6E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a:solidFill>
                <a:schemeClr val="tx1">
                  <a:lumMod val="95000"/>
                  <a:lumOff val="5000"/>
                </a:schemeClr>
              </a:solidFill>
              <a:latin typeface="Barlow Semi Condensed" pitchFamily="2" charset="77"/>
            </a:rPr>
            <a:t>School Services</a:t>
          </a:r>
        </a:p>
      </dsp:txBody>
      <dsp:txXfrm>
        <a:off x="7852472" y="1202205"/>
        <a:ext cx="918091" cy="459045"/>
      </dsp:txXfrm>
    </dsp:sp>
    <dsp:sp modelId="{42028B30-9F58-5249-9B19-245C9D257993}">
      <dsp:nvSpPr>
        <dsp:cNvPr id="0" name=""/>
        <dsp:cNvSpPr/>
      </dsp:nvSpPr>
      <dsp:spPr>
        <a:xfrm>
          <a:off x="8963362" y="1202205"/>
          <a:ext cx="918091" cy="459045"/>
        </a:xfrm>
        <a:prstGeom prst="rect">
          <a:avLst/>
        </a:prstGeom>
        <a:solidFill>
          <a:srgbClr val="E7E6E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a:solidFill>
                <a:schemeClr val="tx1">
                  <a:lumMod val="95000"/>
                  <a:lumOff val="5000"/>
                </a:schemeClr>
              </a:solidFill>
              <a:latin typeface="Barlow Semi Condensed" pitchFamily="2" charset="77"/>
            </a:rPr>
            <a:t>Research Services</a:t>
          </a:r>
        </a:p>
      </dsp:txBody>
      <dsp:txXfrm>
        <a:off x="8963362" y="1202205"/>
        <a:ext cx="918091" cy="459045"/>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87F6B5-063E-8444-92A9-4016C71EB9FA}" type="datetimeFigureOut">
              <a:rPr lang="en-US" smtClean="0"/>
              <a:t>9/17/24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1DF1E1-84BC-274F-866F-B925EB107640}" type="slidenum">
              <a:rPr lang="en-US" smtClean="0"/>
              <a:t>‹#›</a:t>
            </a:fld>
            <a:endParaRPr lang="en-US"/>
          </a:p>
        </p:txBody>
      </p:sp>
    </p:spTree>
    <p:extLst>
      <p:ext uri="{BB962C8B-B14F-4D97-AF65-F5344CB8AC3E}">
        <p14:creationId xmlns:p14="http://schemas.microsoft.com/office/powerpoint/2010/main" val="33794028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netorgft1947697.sharepoint.com/:x:/s/NS4ed/Marketing/EZIfYpoKuOxFp9lxGtuCaKsBocQolAXq8BkwFOVF57z3aA?e=BUUKQ6"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237ae373c13_0_1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8" name="Google Shape;208;g237ae373c13_0_1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latin typeface="Barlow Semi Condensed Light" pitchFamily="2" charset="77"/>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Link to Brand Personality Notes: </a:t>
            </a:r>
            <a:r>
              <a:rPr lang="en-US" b="0" i="0">
                <a:effectLst/>
                <a:hlinkClick r:id="rId3"/>
              </a:rPr>
              <a:t>Brand Personality Traits[votes].xlsx</a:t>
            </a:r>
            <a:endParaRPr lang="en-US"/>
          </a:p>
        </p:txBody>
      </p:sp>
      <p:sp>
        <p:nvSpPr>
          <p:cNvPr id="4" name="Slide Number Placeholder 3"/>
          <p:cNvSpPr>
            <a:spLocks noGrp="1"/>
          </p:cNvSpPr>
          <p:nvPr>
            <p:ph type="sldNum" sz="quarter" idx="5"/>
          </p:nvPr>
        </p:nvSpPr>
        <p:spPr/>
        <p:txBody>
          <a:bodyPr/>
          <a:lstStyle/>
          <a:p>
            <a:fld id="{111DF1E1-84BC-274F-866F-B925EB107640}" type="slidenum">
              <a:rPr lang="en-US" smtClean="0"/>
              <a:t>15</a:t>
            </a:fld>
            <a:endParaRPr lang="en-US"/>
          </a:p>
        </p:txBody>
      </p:sp>
    </p:spTree>
    <p:extLst>
      <p:ext uri="{BB962C8B-B14F-4D97-AF65-F5344CB8AC3E}">
        <p14:creationId xmlns:p14="http://schemas.microsoft.com/office/powerpoint/2010/main" val="11624595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23efeb1292b_0_1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5" name="Google Shape;305;g23efeb1292b_0_1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https://</a:t>
            </a:r>
            <a:r>
              <a:rPr lang="en-US" err="1"/>
              <a:t>www.nngroup.com</a:t>
            </a:r>
            <a:r>
              <a:rPr lang="en-US"/>
              <a:t>/articles/tone-of-voice-dimensions/</a:t>
            </a:r>
          </a:p>
        </p:txBody>
      </p:sp>
      <p:sp>
        <p:nvSpPr>
          <p:cNvPr id="4" name="Slide Number Placeholder 3"/>
          <p:cNvSpPr>
            <a:spLocks noGrp="1"/>
          </p:cNvSpPr>
          <p:nvPr>
            <p:ph type="sldNum" sz="quarter" idx="5"/>
          </p:nvPr>
        </p:nvSpPr>
        <p:spPr/>
        <p:txBody>
          <a:bodyPr/>
          <a:lstStyle/>
          <a:p>
            <a:fld id="{111DF1E1-84BC-274F-866F-B925EB107640}" type="slidenum">
              <a:rPr lang="en-US" smtClean="0"/>
              <a:t>18</a:t>
            </a:fld>
            <a:endParaRPr lang="en-US"/>
          </a:p>
        </p:txBody>
      </p:sp>
    </p:spTree>
    <p:extLst>
      <p:ext uri="{BB962C8B-B14F-4D97-AF65-F5344CB8AC3E}">
        <p14:creationId xmlns:p14="http://schemas.microsoft.com/office/powerpoint/2010/main" val="42533489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23efeb1292b_0_2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8" name="Google Shape;318;g23efeb1292b_0_2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g26dcca5a270_0_1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2" name="Google Shape;332;g26dcca5a270_0_1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g26dcca5a270_0_3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7" name="Google Shape;357;g26dcca5a270_0_3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237ae373c1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 name="Google Shape;197;g237ae373c1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26dcca5a270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26dcca5a270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26dcca5a270_0_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26dcca5a270_0_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g26dcca5a270_0_2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0" name="Google Shape;280;g26dcca5a270_0_2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1DF1E1-84BC-274F-866F-B925EB107640}" type="slidenum">
              <a:rPr lang="en-US" smtClean="0"/>
              <a:t>3</a:t>
            </a:fld>
            <a:endParaRPr lang="en-US"/>
          </a:p>
        </p:txBody>
      </p:sp>
    </p:spTree>
    <p:extLst>
      <p:ext uri="{BB962C8B-B14F-4D97-AF65-F5344CB8AC3E}">
        <p14:creationId xmlns:p14="http://schemas.microsoft.com/office/powerpoint/2010/main" val="36215200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g26dcca5a270_0_3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4" name="Google Shape;304;g26dcca5a270_0_3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g26dcca5a270_0_1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3" name="Google Shape;323;g26dcca5a270_0_1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g276926e156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9" name="Google Shape;329;g276926e156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5"/>
        <p:cNvGrpSpPr/>
        <p:nvPr/>
      </p:nvGrpSpPr>
      <p:grpSpPr>
        <a:xfrm>
          <a:off x="0" y="0"/>
          <a:ext cx="0" cy="0"/>
          <a:chOff x="0" y="0"/>
          <a:chExt cx="0" cy="0"/>
        </a:xfrm>
      </p:grpSpPr>
      <p:sp>
        <p:nvSpPr>
          <p:cNvPr id="456" name="Google Shape;456;g26dcca5a270_0_2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7" name="Google Shape;457;g26dcca5a270_0_2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3"/>
        <p:cNvGrpSpPr/>
        <p:nvPr/>
      </p:nvGrpSpPr>
      <p:grpSpPr>
        <a:xfrm>
          <a:off x="0" y="0"/>
          <a:ext cx="0" cy="0"/>
          <a:chOff x="0" y="0"/>
          <a:chExt cx="0" cy="0"/>
        </a:xfrm>
      </p:grpSpPr>
      <p:sp>
        <p:nvSpPr>
          <p:cNvPr id="424" name="Google Shape;424;g26dcca5a270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5" name="Google Shape;425;g26dcca5a270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9"/>
        <p:cNvGrpSpPr/>
        <p:nvPr/>
      </p:nvGrpSpPr>
      <p:grpSpPr>
        <a:xfrm>
          <a:off x="0" y="0"/>
          <a:ext cx="0" cy="0"/>
          <a:chOff x="0" y="0"/>
          <a:chExt cx="0" cy="0"/>
        </a:xfrm>
      </p:grpSpPr>
      <p:sp>
        <p:nvSpPr>
          <p:cNvPr id="480" name="Google Shape;480;g26dcca5a270_0_4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1" name="Google Shape;481;g26dcca5a270_0_4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1DF1E1-84BC-274F-866F-B925EB107640}" type="slidenum">
              <a:rPr lang="en-US" smtClean="0"/>
              <a:t>4</a:t>
            </a:fld>
            <a:endParaRPr lang="en-US"/>
          </a:p>
        </p:txBody>
      </p:sp>
    </p:spTree>
    <p:extLst>
      <p:ext uri="{BB962C8B-B14F-4D97-AF65-F5344CB8AC3E}">
        <p14:creationId xmlns:p14="http://schemas.microsoft.com/office/powerpoint/2010/main" val="24951630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237ae373c13_0_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1" name="Google Shape;191;g237ae373c13_0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237ae373c1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 name="Google Shape;197;g237ae373c1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23efeb1292b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1" name="Google Shape;241;g23efeb1292b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23efeb1292b_0_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4" name="Google Shape;264;g23efeb1292b_0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23efeb1292b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3" name="Google Shape;283;g23efeb1292b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23efeb1292b_0_1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9" name="Google Shape;289;g23efeb1292b_0_1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F42B92-743A-5C01-18F9-AFBBDEFD633C}"/>
              </a:ext>
            </a:extLst>
          </p:cNvPr>
          <p:cNvSpPr>
            <a:spLocks noGrp="1"/>
          </p:cNvSpPr>
          <p:nvPr>
            <p:ph type="ctrTitle"/>
          </p:nvPr>
        </p:nvSpPr>
        <p:spPr>
          <a:xfrm>
            <a:off x="1524000" y="1122363"/>
            <a:ext cx="9144000" cy="2387600"/>
          </a:xfrm>
        </p:spPr>
        <p:txBody>
          <a:bodyPr anchor="b">
            <a:normAutofit/>
          </a:bodyPr>
          <a:lstStyle>
            <a:lvl1pPr algn="ctr">
              <a:defRPr sz="5400" b="1" i="0">
                <a:latin typeface="Quicksand Bold" pitchFamily="2" charset="77"/>
                <a:cs typeface="Varela Round" pitchFamily="2" charset="-79"/>
              </a:defRPr>
            </a:lvl1pPr>
          </a:lstStyle>
          <a:p>
            <a:r>
              <a:rPr lang="en-US"/>
              <a:t>Click to edit Master title style</a:t>
            </a:r>
          </a:p>
        </p:txBody>
      </p:sp>
      <p:sp>
        <p:nvSpPr>
          <p:cNvPr id="3" name="Subtitle 2">
            <a:extLst>
              <a:ext uri="{FF2B5EF4-FFF2-40B4-BE49-F238E27FC236}">
                <a16:creationId xmlns:a16="http://schemas.microsoft.com/office/drawing/2014/main" id="{5140278E-6988-736B-28BC-128313901FFC}"/>
              </a:ext>
            </a:extLst>
          </p:cNvPr>
          <p:cNvSpPr>
            <a:spLocks noGrp="1"/>
          </p:cNvSpPr>
          <p:nvPr>
            <p:ph type="subTitle" idx="1"/>
          </p:nvPr>
        </p:nvSpPr>
        <p:spPr>
          <a:xfrm>
            <a:off x="1524000" y="3602038"/>
            <a:ext cx="9144000" cy="1655762"/>
          </a:xfrm>
        </p:spPr>
        <p:txBody>
          <a:bodyPr/>
          <a:lstStyle>
            <a:lvl1pPr marL="0" indent="0" algn="ctr">
              <a:buNone/>
              <a:defRPr sz="2400">
                <a:solidFill>
                  <a:schemeClr val="bg2">
                    <a:lumMod val="25000"/>
                  </a:schemeClr>
                </a:solidFill>
                <a:latin typeface="Barlow Semi Condensed"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2B45E1E-D5F0-5792-F2DE-A3C17D9D7D83}"/>
              </a:ext>
            </a:extLst>
          </p:cNvPr>
          <p:cNvSpPr>
            <a:spLocks noGrp="1"/>
          </p:cNvSpPr>
          <p:nvPr>
            <p:ph type="dt" sz="half" idx="10"/>
          </p:nvPr>
        </p:nvSpPr>
        <p:spPr>
          <a:xfrm>
            <a:off x="838200" y="6356350"/>
            <a:ext cx="2743200" cy="365125"/>
          </a:xfrm>
          <a:prstGeom prst="rect">
            <a:avLst/>
          </a:prstGeom>
        </p:spPr>
        <p:txBody>
          <a:bodyPr/>
          <a:lstStyle/>
          <a:p>
            <a:endParaRPr lang="en-US"/>
          </a:p>
        </p:txBody>
      </p:sp>
      <p:sp>
        <p:nvSpPr>
          <p:cNvPr id="5" name="Footer Placeholder 4">
            <a:extLst>
              <a:ext uri="{FF2B5EF4-FFF2-40B4-BE49-F238E27FC236}">
                <a16:creationId xmlns:a16="http://schemas.microsoft.com/office/drawing/2014/main" id="{A293CB83-402F-A926-8790-471779609638}"/>
              </a:ext>
            </a:extLst>
          </p:cNvPr>
          <p:cNvSpPr>
            <a:spLocks noGrp="1"/>
          </p:cNvSpPr>
          <p:nvPr>
            <p:ph type="ftr" sz="quarter" idx="11"/>
          </p:nvPr>
        </p:nvSpPr>
        <p:spPr>
          <a:xfrm>
            <a:off x="4038600" y="6361596"/>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3F8B515A-9928-8F7E-CFA0-97191F1EB4BB}"/>
              </a:ext>
            </a:extLst>
          </p:cNvPr>
          <p:cNvSpPr>
            <a:spLocks noGrp="1"/>
          </p:cNvSpPr>
          <p:nvPr>
            <p:ph type="sldNum" sz="quarter" idx="12"/>
          </p:nvPr>
        </p:nvSpPr>
        <p:spPr>
          <a:xfrm>
            <a:off x="8610600" y="6356350"/>
            <a:ext cx="2743200" cy="365125"/>
          </a:xfrm>
          <a:prstGeom prst="rect">
            <a:avLst/>
          </a:prstGeom>
        </p:spPr>
        <p:txBody>
          <a:bodyPr/>
          <a:lstStyle/>
          <a:p>
            <a:fld id="{F9925C7E-51CF-0F4C-87B8-E43FE481BFA9}" type="slidenum">
              <a:rPr lang="en-US" smtClean="0"/>
              <a:t>‹#›</a:t>
            </a:fld>
            <a:endParaRPr lang="en-US"/>
          </a:p>
        </p:txBody>
      </p:sp>
    </p:spTree>
    <p:extLst>
      <p:ext uri="{BB962C8B-B14F-4D97-AF65-F5344CB8AC3E}">
        <p14:creationId xmlns:p14="http://schemas.microsoft.com/office/powerpoint/2010/main" val="36823309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1E00BD-3ED3-0DEE-0F4E-475FD3925DB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2242203-0FD5-1FD6-54CD-567D0B97183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1528227-EFAC-5361-8095-CE23DE1CCDC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1C1DCEB-F181-501D-8A2B-7FA37CEF720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D46E25D-BFA1-70CB-24A6-579E613E5F1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4AA20F5-B2A4-556D-9186-D097AAB17E82}"/>
              </a:ext>
            </a:extLst>
          </p:cNvPr>
          <p:cNvSpPr>
            <a:spLocks noGrp="1"/>
          </p:cNvSpPr>
          <p:nvPr>
            <p:ph type="dt" sz="half" idx="10"/>
          </p:nvPr>
        </p:nvSpPr>
        <p:spPr>
          <a:xfrm>
            <a:off x="838200" y="6356350"/>
            <a:ext cx="2743200" cy="365125"/>
          </a:xfrm>
          <a:prstGeom prst="rect">
            <a:avLst/>
          </a:prstGeom>
        </p:spPr>
        <p:txBody>
          <a:bodyPr/>
          <a:lstStyle/>
          <a:p>
            <a:fld id="{5518E6FD-6589-EB40-BDAD-5C55A0FDBA78}" type="datetime1">
              <a:rPr lang="en-US" smtClean="0"/>
              <a:t>9/17/24</a:t>
            </a:fld>
            <a:endParaRPr lang="en-US"/>
          </a:p>
        </p:txBody>
      </p:sp>
      <p:sp>
        <p:nvSpPr>
          <p:cNvPr id="8" name="Footer Placeholder 7">
            <a:extLst>
              <a:ext uri="{FF2B5EF4-FFF2-40B4-BE49-F238E27FC236}">
                <a16:creationId xmlns:a16="http://schemas.microsoft.com/office/drawing/2014/main" id="{913DE44E-15DA-233A-7854-A0FF165960D8}"/>
              </a:ext>
            </a:extLst>
          </p:cNvPr>
          <p:cNvSpPr>
            <a:spLocks noGrp="1"/>
          </p:cNvSpPr>
          <p:nvPr>
            <p:ph type="ftr" sz="quarter" idx="11"/>
          </p:nvPr>
        </p:nvSpPr>
        <p:spPr>
          <a:xfrm>
            <a:off x="4038600" y="6361596"/>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906110DA-79A1-3482-D748-891A4F5BDD24}"/>
              </a:ext>
            </a:extLst>
          </p:cNvPr>
          <p:cNvSpPr>
            <a:spLocks noGrp="1"/>
          </p:cNvSpPr>
          <p:nvPr>
            <p:ph type="sldNum" sz="quarter" idx="12"/>
          </p:nvPr>
        </p:nvSpPr>
        <p:spPr>
          <a:xfrm>
            <a:off x="8610600" y="6356350"/>
            <a:ext cx="2743200" cy="365125"/>
          </a:xfrm>
          <a:prstGeom prst="rect">
            <a:avLst/>
          </a:prstGeom>
        </p:spPr>
        <p:txBody>
          <a:bodyPr/>
          <a:lstStyle/>
          <a:p>
            <a:fld id="{F9925C7E-51CF-0F4C-87B8-E43FE481BFA9}" type="slidenum">
              <a:rPr lang="en-US" smtClean="0"/>
              <a:t>‹#›</a:t>
            </a:fld>
            <a:endParaRPr lang="en-US"/>
          </a:p>
        </p:txBody>
      </p:sp>
      <p:grpSp>
        <p:nvGrpSpPr>
          <p:cNvPr id="10" name="Group 2">
            <a:extLst>
              <a:ext uri="{FF2B5EF4-FFF2-40B4-BE49-F238E27FC236}">
                <a16:creationId xmlns:a16="http://schemas.microsoft.com/office/drawing/2014/main" id="{01E327D0-2A1D-55A2-9423-16AB29A4CA66}"/>
              </a:ext>
            </a:extLst>
          </p:cNvPr>
          <p:cNvGrpSpPr/>
          <p:nvPr userDrawn="1"/>
        </p:nvGrpSpPr>
        <p:grpSpPr>
          <a:xfrm flipV="1">
            <a:off x="-42864" y="211639"/>
            <a:ext cx="4830017" cy="134936"/>
            <a:chOff x="0" y="0"/>
            <a:chExt cx="1069556" cy="1913890"/>
          </a:xfrm>
          <a:gradFill flip="none" rotWithShape="1">
            <a:gsLst>
              <a:gs pos="0">
                <a:srgbClr val="FF4F01"/>
              </a:gs>
              <a:gs pos="100000">
                <a:srgbClr val="AF0B58"/>
              </a:gs>
            </a:gsLst>
            <a:lin ang="2700000" scaled="1"/>
            <a:tileRect/>
          </a:gradFill>
        </p:grpSpPr>
        <p:sp>
          <p:nvSpPr>
            <p:cNvPr id="11" name="Freeform 3">
              <a:extLst>
                <a:ext uri="{FF2B5EF4-FFF2-40B4-BE49-F238E27FC236}">
                  <a16:creationId xmlns:a16="http://schemas.microsoft.com/office/drawing/2014/main" id="{48631469-65B8-7772-B284-A37DC4B28541}"/>
                </a:ext>
              </a:extLst>
            </p:cNvPr>
            <p:cNvSpPr/>
            <p:nvPr/>
          </p:nvSpPr>
          <p:spPr>
            <a:xfrm>
              <a:off x="0" y="0"/>
              <a:ext cx="1069556" cy="1913890"/>
            </a:xfrm>
            <a:custGeom>
              <a:avLst/>
              <a:gdLst/>
              <a:ahLst/>
              <a:cxnLst/>
              <a:rect l="l" t="t" r="r" b="b"/>
              <a:pathLst>
                <a:path w="1069556" h="1913890">
                  <a:moveTo>
                    <a:pt x="0" y="0"/>
                  </a:moveTo>
                  <a:lnTo>
                    <a:pt x="1069556" y="0"/>
                  </a:lnTo>
                  <a:lnTo>
                    <a:pt x="1069556" y="1913890"/>
                  </a:lnTo>
                  <a:lnTo>
                    <a:pt x="0" y="1913890"/>
                  </a:lnTo>
                  <a:close/>
                </a:path>
              </a:pathLst>
            </a:custGeom>
            <a:grpFill/>
          </p:spPr>
        </p:sp>
      </p:grpSp>
    </p:spTree>
    <p:extLst>
      <p:ext uri="{BB962C8B-B14F-4D97-AF65-F5344CB8AC3E}">
        <p14:creationId xmlns:p14="http://schemas.microsoft.com/office/powerpoint/2010/main" val="34715804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B007EB-F3A1-DDC8-5AE0-F8C485DE02A7}"/>
              </a:ext>
            </a:extLst>
          </p:cNvPr>
          <p:cNvSpPr>
            <a:spLocks noGrp="1"/>
          </p:cNvSpPr>
          <p:nvPr>
            <p:ph type="title"/>
          </p:nvPr>
        </p:nvSpPr>
        <p:spPr/>
        <p:txBody>
          <a:bodyPr/>
          <a:lstStyle>
            <a:lvl1pPr>
              <a:defRPr b="1" i="0">
                <a:latin typeface="Quicksand Bold" pitchFamily="2" charset="77"/>
              </a:defRPr>
            </a:lvl1pPr>
          </a:lstStyle>
          <a:p>
            <a:r>
              <a:rPr lang="en-US"/>
              <a:t>Click to edit Master title style</a:t>
            </a:r>
          </a:p>
        </p:txBody>
      </p:sp>
      <p:sp>
        <p:nvSpPr>
          <p:cNvPr id="6" name="Rectangle 5">
            <a:extLst>
              <a:ext uri="{FF2B5EF4-FFF2-40B4-BE49-F238E27FC236}">
                <a16:creationId xmlns:a16="http://schemas.microsoft.com/office/drawing/2014/main" id="{6CB30AA0-0AFF-1CF1-B81E-F0206D8D2981}"/>
              </a:ext>
            </a:extLst>
          </p:cNvPr>
          <p:cNvSpPr/>
          <p:nvPr userDrawn="1"/>
        </p:nvSpPr>
        <p:spPr>
          <a:xfrm>
            <a:off x="0" y="6430617"/>
            <a:ext cx="12192000" cy="427383"/>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white text on a black background&#10;&#10;Description automatically generated">
            <a:extLst>
              <a:ext uri="{FF2B5EF4-FFF2-40B4-BE49-F238E27FC236}">
                <a16:creationId xmlns:a16="http://schemas.microsoft.com/office/drawing/2014/main" id="{C16988CC-C20F-5047-B454-F3A83B58B81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54590" y="6480313"/>
            <a:ext cx="1534453" cy="299303"/>
          </a:xfrm>
          <a:prstGeom prst="rect">
            <a:avLst/>
          </a:prstGeom>
        </p:spPr>
      </p:pic>
      <p:sp>
        <p:nvSpPr>
          <p:cNvPr id="8" name="Date Placeholder 3">
            <a:extLst>
              <a:ext uri="{FF2B5EF4-FFF2-40B4-BE49-F238E27FC236}">
                <a16:creationId xmlns:a16="http://schemas.microsoft.com/office/drawing/2014/main" id="{22A8A653-7B5D-4913-A01A-7373775BE3CC}"/>
              </a:ext>
            </a:extLst>
          </p:cNvPr>
          <p:cNvSpPr>
            <a:spLocks noGrp="1"/>
          </p:cNvSpPr>
          <p:nvPr>
            <p:ph type="dt" sz="half" idx="10"/>
          </p:nvPr>
        </p:nvSpPr>
        <p:spPr>
          <a:xfrm>
            <a:off x="9194210" y="6504633"/>
            <a:ext cx="2743200" cy="365125"/>
          </a:xfrm>
          <a:prstGeom prst="rect">
            <a:avLst/>
          </a:prstGeom>
        </p:spPr>
        <p:txBody>
          <a:bodyPr/>
          <a:lstStyle>
            <a:lvl1pPr algn="r">
              <a:defRPr sz="1100">
                <a:solidFill>
                  <a:schemeClr val="bg1"/>
                </a:solidFill>
                <a:latin typeface="Barlow Semi Condensed" pitchFamily="2" charset="77"/>
              </a:defRPr>
            </a:lvl1pPr>
          </a:lstStyle>
          <a:p>
            <a:fld id="{AD449E09-4E77-C04B-B856-565A91529617}" type="datetime1">
              <a:rPr lang="en-US" smtClean="0"/>
              <a:pPr/>
              <a:t>9/17/24</a:t>
            </a:fld>
            <a:endParaRPr lang="en-US"/>
          </a:p>
        </p:txBody>
      </p:sp>
    </p:spTree>
    <p:extLst>
      <p:ext uri="{BB962C8B-B14F-4D97-AF65-F5344CB8AC3E}">
        <p14:creationId xmlns:p14="http://schemas.microsoft.com/office/powerpoint/2010/main" val="20617858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931A93D-F9D9-B0BD-5FB3-05F1C0E242DE}"/>
              </a:ext>
            </a:extLst>
          </p:cNvPr>
          <p:cNvSpPr/>
          <p:nvPr userDrawn="1"/>
        </p:nvSpPr>
        <p:spPr>
          <a:xfrm>
            <a:off x="0" y="0"/>
            <a:ext cx="12192000" cy="6858000"/>
          </a:xfrm>
          <a:prstGeom prst="rect">
            <a:avLst/>
          </a:prstGeom>
          <a:gradFill>
            <a:gsLst>
              <a:gs pos="0">
                <a:srgbClr val="FE5001"/>
              </a:gs>
              <a:gs pos="77000">
                <a:srgbClr val="AF0B59"/>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5BFA716C-E4AE-A5C8-E122-43C62885025A}"/>
              </a:ext>
            </a:extLst>
          </p:cNvPr>
          <p:cNvSpPr/>
          <p:nvPr userDrawn="1"/>
        </p:nvSpPr>
        <p:spPr>
          <a:xfrm>
            <a:off x="0" y="6430617"/>
            <a:ext cx="12192000" cy="427383"/>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white text on a black background&#10;&#10;Description automatically generated">
            <a:extLst>
              <a:ext uri="{FF2B5EF4-FFF2-40B4-BE49-F238E27FC236}">
                <a16:creationId xmlns:a16="http://schemas.microsoft.com/office/drawing/2014/main" id="{C3154AC8-31C4-8D43-99EF-81BE453EE646}"/>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54590" y="6480313"/>
            <a:ext cx="1534453" cy="299303"/>
          </a:xfrm>
          <a:prstGeom prst="rect">
            <a:avLst/>
          </a:prstGeom>
        </p:spPr>
      </p:pic>
      <p:sp>
        <p:nvSpPr>
          <p:cNvPr id="10" name="Title 1">
            <a:extLst>
              <a:ext uri="{FF2B5EF4-FFF2-40B4-BE49-F238E27FC236}">
                <a16:creationId xmlns:a16="http://schemas.microsoft.com/office/drawing/2014/main" id="{B2AAA1DD-3E80-F8D8-B687-5652754A060A}"/>
              </a:ext>
            </a:extLst>
          </p:cNvPr>
          <p:cNvSpPr>
            <a:spLocks noGrp="1"/>
          </p:cNvSpPr>
          <p:nvPr>
            <p:ph type="title"/>
          </p:nvPr>
        </p:nvSpPr>
        <p:spPr>
          <a:xfrm>
            <a:off x="831850" y="1709738"/>
            <a:ext cx="10515600" cy="2852737"/>
          </a:xfrm>
        </p:spPr>
        <p:txBody>
          <a:bodyPr anchor="b"/>
          <a:lstStyle>
            <a:lvl1pPr algn="ctr">
              <a:defRPr sz="6000">
                <a:solidFill>
                  <a:schemeClr val="bg1"/>
                </a:solidFill>
              </a:defRPr>
            </a:lvl1pPr>
          </a:lstStyle>
          <a:p>
            <a:r>
              <a:rPr lang="en-US"/>
              <a:t>Click to edit Master title style</a:t>
            </a:r>
          </a:p>
        </p:txBody>
      </p:sp>
      <p:sp>
        <p:nvSpPr>
          <p:cNvPr id="11" name="Text Placeholder 2">
            <a:extLst>
              <a:ext uri="{FF2B5EF4-FFF2-40B4-BE49-F238E27FC236}">
                <a16:creationId xmlns:a16="http://schemas.microsoft.com/office/drawing/2014/main" id="{5ABFA465-A29E-00DE-1430-6DCDE612E7A8}"/>
              </a:ext>
            </a:extLst>
          </p:cNvPr>
          <p:cNvSpPr>
            <a:spLocks noGrp="1"/>
          </p:cNvSpPr>
          <p:nvPr>
            <p:ph type="body" idx="1"/>
          </p:nvPr>
        </p:nvSpPr>
        <p:spPr>
          <a:xfrm>
            <a:off x="831850" y="4589463"/>
            <a:ext cx="10515600" cy="1500187"/>
          </a:xfrm>
        </p:spPr>
        <p:txBody>
          <a:bodyPr/>
          <a:lstStyle>
            <a:lvl1pPr marL="0" indent="0" algn="ctr">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7189096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7B871E0-7814-3CD5-7034-B4E301D3386A}"/>
              </a:ext>
            </a:extLst>
          </p:cNvPr>
          <p:cNvSpPr/>
          <p:nvPr userDrawn="1"/>
        </p:nvSpPr>
        <p:spPr>
          <a:xfrm>
            <a:off x="0" y="0"/>
            <a:ext cx="12192000" cy="6492875"/>
          </a:xfrm>
          <a:prstGeom prst="rect">
            <a:avLst/>
          </a:prstGeom>
          <a:solidFill>
            <a:srgbClr val="002F3A"/>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5" name="Rectangle 4">
            <a:extLst>
              <a:ext uri="{FF2B5EF4-FFF2-40B4-BE49-F238E27FC236}">
                <a16:creationId xmlns:a16="http://schemas.microsoft.com/office/drawing/2014/main" id="{9F3933F1-AA78-DFDE-070A-2707B0825272}"/>
              </a:ext>
            </a:extLst>
          </p:cNvPr>
          <p:cNvSpPr/>
          <p:nvPr userDrawn="1"/>
        </p:nvSpPr>
        <p:spPr>
          <a:xfrm>
            <a:off x="0" y="6492875"/>
            <a:ext cx="12192000" cy="365125"/>
          </a:xfrm>
          <a:prstGeom prst="rect">
            <a:avLst/>
          </a:prstGeom>
          <a:gradFill>
            <a:gsLst>
              <a:gs pos="0">
                <a:srgbClr val="FE5001"/>
              </a:gs>
              <a:gs pos="77000">
                <a:srgbClr val="AF0B59"/>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white text on a black background&#10;&#10;Description automatically generated">
            <a:extLst>
              <a:ext uri="{FF2B5EF4-FFF2-40B4-BE49-F238E27FC236}">
                <a16:creationId xmlns:a16="http://schemas.microsoft.com/office/drawing/2014/main" id="{2A64053E-AD3F-29ED-6A10-8B12CF93E8A5}"/>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404430" y="6525786"/>
            <a:ext cx="1534453" cy="299303"/>
          </a:xfrm>
          <a:prstGeom prst="rect">
            <a:avLst/>
          </a:prstGeom>
        </p:spPr>
      </p:pic>
    </p:spTree>
    <p:extLst>
      <p:ext uri="{BB962C8B-B14F-4D97-AF65-F5344CB8AC3E}">
        <p14:creationId xmlns:p14="http://schemas.microsoft.com/office/powerpoint/2010/main" val="22998760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7B871E0-7814-3CD5-7034-B4E301D3386A}"/>
              </a:ext>
            </a:extLst>
          </p:cNvPr>
          <p:cNvSpPr/>
          <p:nvPr userDrawn="1"/>
        </p:nvSpPr>
        <p:spPr>
          <a:xfrm>
            <a:off x="0" y="0"/>
            <a:ext cx="12192000" cy="6492875"/>
          </a:xfrm>
          <a:prstGeom prst="rect">
            <a:avLst/>
          </a:prstGeom>
          <a:solidFill>
            <a:srgbClr val="002F3A"/>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5" name="Rectangle 4">
            <a:extLst>
              <a:ext uri="{FF2B5EF4-FFF2-40B4-BE49-F238E27FC236}">
                <a16:creationId xmlns:a16="http://schemas.microsoft.com/office/drawing/2014/main" id="{9F3933F1-AA78-DFDE-070A-2707B0825272}"/>
              </a:ext>
            </a:extLst>
          </p:cNvPr>
          <p:cNvSpPr/>
          <p:nvPr userDrawn="1"/>
        </p:nvSpPr>
        <p:spPr>
          <a:xfrm>
            <a:off x="0" y="6492875"/>
            <a:ext cx="12192000" cy="365125"/>
          </a:xfrm>
          <a:prstGeom prst="rect">
            <a:avLst/>
          </a:prstGeom>
          <a:solidFill>
            <a:srgbClr val="AF0B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white text on a black background&#10;&#10;Description automatically generated">
            <a:extLst>
              <a:ext uri="{FF2B5EF4-FFF2-40B4-BE49-F238E27FC236}">
                <a16:creationId xmlns:a16="http://schemas.microsoft.com/office/drawing/2014/main" id="{8508592D-3323-726F-924A-F0B12968EED6}"/>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77450" y="6525785"/>
            <a:ext cx="1534453" cy="299303"/>
          </a:xfrm>
          <a:prstGeom prst="rect">
            <a:avLst/>
          </a:prstGeom>
        </p:spPr>
      </p:pic>
    </p:spTree>
    <p:extLst>
      <p:ext uri="{BB962C8B-B14F-4D97-AF65-F5344CB8AC3E}">
        <p14:creationId xmlns:p14="http://schemas.microsoft.com/office/powerpoint/2010/main" val="36875711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51DCD1-BD72-F1F1-0762-1F8A3C6F5E3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3DBF835-DA08-A234-98CA-A90492B59A5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24F64A1-8299-A287-AA4B-A35074B221A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6418026-31C5-E4D7-BBF1-EB00C4C92748}"/>
              </a:ext>
            </a:extLst>
          </p:cNvPr>
          <p:cNvSpPr>
            <a:spLocks noGrp="1"/>
          </p:cNvSpPr>
          <p:nvPr>
            <p:ph type="dt" sz="half" idx="10"/>
          </p:nvPr>
        </p:nvSpPr>
        <p:spPr>
          <a:xfrm>
            <a:off x="838200" y="6356350"/>
            <a:ext cx="2743200" cy="365125"/>
          </a:xfrm>
          <a:prstGeom prst="rect">
            <a:avLst/>
          </a:prstGeom>
        </p:spPr>
        <p:txBody>
          <a:bodyPr/>
          <a:lstStyle/>
          <a:p>
            <a:fld id="{414CD5E9-4315-3C4D-B8CB-57644B8516B2}" type="datetime1">
              <a:rPr lang="en-US" smtClean="0"/>
              <a:t>9/17/24</a:t>
            </a:fld>
            <a:endParaRPr lang="en-US"/>
          </a:p>
        </p:txBody>
      </p:sp>
      <p:sp>
        <p:nvSpPr>
          <p:cNvPr id="6" name="Footer Placeholder 5">
            <a:extLst>
              <a:ext uri="{FF2B5EF4-FFF2-40B4-BE49-F238E27FC236}">
                <a16:creationId xmlns:a16="http://schemas.microsoft.com/office/drawing/2014/main" id="{E232B9AA-453B-B37E-4CEB-2911AC7A8768}"/>
              </a:ext>
            </a:extLst>
          </p:cNvPr>
          <p:cNvSpPr>
            <a:spLocks noGrp="1"/>
          </p:cNvSpPr>
          <p:nvPr>
            <p:ph type="ftr" sz="quarter" idx="11"/>
          </p:nvPr>
        </p:nvSpPr>
        <p:spPr>
          <a:xfrm>
            <a:off x="4038600" y="6361596"/>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AB7A44C-371A-FD03-A12B-5B8390111E3F}"/>
              </a:ext>
            </a:extLst>
          </p:cNvPr>
          <p:cNvSpPr>
            <a:spLocks noGrp="1"/>
          </p:cNvSpPr>
          <p:nvPr>
            <p:ph type="sldNum" sz="quarter" idx="12"/>
          </p:nvPr>
        </p:nvSpPr>
        <p:spPr>
          <a:xfrm>
            <a:off x="8610600" y="6356350"/>
            <a:ext cx="2743200" cy="365125"/>
          </a:xfrm>
          <a:prstGeom prst="rect">
            <a:avLst/>
          </a:prstGeom>
        </p:spPr>
        <p:txBody>
          <a:bodyPr/>
          <a:lstStyle/>
          <a:p>
            <a:fld id="{F9925C7E-51CF-0F4C-87B8-E43FE481BFA9}" type="slidenum">
              <a:rPr lang="en-US" smtClean="0"/>
              <a:t>‹#›</a:t>
            </a:fld>
            <a:endParaRPr lang="en-US"/>
          </a:p>
        </p:txBody>
      </p:sp>
    </p:spTree>
    <p:extLst>
      <p:ext uri="{BB962C8B-B14F-4D97-AF65-F5344CB8AC3E}">
        <p14:creationId xmlns:p14="http://schemas.microsoft.com/office/powerpoint/2010/main" val="1291981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C0E1AE-92D4-23B8-E383-843FE9C6B6F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5EA781F-FD5F-FF2E-B4A4-C0DD227B3F6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FCFBDF6-C956-62C4-EEA4-996823DD418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D99F040-010A-258A-9603-71F1AACCA3A8}"/>
              </a:ext>
            </a:extLst>
          </p:cNvPr>
          <p:cNvSpPr>
            <a:spLocks noGrp="1"/>
          </p:cNvSpPr>
          <p:nvPr>
            <p:ph type="dt" sz="half" idx="10"/>
          </p:nvPr>
        </p:nvSpPr>
        <p:spPr>
          <a:xfrm>
            <a:off x="838200" y="6356350"/>
            <a:ext cx="2743200" cy="365125"/>
          </a:xfrm>
          <a:prstGeom prst="rect">
            <a:avLst/>
          </a:prstGeom>
        </p:spPr>
        <p:txBody>
          <a:bodyPr/>
          <a:lstStyle/>
          <a:p>
            <a:fld id="{DD6E703A-DC41-7145-9D9A-B7379CF60B38}" type="datetime1">
              <a:rPr lang="en-US" smtClean="0"/>
              <a:t>9/17/24</a:t>
            </a:fld>
            <a:endParaRPr lang="en-US"/>
          </a:p>
        </p:txBody>
      </p:sp>
      <p:sp>
        <p:nvSpPr>
          <p:cNvPr id="6" name="Footer Placeholder 5">
            <a:extLst>
              <a:ext uri="{FF2B5EF4-FFF2-40B4-BE49-F238E27FC236}">
                <a16:creationId xmlns:a16="http://schemas.microsoft.com/office/drawing/2014/main" id="{C2011784-A405-0A74-87C2-29AABE33C0A5}"/>
              </a:ext>
            </a:extLst>
          </p:cNvPr>
          <p:cNvSpPr>
            <a:spLocks noGrp="1"/>
          </p:cNvSpPr>
          <p:nvPr>
            <p:ph type="ftr" sz="quarter" idx="11"/>
          </p:nvPr>
        </p:nvSpPr>
        <p:spPr>
          <a:xfrm>
            <a:off x="4038600" y="6361596"/>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1DB4FBD-8D06-D1D2-B5A9-F82E64186DD9}"/>
              </a:ext>
            </a:extLst>
          </p:cNvPr>
          <p:cNvSpPr>
            <a:spLocks noGrp="1"/>
          </p:cNvSpPr>
          <p:nvPr>
            <p:ph type="sldNum" sz="quarter" idx="12"/>
          </p:nvPr>
        </p:nvSpPr>
        <p:spPr>
          <a:xfrm>
            <a:off x="8610600" y="6356350"/>
            <a:ext cx="2743200" cy="365125"/>
          </a:xfrm>
          <a:prstGeom prst="rect">
            <a:avLst/>
          </a:prstGeom>
        </p:spPr>
        <p:txBody>
          <a:bodyPr/>
          <a:lstStyle/>
          <a:p>
            <a:fld id="{F9925C7E-51CF-0F4C-87B8-E43FE481BFA9}" type="slidenum">
              <a:rPr lang="en-US" smtClean="0"/>
              <a:t>‹#›</a:t>
            </a:fld>
            <a:endParaRPr lang="en-US"/>
          </a:p>
        </p:txBody>
      </p:sp>
    </p:spTree>
    <p:extLst>
      <p:ext uri="{BB962C8B-B14F-4D97-AF65-F5344CB8AC3E}">
        <p14:creationId xmlns:p14="http://schemas.microsoft.com/office/powerpoint/2010/main" val="3599489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FAC7E1-0EC7-7948-5FDA-EDCAF98D0ED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10774B6-8CEE-0F35-AA29-A2100233278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294FC11-10D9-499C-874D-CE375C45965B}"/>
              </a:ext>
            </a:extLst>
          </p:cNvPr>
          <p:cNvSpPr>
            <a:spLocks noGrp="1"/>
          </p:cNvSpPr>
          <p:nvPr>
            <p:ph type="dt" sz="half" idx="10"/>
          </p:nvPr>
        </p:nvSpPr>
        <p:spPr>
          <a:xfrm>
            <a:off x="838200" y="6356350"/>
            <a:ext cx="2743200" cy="365125"/>
          </a:xfrm>
          <a:prstGeom prst="rect">
            <a:avLst/>
          </a:prstGeom>
        </p:spPr>
        <p:txBody>
          <a:bodyPr/>
          <a:lstStyle/>
          <a:p>
            <a:fld id="{97E5CFAE-08F6-6647-90F8-1266F22ACB83}" type="datetime1">
              <a:rPr lang="en-US" smtClean="0"/>
              <a:t>9/17/24</a:t>
            </a:fld>
            <a:endParaRPr lang="en-US"/>
          </a:p>
        </p:txBody>
      </p:sp>
      <p:sp>
        <p:nvSpPr>
          <p:cNvPr id="5" name="Footer Placeholder 4">
            <a:extLst>
              <a:ext uri="{FF2B5EF4-FFF2-40B4-BE49-F238E27FC236}">
                <a16:creationId xmlns:a16="http://schemas.microsoft.com/office/drawing/2014/main" id="{FFE33CE6-0FFA-4102-FC3C-13926BD1A630}"/>
              </a:ext>
            </a:extLst>
          </p:cNvPr>
          <p:cNvSpPr>
            <a:spLocks noGrp="1"/>
          </p:cNvSpPr>
          <p:nvPr>
            <p:ph type="ftr" sz="quarter" idx="11"/>
          </p:nvPr>
        </p:nvSpPr>
        <p:spPr>
          <a:xfrm>
            <a:off x="4038600" y="6361596"/>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B555F83-6509-CCA1-8F8B-E2A3FF0EA894}"/>
              </a:ext>
            </a:extLst>
          </p:cNvPr>
          <p:cNvSpPr>
            <a:spLocks noGrp="1"/>
          </p:cNvSpPr>
          <p:nvPr>
            <p:ph type="sldNum" sz="quarter" idx="12"/>
          </p:nvPr>
        </p:nvSpPr>
        <p:spPr>
          <a:xfrm>
            <a:off x="8610600" y="6356350"/>
            <a:ext cx="2743200" cy="365125"/>
          </a:xfrm>
          <a:prstGeom prst="rect">
            <a:avLst/>
          </a:prstGeom>
        </p:spPr>
        <p:txBody>
          <a:bodyPr/>
          <a:lstStyle/>
          <a:p>
            <a:fld id="{F9925C7E-51CF-0F4C-87B8-E43FE481BFA9}" type="slidenum">
              <a:rPr lang="en-US" smtClean="0"/>
              <a:t>‹#›</a:t>
            </a:fld>
            <a:endParaRPr lang="en-US"/>
          </a:p>
        </p:txBody>
      </p:sp>
    </p:spTree>
    <p:extLst>
      <p:ext uri="{BB962C8B-B14F-4D97-AF65-F5344CB8AC3E}">
        <p14:creationId xmlns:p14="http://schemas.microsoft.com/office/powerpoint/2010/main" val="1088806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8E6AB71-B4AA-E41E-9336-3A1E04FE454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2C5D489-DDC1-EB92-A1AE-672023A81F0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BE45F9D-E624-720A-85BE-7F6859DACBB5}"/>
              </a:ext>
            </a:extLst>
          </p:cNvPr>
          <p:cNvSpPr>
            <a:spLocks noGrp="1"/>
          </p:cNvSpPr>
          <p:nvPr>
            <p:ph type="dt" sz="half" idx="10"/>
          </p:nvPr>
        </p:nvSpPr>
        <p:spPr>
          <a:xfrm>
            <a:off x="838200" y="6356350"/>
            <a:ext cx="2743200" cy="365125"/>
          </a:xfrm>
          <a:prstGeom prst="rect">
            <a:avLst/>
          </a:prstGeom>
        </p:spPr>
        <p:txBody>
          <a:bodyPr/>
          <a:lstStyle/>
          <a:p>
            <a:fld id="{2E54B31D-8F5C-C048-AD06-D2C8140D543B}" type="datetime1">
              <a:rPr lang="en-US" smtClean="0"/>
              <a:t>9/17/24</a:t>
            </a:fld>
            <a:endParaRPr lang="en-US"/>
          </a:p>
        </p:txBody>
      </p:sp>
      <p:sp>
        <p:nvSpPr>
          <p:cNvPr id="5" name="Footer Placeholder 4">
            <a:extLst>
              <a:ext uri="{FF2B5EF4-FFF2-40B4-BE49-F238E27FC236}">
                <a16:creationId xmlns:a16="http://schemas.microsoft.com/office/drawing/2014/main" id="{6677D16F-FFA5-E72C-1D4F-AF6860510967}"/>
              </a:ext>
            </a:extLst>
          </p:cNvPr>
          <p:cNvSpPr>
            <a:spLocks noGrp="1"/>
          </p:cNvSpPr>
          <p:nvPr>
            <p:ph type="ftr" sz="quarter" idx="11"/>
          </p:nvPr>
        </p:nvSpPr>
        <p:spPr>
          <a:xfrm>
            <a:off x="4038600" y="6361596"/>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C942AED-9282-95B9-A080-B6ED55A8260F}"/>
              </a:ext>
            </a:extLst>
          </p:cNvPr>
          <p:cNvSpPr>
            <a:spLocks noGrp="1"/>
          </p:cNvSpPr>
          <p:nvPr>
            <p:ph type="sldNum" sz="quarter" idx="12"/>
          </p:nvPr>
        </p:nvSpPr>
        <p:spPr>
          <a:xfrm>
            <a:off x="8610600" y="6356350"/>
            <a:ext cx="2743200" cy="365125"/>
          </a:xfrm>
          <a:prstGeom prst="rect">
            <a:avLst/>
          </a:prstGeom>
        </p:spPr>
        <p:txBody>
          <a:bodyPr/>
          <a:lstStyle/>
          <a:p>
            <a:fld id="{F9925C7E-51CF-0F4C-87B8-E43FE481BFA9}" type="slidenum">
              <a:rPr lang="en-US" smtClean="0"/>
              <a:t>‹#›</a:t>
            </a:fld>
            <a:endParaRPr lang="en-US"/>
          </a:p>
        </p:txBody>
      </p:sp>
    </p:spTree>
    <p:extLst>
      <p:ext uri="{BB962C8B-B14F-4D97-AF65-F5344CB8AC3E}">
        <p14:creationId xmlns:p14="http://schemas.microsoft.com/office/powerpoint/2010/main" val="8991726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asic Blank Page w/ Title - Plum Footer Bar">
  <p:cSld name="Basic Blank Page w/ Title - Plum Footer Bar">
    <p:spTree>
      <p:nvGrpSpPr>
        <p:cNvPr id="1" name="Shape 77"/>
        <p:cNvGrpSpPr/>
        <p:nvPr/>
      </p:nvGrpSpPr>
      <p:grpSpPr>
        <a:xfrm>
          <a:off x="0" y="0"/>
          <a:ext cx="0" cy="0"/>
          <a:chOff x="0" y="0"/>
          <a:chExt cx="0" cy="0"/>
        </a:xfrm>
      </p:grpSpPr>
      <p:grpSp>
        <p:nvGrpSpPr>
          <p:cNvPr id="78" name="Google Shape;78;p15"/>
          <p:cNvGrpSpPr/>
          <p:nvPr/>
        </p:nvGrpSpPr>
        <p:grpSpPr>
          <a:xfrm>
            <a:off x="0" y="6538200"/>
            <a:ext cx="12192000" cy="320000"/>
            <a:chOff x="0" y="4903650"/>
            <a:chExt cx="9144000" cy="240000"/>
          </a:xfrm>
        </p:grpSpPr>
        <p:sp>
          <p:nvSpPr>
            <p:cNvPr id="79" name="Google Shape;79;p15"/>
            <p:cNvSpPr/>
            <p:nvPr/>
          </p:nvSpPr>
          <p:spPr>
            <a:xfrm>
              <a:off x="0" y="4903650"/>
              <a:ext cx="9144000" cy="240000"/>
            </a:xfrm>
            <a:prstGeom prst="rect">
              <a:avLst/>
            </a:prstGeom>
            <a:solidFill>
              <a:srgbClr val="AF0B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pic>
          <p:nvPicPr>
            <p:cNvPr id="80" name="Google Shape;80;p15"/>
            <p:cNvPicPr preferRelativeResize="0"/>
            <p:nvPr/>
          </p:nvPicPr>
          <p:blipFill>
            <a:blip r:embed="rId2" cstate="print">
              <a:alphaModFix/>
              <a:extLst>
                <a:ext uri="{28A0092B-C50C-407E-A947-70E740481C1C}">
                  <a14:useLocalDpi xmlns:a14="http://schemas.microsoft.com/office/drawing/2010/main"/>
                </a:ext>
              </a:extLst>
            </a:blip>
            <a:stretch>
              <a:fillRect/>
            </a:stretch>
          </p:blipFill>
          <p:spPr>
            <a:xfrm>
              <a:off x="156650" y="4949150"/>
              <a:ext cx="778851" cy="151975"/>
            </a:xfrm>
            <a:prstGeom prst="rect">
              <a:avLst/>
            </a:prstGeom>
            <a:noFill/>
            <a:ln>
              <a:noFill/>
            </a:ln>
          </p:spPr>
        </p:pic>
      </p:grpSp>
      <p:sp>
        <p:nvSpPr>
          <p:cNvPr id="81" name="Google Shape;81;p15"/>
          <p:cNvSpPr txBox="1">
            <a:spLocks noGrp="1"/>
          </p:cNvSpPr>
          <p:nvPr>
            <p:ph type="title"/>
          </p:nvPr>
        </p:nvSpPr>
        <p:spPr>
          <a:xfrm>
            <a:off x="400333" y="2736367"/>
            <a:ext cx="11371200" cy="304800"/>
          </a:xfrm>
          <a:prstGeom prst="rect">
            <a:avLst/>
          </a:prstGeom>
        </p:spPr>
        <p:txBody>
          <a:bodyPr spcFirstLastPara="1" wrap="square" lIns="91425" tIns="91425" rIns="91425" bIns="91425" anchor="t" anchorCtr="0">
            <a:normAutofit/>
          </a:bodyPr>
          <a:lstStyle>
            <a:lvl1pPr lvl="0" algn="ctr" rtl="0">
              <a:spcBef>
                <a:spcPts val="0"/>
              </a:spcBef>
              <a:spcAft>
                <a:spcPts val="0"/>
              </a:spcAft>
              <a:buSzPts val="3600"/>
              <a:buNone/>
              <a:defRPr sz="4800"/>
            </a:lvl1pPr>
            <a:lvl2pPr lvl="1" rtl="0">
              <a:spcBef>
                <a:spcPts val="0"/>
              </a:spcBef>
              <a:spcAft>
                <a:spcPts val="0"/>
              </a:spcAft>
              <a:buSzPts val="2800"/>
              <a:buNone/>
              <a:defRPr>
                <a:latin typeface="Barlow Semi Condensed"/>
                <a:ea typeface="Barlow Semi Condensed"/>
                <a:cs typeface="Barlow Semi Condensed"/>
                <a:sym typeface="Barlow Semi Condensed"/>
              </a:defRPr>
            </a:lvl2pPr>
            <a:lvl3pPr lvl="2" rtl="0">
              <a:spcBef>
                <a:spcPts val="0"/>
              </a:spcBef>
              <a:spcAft>
                <a:spcPts val="0"/>
              </a:spcAft>
              <a:buSzPts val="2800"/>
              <a:buNone/>
              <a:defRPr>
                <a:latin typeface="Barlow Semi Condensed"/>
                <a:ea typeface="Barlow Semi Condensed"/>
                <a:cs typeface="Barlow Semi Condensed"/>
                <a:sym typeface="Barlow Semi Condensed"/>
              </a:defRPr>
            </a:lvl3pPr>
            <a:lvl4pPr lvl="3" rtl="0">
              <a:spcBef>
                <a:spcPts val="0"/>
              </a:spcBef>
              <a:spcAft>
                <a:spcPts val="0"/>
              </a:spcAft>
              <a:buSzPts val="2800"/>
              <a:buNone/>
              <a:defRPr>
                <a:latin typeface="Barlow Semi Condensed"/>
                <a:ea typeface="Barlow Semi Condensed"/>
                <a:cs typeface="Barlow Semi Condensed"/>
                <a:sym typeface="Barlow Semi Condensed"/>
              </a:defRPr>
            </a:lvl4pPr>
            <a:lvl5pPr lvl="4" rtl="0">
              <a:spcBef>
                <a:spcPts val="0"/>
              </a:spcBef>
              <a:spcAft>
                <a:spcPts val="0"/>
              </a:spcAft>
              <a:buSzPts val="2800"/>
              <a:buNone/>
              <a:defRPr>
                <a:latin typeface="Barlow Semi Condensed"/>
                <a:ea typeface="Barlow Semi Condensed"/>
                <a:cs typeface="Barlow Semi Condensed"/>
                <a:sym typeface="Barlow Semi Condensed"/>
              </a:defRPr>
            </a:lvl5pPr>
            <a:lvl6pPr lvl="5" rtl="0">
              <a:spcBef>
                <a:spcPts val="0"/>
              </a:spcBef>
              <a:spcAft>
                <a:spcPts val="0"/>
              </a:spcAft>
              <a:buSzPts val="2800"/>
              <a:buNone/>
              <a:defRPr>
                <a:latin typeface="Barlow Semi Condensed"/>
                <a:ea typeface="Barlow Semi Condensed"/>
                <a:cs typeface="Barlow Semi Condensed"/>
                <a:sym typeface="Barlow Semi Condensed"/>
              </a:defRPr>
            </a:lvl6pPr>
            <a:lvl7pPr lvl="6" rtl="0">
              <a:spcBef>
                <a:spcPts val="0"/>
              </a:spcBef>
              <a:spcAft>
                <a:spcPts val="0"/>
              </a:spcAft>
              <a:buSzPts val="2800"/>
              <a:buNone/>
              <a:defRPr>
                <a:latin typeface="Barlow Semi Condensed"/>
                <a:ea typeface="Barlow Semi Condensed"/>
                <a:cs typeface="Barlow Semi Condensed"/>
                <a:sym typeface="Barlow Semi Condensed"/>
              </a:defRPr>
            </a:lvl7pPr>
            <a:lvl8pPr lvl="7" rtl="0">
              <a:spcBef>
                <a:spcPts val="0"/>
              </a:spcBef>
              <a:spcAft>
                <a:spcPts val="0"/>
              </a:spcAft>
              <a:buSzPts val="2800"/>
              <a:buNone/>
              <a:defRPr>
                <a:latin typeface="Barlow Semi Condensed"/>
                <a:ea typeface="Barlow Semi Condensed"/>
                <a:cs typeface="Barlow Semi Condensed"/>
                <a:sym typeface="Barlow Semi Condensed"/>
              </a:defRPr>
            </a:lvl8pPr>
            <a:lvl9pPr lvl="8" rtl="0">
              <a:spcBef>
                <a:spcPts val="0"/>
              </a:spcBef>
              <a:spcAft>
                <a:spcPts val="0"/>
              </a:spcAft>
              <a:buSzPts val="2800"/>
              <a:buNone/>
              <a:defRPr>
                <a:latin typeface="Barlow Semi Condensed"/>
                <a:ea typeface="Barlow Semi Condensed"/>
                <a:cs typeface="Barlow Semi Condensed"/>
                <a:sym typeface="Barlow Semi Condensed"/>
              </a:defRPr>
            </a:lvl9pPr>
          </a:lstStyle>
          <a:p>
            <a:endParaRPr/>
          </a:p>
        </p:txBody>
      </p:sp>
    </p:spTree>
    <p:extLst>
      <p:ext uri="{BB962C8B-B14F-4D97-AF65-F5344CB8AC3E}">
        <p14:creationId xmlns:p14="http://schemas.microsoft.com/office/powerpoint/2010/main" val="29683924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699DB-DB66-FEE5-2709-DD61DFC8ED4D}"/>
              </a:ext>
            </a:extLst>
          </p:cNvPr>
          <p:cNvSpPr>
            <a:spLocks noGrp="1"/>
          </p:cNvSpPr>
          <p:nvPr>
            <p:ph type="title"/>
          </p:nvPr>
        </p:nvSpPr>
        <p:spPr/>
        <p:txBody>
          <a:bodyPr/>
          <a:lstStyle>
            <a:lvl1pPr>
              <a:defRPr b="1" i="0">
                <a:latin typeface="Quicksand Bold" pitchFamily="2" charset="77"/>
                <a:cs typeface="Varela Round" pitchFamily="2" charset="-79"/>
              </a:defRPr>
            </a:lvl1pPr>
          </a:lstStyle>
          <a:p>
            <a:r>
              <a:rPr lang="en-US"/>
              <a:t>Click to edit Master title style</a:t>
            </a:r>
          </a:p>
        </p:txBody>
      </p:sp>
      <p:sp>
        <p:nvSpPr>
          <p:cNvPr id="3" name="Content Placeholder 2">
            <a:extLst>
              <a:ext uri="{FF2B5EF4-FFF2-40B4-BE49-F238E27FC236}">
                <a16:creationId xmlns:a16="http://schemas.microsoft.com/office/drawing/2014/main" id="{512A2938-C5FF-305A-6595-F961AA4AF5DF}"/>
              </a:ext>
            </a:extLst>
          </p:cNvPr>
          <p:cNvSpPr>
            <a:spLocks noGrp="1"/>
          </p:cNvSpPr>
          <p:nvPr>
            <p:ph idx="1"/>
          </p:nvPr>
        </p:nvSpPr>
        <p:spPr/>
        <p:txBody>
          <a:bodyPr/>
          <a:lstStyle>
            <a:lvl1pPr>
              <a:defRPr>
                <a:solidFill>
                  <a:schemeClr val="bg2">
                    <a:lumMod val="25000"/>
                  </a:schemeClr>
                </a:solidFill>
                <a:latin typeface="Barlow Semi Condensed" pitchFamily="2" charset="77"/>
              </a:defRPr>
            </a:lvl1pPr>
            <a:lvl2pPr>
              <a:defRPr>
                <a:solidFill>
                  <a:schemeClr val="bg2">
                    <a:lumMod val="25000"/>
                  </a:schemeClr>
                </a:solidFill>
                <a:latin typeface="Barlow Semi Condensed" pitchFamily="2" charset="77"/>
              </a:defRPr>
            </a:lvl2pPr>
            <a:lvl3pPr>
              <a:defRPr>
                <a:solidFill>
                  <a:schemeClr val="bg2">
                    <a:lumMod val="25000"/>
                  </a:schemeClr>
                </a:solidFill>
                <a:latin typeface="Barlow Semi Condensed" pitchFamily="2" charset="77"/>
              </a:defRPr>
            </a:lvl3pPr>
            <a:lvl4pPr>
              <a:defRPr>
                <a:solidFill>
                  <a:schemeClr val="bg2">
                    <a:lumMod val="25000"/>
                  </a:schemeClr>
                </a:solidFill>
                <a:latin typeface="Barlow Semi Condensed" pitchFamily="2" charset="77"/>
              </a:defRPr>
            </a:lvl4pPr>
            <a:lvl5pPr>
              <a:defRPr>
                <a:solidFill>
                  <a:schemeClr val="bg2">
                    <a:lumMod val="25000"/>
                  </a:schemeClr>
                </a:solidFill>
                <a:latin typeface="Barlow Semi Condensed" pitchFamily="2"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B8BEA3-DDD7-9368-789F-5B5055C5BC44}"/>
              </a:ext>
            </a:extLst>
          </p:cNvPr>
          <p:cNvSpPr/>
          <p:nvPr userDrawn="1"/>
        </p:nvSpPr>
        <p:spPr>
          <a:xfrm>
            <a:off x="0" y="6430617"/>
            <a:ext cx="12192000" cy="427383"/>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white text on a black background&#10;&#10;Description automatically generated">
            <a:extLst>
              <a:ext uri="{FF2B5EF4-FFF2-40B4-BE49-F238E27FC236}">
                <a16:creationId xmlns:a16="http://schemas.microsoft.com/office/drawing/2014/main" id="{C122D222-8C3E-E177-6F1C-453652920B1B}"/>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54590" y="6480313"/>
            <a:ext cx="1534453" cy="299303"/>
          </a:xfrm>
          <a:prstGeom prst="rect">
            <a:avLst/>
          </a:prstGeom>
        </p:spPr>
      </p:pic>
      <p:sp>
        <p:nvSpPr>
          <p:cNvPr id="10" name="Date Placeholder 3">
            <a:extLst>
              <a:ext uri="{FF2B5EF4-FFF2-40B4-BE49-F238E27FC236}">
                <a16:creationId xmlns:a16="http://schemas.microsoft.com/office/drawing/2014/main" id="{2D9A33F4-83A0-4740-FE10-3F622862AF3D}"/>
              </a:ext>
            </a:extLst>
          </p:cNvPr>
          <p:cNvSpPr>
            <a:spLocks noGrp="1"/>
          </p:cNvSpPr>
          <p:nvPr>
            <p:ph type="dt" sz="half" idx="10"/>
          </p:nvPr>
        </p:nvSpPr>
        <p:spPr>
          <a:xfrm>
            <a:off x="9296400" y="6541629"/>
            <a:ext cx="2743200" cy="365125"/>
          </a:xfrm>
          <a:prstGeom prst="rect">
            <a:avLst/>
          </a:prstGeom>
        </p:spPr>
        <p:txBody>
          <a:bodyPr/>
          <a:lstStyle>
            <a:lvl1pPr algn="r">
              <a:defRPr sz="1100">
                <a:solidFill>
                  <a:schemeClr val="bg1"/>
                </a:solidFill>
                <a:latin typeface="Barlow Semi Condensed" pitchFamily="2" charset="77"/>
              </a:defRPr>
            </a:lvl1pPr>
          </a:lstStyle>
          <a:p>
            <a:fld id="{AD449E09-4E77-C04B-B856-565A91529617}" type="datetime1">
              <a:rPr lang="en-US" smtClean="0"/>
              <a:pPr/>
              <a:t>9/17/24</a:t>
            </a:fld>
            <a:endParaRPr lang="en-US"/>
          </a:p>
        </p:txBody>
      </p:sp>
      <p:grpSp>
        <p:nvGrpSpPr>
          <p:cNvPr id="11" name="Group 2">
            <a:extLst>
              <a:ext uri="{FF2B5EF4-FFF2-40B4-BE49-F238E27FC236}">
                <a16:creationId xmlns:a16="http://schemas.microsoft.com/office/drawing/2014/main" id="{19AE1AAE-0E53-8B8F-417F-3A43B859CAA9}"/>
              </a:ext>
            </a:extLst>
          </p:cNvPr>
          <p:cNvGrpSpPr/>
          <p:nvPr userDrawn="1"/>
        </p:nvGrpSpPr>
        <p:grpSpPr>
          <a:xfrm flipV="1">
            <a:off x="-42864" y="211639"/>
            <a:ext cx="4830017" cy="134936"/>
            <a:chOff x="0" y="0"/>
            <a:chExt cx="1069556" cy="1913890"/>
          </a:xfrm>
          <a:gradFill flip="none" rotWithShape="1">
            <a:gsLst>
              <a:gs pos="0">
                <a:srgbClr val="FF4F01"/>
              </a:gs>
              <a:gs pos="100000">
                <a:srgbClr val="AF0B58"/>
              </a:gs>
            </a:gsLst>
            <a:lin ang="2700000" scaled="1"/>
            <a:tileRect/>
          </a:gradFill>
        </p:grpSpPr>
        <p:sp>
          <p:nvSpPr>
            <p:cNvPr id="12" name="Freeform 3">
              <a:extLst>
                <a:ext uri="{FF2B5EF4-FFF2-40B4-BE49-F238E27FC236}">
                  <a16:creationId xmlns:a16="http://schemas.microsoft.com/office/drawing/2014/main" id="{B1D14F49-4AA3-3BCC-3D52-F0B34C506E46}"/>
                </a:ext>
              </a:extLst>
            </p:cNvPr>
            <p:cNvSpPr/>
            <p:nvPr/>
          </p:nvSpPr>
          <p:spPr>
            <a:xfrm>
              <a:off x="0" y="0"/>
              <a:ext cx="1069556" cy="1913890"/>
            </a:xfrm>
            <a:custGeom>
              <a:avLst/>
              <a:gdLst/>
              <a:ahLst/>
              <a:cxnLst/>
              <a:rect l="l" t="t" r="r" b="b"/>
              <a:pathLst>
                <a:path w="1069556" h="1913890">
                  <a:moveTo>
                    <a:pt x="0" y="0"/>
                  </a:moveTo>
                  <a:lnTo>
                    <a:pt x="1069556" y="0"/>
                  </a:lnTo>
                  <a:lnTo>
                    <a:pt x="1069556" y="1913890"/>
                  </a:lnTo>
                  <a:lnTo>
                    <a:pt x="0" y="1913890"/>
                  </a:lnTo>
                  <a:close/>
                </a:path>
              </a:pathLst>
            </a:custGeom>
            <a:grpFill/>
          </p:spPr>
        </p:sp>
      </p:grpSp>
    </p:spTree>
    <p:extLst>
      <p:ext uri="{BB962C8B-B14F-4D97-AF65-F5344CB8AC3E}">
        <p14:creationId xmlns:p14="http://schemas.microsoft.com/office/powerpoint/2010/main" val="412394044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Main Title Page 1">
  <p:cSld name="Main Title Page 1">
    <p:bg>
      <p:bgPr>
        <a:solidFill>
          <a:srgbClr val="002F3B"/>
        </a:solidFill>
        <a:effectLst/>
      </p:bgPr>
    </p:bg>
    <p:spTree>
      <p:nvGrpSpPr>
        <p:cNvPr id="1" name="Shape 12"/>
        <p:cNvGrpSpPr/>
        <p:nvPr/>
      </p:nvGrpSpPr>
      <p:grpSpPr>
        <a:xfrm>
          <a:off x="0" y="0"/>
          <a:ext cx="0" cy="0"/>
          <a:chOff x="0" y="0"/>
          <a:chExt cx="0" cy="0"/>
        </a:xfrm>
      </p:grpSpPr>
      <p:sp>
        <p:nvSpPr>
          <p:cNvPr id="13" name="Google Shape;13;p3"/>
          <p:cNvSpPr/>
          <p:nvPr/>
        </p:nvSpPr>
        <p:spPr>
          <a:xfrm>
            <a:off x="0" y="6685600"/>
            <a:ext cx="12192000" cy="172000"/>
          </a:xfrm>
          <a:prstGeom prst="rect">
            <a:avLst/>
          </a:prstGeom>
          <a:solidFill>
            <a:srgbClr val="AF0B59"/>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6032227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ustom Layout 2">
  <p:cSld name="Custom Layout 2">
    <p:spTree>
      <p:nvGrpSpPr>
        <p:cNvPr id="1" name="Shape 34"/>
        <p:cNvGrpSpPr/>
        <p:nvPr/>
      </p:nvGrpSpPr>
      <p:grpSpPr>
        <a:xfrm>
          <a:off x="0" y="0"/>
          <a:ext cx="0" cy="0"/>
          <a:chOff x="0" y="0"/>
          <a:chExt cx="0" cy="0"/>
        </a:xfrm>
      </p:grpSpPr>
      <p:grpSp>
        <p:nvGrpSpPr>
          <p:cNvPr id="4" name="Group 3">
            <a:extLst>
              <a:ext uri="{FF2B5EF4-FFF2-40B4-BE49-F238E27FC236}">
                <a16:creationId xmlns:a16="http://schemas.microsoft.com/office/drawing/2014/main" id="{1345548D-B87C-7E6E-8BC1-29B41360AAE0}"/>
              </a:ext>
            </a:extLst>
          </p:cNvPr>
          <p:cNvGrpSpPr/>
          <p:nvPr userDrawn="1"/>
        </p:nvGrpSpPr>
        <p:grpSpPr>
          <a:xfrm>
            <a:off x="0" y="6412090"/>
            <a:ext cx="12192000" cy="446111"/>
            <a:chOff x="0" y="4809067"/>
            <a:chExt cx="9144000" cy="334583"/>
          </a:xfrm>
        </p:grpSpPr>
        <p:sp>
          <p:nvSpPr>
            <p:cNvPr id="36" name="Google Shape;36;p9"/>
            <p:cNvSpPr/>
            <p:nvPr/>
          </p:nvSpPr>
          <p:spPr>
            <a:xfrm>
              <a:off x="0" y="4809067"/>
              <a:ext cx="9144000" cy="334583"/>
            </a:xfrm>
            <a:prstGeom prst="rect">
              <a:avLst/>
            </a:prstGeom>
            <a:solidFill>
              <a:srgbClr val="1B4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b="0" i="0">
                <a:latin typeface="Barlow Semi Condensed Light" pitchFamily="2" charset="77"/>
              </a:endParaRPr>
            </a:p>
          </p:txBody>
        </p:sp>
        <p:pic>
          <p:nvPicPr>
            <p:cNvPr id="3" name="Picture 2" descr="A white text on a black background&#10;&#10;Description automatically generated">
              <a:extLst>
                <a:ext uri="{FF2B5EF4-FFF2-40B4-BE49-F238E27FC236}">
                  <a16:creationId xmlns:a16="http://schemas.microsoft.com/office/drawing/2014/main" id="{7768A968-C2FE-AAE0-A651-623B23C33C8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20135" y="4888830"/>
              <a:ext cx="897466" cy="175055"/>
            </a:xfrm>
            <a:prstGeom prst="rect">
              <a:avLst/>
            </a:prstGeom>
          </p:spPr>
        </p:pic>
      </p:grpSp>
    </p:spTree>
    <p:extLst>
      <p:ext uri="{BB962C8B-B14F-4D97-AF65-F5344CB8AC3E}">
        <p14:creationId xmlns:p14="http://schemas.microsoft.com/office/powerpoint/2010/main" val="215114352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6" name="Google Shape;180;p8">
            <a:extLst>
              <a:ext uri="{FF2B5EF4-FFF2-40B4-BE49-F238E27FC236}">
                <a16:creationId xmlns:a16="http://schemas.microsoft.com/office/drawing/2014/main" id="{B08BEE48-09D5-FC4B-1E95-EA58EBFB6C17}"/>
              </a:ext>
            </a:extLst>
          </p:cNvPr>
          <p:cNvSpPr/>
          <p:nvPr userDrawn="1"/>
        </p:nvSpPr>
        <p:spPr>
          <a:xfrm>
            <a:off x="1" y="-179189"/>
            <a:ext cx="12386268" cy="1410103"/>
          </a:xfrm>
          <a:prstGeom prst="rect">
            <a:avLst/>
          </a:prstGeom>
          <a:solidFill>
            <a:srgbClr val="1B434C"/>
          </a:solidFill>
          <a:ln>
            <a:noFill/>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None/>
            </a:pPr>
            <a:endParaRPr sz="1867" b="0" i="0" u="none" strike="noStrike" cap="none">
              <a:solidFill>
                <a:schemeClr val="lt1"/>
              </a:solidFill>
              <a:latin typeface="Barlow Semi Condensed Light" pitchFamily="2" charset="77"/>
              <a:ea typeface="Arial"/>
              <a:cs typeface="Arial"/>
              <a:sym typeface="Arial"/>
            </a:endParaRPr>
          </a:p>
        </p:txBody>
      </p:sp>
      <p:sp>
        <p:nvSpPr>
          <p:cNvPr id="4" name="Title Placeholder 1">
            <a:extLst>
              <a:ext uri="{FF2B5EF4-FFF2-40B4-BE49-F238E27FC236}">
                <a16:creationId xmlns:a16="http://schemas.microsoft.com/office/drawing/2014/main" id="{19A236E5-265B-263E-A6C2-AC84CB68CE79}"/>
              </a:ext>
            </a:extLst>
          </p:cNvPr>
          <p:cNvSpPr>
            <a:spLocks noGrp="1"/>
          </p:cNvSpPr>
          <p:nvPr>
            <p:ph type="title"/>
          </p:nvPr>
        </p:nvSpPr>
        <p:spPr>
          <a:xfrm>
            <a:off x="838200" y="337395"/>
            <a:ext cx="10515600" cy="688344"/>
          </a:xfrm>
          <a:prstGeom prst="rect">
            <a:avLst/>
          </a:prstGeom>
        </p:spPr>
        <p:txBody>
          <a:bodyPr vert="horz" lIns="91440" tIns="45720" rIns="91440" bIns="45720" rtlCol="0" anchor="ctr">
            <a:normAutofit/>
          </a:bodyPr>
          <a:lstStyle>
            <a:lvl1pPr>
              <a:defRPr b="0" i="0">
                <a:solidFill>
                  <a:schemeClr val="bg1"/>
                </a:solidFill>
                <a:latin typeface="Barlow Semi Condensed Medium" pitchFamily="2" charset="77"/>
              </a:defRPr>
            </a:lvl1pPr>
          </a:lstStyle>
          <a:p>
            <a:r>
              <a:rPr lang="en-US"/>
              <a:t>Click to edit Master title style</a:t>
            </a:r>
          </a:p>
        </p:txBody>
      </p:sp>
      <p:sp>
        <p:nvSpPr>
          <p:cNvPr id="5" name="Text Placeholder 2">
            <a:extLst>
              <a:ext uri="{FF2B5EF4-FFF2-40B4-BE49-F238E27FC236}">
                <a16:creationId xmlns:a16="http://schemas.microsoft.com/office/drawing/2014/main" id="{0789950E-4C93-C737-7844-4F5EDA8C79E6}"/>
              </a:ext>
            </a:extLst>
          </p:cNvPr>
          <p:cNvSpPr>
            <a:spLocks noGrp="1"/>
          </p:cNvSpPr>
          <p:nvPr>
            <p:ph idx="1"/>
          </p:nvPr>
        </p:nvSpPr>
        <p:spPr>
          <a:xfrm>
            <a:off x="838200" y="1826684"/>
            <a:ext cx="10515600" cy="4349749"/>
          </a:xfrm>
          <a:prstGeom prst="rect">
            <a:avLst/>
          </a:prstGeom>
        </p:spPr>
        <p:txBody>
          <a:bodyPr vert="horz" lIns="91440" tIns="45720" rIns="91440" bIns="45720" rtlCol="0">
            <a:normAutofit/>
          </a:bodyPr>
          <a:lstStyle>
            <a:lvl1pPr>
              <a:buClr>
                <a:schemeClr val="tx1"/>
              </a:buClr>
              <a:buSzPct val="75000"/>
              <a:defRPr sz="2267">
                <a:solidFill>
                  <a:schemeClr val="tx1"/>
                </a:solidFill>
                <a:latin typeface="Barlow Semi Condensed Medium" pitchFamily="2" charset="77"/>
              </a:defRPr>
            </a:lvl1pPr>
            <a:lvl2pPr>
              <a:buClr>
                <a:schemeClr val="tx1"/>
              </a:buClr>
              <a:buSzPct val="75000"/>
              <a:defRPr b="0" i="0">
                <a:solidFill>
                  <a:schemeClr val="tx1"/>
                </a:solidFill>
                <a:latin typeface="Barlow Semi Condensed Thin" pitchFamily="2" charset="77"/>
              </a:defRPr>
            </a:lvl2pPr>
            <a:lvl3pPr>
              <a:buClr>
                <a:schemeClr val="tx1"/>
              </a:buClr>
              <a:buSzPct val="75000"/>
              <a:defRPr b="0" i="0">
                <a:solidFill>
                  <a:schemeClr val="tx1"/>
                </a:solidFill>
                <a:latin typeface="Barlow Semi Condensed Thin" pitchFamily="2" charset="77"/>
              </a:defRPr>
            </a:lvl3pPr>
          </a:lstStyle>
          <a:p>
            <a:pPr lvl="0"/>
            <a:r>
              <a:rPr lang="en-US"/>
              <a:t>Click to edit Master text styles</a:t>
            </a:r>
          </a:p>
          <a:p>
            <a:pPr lvl="1"/>
            <a:r>
              <a:rPr lang="en-US"/>
              <a:t>Second level</a:t>
            </a:r>
          </a:p>
          <a:p>
            <a:pPr lvl="2"/>
            <a:r>
              <a:rPr lang="en-US"/>
              <a:t>Third level</a:t>
            </a:r>
          </a:p>
        </p:txBody>
      </p:sp>
      <p:grpSp>
        <p:nvGrpSpPr>
          <p:cNvPr id="8" name="Group 7">
            <a:extLst>
              <a:ext uri="{FF2B5EF4-FFF2-40B4-BE49-F238E27FC236}">
                <a16:creationId xmlns:a16="http://schemas.microsoft.com/office/drawing/2014/main" id="{6E7FABA1-714D-D138-806A-0F1435570740}"/>
              </a:ext>
            </a:extLst>
          </p:cNvPr>
          <p:cNvGrpSpPr/>
          <p:nvPr userDrawn="1"/>
        </p:nvGrpSpPr>
        <p:grpSpPr>
          <a:xfrm>
            <a:off x="0" y="6412090"/>
            <a:ext cx="12192000" cy="446111"/>
            <a:chOff x="0" y="4809067"/>
            <a:chExt cx="9144000" cy="334583"/>
          </a:xfrm>
        </p:grpSpPr>
        <p:sp>
          <p:nvSpPr>
            <p:cNvPr id="9" name="Google Shape;36;p9">
              <a:extLst>
                <a:ext uri="{FF2B5EF4-FFF2-40B4-BE49-F238E27FC236}">
                  <a16:creationId xmlns:a16="http://schemas.microsoft.com/office/drawing/2014/main" id="{A0C35F3F-B599-AD60-50A4-B0CBA8D0CDE2}"/>
                </a:ext>
              </a:extLst>
            </p:cNvPr>
            <p:cNvSpPr/>
            <p:nvPr/>
          </p:nvSpPr>
          <p:spPr>
            <a:xfrm>
              <a:off x="0" y="4809067"/>
              <a:ext cx="9144000" cy="334583"/>
            </a:xfrm>
            <a:prstGeom prst="rect">
              <a:avLst/>
            </a:prstGeom>
            <a:solidFill>
              <a:srgbClr val="1B4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b="0" i="0">
                <a:latin typeface="Barlow Semi Condensed Light" pitchFamily="2" charset="77"/>
              </a:endParaRPr>
            </a:p>
          </p:txBody>
        </p:sp>
        <p:pic>
          <p:nvPicPr>
            <p:cNvPr id="10" name="Picture 9" descr="A white text on a black background&#10;&#10;Description automatically generated">
              <a:extLst>
                <a:ext uri="{FF2B5EF4-FFF2-40B4-BE49-F238E27FC236}">
                  <a16:creationId xmlns:a16="http://schemas.microsoft.com/office/drawing/2014/main" id="{53D41EBD-523C-4246-7B3A-017DBBFDA635}"/>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20135" y="4888830"/>
              <a:ext cx="897466" cy="175055"/>
            </a:xfrm>
            <a:prstGeom prst="rect">
              <a:avLst/>
            </a:prstGeom>
          </p:spPr>
        </p:pic>
      </p:grpSp>
    </p:spTree>
    <p:extLst>
      <p:ext uri="{BB962C8B-B14F-4D97-AF65-F5344CB8AC3E}">
        <p14:creationId xmlns:p14="http://schemas.microsoft.com/office/powerpoint/2010/main" val="42429630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310DEB-9266-4CA8-C5A4-135150C0FC9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16D5B0C-9176-2D58-FBEE-EFCCA167F09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9" name="Rectangle 8">
            <a:extLst>
              <a:ext uri="{FF2B5EF4-FFF2-40B4-BE49-F238E27FC236}">
                <a16:creationId xmlns:a16="http://schemas.microsoft.com/office/drawing/2014/main" id="{BE8554B8-76C4-BAB8-747D-0C0A36FE0BF7}"/>
              </a:ext>
            </a:extLst>
          </p:cNvPr>
          <p:cNvSpPr/>
          <p:nvPr userDrawn="1"/>
        </p:nvSpPr>
        <p:spPr>
          <a:xfrm>
            <a:off x="0" y="6430617"/>
            <a:ext cx="12192000" cy="427383"/>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white text on a black background&#10;&#10;Description automatically generated">
            <a:extLst>
              <a:ext uri="{FF2B5EF4-FFF2-40B4-BE49-F238E27FC236}">
                <a16:creationId xmlns:a16="http://schemas.microsoft.com/office/drawing/2014/main" id="{83384587-D1F0-6E9D-5C39-2C207004E38B}"/>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54590" y="6480313"/>
            <a:ext cx="1534453" cy="299303"/>
          </a:xfrm>
          <a:prstGeom prst="rect">
            <a:avLst/>
          </a:prstGeom>
        </p:spPr>
      </p:pic>
      <p:sp>
        <p:nvSpPr>
          <p:cNvPr id="11" name="Date Placeholder 3">
            <a:extLst>
              <a:ext uri="{FF2B5EF4-FFF2-40B4-BE49-F238E27FC236}">
                <a16:creationId xmlns:a16="http://schemas.microsoft.com/office/drawing/2014/main" id="{187CE51F-E353-7FEA-29FA-F85CC7023E6A}"/>
              </a:ext>
            </a:extLst>
          </p:cNvPr>
          <p:cNvSpPr>
            <a:spLocks noGrp="1"/>
          </p:cNvSpPr>
          <p:nvPr>
            <p:ph type="dt" sz="half" idx="10"/>
          </p:nvPr>
        </p:nvSpPr>
        <p:spPr>
          <a:xfrm>
            <a:off x="9194210" y="6504633"/>
            <a:ext cx="2743200" cy="365125"/>
          </a:xfrm>
          <a:prstGeom prst="rect">
            <a:avLst/>
          </a:prstGeom>
        </p:spPr>
        <p:txBody>
          <a:bodyPr/>
          <a:lstStyle>
            <a:lvl1pPr algn="r">
              <a:defRPr sz="1100">
                <a:solidFill>
                  <a:schemeClr val="bg1"/>
                </a:solidFill>
                <a:latin typeface="Barlow Semi Condensed" pitchFamily="2" charset="77"/>
              </a:defRPr>
            </a:lvl1pPr>
          </a:lstStyle>
          <a:p>
            <a:fld id="{AD449E09-4E77-C04B-B856-565A91529617}" type="datetime1">
              <a:rPr lang="en-US" smtClean="0"/>
              <a:pPr/>
              <a:t>9/17/24</a:t>
            </a:fld>
            <a:endParaRPr lang="en-US"/>
          </a:p>
        </p:txBody>
      </p:sp>
    </p:spTree>
    <p:extLst>
      <p:ext uri="{BB962C8B-B14F-4D97-AF65-F5344CB8AC3E}">
        <p14:creationId xmlns:p14="http://schemas.microsoft.com/office/powerpoint/2010/main" val="40058150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676AE4-3BED-7FA7-1D96-2F2985795BC7}"/>
              </a:ext>
            </a:extLst>
          </p:cNvPr>
          <p:cNvSpPr>
            <a:spLocks noGrp="1"/>
          </p:cNvSpPr>
          <p:nvPr>
            <p:ph type="title"/>
          </p:nvPr>
        </p:nvSpPr>
        <p:spPr/>
        <p:txBody>
          <a:bodyPr/>
          <a:lstStyle>
            <a:lvl1pPr>
              <a:defRPr b="1" i="0">
                <a:latin typeface="Quicksand Bold" pitchFamily="2" charset="77"/>
              </a:defRPr>
            </a:lvl1pPr>
          </a:lstStyle>
          <a:p>
            <a:r>
              <a:rPr lang="en-US"/>
              <a:t>Click to edit Master title style</a:t>
            </a:r>
          </a:p>
        </p:txBody>
      </p:sp>
      <p:sp>
        <p:nvSpPr>
          <p:cNvPr id="3" name="Content Placeholder 2">
            <a:extLst>
              <a:ext uri="{FF2B5EF4-FFF2-40B4-BE49-F238E27FC236}">
                <a16:creationId xmlns:a16="http://schemas.microsoft.com/office/drawing/2014/main" id="{B0A6B369-93CF-B1B1-4271-BD61F974181B}"/>
              </a:ext>
            </a:extLst>
          </p:cNvPr>
          <p:cNvSpPr>
            <a:spLocks noGrp="1"/>
          </p:cNvSpPr>
          <p:nvPr>
            <p:ph sz="half" idx="1"/>
          </p:nvPr>
        </p:nvSpPr>
        <p:spPr>
          <a:xfrm>
            <a:off x="838200" y="1825625"/>
            <a:ext cx="5181600" cy="4351338"/>
          </a:xfrm>
        </p:spPr>
        <p:txBody>
          <a:bodyPr/>
          <a:lstStyle>
            <a:lvl1pPr>
              <a:defRPr>
                <a:solidFill>
                  <a:schemeClr val="bg2">
                    <a:lumMod val="25000"/>
                  </a:schemeClr>
                </a:solidFill>
                <a:latin typeface="Barlow Semi Condensed" pitchFamily="2" charset="77"/>
              </a:defRPr>
            </a:lvl1pPr>
            <a:lvl2pPr>
              <a:defRPr>
                <a:solidFill>
                  <a:schemeClr val="bg2">
                    <a:lumMod val="25000"/>
                  </a:schemeClr>
                </a:solidFill>
                <a:latin typeface="Barlow Semi Condensed" pitchFamily="2" charset="77"/>
              </a:defRPr>
            </a:lvl2pPr>
            <a:lvl3pPr>
              <a:defRPr>
                <a:solidFill>
                  <a:schemeClr val="bg2">
                    <a:lumMod val="25000"/>
                  </a:schemeClr>
                </a:solidFill>
                <a:latin typeface="Barlow Semi Condensed" pitchFamily="2" charset="77"/>
              </a:defRPr>
            </a:lvl3pPr>
            <a:lvl4pPr>
              <a:defRPr>
                <a:solidFill>
                  <a:schemeClr val="bg2">
                    <a:lumMod val="25000"/>
                  </a:schemeClr>
                </a:solidFill>
                <a:latin typeface="Barlow Semi Condensed" pitchFamily="2" charset="77"/>
              </a:defRPr>
            </a:lvl4pPr>
            <a:lvl5pPr>
              <a:defRPr>
                <a:solidFill>
                  <a:schemeClr val="bg2">
                    <a:lumMod val="25000"/>
                  </a:schemeClr>
                </a:solidFill>
                <a:latin typeface="Barlow Semi Condensed" pitchFamily="2"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8947A0A-D96D-A4AE-4D11-8CF1A0975D3E}"/>
              </a:ext>
            </a:extLst>
          </p:cNvPr>
          <p:cNvSpPr>
            <a:spLocks noGrp="1"/>
          </p:cNvSpPr>
          <p:nvPr>
            <p:ph sz="half" idx="2"/>
          </p:nvPr>
        </p:nvSpPr>
        <p:spPr>
          <a:xfrm>
            <a:off x="6172200" y="1825625"/>
            <a:ext cx="5181600" cy="4351338"/>
          </a:xfrm>
        </p:spPr>
        <p:txBody>
          <a:bodyPr/>
          <a:lstStyle>
            <a:lvl1pPr>
              <a:defRPr>
                <a:solidFill>
                  <a:schemeClr val="bg2">
                    <a:lumMod val="25000"/>
                  </a:schemeClr>
                </a:solidFill>
                <a:latin typeface="Barlow Semi Condensed" pitchFamily="2" charset="77"/>
              </a:defRPr>
            </a:lvl1pPr>
            <a:lvl2pPr>
              <a:defRPr>
                <a:solidFill>
                  <a:schemeClr val="bg2">
                    <a:lumMod val="25000"/>
                  </a:schemeClr>
                </a:solidFill>
                <a:latin typeface="Barlow Semi Condensed" pitchFamily="2" charset="77"/>
              </a:defRPr>
            </a:lvl2pPr>
            <a:lvl3pPr>
              <a:defRPr>
                <a:solidFill>
                  <a:schemeClr val="bg2">
                    <a:lumMod val="25000"/>
                  </a:schemeClr>
                </a:solidFill>
                <a:latin typeface="Barlow Semi Condensed" pitchFamily="2" charset="77"/>
              </a:defRPr>
            </a:lvl3pPr>
            <a:lvl4pPr>
              <a:defRPr>
                <a:solidFill>
                  <a:schemeClr val="bg2">
                    <a:lumMod val="25000"/>
                  </a:schemeClr>
                </a:solidFill>
                <a:latin typeface="Barlow Semi Condensed" pitchFamily="2" charset="77"/>
              </a:defRPr>
            </a:lvl4pPr>
            <a:lvl5pPr>
              <a:defRPr>
                <a:solidFill>
                  <a:schemeClr val="bg2">
                    <a:lumMod val="25000"/>
                  </a:schemeClr>
                </a:solidFill>
                <a:latin typeface="Barlow Semi Condensed" pitchFamily="2"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2A00C80E-62D2-3CE0-D641-6DA8F01BC98B}"/>
              </a:ext>
            </a:extLst>
          </p:cNvPr>
          <p:cNvSpPr/>
          <p:nvPr userDrawn="1"/>
        </p:nvSpPr>
        <p:spPr>
          <a:xfrm>
            <a:off x="0" y="6480313"/>
            <a:ext cx="12192000" cy="377687"/>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white text on a black background&#10;&#10;Description automatically generated">
            <a:extLst>
              <a:ext uri="{FF2B5EF4-FFF2-40B4-BE49-F238E27FC236}">
                <a16:creationId xmlns:a16="http://schemas.microsoft.com/office/drawing/2014/main" id="{D9B0D933-D96F-9590-E38C-6E2CCF457C0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54590" y="6480313"/>
            <a:ext cx="1534453" cy="299303"/>
          </a:xfrm>
          <a:prstGeom prst="rect">
            <a:avLst/>
          </a:prstGeom>
        </p:spPr>
      </p:pic>
      <p:grpSp>
        <p:nvGrpSpPr>
          <p:cNvPr id="10" name="Group 2">
            <a:extLst>
              <a:ext uri="{FF2B5EF4-FFF2-40B4-BE49-F238E27FC236}">
                <a16:creationId xmlns:a16="http://schemas.microsoft.com/office/drawing/2014/main" id="{ABA78BF2-3534-3747-51AF-5340C566B276}"/>
              </a:ext>
            </a:extLst>
          </p:cNvPr>
          <p:cNvGrpSpPr/>
          <p:nvPr userDrawn="1"/>
        </p:nvGrpSpPr>
        <p:grpSpPr>
          <a:xfrm flipV="1">
            <a:off x="-42864" y="211639"/>
            <a:ext cx="4830017" cy="134936"/>
            <a:chOff x="0" y="0"/>
            <a:chExt cx="1069556" cy="1913890"/>
          </a:xfrm>
          <a:gradFill flip="none" rotWithShape="1">
            <a:gsLst>
              <a:gs pos="0">
                <a:srgbClr val="FF4F01"/>
              </a:gs>
              <a:gs pos="100000">
                <a:srgbClr val="AF0B58"/>
              </a:gs>
            </a:gsLst>
            <a:lin ang="2700000" scaled="1"/>
            <a:tileRect/>
          </a:gradFill>
        </p:grpSpPr>
        <p:sp>
          <p:nvSpPr>
            <p:cNvPr id="11" name="Freeform 3">
              <a:extLst>
                <a:ext uri="{FF2B5EF4-FFF2-40B4-BE49-F238E27FC236}">
                  <a16:creationId xmlns:a16="http://schemas.microsoft.com/office/drawing/2014/main" id="{EEB139C5-FF6A-15CA-B608-03A30E74BED2}"/>
                </a:ext>
              </a:extLst>
            </p:cNvPr>
            <p:cNvSpPr/>
            <p:nvPr/>
          </p:nvSpPr>
          <p:spPr>
            <a:xfrm>
              <a:off x="0" y="0"/>
              <a:ext cx="1069556" cy="1913890"/>
            </a:xfrm>
            <a:custGeom>
              <a:avLst/>
              <a:gdLst/>
              <a:ahLst/>
              <a:cxnLst/>
              <a:rect l="l" t="t" r="r" b="b"/>
              <a:pathLst>
                <a:path w="1069556" h="1913890">
                  <a:moveTo>
                    <a:pt x="0" y="0"/>
                  </a:moveTo>
                  <a:lnTo>
                    <a:pt x="1069556" y="0"/>
                  </a:lnTo>
                  <a:lnTo>
                    <a:pt x="1069556" y="1913890"/>
                  </a:lnTo>
                  <a:lnTo>
                    <a:pt x="0" y="1913890"/>
                  </a:lnTo>
                  <a:close/>
                </a:path>
              </a:pathLst>
            </a:custGeom>
            <a:grpFill/>
          </p:spPr>
        </p:sp>
      </p:grpSp>
      <p:sp>
        <p:nvSpPr>
          <p:cNvPr id="12" name="Date Placeholder 3">
            <a:extLst>
              <a:ext uri="{FF2B5EF4-FFF2-40B4-BE49-F238E27FC236}">
                <a16:creationId xmlns:a16="http://schemas.microsoft.com/office/drawing/2014/main" id="{F8698EAC-6FA9-DE89-28B4-E466C83B058A}"/>
              </a:ext>
            </a:extLst>
          </p:cNvPr>
          <p:cNvSpPr>
            <a:spLocks noGrp="1"/>
          </p:cNvSpPr>
          <p:nvPr>
            <p:ph type="dt" sz="half" idx="10"/>
          </p:nvPr>
        </p:nvSpPr>
        <p:spPr>
          <a:xfrm>
            <a:off x="9194210" y="6504633"/>
            <a:ext cx="2743200" cy="365125"/>
          </a:xfrm>
          <a:prstGeom prst="rect">
            <a:avLst/>
          </a:prstGeom>
        </p:spPr>
        <p:txBody>
          <a:bodyPr/>
          <a:lstStyle>
            <a:lvl1pPr algn="r">
              <a:defRPr sz="1100">
                <a:solidFill>
                  <a:schemeClr val="bg1"/>
                </a:solidFill>
                <a:latin typeface="Barlow Semi Condensed" pitchFamily="2" charset="77"/>
              </a:defRPr>
            </a:lvl1pPr>
          </a:lstStyle>
          <a:p>
            <a:fld id="{AD449E09-4E77-C04B-B856-565A91529617}" type="datetime1">
              <a:rPr lang="en-US" smtClean="0"/>
              <a:pPr/>
              <a:t>9/17/24</a:t>
            </a:fld>
            <a:endParaRPr lang="en-US"/>
          </a:p>
        </p:txBody>
      </p:sp>
    </p:spTree>
    <p:extLst>
      <p:ext uri="{BB962C8B-B14F-4D97-AF65-F5344CB8AC3E}">
        <p14:creationId xmlns:p14="http://schemas.microsoft.com/office/powerpoint/2010/main" val="41776424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676AE4-3BED-7FA7-1D96-2F2985795BC7}"/>
              </a:ext>
            </a:extLst>
          </p:cNvPr>
          <p:cNvSpPr>
            <a:spLocks noGrp="1"/>
          </p:cNvSpPr>
          <p:nvPr>
            <p:ph type="title"/>
          </p:nvPr>
        </p:nvSpPr>
        <p:spPr>
          <a:xfrm>
            <a:off x="4787152" y="365125"/>
            <a:ext cx="6566647" cy="1325563"/>
          </a:xfrm>
        </p:spPr>
        <p:txBody>
          <a:bodyPr/>
          <a:lstStyle>
            <a:lvl1pPr>
              <a:defRPr b="1" i="0">
                <a:latin typeface="Quicksand Bold" pitchFamily="2" charset="77"/>
              </a:defRPr>
            </a:lvl1pPr>
          </a:lstStyle>
          <a:p>
            <a:r>
              <a:rPr lang="en-US"/>
              <a:t>Click to edit Master title style</a:t>
            </a:r>
          </a:p>
        </p:txBody>
      </p:sp>
      <p:sp>
        <p:nvSpPr>
          <p:cNvPr id="4" name="Content Placeholder 3">
            <a:extLst>
              <a:ext uri="{FF2B5EF4-FFF2-40B4-BE49-F238E27FC236}">
                <a16:creationId xmlns:a16="http://schemas.microsoft.com/office/drawing/2014/main" id="{98947A0A-D96D-A4AE-4D11-8CF1A0975D3E}"/>
              </a:ext>
            </a:extLst>
          </p:cNvPr>
          <p:cNvSpPr>
            <a:spLocks noGrp="1"/>
          </p:cNvSpPr>
          <p:nvPr>
            <p:ph sz="half" idx="2"/>
          </p:nvPr>
        </p:nvSpPr>
        <p:spPr>
          <a:xfrm>
            <a:off x="4787152" y="1825625"/>
            <a:ext cx="6566648" cy="4351338"/>
          </a:xfrm>
        </p:spPr>
        <p:txBody>
          <a:bodyPr/>
          <a:lstStyle>
            <a:lvl1pPr>
              <a:defRPr>
                <a:solidFill>
                  <a:schemeClr val="bg2">
                    <a:lumMod val="25000"/>
                  </a:schemeClr>
                </a:solidFill>
                <a:latin typeface="Barlow Semi Condensed" pitchFamily="2" charset="77"/>
              </a:defRPr>
            </a:lvl1pPr>
            <a:lvl2pPr>
              <a:defRPr>
                <a:solidFill>
                  <a:schemeClr val="bg2">
                    <a:lumMod val="25000"/>
                  </a:schemeClr>
                </a:solidFill>
                <a:latin typeface="Barlow Semi Condensed" pitchFamily="2" charset="77"/>
              </a:defRPr>
            </a:lvl2pPr>
            <a:lvl3pPr>
              <a:defRPr>
                <a:solidFill>
                  <a:schemeClr val="bg2">
                    <a:lumMod val="25000"/>
                  </a:schemeClr>
                </a:solidFill>
                <a:latin typeface="Barlow Semi Condensed" pitchFamily="2" charset="77"/>
              </a:defRPr>
            </a:lvl3pPr>
            <a:lvl4pPr>
              <a:defRPr>
                <a:solidFill>
                  <a:schemeClr val="bg2">
                    <a:lumMod val="25000"/>
                  </a:schemeClr>
                </a:solidFill>
                <a:latin typeface="Barlow Semi Condensed" pitchFamily="2" charset="77"/>
              </a:defRPr>
            </a:lvl4pPr>
            <a:lvl5pPr>
              <a:defRPr>
                <a:solidFill>
                  <a:schemeClr val="bg2">
                    <a:lumMod val="25000"/>
                  </a:schemeClr>
                </a:solidFill>
                <a:latin typeface="Barlow Semi Condensed" pitchFamily="2"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2A00C80E-62D2-3CE0-D641-6DA8F01BC98B}"/>
              </a:ext>
            </a:extLst>
          </p:cNvPr>
          <p:cNvSpPr/>
          <p:nvPr userDrawn="1"/>
        </p:nvSpPr>
        <p:spPr>
          <a:xfrm>
            <a:off x="0" y="6430617"/>
            <a:ext cx="12192000" cy="427383"/>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white text on a black background&#10;&#10;Description automatically generated">
            <a:extLst>
              <a:ext uri="{FF2B5EF4-FFF2-40B4-BE49-F238E27FC236}">
                <a16:creationId xmlns:a16="http://schemas.microsoft.com/office/drawing/2014/main" id="{D9B0D933-D96F-9590-E38C-6E2CCF457C0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54590" y="6480313"/>
            <a:ext cx="1534453" cy="299303"/>
          </a:xfrm>
          <a:prstGeom prst="rect">
            <a:avLst/>
          </a:prstGeom>
        </p:spPr>
      </p:pic>
      <p:sp>
        <p:nvSpPr>
          <p:cNvPr id="12" name="Picture Placeholder 11">
            <a:extLst>
              <a:ext uri="{FF2B5EF4-FFF2-40B4-BE49-F238E27FC236}">
                <a16:creationId xmlns:a16="http://schemas.microsoft.com/office/drawing/2014/main" id="{197E1F02-9DAA-9921-5246-CF701536ECBA}"/>
              </a:ext>
            </a:extLst>
          </p:cNvPr>
          <p:cNvSpPr>
            <a:spLocks noGrp="1"/>
          </p:cNvSpPr>
          <p:nvPr>
            <p:ph type="pic" sz="quarter" idx="10"/>
          </p:nvPr>
        </p:nvSpPr>
        <p:spPr>
          <a:xfrm>
            <a:off x="0" y="0"/>
            <a:ext cx="4379913" cy="6430963"/>
          </a:xfrm>
        </p:spPr>
        <p:txBody>
          <a:bodyPr/>
          <a:lstStyle/>
          <a:p>
            <a:endParaRPr lang="en-US"/>
          </a:p>
        </p:txBody>
      </p:sp>
      <p:sp>
        <p:nvSpPr>
          <p:cNvPr id="13" name="Date Placeholder 3">
            <a:extLst>
              <a:ext uri="{FF2B5EF4-FFF2-40B4-BE49-F238E27FC236}">
                <a16:creationId xmlns:a16="http://schemas.microsoft.com/office/drawing/2014/main" id="{59E0E610-B1A6-8974-75CA-3551CDD3DA57}"/>
              </a:ext>
            </a:extLst>
          </p:cNvPr>
          <p:cNvSpPr>
            <a:spLocks noGrp="1"/>
          </p:cNvSpPr>
          <p:nvPr>
            <p:ph type="dt" sz="half" idx="11"/>
          </p:nvPr>
        </p:nvSpPr>
        <p:spPr>
          <a:xfrm>
            <a:off x="9194210" y="6504633"/>
            <a:ext cx="2743200" cy="365125"/>
          </a:xfrm>
          <a:prstGeom prst="rect">
            <a:avLst/>
          </a:prstGeom>
        </p:spPr>
        <p:txBody>
          <a:bodyPr/>
          <a:lstStyle>
            <a:lvl1pPr algn="r">
              <a:defRPr sz="1100">
                <a:solidFill>
                  <a:schemeClr val="bg1"/>
                </a:solidFill>
                <a:latin typeface="Barlow Semi Condensed" pitchFamily="2" charset="77"/>
              </a:defRPr>
            </a:lvl1pPr>
          </a:lstStyle>
          <a:p>
            <a:fld id="{AD449E09-4E77-C04B-B856-565A91529617}" type="datetime1">
              <a:rPr lang="en-US" smtClean="0"/>
              <a:pPr/>
              <a:t>9/17/24</a:t>
            </a:fld>
            <a:endParaRPr lang="en-US"/>
          </a:p>
        </p:txBody>
      </p:sp>
    </p:spTree>
    <p:extLst>
      <p:ext uri="{BB962C8B-B14F-4D97-AF65-F5344CB8AC3E}">
        <p14:creationId xmlns:p14="http://schemas.microsoft.com/office/powerpoint/2010/main" val="38874312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3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676AE4-3BED-7FA7-1D96-2F2985795BC7}"/>
              </a:ext>
            </a:extLst>
          </p:cNvPr>
          <p:cNvSpPr>
            <a:spLocks noGrp="1"/>
          </p:cNvSpPr>
          <p:nvPr>
            <p:ph type="title"/>
          </p:nvPr>
        </p:nvSpPr>
        <p:spPr/>
        <p:txBody>
          <a:bodyPr/>
          <a:lstStyle>
            <a:lvl1pPr>
              <a:defRPr b="1" i="0">
                <a:latin typeface="Quicksand Bold" pitchFamily="2" charset="77"/>
              </a:defRPr>
            </a:lvl1pPr>
          </a:lstStyle>
          <a:p>
            <a:r>
              <a:rPr lang="en-US"/>
              <a:t>Click to edit Master title style</a:t>
            </a:r>
          </a:p>
        </p:txBody>
      </p:sp>
      <p:sp>
        <p:nvSpPr>
          <p:cNvPr id="3" name="Content Placeholder 2">
            <a:extLst>
              <a:ext uri="{FF2B5EF4-FFF2-40B4-BE49-F238E27FC236}">
                <a16:creationId xmlns:a16="http://schemas.microsoft.com/office/drawing/2014/main" id="{B0A6B369-93CF-B1B1-4271-BD61F974181B}"/>
              </a:ext>
            </a:extLst>
          </p:cNvPr>
          <p:cNvSpPr>
            <a:spLocks noGrp="1"/>
          </p:cNvSpPr>
          <p:nvPr>
            <p:ph sz="half" idx="1"/>
          </p:nvPr>
        </p:nvSpPr>
        <p:spPr>
          <a:xfrm>
            <a:off x="838200" y="1825625"/>
            <a:ext cx="5181600" cy="4351338"/>
          </a:xfrm>
        </p:spPr>
        <p:txBody>
          <a:bodyPr/>
          <a:lstStyle>
            <a:lvl1pPr>
              <a:defRPr>
                <a:solidFill>
                  <a:schemeClr val="bg2">
                    <a:lumMod val="25000"/>
                  </a:schemeClr>
                </a:solidFill>
                <a:latin typeface="Barlow Semi Condensed" pitchFamily="2" charset="77"/>
              </a:defRPr>
            </a:lvl1pPr>
            <a:lvl2pPr>
              <a:defRPr>
                <a:solidFill>
                  <a:schemeClr val="bg2">
                    <a:lumMod val="25000"/>
                  </a:schemeClr>
                </a:solidFill>
                <a:latin typeface="Barlow Semi Condensed" pitchFamily="2" charset="77"/>
              </a:defRPr>
            </a:lvl2pPr>
            <a:lvl3pPr>
              <a:defRPr>
                <a:solidFill>
                  <a:schemeClr val="bg2">
                    <a:lumMod val="25000"/>
                  </a:schemeClr>
                </a:solidFill>
                <a:latin typeface="Barlow Semi Condensed" pitchFamily="2" charset="77"/>
              </a:defRPr>
            </a:lvl3pPr>
            <a:lvl4pPr>
              <a:defRPr>
                <a:solidFill>
                  <a:schemeClr val="bg2">
                    <a:lumMod val="25000"/>
                  </a:schemeClr>
                </a:solidFill>
                <a:latin typeface="Barlow Semi Condensed" pitchFamily="2" charset="77"/>
              </a:defRPr>
            </a:lvl4pPr>
            <a:lvl5pPr>
              <a:defRPr>
                <a:solidFill>
                  <a:schemeClr val="bg2">
                    <a:lumMod val="25000"/>
                  </a:schemeClr>
                </a:solidFill>
                <a:latin typeface="Barlow Semi Condensed" pitchFamily="2"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8947A0A-D96D-A4AE-4D11-8CF1A0975D3E}"/>
              </a:ext>
            </a:extLst>
          </p:cNvPr>
          <p:cNvSpPr>
            <a:spLocks noGrp="1"/>
          </p:cNvSpPr>
          <p:nvPr>
            <p:ph sz="half" idx="2"/>
          </p:nvPr>
        </p:nvSpPr>
        <p:spPr>
          <a:xfrm>
            <a:off x="6172200" y="1825625"/>
            <a:ext cx="5181600" cy="4351338"/>
          </a:xfrm>
        </p:spPr>
        <p:txBody>
          <a:bodyPr/>
          <a:lstStyle>
            <a:lvl1pPr>
              <a:defRPr>
                <a:solidFill>
                  <a:schemeClr val="bg2">
                    <a:lumMod val="25000"/>
                  </a:schemeClr>
                </a:solidFill>
                <a:latin typeface="Barlow Semi Condensed" pitchFamily="2" charset="77"/>
              </a:defRPr>
            </a:lvl1pPr>
            <a:lvl2pPr>
              <a:defRPr>
                <a:solidFill>
                  <a:schemeClr val="bg2">
                    <a:lumMod val="25000"/>
                  </a:schemeClr>
                </a:solidFill>
                <a:latin typeface="Barlow Semi Condensed" pitchFamily="2" charset="77"/>
              </a:defRPr>
            </a:lvl2pPr>
            <a:lvl3pPr>
              <a:defRPr>
                <a:solidFill>
                  <a:schemeClr val="bg2">
                    <a:lumMod val="25000"/>
                  </a:schemeClr>
                </a:solidFill>
                <a:latin typeface="Barlow Semi Condensed" pitchFamily="2" charset="77"/>
              </a:defRPr>
            </a:lvl3pPr>
            <a:lvl4pPr>
              <a:defRPr>
                <a:solidFill>
                  <a:schemeClr val="bg2">
                    <a:lumMod val="25000"/>
                  </a:schemeClr>
                </a:solidFill>
                <a:latin typeface="Barlow Semi Condensed" pitchFamily="2" charset="77"/>
              </a:defRPr>
            </a:lvl4pPr>
            <a:lvl5pPr>
              <a:defRPr>
                <a:solidFill>
                  <a:schemeClr val="bg2">
                    <a:lumMod val="25000"/>
                  </a:schemeClr>
                </a:solidFill>
                <a:latin typeface="Barlow Semi Condensed" pitchFamily="2"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2A00C80E-62D2-3CE0-D641-6DA8F01BC98B}"/>
              </a:ext>
            </a:extLst>
          </p:cNvPr>
          <p:cNvSpPr/>
          <p:nvPr userDrawn="1"/>
        </p:nvSpPr>
        <p:spPr>
          <a:xfrm>
            <a:off x="0" y="6430617"/>
            <a:ext cx="12192000" cy="427383"/>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white text on a black background&#10;&#10;Description automatically generated">
            <a:extLst>
              <a:ext uri="{FF2B5EF4-FFF2-40B4-BE49-F238E27FC236}">
                <a16:creationId xmlns:a16="http://schemas.microsoft.com/office/drawing/2014/main" id="{D9B0D933-D96F-9590-E38C-6E2CCF457C0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54590" y="6480313"/>
            <a:ext cx="1534453" cy="299303"/>
          </a:xfrm>
          <a:prstGeom prst="rect">
            <a:avLst/>
          </a:prstGeom>
        </p:spPr>
      </p:pic>
      <p:sp>
        <p:nvSpPr>
          <p:cNvPr id="5" name="Date Placeholder 3">
            <a:extLst>
              <a:ext uri="{FF2B5EF4-FFF2-40B4-BE49-F238E27FC236}">
                <a16:creationId xmlns:a16="http://schemas.microsoft.com/office/drawing/2014/main" id="{5B06185A-6877-0176-D12C-B60D1BE300FD}"/>
              </a:ext>
            </a:extLst>
          </p:cNvPr>
          <p:cNvSpPr>
            <a:spLocks noGrp="1"/>
          </p:cNvSpPr>
          <p:nvPr>
            <p:ph type="dt" sz="half" idx="10"/>
          </p:nvPr>
        </p:nvSpPr>
        <p:spPr>
          <a:xfrm>
            <a:off x="9194210" y="6504633"/>
            <a:ext cx="2743200" cy="365125"/>
          </a:xfrm>
          <a:prstGeom prst="rect">
            <a:avLst/>
          </a:prstGeom>
        </p:spPr>
        <p:txBody>
          <a:bodyPr/>
          <a:lstStyle>
            <a:lvl1pPr algn="r">
              <a:defRPr sz="1100">
                <a:solidFill>
                  <a:schemeClr val="bg1"/>
                </a:solidFill>
                <a:latin typeface="Barlow Semi Condensed" pitchFamily="2" charset="77"/>
              </a:defRPr>
            </a:lvl1pPr>
          </a:lstStyle>
          <a:p>
            <a:fld id="{AD449E09-4E77-C04B-B856-565A91529617}" type="datetime1">
              <a:rPr lang="en-US" smtClean="0"/>
              <a:pPr/>
              <a:t>9/17/24</a:t>
            </a:fld>
            <a:endParaRPr lang="en-US"/>
          </a:p>
        </p:txBody>
      </p:sp>
    </p:spTree>
    <p:extLst>
      <p:ext uri="{BB962C8B-B14F-4D97-AF65-F5344CB8AC3E}">
        <p14:creationId xmlns:p14="http://schemas.microsoft.com/office/powerpoint/2010/main" val="38494284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9C4DCF0-6DD6-EEAF-9AB9-3CAE85AB0F75}"/>
              </a:ext>
            </a:extLst>
          </p:cNvPr>
          <p:cNvSpPr/>
          <p:nvPr userDrawn="1"/>
        </p:nvSpPr>
        <p:spPr>
          <a:xfrm>
            <a:off x="7782339" y="0"/>
            <a:ext cx="4409661" cy="6858000"/>
          </a:xfrm>
          <a:prstGeom prst="rect">
            <a:avLst/>
          </a:prstGeom>
          <a:gradFill flip="none" rotWithShape="1">
            <a:gsLst>
              <a:gs pos="0">
                <a:srgbClr val="FE5001"/>
              </a:gs>
              <a:gs pos="78000">
                <a:srgbClr val="AF0B59"/>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0676AE4-3BED-7FA7-1D96-2F2985795BC7}"/>
              </a:ext>
            </a:extLst>
          </p:cNvPr>
          <p:cNvSpPr>
            <a:spLocks noGrp="1"/>
          </p:cNvSpPr>
          <p:nvPr>
            <p:ph type="title"/>
          </p:nvPr>
        </p:nvSpPr>
        <p:spPr>
          <a:xfrm>
            <a:off x="838200" y="365125"/>
            <a:ext cx="5181600" cy="1325563"/>
          </a:xfrm>
        </p:spPr>
        <p:txBody>
          <a:bodyPr/>
          <a:lstStyle>
            <a:lvl1pPr>
              <a:defRPr b="1" i="0">
                <a:latin typeface="Quicksand Bold" pitchFamily="2" charset="77"/>
              </a:defRPr>
            </a:lvl1pPr>
          </a:lstStyle>
          <a:p>
            <a:r>
              <a:rPr lang="en-US"/>
              <a:t>Click to edit Master title style</a:t>
            </a:r>
          </a:p>
        </p:txBody>
      </p:sp>
      <p:sp>
        <p:nvSpPr>
          <p:cNvPr id="3" name="Content Placeholder 2">
            <a:extLst>
              <a:ext uri="{FF2B5EF4-FFF2-40B4-BE49-F238E27FC236}">
                <a16:creationId xmlns:a16="http://schemas.microsoft.com/office/drawing/2014/main" id="{B0A6B369-93CF-B1B1-4271-BD61F974181B}"/>
              </a:ext>
            </a:extLst>
          </p:cNvPr>
          <p:cNvSpPr>
            <a:spLocks noGrp="1"/>
          </p:cNvSpPr>
          <p:nvPr>
            <p:ph sz="half" idx="1"/>
          </p:nvPr>
        </p:nvSpPr>
        <p:spPr>
          <a:xfrm>
            <a:off x="838200" y="1825625"/>
            <a:ext cx="5181600" cy="4351338"/>
          </a:xfrm>
        </p:spPr>
        <p:txBody>
          <a:bodyPr/>
          <a:lstStyle>
            <a:lvl1pPr>
              <a:defRPr>
                <a:solidFill>
                  <a:schemeClr val="bg2">
                    <a:lumMod val="25000"/>
                  </a:schemeClr>
                </a:solidFill>
                <a:latin typeface="Barlow Semi Condensed" pitchFamily="2" charset="77"/>
              </a:defRPr>
            </a:lvl1pPr>
            <a:lvl2pPr>
              <a:defRPr>
                <a:solidFill>
                  <a:schemeClr val="bg2">
                    <a:lumMod val="25000"/>
                  </a:schemeClr>
                </a:solidFill>
                <a:latin typeface="Barlow Semi Condensed" pitchFamily="2" charset="77"/>
              </a:defRPr>
            </a:lvl2pPr>
            <a:lvl3pPr>
              <a:defRPr>
                <a:solidFill>
                  <a:schemeClr val="bg2">
                    <a:lumMod val="25000"/>
                  </a:schemeClr>
                </a:solidFill>
                <a:latin typeface="Barlow Semi Condensed" pitchFamily="2" charset="77"/>
              </a:defRPr>
            </a:lvl3pPr>
            <a:lvl4pPr>
              <a:defRPr>
                <a:solidFill>
                  <a:schemeClr val="bg2">
                    <a:lumMod val="25000"/>
                  </a:schemeClr>
                </a:solidFill>
                <a:latin typeface="Barlow Semi Condensed" pitchFamily="2" charset="77"/>
              </a:defRPr>
            </a:lvl4pPr>
            <a:lvl5pPr>
              <a:defRPr>
                <a:solidFill>
                  <a:schemeClr val="bg2">
                    <a:lumMod val="25000"/>
                  </a:schemeClr>
                </a:solidFill>
                <a:latin typeface="Barlow Semi Condensed" pitchFamily="2"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8" descr="A white text on a black background&#10;&#10;Description automatically generated">
            <a:extLst>
              <a:ext uri="{FF2B5EF4-FFF2-40B4-BE49-F238E27FC236}">
                <a16:creationId xmlns:a16="http://schemas.microsoft.com/office/drawing/2014/main" id="{D9B0D933-D96F-9590-E38C-6E2CCF457C0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462077" y="6476514"/>
            <a:ext cx="1534453" cy="299303"/>
          </a:xfrm>
          <a:prstGeom prst="rect">
            <a:avLst/>
          </a:prstGeom>
        </p:spPr>
      </p:pic>
      <p:pic>
        <p:nvPicPr>
          <p:cNvPr id="6" name="Picture 15">
            <a:extLst>
              <a:ext uri="{FF2B5EF4-FFF2-40B4-BE49-F238E27FC236}">
                <a16:creationId xmlns:a16="http://schemas.microsoft.com/office/drawing/2014/main" id="{778A4A82-34FB-6E8A-19FD-8AD3DA86420E}"/>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a:fillRect/>
          </a:stretch>
        </p:blipFill>
        <p:spPr>
          <a:xfrm>
            <a:off x="7306279" y="5463781"/>
            <a:ext cx="1092619" cy="713182"/>
          </a:xfrm>
          <a:prstGeom prst="rect">
            <a:avLst/>
          </a:prstGeom>
        </p:spPr>
      </p:pic>
    </p:spTree>
    <p:extLst>
      <p:ext uri="{BB962C8B-B14F-4D97-AF65-F5344CB8AC3E}">
        <p14:creationId xmlns:p14="http://schemas.microsoft.com/office/powerpoint/2010/main" val="31609068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676AE4-3BED-7FA7-1D96-2F2985795BC7}"/>
              </a:ext>
            </a:extLst>
          </p:cNvPr>
          <p:cNvSpPr>
            <a:spLocks noGrp="1"/>
          </p:cNvSpPr>
          <p:nvPr>
            <p:ph type="title"/>
          </p:nvPr>
        </p:nvSpPr>
        <p:spPr/>
        <p:txBody>
          <a:bodyPr/>
          <a:lstStyle>
            <a:lvl1pPr>
              <a:defRPr b="1" i="0">
                <a:latin typeface="Quicksand Bold" pitchFamily="2" charset="77"/>
              </a:defRPr>
            </a:lvl1pPr>
          </a:lstStyle>
          <a:p>
            <a:r>
              <a:rPr lang="en-US"/>
              <a:t>Click to edit Master title style</a:t>
            </a:r>
          </a:p>
        </p:txBody>
      </p:sp>
      <p:sp>
        <p:nvSpPr>
          <p:cNvPr id="4" name="Content Placeholder 3">
            <a:extLst>
              <a:ext uri="{FF2B5EF4-FFF2-40B4-BE49-F238E27FC236}">
                <a16:creationId xmlns:a16="http://schemas.microsoft.com/office/drawing/2014/main" id="{98947A0A-D96D-A4AE-4D11-8CF1A0975D3E}"/>
              </a:ext>
            </a:extLst>
          </p:cNvPr>
          <p:cNvSpPr>
            <a:spLocks noGrp="1"/>
          </p:cNvSpPr>
          <p:nvPr>
            <p:ph sz="half" idx="2"/>
          </p:nvPr>
        </p:nvSpPr>
        <p:spPr>
          <a:xfrm>
            <a:off x="5380892" y="1825625"/>
            <a:ext cx="5972907" cy="4351338"/>
          </a:xfrm>
        </p:spPr>
        <p:txBody>
          <a:bodyPr/>
          <a:lstStyle>
            <a:lvl1pPr>
              <a:defRPr>
                <a:solidFill>
                  <a:schemeClr val="bg2">
                    <a:lumMod val="25000"/>
                  </a:schemeClr>
                </a:solidFill>
                <a:latin typeface="Barlow Semi Condensed" pitchFamily="2" charset="77"/>
              </a:defRPr>
            </a:lvl1pPr>
            <a:lvl2pPr>
              <a:defRPr>
                <a:solidFill>
                  <a:schemeClr val="bg2">
                    <a:lumMod val="25000"/>
                  </a:schemeClr>
                </a:solidFill>
                <a:latin typeface="Barlow Semi Condensed" pitchFamily="2" charset="77"/>
              </a:defRPr>
            </a:lvl2pPr>
            <a:lvl3pPr>
              <a:defRPr>
                <a:solidFill>
                  <a:schemeClr val="bg2">
                    <a:lumMod val="25000"/>
                  </a:schemeClr>
                </a:solidFill>
                <a:latin typeface="Barlow Semi Condensed" pitchFamily="2" charset="77"/>
              </a:defRPr>
            </a:lvl3pPr>
            <a:lvl4pPr>
              <a:defRPr>
                <a:solidFill>
                  <a:schemeClr val="bg2">
                    <a:lumMod val="25000"/>
                  </a:schemeClr>
                </a:solidFill>
                <a:latin typeface="Barlow Semi Condensed" pitchFamily="2" charset="77"/>
              </a:defRPr>
            </a:lvl4pPr>
            <a:lvl5pPr>
              <a:defRPr>
                <a:solidFill>
                  <a:schemeClr val="bg2">
                    <a:lumMod val="25000"/>
                  </a:schemeClr>
                </a:solidFill>
                <a:latin typeface="Barlow Semi Condensed" pitchFamily="2"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2A00C80E-62D2-3CE0-D641-6DA8F01BC98B}"/>
              </a:ext>
            </a:extLst>
          </p:cNvPr>
          <p:cNvSpPr/>
          <p:nvPr userDrawn="1"/>
        </p:nvSpPr>
        <p:spPr>
          <a:xfrm>
            <a:off x="0" y="6430617"/>
            <a:ext cx="12192000" cy="427383"/>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white text on a black background&#10;&#10;Description automatically generated">
            <a:extLst>
              <a:ext uri="{FF2B5EF4-FFF2-40B4-BE49-F238E27FC236}">
                <a16:creationId xmlns:a16="http://schemas.microsoft.com/office/drawing/2014/main" id="{D9B0D933-D96F-9590-E38C-6E2CCF457C0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54590" y="6480313"/>
            <a:ext cx="1534453" cy="299303"/>
          </a:xfrm>
          <a:prstGeom prst="rect">
            <a:avLst/>
          </a:prstGeom>
        </p:spPr>
      </p:pic>
      <p:pic>
        <p:nvPicPr>
          <p:cNvPr id="5" name="Google Shape;108;p26">
            <a:extLst>
              <a:ext uri="{FF2B5EF4-FFF2-40B4-BE49-F238E27FC236}">
                <a16:creationId xmlns:a16="http://schemas.microsoft.com/office/drawing/2014/main" id="{2206562F-52D6-C8FD-11B1-28B5D09D9D0E}"/>
              </a:ext>
            </a:extLst>
          </p:cNvPr>
          <p:cNvPicPr preferRelativeResize="0"/>
          <p:nvPr userDrawn="1"/>
        </p:nvPicPr>
        <p:blipFill>
          <a:blip r:embed="rId3" cstate="print">
            <a:extLst>
              <a:ext uri="{28A0092B-C50C-407E-A947-70E740481C1C}">
                <a14:useLocalDpi xmlns:a14="http://schemas.microsoft.com/office/drawing/2010/main"/>
              </a:ext>
            </a:extLst>
          </a:blip>
          <a:srcRect/>
          <a:stretch/>
        </p:blipFill>
        <p:spPr>
          <a:xfrm>
            <a:off x="1002468" y="2064030"/>
            <a:ext cx="3691800" cy="3633300"/>
          </a:xfrm>
          <a:prstGeom prst="ellipse">
            <a:avLst/>
          </a:prstGeom>
          <a:noFill/>
          <a:ln>
            <a:noFill/>
          </a:ln>
        </p:spPr>
      </p:pic>
      <p:sp>
        <p:nvSpPr>
          <p:cNvPr id="6" name="Google Shape;109;p26">
            <a:extLst>
              <a:ext uri="{FF2B5EF4-FFF2-40B4-BE49-F238E27FC236}">
                <a16:creationId xmlns:a16="http://schemas.microsoft.com/office/drawing/2014/main" id="{0EB30AE4-97C6-85A3-BCE9-1C5CCC8662DC}"/>
              </a:ext>
            </a:extLst>
          </p:cNvPr>
          <p:cNvSpPr/>
          <p:nvPr userDrawn="1"/>
        </p:nvSpPr>
        <p:spPr>
          <a:xfrm>
            <a:off x="981613" y="2030657"/>
            <a:ext cx="3712800" cy="3712800"/>
          </a:xfrm>
          <a:prstGeom prst="ellipse">
            <a:avLst/>
          </a:prstGeom>
          <a:noFill/>
          <a:ln w="114300" cap="flat" cmpd="sng">
            <a:solidFill>
              <a:srgbClr val="FF420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 name="Group 2">
            <a:extLst>
              <a:ext uri="{FF2B5EF4-FFF2-40B4-BE49-F238E27FC236}">
                <a16:creationId xmlns:a16="http://schemas.microsoft.com/office/drawing/2014/main" id="{AA067474-6D37-C4C5-6C87-D0A75CE3FC80}"/>
              </a:ext>
            </a:extLst>
          </p:cNvPr>
          <p:cNvGrpSpPr/>
          <p:nvPr userDrawn="1"/>
        </p:nvGrpSpPr>
        <p:grpSpPr>
          <a:xfrm flipV="1">
            <a:off x="-42864" y="211639"/>
            <a:ext cx="4830017" cy="134936"/>
            <a:chOff x="0" y="0"/>
            <a:chExt cx="1069556" cy="1913890"/>
          </a:xfrm>
          <a:gradFill flip="none" rotWithShape="1">
            <a:gsLst>
              <a:gs pos="0">
                <a:srgbClr val="FF4F01"/>
              </a:gs>
              <a:gs pos="100000">
                <a:srgbClr val="AF0B58"/>
              </a:gs>
            </a:gsLst>
            <a:lin ang="2700000" scaled="1"/>
            <a:tileRect/>
          </a:gradFill>
        </p:grpSpPr>
        <p:sp>
          <p:nvSpPr>
            <p:cNvPr id="10" name="Freeform 3">
              <a:extLst>
                <a:ext uri="{FF2B5EF4-FFF2-40B4-BE49-F238E27FC236}">
                  <a16:creationId xmlns:a16="http://schemas.microsoft.com/office/drawing/2014/main" id="{7DCC6D0D-FC69-90C2-A03C-DBA8281ACD5C}"/>
                </a:ext>
              </a:extLst>
            </p:cNvPr>
            <p:cNvSpPr/>
            <p:nvPr/>
          </p:nvSpPr>
          <p:spPr>
            <a:xfrm>
              <a:off x="0" y="0"/>
              <a:ext cx="1069556" cy="1913890"/>
            </a:xfrm>
            <a:custGeom>
              <a:avLst/>
              <a:gdLst/>
              <a:ahLst/>
              <a:cxnLst/>
              <a:rect l="l" t="t" r="r" b="b"/>
              <a:pathLst>
                <a:path w="1069556" h="1913890">
                  <a:moveTo>
                    <a:pt x="0" y="0"/>
                  </a:moveTo>
                  <a:lnTo>
                    <a:pt x="1069556" y="0"/>
                  </a:lnTo>
                  <a:lnTo>
                    <a:pt x="1069556" y="1913890"/>
                  </a:lnTo>
                  <a:lnTo>
                    <a:pt x="0" y="1913890"/>
                  </a:lnTo>
                  <a:close/>
                </a:path>
              </a:pathLst>
            </a:custGeom>
            <a:grpFill/>
          </p:spPr>
        </p:sp>
      </p:grpSp>
      <p:sp>
        <p:nvSpPr>
          <p:cNvPr id="11" name="Date Placeholder 3">
            <a:extLst>
              <a:ext uri="{FF2B5EF4-FFF2-40B4-BE49-F238E27FC236}">
                <a16:creationId xmlns:a16="http://schemas.microsoft.com/office/drawing/2014/main" id="{6492C1A5-A093-BCE7-18E1-DAD988270F0E}"/>
              </a:ext>
            </a:extLst>
          </p:cNvPr>
          <p:cNvSpPr>
            <a:spLocks noGrp="1"/>
          </p:cNvSpPr>
          <p:nvPr>
            <p:ph type="dt" sz="half" idx="10"/>
          </p:nvPr>
        </p:nvSpPr>
        <p:spPr>
          <a:xfrm>
            <a:off x="9194210" y="6504633"/>
            <a:ext cx="2743200" cy="365125"/>
          </a:xfrm>
          <a:prstGeom prst="rect">
            <a:avLst/>
          </a:prstGeom>
        </p:spPr>
        <p:txBody>
          <a:bodyPr/>
          <a:lstStyle>
            <a:lvl1pPr algn="r">
              <a:defRPr sz="1100">
                <a:solidFill>
                  <a:schemeClr val="bg1"/>
                </a:solidFill>
                <a:latin typeface="Barlow Semi Condensed" pitchFamily="2" charset="77"/>
              </a:defRPr>
            </a:lvl1pPr>
          </a:lstStyle>
          <a:p>
            <a:fld id="{AD449E09-4E77-C04B-B856-565A91529617}" type="datetime1">
              <a:rPr lang="en-US" smtClean="0"/>
              <a:pPr/>
              <a:t>9/17/24</a:t>
            </a:fld>
            <a:endParaRPr lang="en-US"/>
          </a:p>
        </p:txBody>
      </p:sp>
    </p:spTree>
    <p:extLst>
      <p:ext uri="{BB962C8B-B14F-4D97-AF65-F5344CB8AC3E}">
        <p14:creationId xmlns:p14="http://schemas.microsoft.com/office/powerpoint/2010/main" val="16637504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676AE4-3BED-7FA7-1D96-2F2985795BC7}"/>
              </a:ext>
            </a:extLst>
          </p:cNvPr>
          <p:cNvSpPr>
            <a:spLocks noGrp="1"/>
          </p:cNvSpPr>
          <p:nvPr>
            <p:ph type="title"/>
          </p:nvPr>
        </p:nvSpPr>
        <p:spPr/>
        <p:txBody>
          <a:bodyPr/>
          <a:lstStyle>
            <a:lvl1pPr>
              <a:defRPr b="1" i="0">
                <a:latin typeface="Quicksand Bold" pitchFamily="2" charset="77"/>
              </a:defRPr>
            </a:lvl1pPr>
          </a:lstStyle>
          <a:p>
            <a:r>
              <a:rPr lang="en-US"/>
              <a:t>Click to edit Master title style</a:t>
            </a:r>
          </a:p>
        </p:txBody>
      </p:sp>
      <p:sp>
        <p:nvSpPr>
          <p:cNvPr id="4" name="Content Placeholder 3">
            <a:extLst>
              <a:ext uri="{FF2B5EF4-FFF2-40B4-BE49-F238E27FC236}">
                <a16:creationId xmlns:a16="http://schemas.microsoft.com/office/drawing/2014/main" id="{98947A0A-D96D-A4AE-4D11-8CF1A0975D3E}"/>
              </a:ext>
            </a:extLst>
          </p:cNvPr>
          <p:cNvSpPr>
            <a:spLocks noGrp="1"/>
          </p:cNvSpPr>
          <p:nvPr>
            <p:ph sz="half" idx="2"/>
          </p:nvPr>
        </p:nvSpPr>
        <p:spPr>
          <a:xfrm>
            <a:off x="5357446" y="1825625"/>
            <a:ext cx="5996354" cy="4351338"/>
          </a:xfrm>
        </p:spPr>
        <p:txBody>
          <a:bodyPr/>
          <a:lstStyle>
            <a:lvl1pPr>
              <a:defRPr>
                <a:solidFill>
                  <a:schemeClr val="bg2">
                    <a:lumMod val="25000"/>
                  </a:schemeClr>
                </a:solidFill>
                <a:latin typeface="Barlow Semi Condensed" pitchFamily="2" charset="77"/>
              </a:defRPr>
            </a:lvl1pPr>
            <a:lvl2pPr>
              <a:defRPr>
                <a:solidFill>
                  <a:schemeClr val="bg2">
                    <a:lumMod val="25000"/>
                  </a:schemeClr>
                </a:solidFill>
                <a:latin typeface="Barlow Semi Condensed" pitchFamily="2" charset="77"/>
              </a:defRPr>
            </a:lvl2pPr>
            <a:lvl3pPr>
              <a:defRPr>
                <a:solidFill>
                  <a:schemeClr val="bg2">
                    <a:lumMod val="25000"/>
                  </a:schemeClr>
                </a:solidFill>
                <a:latin typeface="Barlow Semi Condensed" pitchFamily="2" charset="77"/>
              </a:defRPr>
            </a:lvl3pPr>
            <a:lvl4pPr>
              <a:defRPr>
                <a:solidFill>
                  <a:schemeClr val="bg2">
                    <a:lumMod val="25000"/>
                  </a:schemeClr>
                </a:solidFill>
                <a:latin typeface="Barlow Semi Condensed" pitchFamily="2" charset="77"/>
              </a:defRPr>
            </a:lvl4pPr>
            <a:lvl5pPr>
              <a:defRPr>
                <a:solidFill>
                  <a:schemeClr val="bg2">
                    <a:lumMod val="25000"/>
                  </a:schemeClr>
                </a:solidFill>
                <a:latin typeface="Barlow Semi Condensed" pitchFamily="2"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2A00C80E-62D2-3CE0-D641-6DA8F01BC98B}"/>
              </a:ext>
            </a:extLst>
          </p:cNvPr>
          <p:cNvSpPr/>
          <p:nvPr userDrawn="1"/>
        </p:nvSpPr>
        <p:spPr>
          <a:xfrm>
            <a:off x="0" y="6430617"/>
            <a:ext cx="12192000" cy="427383"/>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white text on a black background&#10;&#10;Description automatically generated">
            <a:extLst>
              <a:ext uri="{FF2B5EF4-FFF2-40B4-BE49-F238E27FC236}">
                <a16:creationId xmlns:a16="http://schemas.microsoft.com/office/drawing/2014/main" id="{D9B0D933-D96F-9590-E38C-6E2CCF457C0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54590" y="6480313"/>
            <a:ext cx="1534453" cy="299303"/>
          </a:xfrm>
          <a:prstGeom prst="rect">
            <a:avLst/>
          </a:prstGeom>
        </p:spPr>
      </p:pic>
      <p:grpSp>
        <p:nvGrpSpPr>
          <p:cNvPr id="7" name="Group 2">
            <a:extLst>
              <a:ext uri="{FF2B5EF4-FFF2-40B4-BE49-F238E27FC236}">
                <a16:creationId xmlns:a16="http://schemas.microsoft.com/office/drawing/2014/main" id="{AA067474-6D37-C4C5-6C87-D0A75CE3FC80}"/>
              </a:ext>
            </a:extLst>
          </p:cNvPr>
          <p:cNvGrpSpPr/>
          <p:nvPr userDrawn="1"/>
        </p:nvGrpSpPr>
        <p:grpSpPr>
          <a:xfrm flipV="1">
            <a:off x="-42864" y="211639"/>
            <a:ext cx="4830017" cy="134936"/>
            <a:chOff x="0" y="0"/>
            <a:chExt cx="1069556" cy="1913890"/>
          </a:xfrm>
          <a:gradFill flip="none" rotWithShape="1">
            <a:gsLst>
              <a:gs pos="0">
                <a:srgbClr val="FF4F01"/>
              </a:gs>
              <a:gs pos="100000">
                <a:srgbClr val="AF0B58"/>
              </a:gs>
            </a:gsLst>
            <a:lin ang="2700000" scaled="1"/>
            <a:tileRect/>
          </a:gradFill>
        </p:grpSpPr>
        <p:sp>
          <p:nvSpPr>
            <p:cNvPr id="10" name="Freeform 3">
              <a:extLst>
                <a:ext uri="{FF2B5EF4-FFF2-40B4-BE49-F238E27FC236}">
                  <a16:creationId xmlns:a16="http://schemas.microsoft.com/office/drawing/2014/main" id="{7DCC6D0D-FC69-90C2-A03C-DBA8281ACD5C}"/>
                </a:ext>
              </a:extLst>
            </p:cNvPr>
            <p:cNvSpPr/>
            <p:nvPr/>
          </p:nvSpPr>
          <p:spPr>
            <a:xfrm>
              <a:off x="0" y="0"/>
              <a:ext cx="1069556" cy="1913890"/>
            </a:xfrm>
            <a:custGeom>
              <a:avLst/>
              <a:gdLst/>
              <a:ahLst/>
              <a:cxnLst/>
              <a:rect l="l" t="t" r="r" b="b"/>
              <a:pathLst>
                <a:path w="1069556" h="1913890">
                  <a:moveTo>
                    <a:pt x="0" y="0"/>
                  </a:moveTo>
                  <a:lnTo>
                    <a:pt x="1069556" y="0"/>
                  </a:lnTo>
                  <a:lnTo>
                    <a:pt x="1069556" y="1913890"/>
                  </a:lnTo>
                  <a:lnTo>
                    <a:pt x="0" y="1913890"/>
                  </a:lnTo>
                  <a:close/>
                </a:path>
              </a:pathLst>
            </a:custGeom>
            <a:grpFill/>
          </p:spPr>
        </p:sp>
      </p:grpSp>
      <p:pic>
        <p:nvPicPr>
          <p:cNvPr id="12" name="Google Shape;116;p27">
            <a:extLst>
              <a:ext uri="{FF2B5EF4-FFF2-40B4-BE49-F238E27FC236}">
                <a16:creationId xmlns:a16="http://schemas.microsoft.com/office/drawing/2014/main" id="{983D6CFA-9C00-8E3A-4D91-50214F2582EB}"/>
              </a:ext>
            </a:extLst>
          </p:cNvPr>
          <p:cNvPicPr preferRelativeResize="0"/>
          <p:nvPr userDrawn="1"/>
        </p:nvPicPr>
        <p:blipFill>
          <a:blip r:embed="rId3" cstate="print">
            <a:extLst>
              <a:ext uri="{28A0092B-C50C-407E-A947-70E740481C1C}">
                <a14:useLocalDpi xmlns:a14="http://schemas.microsoft.com/office/drawing/2010/main"/>
              </a:ext>
            </a:extLst>
          </a:blip>
          <a:srcRect/>
          <a:stretch/>
        </p:blipFill>
        <p:spPr>
          <a:xfrm>
            <a:off x="838200" y="1976789"/>
            <a:ext cx="3762840" cy="3678423"/>
          </a:xfrm>
          <a:prstGeom prst="ellipse">
            <a:avLst/>
          </a:prstGeom>
          <a:noFill/>
          <a:ln>
            <a:noFill/>
          </a:ln>
        </p:spPr>
      </p:pic>
      <p:sp>
        <p:nvSpPr>
          <p:cNvPr id="13" name="Google Shape;117;p27">
            <a:extLst>
              <a:ext uri="{FF2B5EF4-FFF2-40B4-BE49-F238E27FC236}">
                <a16:creationId xmlns:a16="http://schemas.microsoft.com/office/drawing/2014/main" id="{DE831B22-124A-0F4A-86BF-3FB9A8D12DD0}"/>
              </a:ext>
            </a:extLst>
          </p:cNvPr>
          <p:cNvSpPr/>
          <p:nvPr userDrawn="1"/>
        </p:nvSpPr>
        <p:spPr>
          <a:xfrm>
            <a:off x="863132" y="1944342"/>
            <a:ext cx="3712655" cy="3712655"/>
          </a:xfrm>
          <a:prstGeom prst="ellipse">
            <a:avLst/>
          </a:prstGeom>
          <a:noFill/>
          <a:ln w="114300" cap="flat" cmpd="sng">
            <a:solidFill>
              <a:srgbClr val="1B6C8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Date Placeholder 3">
            <a:extLst>
              <a:ext uri="{FF2B5EF4-FFF2-40B4-BE49-F238E27FC236}">
                <a16:creationId xmlns:a16="http://schemas.microsoft.com/office/drawing/2014/main" id="{665E2F55-8B4F-19D1-017E-F15F617E1D53}"/>
              </a:ext>
            </a:extLst>
          </p:cNvPr>
          <p:cNvSpPr>
            <a:spLocks noGrp="1"/>
          </p:cNvSpPr>
          <p:nvPr>
            <p:ph type="dt" sz="half" idx="10"/>
          </p:nvPr>
        </p:nvSpPr>
        <p:spPr>
          <a:xfrm>
            <a:off x="9194210" y="6504633"/>
            <a:ext cx="2743200" cy="365125"/>
          </a:xfrm>
          <a:prstGeom prst="rect">
            <a:avLst/>
          </a:prstGeom>
        </p:spPr>
        <p:txBody>
          <a:bodyPr/>
          <a:lstStyle>
            <a:lvl1pPr algn="r">
              <a:defRPr sz="1100">
                <a:solidFill>
                  <a:schemeClr val="bg1"/>
                </a:solidFill>
                <a:latin typeface="Barlow Semi Condensed" pitchFamily="2" charset="77"/>
              </a:defRPr>
            </a:lvl1pPr>
          </a:lstStyle>
          <a:p>
            <a:fld id="{AD449E09-4E77-C04B-B856-565A91529617}" type="datetime1">
              <a:rPr lang="en-US" smtClean="0"/>
              <a:pPr/>
              <a:t>9/17/24</a:t>
            </a:fld>
            <a:endParaRPr lang="en-US"/>
          </a:p>
        </p:txBody>
      </p:sp>
    </p:spTree>
    <p:extLst>
      <p:ext uri="{BB962C8B-B14F-4D97-AF65-F5344CB8AC3E}">
        <p14:creationId xmlns:p14="http://schemas.microsoft.com/office/powerpoint/2010/main" val="22623754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F52A979-89EC-C601-1B70-54F78E715A0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9B5154C-15EB-AFE8-6C34-190E0353555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187625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65" r:id="rId5"/>
    <p:sldLayoutId id="2147483663" r:id="rId6"/>
    <p:sldLayoutId id="2147483664" r:id="rId7"/>
    <p:sldLayoutId id="2147483661" r:id="rId8"/>
    <p:sldLayoutId id="2147483662" r:id="rId9"/>
    <p:sldLayoutId id="2147483653" r:id="rId10"/>
    <p:sldLayoutId id="2147483654" r:id="rId11"/>
    <p:sldLayoutId id="2147483655" r:id="rId12"/>
    <p:sldLayoutId id="2147483660" r:id="rId13"/>
    <p:sldLayoutId id="2147483666" r:id="rId14"/>
    <p:sldLayoutId id="2147483656" r:id="rId15"/>
    <p:sldLayoutId id="2147483657" r:id="rId16"/>
    <p:sldLayoutId id="2147483658" r:id="rId17"/>
    <p:sldLayoutId id="2147483659" r:id="rId18"/>
    <p:sldLayoutId id="2147483667" r:id="rId19"/>
    <p:sldLayoutId id="2147483668" r:id="rId20"/>
    <p:sldLayoutId id="2147483669" r:id="rId21"/>
    <p:sldLayoutId id="2147483670" r:id="rId22"/>
  </p:sldLayoutIdLst>
  <p:hf sldNum="0" hdr="0" ftr="0"/>
  <p:txStyles>
    <p:titleStyle>
      <a:lvl1pPr algn="l" defTabSz="914400" rtl="0" eaLnBrk="1" latinLnBrk="0" hangingPunct="1">
        <a:lnSpc>
          <a:spcPct val="90000"/>
        </a:lnSpc>
        <a:spcBef>
          <a:spcPct val="0"/>
        </a:spcBef>
        <a:buNone/>
        <a:defRPr sz="4400" b="1" i="0" kern="1200">
          <a:solidFill>
            <a:schemeClr val="tx1"/>
          </a:solidFill>
          <a:latin typeface="Quicksand Bold"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2">
              <a:lumMod val="25000"/>
            </a:schemeClr>
          </a:solidFill>
          <a:latin typeface="Barlow Semi Condensed"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2">
              <a:lumMod val="25000"/>
            </a:schemeClr>
          </a:solidFill>
          <a:latin typeface="Barlow Semi Condensed"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2">
              <a:lumMod val="25000"/>
            </a:schemeClr>
          </a:solidFill>
          <a:latin typeface="Barlow Semi Condensed"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2">
              <a:lumMod val="25000"/>
            </a:schemeClr>
          </a:solidFill>
          <a:latin typeface="Barlow Semi Condensed"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2">
              <a:lumMod val="25000"/>
            </a:schemeClr>
          </a:solidFill>
          <a:latin typeface="Barlow Semi Condensed"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13.xml"/><Relationship Id="rId4" Type="http://schemas.openxmlformats.org/officeDocument/2006/relationships/hyperlink" Target="http://www.carpoolcreative.com"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21.sv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19.xml"/><Relationship Id="rId4" Type="http://schemas.openxmlformats.org/officeDocument/2006/relationships/image" Target="../media/image27.png"/></Relationships>
</file>

<file path=ppt/slides/_rels/slide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8.png"/><Relationship Id="rId7" Type="http://schemas.openxmlformats.org/officeDocument/2006/relationships/image" Target="../media/image32.png"/><Relationship Id="rId12" Type="http://schemas.openxmlformats.org/officeDocument/2006/relationships/image" Target="../media/image36.png"/><Relationship Id="rId2" Type="http://schemas.openxmlformats.org/officeDocument/2006/relationships/notesSlide" Target="../notesSlides/notesSlide16.xml"/><Relationship Id="rId1" Type="http://schemas.openxmlformats.org/officeDocument/2006/relationships/slideLayout" Target="../slideLayouts/slideLayout19.xml"/><Relationship Id="rId6" Type="http://schemas.openxmlformats.org/officeDocument/2006/relationships/image" Target="../media/image31.png"/><Relationship Id="rId11" Type="http://schemas.openxmlformats.org/officeDocument/2006/relationships/image" Target="../media/image35.png"/><Relationship Id="rId5" Type="http://schemas.openxmlformats.org/officeDocument/2006/relationships/image" Target="../media/image30.png"/><Relationship Id="rId10" Type="http://schemas.openxmlformats.org/officeDocument/2006/relationships/image" Target="../media/image34.png"/><Relationship Id="rId4" Type="http://schemas.openxmlformats.org/officeDocument/2006/relationships/image" Target="../media/image29.png"/><Relationship Id="rId9" Type="http://schemas.openxmlformats.org/officeDocument/2006/relationships/image" Target="../media/image33.png"/></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3.xml"/><Relationship Id="rId6" Type="http://schemas.openxmlformats.org/officeDocument/2006/relationships/image" Target="../media/image34.png"/><Relationship Id="rId5" Type="http://schemas.openxmlformats.org/officeDocument/2006/relationships/image" Target="../media/image8.png"/><Relationship Id="rId4" Type="http://schemas.openxmlformats.org/officeDocument/2006/relationships/image" Target="../media/image39.png"/></Relationships>
</file>

<file path=ppt/slides/_rels/slide2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7.xml"/><Relationship Id="rId1" Type="http://schemas.openxmlformats.org/officeDocument/2006/relationships/slideLayout" Target="../slideLayouts/slideLayout19.xml"/><Relationship Id="rId6" Type="http://schemas.openxmlformats.org/officeDocument/2006/relationships/image" Target="../media/image43.png"/><Relationship Id="rId5" Type="http://schemas.openxmlformats.org/officeDocument/2006/relationships/image" Target="../media/image42.jpeg"/><Relationship Id="rId4" Type="http://schemas.openxmlformats.org/officeDocument/2006/relationships/image" Target="../media/image41.png"/></Relationships>
</file>

<file path=ppt/slides/_rels/slide28.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30.png"/><Relationship Id="rId7" Type="http://schemas.openxmlformats.org/officeDocument/2006/relationships/image" Target="../media/image45.png"/><Relationship Id="rId2" Type="http://schemas.openxmlformats.org/officeDocument/2006/relationships/notesSlide" Target="../notesSlides/notesSlide18.xml"/><Relationship Id="rId1" Type="http://schemas.openxmlformats.org/officeDocument/2006/relationships/slideLayout" Target="../slideLayouts/slideLayout19.xml"/><Relationship Id="rId6" Type="http://schemas.openxmlformats.org/officeDocument/2006/relationships/image" Target="../media/image35.png"/><Relationship Id="rId5" Type="http://schemas.openxmlformats.org/officeDocument/2006/relationships/image" Target="../media/image44.png"/><Relationship Id="rId10" Type="http://schemas.openxmlformats.org/officeDocument/2006/relationships/image" Target="../media/image48.png"/><Relationship Id="rId4" Type="http://schemas.openxmlformats.org/officeDocument/2006/relationships/image" Target="../media/image34.png"/><Relationship Id="rId9" Type="http://schemas.openxmlformats.org/officeDocument/2006/relationships/image" Target="../media/image47.png"/></Relationships>
</file>

<file path=ppt/slides/_rels/slide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22.xml"/><Relationship Id="rId6" Type="http://schemas.openxmlformats.org/officeDocument/2006/relationships/diagramColors" Target="../diagrams/colors1.xml"/><Relationship Id="rId11" Type="http://schemas.openxmlformats.org/officeDocument/2006/relationships/image" Target="../media/image13.png"/><Relationship Id="rId5" Type="http://schemas.openxmlformats.org/officeDocument/2006/relationships/diagramQuickStyle" Target="../diagrams/quickStyle1.xml"/><Relationship Id="rId10" Type="http://schemas.openxmlformats.org/officeDocument/2006/relationships/image" Target="../media/image12.png"/><Relationship Id="rId4" Type="http://schemas.openxmlformats.org/officeDocument/2006/relationships/diagramLayout" Target="../diagrams/layout1.xml"/><Relationship Id="rId9" Type="http://schemas.openxmlformats.org/officeDocument/2006/relationships/image" Target="../media/image11.png"/></Relationships>
</file>

<file path=ppt/slides/_rels/slide30.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notesSlide" Target="../notesSlides/notesSlide19.xml"/><Relationship Id="rId1" Type="http://schemas.openxmlformats.org/officeDocument/2006/relationships/slideLayout" Target="../slideLayouts/slideLayout19.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0.xml"/><Relationship Id="rId1" Type="http://schemas.openxmlformats.org/officeDocument/2006/relationships/slideLayout" Target="../slideLayouts/slideLayout19.xml"/><Relationship Id="rId5" Type="http://schemas.openxmlformats.org/officeDocument/2006/relationships/image" Target="../media/image32.png"/><Relationship Id="rId4" Type="http://schemas.openxmlformats.org/officeDocument/2006/relationships/image" Target="../media/image50.png"/></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20.xml"/></Relationships>
</file>

<file path=ppt/slides/_rels/slide33.xml.rels><?xml version="1.0" encoding="UTF-8" standalone="yes"?>
<Relationships xmlns="http://schemas.openxmlformats.org/package/2006/relationships"><Relationship Id="rId8" Type="http://schemas.openxmlformats.org/officeDocument/2006/relationships/image" Target="../media/image60.png"/><Relationship Id="rId13" Type="http://schemas.openxmlformats.org/officeDocument/2006/relationships/image" Target="../media/image65.png"/><Relationship Id="rId3" Type="http://schemas.openxmlformats.org/officeDocument/2006/relationships/image" Target="../media/image55.png"/><Relationship Id="rId7" Type="http://schemas.openxmlformats.org/officeDocument/2006/relationships/image" Target="../media/image59.png"/><Relationship Id="rId12" Type="http://schemas.openxmlformats.org/officeDocument/2006/relationships/image" Target="../media/image64.png"/><Relationship Id="rId2" Type="http://schemas.openxmlformats.org/officeDocument/2006/relationships/notesSlide" Target="../notesSlides/notesSlide22.xml"/><Relationship Id="rId1" Type="http://schemas.openxmlformats.org/officeDocument/2006/relationships/slideLayout" Target="../slideLayouts/slideLayout19.xml"/><Relationship Id="rId6" Type="http://schemas.openxmlformats.org/officeDocument/2006/relationships/image" Target="../media/image58.png"/><Relationship Id="rId11" Type="http://schemas.openxmlformats.org/officeDocument/2006/relationships/image" Target="../media/image63.png"/><Relationship Id="rId5" Type="http://schemas.openxmlformats.org/officeDocument/2006/relationships/image" Target="../media/image57.png"/><Relationship Id="rId10" Type="http://schemas.openxmlformats.org/officeDocument/2006/relationships/image" Target="../media/image62.png"/><Relationship Id="rId4" Type="http://schemas.openxmlformats.org/officeDocument/2006/relationships/image" Target="../media/image56.png"/><Relationship Id="rId9" Type="http://schemas.openxmlformats.org/officeDocument/2006/relationships/image" Target="../media/image61.png"/><Relationship Id="rId14" Type="http://schemas.openxmlformats.org/officeDocument/2006/relationships/image" Target="../media/image66.png"/></Relationships>
</file>

<file path=ppt/slides/_rels/slide3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3.xml"/><Relationship Id="rId1" Type="http://schemas.openxmlformats.org/officeDocument/2006/relationships/slideLayout" Target="../slideLayouts/slideLayout19.xml"/></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20.xml"/></Relationships>
</file>

<file path=ppt/slides/_rels/slide37.xml.rels><?xml version="1.0" encoding="UTF-8" standalone="yes"?>
<Relationships xmlns="http://schemas.openxmlformats.org/package/2006/relationships"><Relationship Id="rId8" Type="http://schemas.openxmlformats.org/officeDocument/2006/relationships/image" Target="../media/image73.jpeg"/><Relationship Id="rId13" Type="http://schemas.openxmlformats.org/officeDocument/2006/relationships/image" Target="../media/image78.jpeg"/><Relationship Id="rId3" Type="http://schemas.openxmlformats.org/officeDocument/2006/relationships/image" Target="../media/image68.jpeg"/><Relationship Id="rId7" Type="http://schemas.openxmlformats.org/officeDocument/2006/relationships/image" Target="../media/image72.jpeg"/><Relationship Id="rId12" Type="http://schemas.openxmlformats.org/officeDocument/2006/relationships/image" Target="../media/image77.jpeg"/><Relationship Id="rId2" Type="http://schemas.openxmlformats.org/officeDocument/2006/relationships/notesSlide" Target="../notesSlides/notesSlide25.xml"/><Relationship Id="rId1" Type="http://schemas.openxmlformats.org/officeDocument/2006/relationships/slideLayout" Target="../slideLayouts/slideLayout19.xml"/><Relationship Id="rId6" Type="http://schemas.openxmlformats.org/officeDocument/2006/relationships/image" Target="../media/image71.jpeg"/><Relationship Id="rId11" Type="http://schemas.openxmlformats.org/officeDocument/2006/relationships/image" Target="../media/image76.jpeg"/><Relationship Id="rId5" Type="http://schemas.openxmlformats.org/officeDocument/2006/relationships/image" Target="../media/image70.jpeg"/><Relationship Id="rId10" Type="http://schemas.openxmlformats.org/officeDocument/2006/relationships/image" Target="../media/image75.jpeg"/><Relationship Id="rId4" Type="http://schemas.openxmlformats.org/officeDocument/2006/relationships/image" Target="../media/image69.jpeg"/><Relationship Id="rId9" Type="http://schemas.openxmlformats.org/officeDocument/2006/relationships/image" Target="../media/image74.jpeg"/><Relationship Id="rId14" Type="http://schemas.openxmlformats.org/officeDocument/2006/relationships/image" Target="../media/image79.jpeg"/></Relationships>
</file>

<file path=ppt/slides/_rels/slide38.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image" Target="../media/image81.png"/><Relationship Id="rId7" Type="http://schemas.openxmlformats.org/officeDocument/2006/relationships/image" Target="../media/image85.png"/><Relationship Id="rId2" Type="http://schemas.openxmlformats.org/officeDocument/2006/relationships/image" Target="../media/image80.png"/><Relationship Id="rId1" Type="http://schemas.openxmlformats.org/officeDocument/2006/relationships/slideLayout" Target="../slideLayouts/slideLayout4.xml"/><Relationship Id="rId6" Type="http://schemas.openxmlformats.org/officeDocument/2006/relationships/image" Target="../media/image84.png"/><Relationship Id="rId11" Type="http://schemas.openxmlformats.org/officeDocument/2006/relationships/image" Target="../media/image89.png"/><Relationship Id="rId5" Type="http://schemas.openxmlformats.org/officeDocument/2006/relationships/image" Target="../media/image83.png"/><Relationship Id="rId10" Type="http://schemas.openxmlformats.org/officeDocument/2006/relationships/image" Target="../media/image88.png"/><Relationship Id="rId4" Type="http://schemas.openxmlformats.org/officeDocument/2006/relationships/image" Target="../media/image82.png"/><Relationship Id="rId9" Type="http://schemas.openxmlformats.org/officeDocument/2006/relationships/image" Target="../media/image87.png"/></Relationships>
</file>

<file path=ppt/slides/_rels/slide39.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017A812-932A-1C45-CC76-D23EBDE868AC}"/>
              </a:ext>
            </a:extLst>
          </p:cNvPr>
          <p:cNvSpPr/>
          <p:nvPr/>
        </p:nvSpPr>
        <p:spPr>
          <a:xfrm>
            <a:off x="0" y="6430617"/>
            <a:ext cx="12192000" cy="427383"/>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white text on a black background&#10;&#10;Description automatically generated">
            <a:extLst>
              <a:ext uri="{FF2B5EF4-FFF2-40B4-BE49-F238E27FC236}">
                <a16:creationId xmlns:a16="http://schemas.microsoft.com/office/drawing/2014/main" id="{39AB2F0B-7F02-B02A-D6AC-62CF889BCCEB}"/>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54590" y="6511309"/>
            <a:ext cx="1534453" cy="299303"/>
          </a:xfrm>
          <a:prstGeom prst="rect">
            <a:avLst/>
          </a:prstGeom>
        </p:spPr>
      </p:pic>
      <p:sp>
        <p:nvSpPr>
          <p:cNvPr id="6" name="Title 5">
            <a:extLst>
              <a:ext uri="{FF2B5EF4-FFF2-40B4-BE49-F238E27FC236}">
                <a16:creationId xmlns:a16="http://schemas.microsoft.com/office/drawing/2014/main" id="{CB02BDF9-1491-FC93-96F0-F043533A1590}"/>
              </a:ext>
            </a:extLst>
          </p:cNvPr>
          <p:cNvSpPr>
            <a:spLocks noGrp="1"/>
          </p:cNvSpPr>
          <p:nvPr>
            <p:ph type="title" idx="4294967295"/>
          </p:nvPr>
        </p:nvSpPr>
        <p:spPr>
          <a:xfrm>
            <a:off x="1021816" y="3769966"/>
            <a:ext cx="10515600" cy="1264749"/>
          </a:xfrm>
        </p:spPr>
        <p:txBody>
          <a:bodyPr/>
          <a:lstStyle/>
          <a:p>
            <a:pPr algn="ctr"/>
            <a:r>
              <a:rPr lang="en-US" sz="4800">
                <a:solidFill>
                  <a:schemeClr val="bg1"/>
                </a:solidFill>
                <a:latin typeface="Quicksand Bold"/>
                <a:cs typeface="Quire Sans"/>
              </a:rPr>
              <a:t>P2C Style Guide</a:t>
            </a:r>
          </a:p>
        </p:txBody>
      </p:sp>
      <p:sp>
        <p:nvSpPr>
          <p:cNvPr id="7" name="Text Placeholder 6">
            <a:extLst>
              <a:ext uri="{FF2B5EF4-FFF2-40B4-BE49-F238E27FC236}">
                <a16:creationId xmlns:a16="http://schemas.microsoft.com/office/drawing/2014/main" id="{3D867F73-18F9-FF17-F0BD-40BC14D7F8CB}"/>
              </a:ext>
            </a:extLst>
          </p:cNvPr>
          <p:cNvSpPr>
            <a:spLocks noGrp="1"/>
          </p:cNvSpPr>
          <p:nvPr>
            <p:ph type="body" idx="4294967295"/>
          </p:nvPr>
        </p:nvSpPr>
        <p:spPr>
          <a:xfrm>
            <a:off x="0" y="4589463"/>
            <a:ext cx="12192000" cy="1500187"/>
          </a:xfrm>
        </p:spPr>
        <p:txBody>
          <a:bodyPr/>
          <a:lstStyle/>
          <a:p>
            <a:pPr marL="0" indent="0" algn="ctr">
              <a:buNone/>
            </a:pPr>
            <a:r>
              <a:rPr lang="en-US">
                <a:solidFill>
                  <a:schemeClr val="bg1"/>
                </a:solidFill>
              </a:rPr>
              <a:t>Brand Guidelines for All Team Members</a:t>
            </a:r>
          </a:p>
        </p:txBody>
      </p:sp>
      <p:pic>
        <p:nvPicPr>
          <p:cNvPr id="9" name="Picture 8" descr="A colorful text with a smile&#10;&#10;Description automatically generated">
            <a:extLst>
              <a:ext uri="{FF2B5EF4-FFF2-40B4-BE49-F238E27FC236}">
                <a16:creationId xmlns:a16="http://schemas.microsoft.com/office/drawing/2014/main" id="{331C63FE-7A2E-AADF-EE39-698F5A9E7343}"/>
              </a:ext>
            </a:extLst>
          </p:cNvPr>
          <p:cNvPicPr>
            <a:picLocks noChangeAspect="1"/>
          </p:cNvPicPr>
          <p:nvPr/>
        </p:nvPicPr>
        <p:blipFill>
          <a:blip r:embed="rId3"/>
          <a:stretch>
            <a:fillRect/>
          </a:stretch>
        </p:blipFill>
        <p:spPr>
          <a:xfrm>
            <a:off x="5086267" y="1742936"/>
            <a:ext cx="2019466" cy="1686064"/>
          </a:xfrm>
          <a:prstGeom prst="rect">
            <a:avLst/>
          </a:prstGeom>
        </p:spPr>
      </p:pic>
      <p:sp>
        <p:nvSpPr>
          <p:cNvPr id="3" name="Google Shape;188;p32">
            <a:extLst>
              <a:ext uri="{FF2B5EF4-FFF2-40B4-BE49-F238E27FC236}">
                <a16:creationId xmlns:a16="http://schemas.microsoft.com/office/drawing/2014/main" id="{06219199-BD23-4E21-55C0-A79C309630F7}"/>
              </a:ext>
            </a:extLst>
          </p:cNvPr>
          <p:cNvSpPr txBox="1"/>
          <p:nvPr/>
        </p:nvSpPr>
        <p:spPr>
          <a:xfrm>
            <a:off x="3828750" y="6028722"/>
            <a:ext cx="4534500" cy="323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900">
                <a:solidFill>
                  <a:schemeClr val="lt1"/>
                </a:solidFill>
                <a:latin typeface="Barlow Semi Condensed"/>
                <a:ea typeface="Barlow Semi Condensed"/>
                <a:cs typeface="Barlow Semi Condensed"/>
                <a:sym typeface="Barlow Semi Condensed"/>
              </a:rPr>
              <a:t>Prepared by Carpool Creative [Carpool, LLC] </a:t>
            </a:r>
            <a:r>
              <a:rPr lang="en" sz="900" u="sng">
                <a:solidFill>
                  <a:schemeClr val="hlink"/>
                </a:solidFill>
                <a:latin typeface="Barlow Semi Condensed"/>
                <a:ea typeface="Barlow Semi Condensed"/>
                <a:cs typeface="Barlow Semi Condensed"/>
                <a:sym typeface="Barlow Semi Condensed"/>
                <a:hlinkClick r:id="rId4"/>
              </a:rPr>
              <a:t>www.carpoolcreative.com</a:t>
            </a:r>
            <a:r>
              <a:rPr lang="en" sz="900">
                <a:solidFill>
                  <a:schemeClr val="lt1"/>
                </a:solidFill>
                <a:latin typeface="Barlow Semi Condensed"/>
                <a:ea typeface="Barlow Semi Condensed"/>
                <a:cs typeface="Barlow Semi Condensed"/>
                <a:sym typeface="Barlow Semi Condensed"/>
              </a:rPr>
              <a:t> Current as of: 08|25|2023 </a:t>
            </a:r>
            <a:endParaRPr sz="900">
              <a:latin typeface="Barlow Semi Condensed"/>
              <a:ea typeface="Barlow Semi Condensed"/>
              <a:cs typeface="Barlow Semi Condensed"/>
              <a:sym typeface="Barlow Semi Condensed"/>
            </a:endParaRPr>
          </a:p>
        </p:txBody>
      </p:sp>
    </p:spTree>
    <p:extLst>
      <p:ext uri="{BB962C8B-B14F-4D97-AF65-F5344CB8AC3E}">
        <p14:creationId xmlns:p14="http://schemas.microsoft.com/office/powerpoint/2010/main" val="37603021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34"/>
          <p:cNvSpPr/>
          <p:nvPr/>
        </p:nvSpPr>
        <p:spPr>
          <a:xfrm>
            <a:off x="6106433" y="4933"/>
            <a:ext cx="6085600" cy="6536800"/>
          </a:xfrm>
          <a:prstGeom prst="rect">
            <a:avLst/>
          </a:prstGeom>
          <a:solidFill>
            <a:srgbClr val="002F3B"/>
          </a:solidFill>
          <a:ln>
            <a:noFill/>
          </a:ln>
        </p:spPr>
        <p:txBody>
          <a:bodyPr spcFirstLastPara="1" wrap="square" lIns="121900" tIns="121900" rIns="121900" bIns="121900" anchor="ctr" anchorCtr="0">
            <a:noAutofit/>
          </a:bodyPr>
          <a:lstStyle/>
          <a:p>
            <a:endParaRPr sz="2400"/>
          </a:p>
        </p:txBody>
      </p:sp>
      <p:sp>
        <p:nvSpPr>
          <p:cNvPr id="200" name="Google Shape;200;p34"/>
          <p:cNvSpPr txBox="1"/>
          <p:nvPr/>
        </p:nvSpPr>
        <p:spPr>
          <a:xfrm>
            <a:off x="6658080" y="328733"/>
            <a:ext cx="5350000" cy="443200"/>
          </a:xfrm>
          <a:prstGeom prst="rect">
            <a:avLst/>
          </a:prstGeom>
          <a:noFill/>
          <a:ln>
            <a:noFill/>
          </a:ln>
        </p:spPr>
        <p:txBody>
          <a:bodyPr spcFirstLastPara="1" wrap="square" lIns="121900" tIns="121900" rIns="121900" bIns="121900" anchor="t" anchorCtr="0">
            <a:noAutofit/>
          </a:bodyPr>
          <a:lstStyle/>
          <a:p>
            <a:r>
              <a:rPr lang="en" sz="2400">
                <a:solidFill>
                  <a:schemeClr val="lt1"/>
                </a:solidFill>
                <a:latin typeface="Barlow Semi Condensed SemiBold"/>
                <a:ea typeface="Barlow Semi Condensed SemiBold"/>
                <a:cs typeface="Barlow Semi Condensed SemiBold"/>
                <a:sym typeface="Barlow Semi Condensed SemiBold"/>
              </a:rPr>
              <a:t>Products &amp; Services</a:t>
            </a:r>
            <a:endParaRPr sz="2400">
              <a:solidFill>
                <a:schemeClr val="lt1"/>
              </a:solidFill>
              <a:latin typeface="Barlow Semi Condensed SemiBold"/>
              <a:ea typeface="Barlow Semi Condensed SemiBold"/>
              <a:cs typeface="Barlow Semi Condensed SemiBold"/>
              <a:sym typeface="Barlow Semi Condensed SemiBold"/>
            </a:endParaRPr>
          </a:p>
          <a:p>
            <a:br>
              <a:rPr lang="en" sz="1200">
                <a:solidFill>
                  <a:schemeClr val="lt1"/>
                </a:solidFill>
                <a:latin typeface="Barlow Semi Condensed"/>
                <a:ea typeface="Barlow Semi Condensed"/>
                <a:cs typeface="Barlow Semi Condensed"/>
                <a:sym typeface="Barlow Semi Condensed"/>
              </a:rPr>
            </a:br>
            <a:endParaRPr sz="1200">
              <a:solidFill>
                <a:schemeClr val="lt1"/>
              </a:solidFill>
              <a:latin typeface="Barlow Semi Condensed"/>
              <a:ea typeface="Barlow Semi Condensed"/>
              <a:cs typeface="Barlow Semi Condensed"/>
              <a:sym typeface="Barlow Semi Condensed"/>
            </a:endParaRPr>
          </a:p>
        </p:txBody>
      </p:sp>
      <p:sp>
        <p:nvSpPr>
          <p:cNvPr id="201" name="Google Shape;201;p34"/>
          <p:cNvSpPr txBox="1"/>
          <p:nvPr/>
        </p:nvSpPr>
        <p:spPr>
          <a:xfrm>
            <a:off x="6608233" y="1179300"/>
            <a:ext cx="5037200" cy="615513"/>
          </a:xfrm>
          <a:prstGeom prst="rect">
            <a:avLst/>
          </a:prstGeom>
          <a:noFill/>
          <a:ln>
            <a:noFill/>
          </a:ln>
        </p:spPr>
        <p:txBody>
          <a:bodyPr spcFirstLastPara="1" wrap="square" lIns="121900" tIns="121900" rIns="121900" bIns="121900" anchor="t" anchorCtr="0">
            <a:spAutoFit/>
          </a:bodyPr>
          <a:lstStyle/>
          <a:p>
            <a:endParaRPr sz="2400">
              <a:solidFill>
                <a:schemeClr val="lt1"/>
              </a:solidFill>
            </a:endParaRPr>
          </a:p>
        </p:txBody>
      </p:sp>
      <p:sp>
        <p:nvSpPr>
          <p:cNvPr id="202" name="Google Shape;202;p34"/>
          <p:cNvSpPr txBox="1"/>
          <p:nvPr/>
        </p:nvSpPr>
        <p:spPr>
          <a:xfrm>
            <a:off x="6994948" y="4453401"/>
            <a:ext cx="2459200" cy="800179"/>
          </a:xfrm>
          <a:prstGeom prst="rect">
            <a:avLst/>
          </a:prstGeom>
          <a:noFill/>
          <a:ln>
            <a:noFill/>
          </a:ln>
        </p:spPr>
        <p:txBody>
          <a:bodyPr spcFirstLastPara="1" wrap="square" lIns="121900" tIns="121900" rIns="121900" bIns="121900" anchor="t" anchorCtr="0">
            <a:spAutoFit/>
          </a:bodyPr>
          <a:lstStyle/>
          <a:p>
            <a:r>
              <a:rPr lang="en" sz="1200" b="1">
                <a:solidFill>
                  <a:schemeClr val="lt1"/>
                </a:solidFill>
                <a:latin typeface="Barlow Semi Condensed"/>
                <a:ea typeface="Barlow Semi Condensed"/>
                <a:cs typeface="Barlow Semi Condensed"/>
                <a:sym typeface="Barlow Semi Condensed"/>
              </a:rPr>
              <a:t>Correct: </a:t>
            </a:r>
            <a:br>
              <a:rPr lang="en" sz="1200" b="1">
                <a:solidFill>
                  <a:schemeClr val="lt1"/>
                </a:solidFill>
                <a:latin typeface="Barlow Semi Condensed"/>
                <a:ea typeface="Barlow Semi Condensed"/>
                <a:cs typeface="Barlow Semi Condensed"/>
                <a:sym typeface="Barlow Semi Condensed"/>
              </a:rPr>
            </a:br>
            <a:r>
              <a:rPr lang="en" sz="1200">
                <a:solidFill>
                  <a:schemeClr val="lt1"/>
                </a:solidFill>
                <a:latin typeface="Barlow Semi Condensed"/>
                <a:ea typeface="Barlow Semi Condensed"/>
                <a:cs typeface="Barlow Semi Condensed"/>
                <a:sym typeface="Barlow Semi Condensed"/>
              </a:rPr>
              <a:t>P2C Professional Development</a:t>
            </a:r>
            <a:br>
              <a:rPr lang="en" sz="1200">
                <a:solidFill>
                  <a:schemeClr val="lt1"/>
                </a:solidFill>
                <a:latin typeface="Barlow Semi Condensed"/>
                <a:ea typeface="Barlow Semi Condensed"/>
                <a:cs typeface="Barlow Semi Condensed"/>
                <a:sym typeface="Barlow Semi Condensed"/>
              </a:rPr>
            </a:br>
            <a:r>
              <a:rPr lang="en" sz="1200">
                <a:solidFill>
                  <a:schemeClr val="lt1"/>
                </a:solidFill>
                <a:latin typeface="Barlow Semi Condensed"/>
                <a:ea typeface="Barlow Semi Condensed"/>
                <a:cs typeface="Barlow Semi Condensed"/>
                <a:sym typeface="Barlow Semi Condensed"/>
              </a:rPr>
              <a:t>P2C School Services &amp; Innovation</a:t>
            </a:r>
            <a:endParaRPr sz="1200">
              <a:solidFill>
                <a:schemeClr val="lt1"/>
              </a:solidFill>
              <a:latin typeface="Barlow Semi Condensed"/>
              <a:ea typeface="Barlow Semi Condensed"/>
              <a:cs typeface="Barlow Semi Condensed"/>
              <a:sym typeface="Barlow Semi Condensed"/>
            </a:endParaRPr>
          </a:p>
        </p:txBody>
      </p:sp>
      <p:sp>
        <p:nvSpPr>
          <p:cNvPr id="203" name="Google Shape;203;p34"/>
          <p:cNvSpPr txBox="1"/>
          <p:nvPr/>
        </p:nvSpPr>
        <p:spPr>
          <a:xfrm>
            <a:off x="6658080" y="3296713"/>
            <a:ext cx="5037200" cy="1354176"/>
          </a:xfrm>
          <a:prstGeom prst="rect">
            <a:avLst/>
          </a:prstGeom>
          <a:noFill/>
          <a:ln>
            <a:noFill/>
          </a:ln>
        </p:spPr>
        <p:txBody>
          <a:bodyPr spcFirstLastPara="1" wrap="square" lIns="121900" tIns="121900" rIns="121900" bIns="121900" anchor="t" anchorCtr="0">
            <a:spAutoFit/>
          </a:bodyPr>
          <a:lstStyle/>
          <a:p>
            <a:r>
              <a:rPr lang="en" sz="1200">
                <a:solidFill>
                  <a:schemeClr val="lt1"/>
                </a:solidFill>
                <a:latin typeface="Barlow Semi Condensed"/>
                <a:ea typeface="Barlow Semi Condensed"/>
                <a:cs typeface="Barlow Semi Condensed"/>
                <a:sym typeface="Barlow Semi Condensed"/>
              </a:rPr>
              <a:t>P2C must be used before the product or service at first mention. If the document is long or multipart, use P2C before the product name each time it appears in a major section, part, or element. </a:t>
            </a:r>
            <a:endParaRPr sz="1200">
              <a:solidFill>
                <a:schemeClr val="lt1"/>
              </a:solidFill>
              <a:latin typeface="Barlow Semi Condensed"/>
              <a:ea typeface="Barlow Semi Condensed"/>
              <a:cs typeface="Barlow Semi Condensed"/>
              <a:sym typeface="Barlow Semi Condensed"/>
            </a:endParaRPr>
          </a:p>
          <a:p>
            <a:endParaRPr sz="1200">
              <a:solidFill>
                <a:schemeClr val="lt1"/>
              </a:solidFill>
              <a:latin typeface="Barlow Semi Condensed"/>
              <a:ea typeface="Barlow Semi Condensed"/>
              <a:cs typeface="Barlow Semi Condensed"/>
              <a:sym typeface="Barlow Semi Condensed"/>
            </a:endParaRPr>
          </a:p>
          <a:p>
            <a:r>
              <a:rPr lang="en" sz="1200">
                <a:solidFill>
                  <a:schemeClr val="lt1"/>
                </a:solidFill>
                <a:latin typeface="Barlow Semi Condensed"/>
                <a:ea typeface="Barlow Semi Condensed"/>
                <a:cs typeface="Barlow Semi Condensed"/>
                <a:sym typeface="Barlow Semi Condensed"/>
              </a:rPr>
              <a:t>P2C does not need to appear each time a product or service is subsequently used within a given document.</a:t>
            </a:r>
            <a:endParaRPr sz="1200">
              <a:solidFill>
                <a:schemeClr val="lt1"/>
              </a:solidFill>
              <a:latin typeface="Barlow Semi Condensed"/>
              <a:ea typeface="Barlow Semi Condensed"/>
              <a:cs typeface="Barlow Semi Condensed"/>
              <a:sym typeface="Barlow Semi Condensed"/>
            </a:endParaRPr>
          </a:p>
        </p:txBody>
      </p:sp>
      <p:sp>
        <p:nvSpPr>
          <p:cNvPr id="204" name="Google Shape;204;p34"/>
          <p:cNvSpPr txBox="1"/>
          <p:nvPr/>
        </p:nvSpPr>
        <p:spPr>
          <a:xfrm>
            <a:off x="1547967" y="2942434"/>
            <a:ext cx="958800" cy="615513"/>
          </a:xfrm>
          <a:prstGeom prst="rect">
            <a:avLst/>
          </a:prstGeom>
          <a:noFill/>
          <a:ln>
            <a:noFill/>
          </a:ln>
        </p:spPr>
        <p:txBody>
          <a:bodyPr spcFirstLastPara="1" wrap="square" lIns="121900" tIns="121900" rIns="121900" bIns="121900" anchor="t" anchorCtr="0">
            <a:spAutoFit/>
          </a:bodyPr>
          <a:lstStyle/>
          <a:p>
            <a:r>
              <a:rPr lang="en" sz="1200" b="1">
                <a:solidFill>
                  <a:schemeClr val="dk1"/>
                </a:solidFill>
                <a:latin typeface="Barlow Semi Condensed"/>
                <a:ea typeface="Barlow Semi Condensed"/>
                <a:cs typeface="Barlow Semi Condensed"/>
                <a:sym typeface="Barlow Semi Condensed"/>
              </a:rPr>
              <a:t>Correct: </a:t>
            </a:r>
            <a:br>
              <a:rPr lang="en" sz="1200" b="1">
                <a:solidFill>
                  <a:schemeClr val="dk1"/>
                </a:solidFill>
                <a:latin typeface="Barlow Semi Condensed"/>
                <a:ea typeface="Barlow Semi Condensed"/>
                <a:cs typeface="Barlow Semi Condensed"/>
                <a:sym typeface="Barlow Semi Condensed"/>
              </a:rPr>
            </a:br>
            <a:r>
              <a:rPr lang="en" sz="1200">
                <a:solidFill>
                  <a:schemeClr val="dk1"/>
                </a:solidFill>
                <a:latin typeface="Barlow Semi Condensed"/>
                <a:ea typeface="Barlow Semi Condensed"/>
                <a:cs typeface="Barlow Semi Condensed"/>
                <a:sym typeface="Barlow Semi Condensed"/>
              </a:rPr>
              <a:t>P2C Math</a:t>
            </a:r>
            <a:endParaRPr sz="1200">
              <a:solidFill>
                <a:schemeClr val="dk1"/>
              </a:solidFill>
              <a:latin typeface="Barlow Semi Condensed"/>
              <a:ea typeface="Barlow Semi Condensed"/>
              <a:cs typeface="Barlow Semi Condensed"/>
              <a:sym typeface="Barlow Semi Condensed"/>
            </a:endParaRPr>
          </a:p>
        </p:txBody>
      </p:sp>
      <p:sp>
        <p:nvSpPr>
          <p:cNvPr id="205" name="Google Shape;205;p34"/>
          <p:cNvSpPr txBox="1"/>
          <p:nvPr/>
        </p:nvSpPr>
        <p:spPr>
          <a:xfrm>
            <a:off x="375536" y="2322268"/>
            <a:ext cx="5350000" cy="800179"/>
          </a:xfrm>
          <a:prstGeom prst="rect">
            <a:avLst/>
          </a:prstGeom>
          <a:noFill/>
          <a:ln>
            <a:noFill/>
          </a:ln>
        </p:spPr>
        <p:txBody>
          <a:bodyPr spcFirstLastPara="1" wrap="square" lIns="121900" tIns="121900" rIns="121900" bIns="121900" anchor="t" anchorCtr="0">
            <a:spAutoFit/>
          </a:bodyPr>
          <a:lstStyle/>
          <a:p>
            <a:r>
              <a:rPr lang="en" sz="1200" b="1">
                <a:solidFill>
                  <a:srgbClr val="00AFA3"/>
                </a:solidFill>
                <a:latin typeface="Barlow Semi Condensed"/>
                <a:ea typeface="Barlow Semi Condensed"/>
                <a:cs typeface="Barlow Semi Condensed"/>
                <a:sym typeface="Barlow Semi Condensed"/>
              </a:rPr>
              <a:t>P2C Math</a:t>
            </a:r>
            <a:endParaRPr sz="1200" b="1">
              <a:solidFill>
                <a:srgbClr val="00AFA3"/>
              </a:solidFill>
              <a:latin typeface="Barlow Semi Condensed"/>
              <a:ea typeface="Barlow Semi Condensed"/>
              <a:cs typeface="Barlow Semi Condensed"/>
              <a:sym typeface="Barlow Semi Condensed"/>
            </a:endParaRPr>
          </a:p>
          <a:p>
            <a:r>
              <a:rPr lang="en" sz="1200" b="1">
                <a:solidFill>
                  <a:schemeClr val="dk1"/>
                </a:solidFill>
                <a:latin typeface="Barlow Semi Condensed"/>
                <a:ea typeface="Barlow Semi Condensed"/>
                <a:cs typeface="Barlow Semi Condensed"/>
                <a:sym typeface="Barlow Semi Condensed"/>
              </a:rPr>
              <a:t>P2C must precede Math at all times.</a:t>
            </a:r>
            <a:r>
              <a:rPr lang="en" sz="1200">
                <a:solidFill>
                  <a:schemeClr val="lt1"/>
                </a:solidFill>
                <a:latin typeface="Barlow Semi Condensed"/>
                <a:ea typeface="Barlow Semi Condensed"/>
                <a:cs typeface="Barlow Semi Condensed"/>
                <a:sym typeface="Barlow Semi Condensed"/>
              </a:rPr>
              <a:t> </a:t>
            </a:r>
            <a:r>
              <a:rPr lang="en" sz="1200">
                <a:solidFill>
                  <a:schemeClr val="dk1"/>
                </a:solidFill>
                <a:latin typeface="Barlow Semi Condensed"/>
                <a:ea typeface="Barlow Semi Condensed"/>
                <a:cs typeface="Barlow Semi Condensed"/>
                <a:sym typeface="Barlow Semi Condensed"/>
              </a:rPr>
              <a:t>If using the word “curriculum” in conjunction with P2C Math, curriculum should never be capitalized.</a:t>
            </a:r>
            <a:endParaRPr sz="1200">
              <a:solidFill>
                <a:schemeClr val="dk1"/>
              </a:solidFill>
              <a:latin typeface="Barlow Semi Condensed"/>
              <a:ea typeface="Barlow Semi Condensed"/>
              <a:cs typeface="Barlow Semi Condensed"/>
              <a:sym typeface="Barlow Semi Condensed"/>
            </a:endParaRPr>
          </a:p>
        </p:txBody>
      </p:sp>
      <p:sp>
        <p:nvSpPr>
          <p:cNvPr id="206" name="Google Shape;206;p34"/>
          <p:cNvSpPr txBox="1"/>
          <p:nvPr/>
        </p:nvSpPr>
        <p:spPr>
          <a:xfrm>
            <a:off x="3305400" y="2942434"/>
            <a:ext cx="1500400" cy="800179"/>
          </a:xfrm>
          <a:prstGeom prst="rect">
            <a:avLst/>
          </a:prstGeom>
          <a:noFill/>
          <a:ln>
            <a:noFill/>
          </a:ln>
        </p:spPr>
        <p:txBody>
          <a:bodyPr spcFirstLastPara="1" wrap="square" lIns="121900" tIns="121900" rIns="121900" bIns="121900" anchor="t" anchorCtr="0">
            <a:spAutoFit/>
          </a:bodyPr>
          <a:lstStyle/>
          <a:p>
            <a:r>
              <a:rPr lang="en" sz="1200" b="1">
                <a:solidFill>
                  <a:schemeClr val="dk1"/>
                </a:solidFill>
                <a:latin typeface="Barlow Semi Condensed"/>
                <a:ea typeface="Barlow Semi Condensed"/>
                <a:cs typeface="Barlow Semi Condensed"/>
                <a:sym typeface="Barlow Semi Condensed"/>
              </a:rPr>
              <a:t>Incorrect: </a:t>
            </a:r>
            <a:br>
              <a:rPr lang="en" sz="1200" b="1">
                <a:solidFill>
                  <a:schemeClr val="dk1"/>
                </a:solidFill>
                <a:latin typeface="Barlow Semi Condensed"/>
                <a:ea typeface="Barlow Semi Condensed"/>
                <a:cs typeface="Barlow Semi Condensed"/>
                <a:sym typeface="Barlow Semi Condensed"/>
              </a:rPr>
            </a:br>
            <a:r>
              <a:rPr lang="en" sz="1200">
                <a:solidFill>
                  <a:schemeClr val="dk1"/>
                </a:solidFill>
                <a:latin typeface="Barlow Semi Condensed"/>
                <a:ea typeface="Barlow Semi Condensed"/>
                <a:cs typeface="Barlow Semi Condensed"/>
                <a:sym typeface="Barlow Semi Condensed"/>
              </a:rPr>
              <a:t>P2C Math Curriculum</a:t>
            </a:r>
            <a:endParaRPr sz="1200">
              <a:solidFill>
                <a:schemeClr val="dk1"/>
              </a:solidFill>
              <a:latin typeface="Barlow Semi Condensed"/>
              <a:ea typeface="Barlow Semi Condensed"/>
              <a:cs typeface="Barlow Semi Condensed"/>
              <a:sym typeface="Barlow Semi Condensed"/>
            </a:endParaRPr>
          </a:p>
          <a:p>
            <a:r>
              <a:rPr lang="en" sz="1200">
                <a:solidFill>
                  <a:schemeClr val="dk1"/>
                </a:solidFill>
                <a:latin typeface="Barlow Semi Condensed"/>
                <a:ea typeface="Barlow Semi Condensed"/>
                <a:cs typeface="Barlow Semi Condensed"/>
                <a:sym typeface="Barlow Semi Condensed"/>
              </a:rPr>
              <a:t>Math Curriculum</a:t>
            </a:r>
            <a:endParaRPr sz="1200">
              <a:solidFill>
                <a:schemeClr val="dk1"/>
              </a:solidFill>
              <a:latin typeface="Barlow Semi Condensed"/>
              <a:ea typeface="Barlow Semi Condensed"/>
              <a:cs typeface="Barlow Semi Condensed"/>
              <a:sym typeface="Barlow Semi Condensed"/>
            </a:endParaRPr>
          </a:p>
        </p:txBody>
      </p:sp>
      <p:sp>
        <p:nvSpPr>
          <p:cNvPr id="207" name="Google Shape;207;p34"/>
          <p:cNvSpPr txBox="1"/>
          <p:nvPr/>
        </p:nvSpPr>
        <p:spPr>
          <a:xfrm>
            <a:off x="6658068" y="670334"/>
            <a:ext cx="5037200" cy="2462172"/>
          </a:xfrm>
          <a:prstGeom prst="rect">
            <a:avLst/>
          </a:prstGeom>
          <a:noFill/>
          <a:ln>
            <a:noFill/>
          </a:ln>
        </p:spPr>
        <p:txBody>
          <a:bodyPr spcFirstLastPara="1" wrap="square" lIns="121900" tIns="121900" rIns="121900" bIns="121900" anchor="t" anchorCtr="0">
            <a:spAutoFit/>
          </a:bodyPr>
          <a:lstStyle/>
          <a:p>
            <a:r>
              <a:rPr lang="en" sz="1200" b="1">
                <a:solidFill>
                  <a:srgbClr val="00AFA3"/>
                </a:solidFill>
                <a:latin typeface="Barlow Semi Condensed"/>
                <a:ea typeface="Barlow Semi Condensed"/>
                <a:cs typeface="Barlow Semi Condensed"/>
                <a:sym typeface="Barlow Semi Condensed"/>
              </a:rPr>
              <a:t>P2C Labor Market Navigator</a:t>
            </a:r>
            <a:endParaRPr sz="1200" b="1">
              <a:solidFill>
                <a:srgbClr val="00AFA3"/>
              </a:solidFill>
              <a:latin typeface="Barlow Semi Condensed"/>
              <a:ea typeface="Barlow Semi Condensed"/>
              <a:cs typeface="Barlow Semi Condensed"/>
              <a:sym typeface="Barlow Semi Condensed"/>
            </a:endParaRPr>
          </a:p>
          <a:p>
            <a:r>
              <a:rPr lang="en" sz="1200">
                <a:solidFill>
                  <a:schemeClr val="lt1"/>
                </a:solidFill>
                <a:latin typeface="Barlow Semi Condensed"/>
                <a:ea typeface="Barlow Semi Condensed"/>
                <a:cs typeface="Barlow Semi Condensed"/>
                <a:sym typeface="Barlow Semi Condensed"/>
              </a:rPr>
              <a:t>On first reference use P2C Labor Market Navigator (LMN). On second and subsequent references, you may use Labor Market Navigator </a:t>
            </a:r>
            <a:r>
              <a:rPr lang="en" sz="1200" b="1">
                <a:solidFill>
                  <a:schemeClr val="lt1"/>
                </a:solidFill>
                <a:latin typeface="Barlow Semi Condensed"/>
                <a:ea typeface="Barlow Semi Condensed"/>
                <a:cs typeface="Barlow Semi Condensed"/>
                <a:sym typeface="Barlow Semi Condensed"/>
              </a:rPr>
              <a:t>or</a:t>
            </a:r>
            <a:r>
              <a:rPr lang="en" sz="1200">
                <a:solidFill>
                  <a:schemeClr val="lt1"/>
                </a:solidFill>
                <a:latin typeface="Barlow Semi Condensed"/>
                <a:ea typeface="Barlow Semi Condensed"/>
                <a:cs typeface="Barlow Semi Condensed"/>
                <a:sym typeface="Barlow Semi Condensed"/>
              </a:rPr>
              <a:t> P2C LMN.</a:t>
            </a:r>
            <a:endParaRPr sz="1200">
              <a:solidFill>
                <a:schemeClr val="lt1"/>
              </a:solidFill>
              <a:latin typeface="Barlow Semi Condensed"/>
              <a:ea typeface="Barlow Semi Condensed"/>
              <a:cs typeface="Barlow Semi Condensed"/>
              <a:sym typeface="Barlow Semi Condensed"/>
            </a:endParaRPr>
          </a:p>
          <a:p>
            <a:endParaRPr sz="1200">
              <a:solidFill>
                <a:schemeClr val="lt1"/>
              </a:solidFill>
              <a:latin typeface="Barlow Semi Condensed"/>
              <a:ea typeface="Barlow Semi Condensed"/>
              <a:cs typeface="Barlow Semi Condensed"/>
              <a:sym typeface="Barlow Semi Condensed"/>
            </a:endParaRPr>
          </a:p>
          <a:p>
            <a:endParaRPr sz="1200" i="1">
              <a:solidFill>
                <a:schemeClr val="lt1"/>
              </a:solidFill>
              <a:latin typeface="Barlow Semi Condensed"/>
              <a:ea typeface="Barlow Semi Condensed"/>
              <a:cs typeface="Barlow Semi Condensed"/>
              <a:sym typeface="Barlow Semi Condensed"/>
            </a:endParaRPr>
          </a:p>
          <a:p>
            <a:r>
              <a:rPr lang="en" sz="1200" i="1">
                <a:solidFill>
                  <a:schemeClr val="lt1"/>
                </a:solidFill>
                <a:latin typeface="Barlow Semi Condensed"/>
                <a:ea typeface="Barlow Semi Condensed"/>
                <a:cs typeface="Barlow Semi Condensed"/>
                <a:sym typeface="Barlow Semi Condensed"/>
              </a:rPr>
              <a:t>The </a:t>
            </a:r>
            <a:r>
              <a:rPr lang="en" sz="1200" b="1" i="1">
                <a:solidFill>
                  <a:schemeClr val="lt1"/>
                </a:solidFill>
                <a:latin typeface="Barlow Semi Condensed"/>
                <a:ea typeface="Barlow Semi Condensed"/>
                <a:cs typeface="Barlow Semi Condensed"/>
                <a:sym typeface="Barlow Semi Condensed"/>
              </a:rPr>
              <a:t>P2C Labor Market Navigator (LMN)</a:t>
            </a:r>
            <a:r>
              <a:rPr lang="en" sz="1200" i="1">
                <a:solidFill>
                  <a:schemeClr val="lt1"/>
                </a:solidFill>
                <a:latin typeface="Barlow Semi Condensed"/>
                <a:ea typeface="Barlow Semi Condensed"/>
                <a:cs typeface="Barlow Semi Condensed"/>
                <a:sym typeface="Barlow Semi Condensed"/>
              </a:rPr>
              <a:t> offers educators a valuable tool to assist students in their pursuits of successful careers. The </a:t>
            </a:r>
            <a:r>
              <a:rPr lang="en" sz="1200" b="1" i="1">
                <a:solidFill>
                  <a:schemeClr val="lt1"/>
                </a:solidFill>
                <a:latin typeface="Barlow Semi Condensed"/>
                <a:ea typeface="Barlow Semi Condensed"/>
                <a:cs typeface="Barlow Semi Condensed"/>
                <a:sym typeface="Barlow Semi Condensed"/>
              </a:rPr>
              <a:t>Labor Market Navigator</a:t>
            </a:r>
            <a:r>
              <a:rPr lang="en" sz="1200" i="1">
                <a:solidFill>
                  <a:schemeClr val="lt1"/>
                </a:solidFill>
                <a:latin typeface="Barlow Semi Condensed"/>
                <a:ea typeface="Barlow Semi Condensed"/>
                <a:cs typeface="Barlow Semi Condensed"/>
                <a:sym typeface="Barlow Semi Condensed"/>
              </a:rPr>
              <a:t> is a customized platform essential for educators to access local labor market data and trends that can enable effective and informed decision-making. The </a:t>
            </a:r>
            <a:r>
              <a:rPr lang="en" sz="1200" b="1" i="1">
                <a:solidFill>
                  <a:schemeClr val="lt1"/>
                </a:solidFill>
                <a:latin typeface="Barlow Semi Condensed"/>
                <a:ea typeface="Barlow Semi Condensed"/>
                <a:cs typeface="Barlow Semi Condensed"/>
                <a:sym typeface="Barlow Semi Condensed"/>
              </a:rPr>
              <a:t>P2C LMN </a:t>
            </a:r>
            <a:r>
              <a:rPr lang="en" sz="1200" i="1">
                <a:solidFill>
                  <a:schemeClr val="lt1"/>
                </a:solidFill>
                <a:latin typeface="Barlow Semi Condensed"/>
                <a:ea typeface="Barlow Semi Condensed"/>
                <a:cs typeface="Barlow Semi Condensed"/>
                <a:sym typeface="Barlow Semi Condensed"/>
              </a:rPr>
              <a:t>platform provides important insights into high-value careers and job market trends at a regional level allowing educators to fine-tune their resources to meet the needs of their students and community.</a:t>
            </a:r>
            <a:r>
              <a:rPr lang="en" sz="1200">
                <a:solidFill>
                  <a:schemeClr val="dk1"/>
                </a:solidFill>
                <a:latin typeface="Barlow Semi Condensed"/>
                <a:ea typeface="Barlow Semi Condensed"/>
                <a:cs typeface="Barlow Semi Condensed"/>
                <a:sym typeface="Barlow Semi Condensed"/>
              </a:rPr>
              <a:t> </a:t>
            </a:r>
            <a:endParaRPr sz="1200">
              <a:solidFill>
                <a:schemeClr val="dk1"/>
              </a:solidFill>
              <a:latin typeface="Barlow Semi Condensed"/>
              <a:ea typeface="Barlow Semi Condensed"/>
              <a:cs typeface="Barlow Semi Condensed"/>
              <a:sym typeface="Barlow Semi Condensed"/>
            </a:endParaRPr>
          </a:p>
        </p:txBody>
      </p:sp>
      <p:sp>
        <p:nvSpPr>
          <p:cNvPr id="208" name="Google Shape;208;p34"/>
          <p:cNvSpPr txBox="1"/>
          <p:nvPr/>
        </p:nvSpPr>
        <p:spPr>
          <a:xfrm>
            <a:off x="9568948" y="4453401"/>
            <a:ext cx="2459200" cy="800179"/>
          </a:xfrm>
          <a:prstGeom prst="rect">
            <a:avLst/>
          </a:prstGeom>
          <a:noFill/>
          <a:ln>
            <a:noFill/>
          </a:ln>
        </p:spPr>
        <p:txBody>
          <a:bodyPr spcFirstLastPara="1" wrap="square" lIns="121900" tIns="121900" rIns="121900" bIns="121900" anchor="t" anchorCtr="0">
            <a:spAutoFit/>
          </a:bodyPr>
          <a:lstStyle/>
          <a:p>
            <a:r>
              <a:rPr lang="en" sz="1200" b="1">
                <a:solidFill>
                  <a:schemeClr val="lt1"/>
                </a:solidFill>
                <a:latin typeface="Barlow Semi Condensed"/>
                <a:ea typeface="Barlow Semi Condensed"/>
                <a:cs typeface="Barlow Semi Condensed"/>
                <a:sym typeface="Barlow Semi Condensed"/>
              </a:rPr>
              <a:t>Correct (after first mention): </a:t>
            </a:r>
            <a:br>
              <a:rPr lang="en" sz="1200" b="1">
                <a:solidFill>
                  <a:schemeClr val="lt1"/>
                </a:solidFill>
                <a:latin typeface="Barlow Semi Condensed"/>
                <a:ea typeface="Barlow Semi Condensed"/>
                <a:cs typeface="Barlow Semi Condensed"/>
                <a:sym typeface="Barlow Semi Condensed"/>
              </a:rPr>
            </a:br>
            <a:r>
              <a:rPr lang="en" sz="1200">
                <a:solidFill>
                  <a:schemeClr val="lt1"/>
                </a:solidFill>
                <a:latin typeface="Barlow Semi Condensed"/>
                <a:ea typeface="Barlow Semi Condensed"/>
                <a:cs typeface="Barlow Semi Condensed"/>
                <a:sym typeface="Barlow Semi Condensed"/>
              </a:rPr>
              <a:t>Professional Development</a:t>
            </a:r>
            <a:br>
              <a:rPr lang="en" sz="1200">
                <a:solidFill>
                  <a:schemeClr val="lt1"/>
                </a:solidFill>
                <a:latin typeface="Barlow Semi Condensed"/>
                <a:ea typeface="Barlow Semi Condensed"/>
                <a:cs typeface="Barlow Semi Condensed"/>
                <a:sym typeface="Barlow Semi Condensed"/>
              </a:rPr>
            </a:br>
            <a:r>
              <a:rPr lang="en" sz="1200">
                <a:solidFill>
                  <a:schemeClr val="lt1"/>
                </a:solidFill>
                <a:latin typeface="Barlow Semi Condensed"/>
                <a:ea typeface="Barlow Semi Condensed"/>
                <a:cs typeface="Barlow Semi Condensed"/>
                <a:sym typeface="Barlow Semi Condensed"/>
              </a:rPr>
              <a:t>School Services &amp; Innovation</a:t>
            </a:r>
            <a:endParaRPr sz="1200">
              <a:solidFill>
                <a:schemeClr val="lt1"/>
              </a:solidFill>
              <a:latin typeface="Barlow Semi Condensed"/>
              <a:ea typeface="Barlow Semi Condensed"/>
              <a:cs typeface="Barlow Semi Condensed"/>
              <a:sym typeface="Barlow Semi Condensed"/>
            </a:endParaRPr>
          </a:p>
        </p:txBody>
      </p:sp>
      <p:sp>
        <p:nvSpPr>
          <p:cNvPr id="209" name="Google Shape;209;p34"/>
          <p:cNvSpPr txBox="1"/>
          <p:nvPr/>
        </p:nvSpPr>
        <p:spPr>
          <a:xfrm>
            <a:off x="375061" y="296033"/>
            <a:ext cx="5350000" cy="443200"/>
          </a:xfrm>
          <a:prstGeom prst="rect">
            <a:avLst/>
          </a:prstGeom>
          <a:noFill/>
          <a:ln>
            <a:noFill/>
          </a:ln>
        </p:spPr>
        <p:txBody>
          <a:bodyPr spcFirstLastPara="1" wrap="square" lIns="121900" tIns="121900" rIns="121900" bIns="121900" anchor="t" anchorCtr="0">
            <a:noAutofit/>
          </a:bodyPr>
          <a:lstStyle/>
          <a:p>
            <a:r>
              <a:rPr lang="en" sz="2400">
                <a:solidFill>
                  <a:schemeClr val="dk1"/>
                </a:solidFill>
                <a:latin typeface="Barlow Semi Condensed SemiBold"/>
                <a:ea typeface="Barlow Semi Condensed SemiBold"/>
                <a:cs typeface="Barlow Semi Condensed SemiBold"/>
                <a:sym typeface="Barlow Semi Condensed SemiBold"/>
              </a:rPr>
              <a:t>Company, Products, &amp; Services</a:t>
            </a:r>
            <a:endParaRPr sz="2400">
              <a:solidFill>
                <a:schemeClr val="dk1"/>
              </a:solidFill>
              <a:latin typeface="Barlow Semi Condensed SemiBold"/>
              <a:ea typeface="Barlow Semi Condensed SemiBold"/>
              <a:cs typeface="Barlow Semi Condensed SemiBold"/>
              <a:sym typeface="Barlow Semi Condensed SemiBold"/>
            </a:endParaRPr>
          </a:p>
          <a:p>
            <a:br>
              <a:rPr lang="en" sz="1200">
                <a:solidFill>
                  <a:schemeClr val="lt1"/>
                </a:solidFill>
                <a:latin typeface="Barlow Semi Condensed"/>
                <a:ea typeface="Barlow Semi Condensed"/>
                <a:cs typeface="Barlow Semi Condensed"/>
                <a:sym typeface="Barlow Semi Condensed"/>
              </a:rPr>
            </a:br>
            <a:endParaRPr sz="1200">
              <a:solidFill>
                <a:schemeClr val="lt1"/>
              </a:solidFill>
              <a:latin typeface="Barlow Semi Condensed"/>
              <a:ea typeface="Barlow Semi Condensed"/>
              <a:cs typeface="Barlow Semi Condensed"/>
              <a:sym typeface="Barlow Semi Condensed"/>
            </a:endParaRPr>
          </a:p>
        </p:txBody>
      </p:sp>
      <p:sp>
        <p:nvSpPr>
          <p:cNvPr id="210" name="Google Shape;210;p34"/>
          <p:cNvSpPr txBox="1"/>
          <p:nvPr/>
        </p:nvSpPr>
        <p:spPr>
          <a:xfrm>
            <a:off x="6658080" y="3091403"/>
            <a:ext cx="5350000" cy="430847"/>
          </a:xfrm>
          <a:prstGeom prst="rect">
            <a:avLst/>
          </a:prstGeom>
          <a:noFill/>
          <a:ln>
            <a:noFill/>
          </a:ln>
        </p:spPr>
        <p:txBody>
          <a:bodyPr spcFirstLastPara="1" wrap="square" lIns="121900" tIns="121900" rIns="121900" bIns="121900" anchor="t" anchorCtr="0">
            <a:spAutoFit/>
          </a:bodyPr>
          <a:lstStyle/>
          <a:p>
            <a:r>
              <a:rPr lang="en" sz="1200" b="1">
                <a:solidFill>
                  <a:srgbClr val="00AFA3"/>
                </a:solidFill>
                <a:latin typeface="Barlow Semi Condensed"/>
                <a:ea typeface="Barlow Semi Condensed"/>
                <a:cs typeface="Barlow Semi Condensed"/>
                <a:sym typeface="Barlow Semi Condensed"/>
              </a:rPr>
              <a:t>Other Products and Services</a:t>
            </a:r>
            <a:endParaRPr sz="1200">
              <a:solidFill>
                <a:srgbClr val="00AFA3"/>
              </a:solidFill>
              <a:latin typeface="Barlow Semi Condensed"/>
              <a:ea typeface="Barlow Semi Condensed"/>
              <a:cs typeface="Barlow Semi Condensed"/>
              <a:sym typeface="Barlow Semi Condensed"/>
            </a:endParaRPr>
          </a:p>
        </p:txBody>
      </p:sp>
      <p:sp>
        <p:nvSpPr>
          <p:cNvPr id="211" name="Google Shape;211;p34"/>
          <p:cNvSpPr txBox="1"/>
          <p:nvPr/>
        </p:nvSpPr>
        <p:spPr>
          <a:xfrm>
            <a:off x="366567" y="1111734"/>
            <a:ext cx="5350000" cy="1354176"/>
          </a:xfrm>
          <a:prstGeom prst="rect">
            <a:avLst/>
          </a:prstGeom>
          <a:noFill/>
          <a:ln>
            <a:noFill/>
          </a:ln>
        </p:spPr>
        <p:txBody>
          <a:bodyPr spcFirstLastPara="1" wrap="square" lIns="121900" tIns="121900" rIns="121900" bIns="121900" anchor="t" anchorCtr="0">
            <a:spAutoFit/>
          </a:bodyPr>
          <a:lstStyle/>
          <a:p>
            <a:r>
              <a:rPr lang="en" sz="1200" b="1">
                <a:solidFill>
                  <a:srgbClr val="00AFA3"/>
                </a:solidFill>
                <a:latin typeface="Barlow Semi Condensed"/>
                <a:ea typeface="Barlow Semi Condensed"/>
                <a:cs typeface="Barlow Semi Condensed"/>
                <a:sym typeface="Barlow Semi Condensed"/>
              </a:rPr>
              <a:t>Pathway2Careers</a:t>
            </a:r>
            <a:r>
              <a:rPr lang="en" sz="1200" b="1" baseline="30000">
                <a:solidFill>
                  <a:srgbClr val="00AFA3"/>
                </a:solidFill>
                <a:latin typeface="Barlow Semi Condensed"/>
                <a:ea typeface="Barlow Semi Condensed"/>
                <a:cs typeface="Barlow Semi Condensed"/>
                <a:sym typeface="Barlow Semi Condensed"/>
              </a:rPr>
              <a:t>TM</a:t>
            </a:r>
            <a:r>
              <a:rPr lang="en" sz="1200" b="1">
                <a:solidFill>
                  <a:srgbClr val="00AFA3"/>
                </a:solidFill>
                <a:latin typeface="Barlow Semi Condensed"/>
                <a:ea typeface="Barlow Semi Condensed"/>
                <a:cs typeface="Barlow Semi Condensed"/>
                <a:sym typeface="Barlow Semi Condensed"/>
              </a:rPr>
              <a:t> (P2C) </a:t>
            </a:r>
            <a:endParaRPr sz="1200">
              <a:solidFill>
                <a:schemeClr val="dk1"/>
              </a:solidFill>
              <a:latin typeface="Barlow Semi Condensed"/>
              <a:ea typeface="Barlow Semi Condensed"/>
              <a:cs typeface="Barlow Semi Condensed"/>
              <a:sym typeface="Barlow Semi Condensed"/>
            </a:endParaRPr>
          </a:p>
          <a:p>
            <a:r>
              <a:rPr lang="en" sz="1200">
                <a:solidFill>
                  <a:schemeClr val="dk1"/>
                </a:solidFill>
                <a:latin typeface="Barlow Semi Condensed"/>
                <a:ea typeface="Barlow Semi Condensed"/>
                <a:cs typeface="Barlow Semi Condensed"/>
                <a:sym typeface="Barlow Semi Condensed"/>
              </a:rPr>
              <a:t>Use ™ on first mention, then use Pathway2Careers or shorten to P2C.</a:t>
            </a:r>
            <a:endParaRPr sz="1200">
              <a:solidFill>
                <a:schemeClr val="dk1"/>
              </a:solidFill>
              <a:latin typeface="Barlow Semi Condensed"/>
              <a:ea typeface="Barlow Semi Condensed"/>
              <a:cs typeface="Barlow Semi Condensed"/>
              <a:sym typeface="Barlow Semi Condensed"/>
            </a:endParaRPr>
          </a:p>
          <a:p>
            <a:br>
              <a:rPr lang="en" sz="1200">
                <a:solidFill>
                  <a:schemeClr val="dk1"/>
                </a:solidFill>
                <a:latin typeface="Barlow Semi Condensed"/>
                <a:ea typeface="Barlow Semi Condensed"/>
                <a:cs typeface="Barlow Semi Condensed"/>
                <a:sym typeface="Barlow Semi Condensed"/>
              </a:rPr>
            </a:br>
            <a:r>
              <a:rPr lang="en" sz="1200" b="1">
                <a:solidFill>
                  <a:srgbClr val="00AFA3"/>
                </a:solidFill>
                <a:latin typeface="Barlow Semi Condensed"/>
                <a:ea typeface="Barlow Semi Condensed"/>
                <a:cs typeface="Barlow Semi Condensed"/>
                <a:sym typeface="Barlow Semi Condensed"/>
              </a:rPr>
              <a:t>Career-Connected Learning</a:t>
            </a:r>
            <a:r>
              <a:rPr lang="en" sz="1200">
                <a:solidFill>
                  <a:srgbClr val="00AFA3"/>
                </a:solidFill>
                <a:latin typeface="Barlow Semi Condensed"/>
                <a:ea typeface="Barlow Semi Condensed"/>
                <a:cs typeface="Barlow Semi Condensed"/>
                <a:sym typeface="Barlow Semi Condensed"/>
              </a:rPr>
              <a:t> </a:t>
            </a:r>
            <a:r>
              <a:rPr lang="en" sz="1200" b="1">
                <a:solidFill>
                  <a:srgbClr val="00AFA3"/>
                </a:solidFill>
                <a:latin typeface="Barlow Semi Condensed"/>
                <a:ea typeface="Barlow Semi Condensed"/>
                <a:cs typeface="Barlow Semi Condensed"/>
                <a:sym typeface="Barlow Semi Condensed"/>
              </a:rPr>
              <a:t>(CCL)</a:t>
            </a:r>
            <a:br>
              <a:rPr lang="en" sz="1200">
                <a:solidFill>
                  <a:schemeClr val="dk1"/>
                </a:solidFill>
                <a:latin typeface="Barlow Semi Condensed"/>
                <a:ea typeface="Barlow Semi Condensed"/>
                <a:cs typeface="Barlow Semi Condensed"/>
                <a:sym typeface="Barlow Semi Condensed"/>
              </a:rPr>
            </a:br>
            <a:r>
              <a:rPr lang="en" sz="1200">
                <a:solidFill>
                  <a:schemeClr val="dk1"/>
                </a:solidFill>
                <a:latin typeface="Barlow Semi Condensed"/>
                <a:ea typeface="Barlow Semi Condensed"/>
                <a:cs typeface="Barlow Semi Condensed"/>
                <a:sym typeface="Barlow Semi Condensed"/>
              </a:rPr>
              <a:t>Career-connected learning is hyphenated, and is lowercase (unless starting a sentence). You may use CCL in subsequent references.</a:t>
            </a:r>
            <a:endParaRPr sz="1200">
              <a:solidFill>
                <a:schemeClr val="dk1"/>
              </a:solidFill>
              <a:latin typeface="Barlow Semi Condensed"/>
              <a:ea typeface="Barlow Semi Condensed"/>
              <a:cs typeface="Barlow Semi Condensed"/>
              <a:sym typeface="Barlow Semi Condensed"/>
            </a:endParaRPr>
          </a:p>
        </p:txBody>
      </p:sp>
      <p:sp>
        <p:nvSpPr>
          <p:cNvPr id="212" name="Google Shape;212;p34"/>
          <p:cNvSpPr txBox="1"/>
          <p:nvPr/>
        </p:nvSpPr>
        <p:spPr>
          <a:xfrm>
            <a:off x="381033" y="3539634"/>
            <a:ext cx="5139200" cy="1538842"/>
          </a:xfrm>
          <a:prstGeom prst="rect">
            <a:avLst/>
          </a:prstGeom>
          <a:noFill/>
          <a:ln>
            <a:noFill/>
          </a:ln>
        </p:spPr>
        <p:txBody>
          <a:bodyPr spcFirstLastPara="1" wrap="square" lIns="121900" tIns="121900" rIns="121900" bIns="121900" anchor="t" anchorCtr="0">
            <a:spAutoFit/>
          </a:bodyPr>
          <a:lstStyle/>
          <a:p>
            <a:r>
              <a:rPr lang="en" sz="1200" b="1">
                <a:solidFill>
                  <a:srgbClr val="00AFA3"/>
                </a:solidFill>
                <a:latin typeface="Barlow Semi Condensed"/>
                <a:ea typeface="Barlow Semi Condensed"/>
                <a:cs typeface="Barlow Semi Condensed"/>
                <a:sym typeface="Barlow Semi Condensed"/>
              </a:rPr>
              <a:t>P2C Career Explorer</a:t>
            </a:r>
            <a:endParaRPr sz="1200" b="1">
              <a:solidFill>
                <a:srgbClr val="00AFA3"/>
              </a:solidFill>
              <a:latin typeface="Barlow Semi Condensed"/>
              <a:ea typeface="Barlow Semi Condensed"/>
              <a:cs typeface="Barlow Semi Condensed"/>
              <a:sym typeface="Barlow Semi Condensed"/>
            </a:endParaRPr>
          </a:p>
          <a:p>
            <a:r>
              <a:rPr lang="en" sz="1200">
                <a:solidFill>
                  <a:schemeClr val="dk1"/>
                </a:solidFill>
                <a:latin typeface="Barlow Semi Condensed"/>
                <a:ea typeface="Barlow Semi Condensed"/>
                <a:cs typeface="Barlow Semi Condensed"/>
                <a:sym typeface="Barlow Semi Condensed"/>
              </a:rPr>
              <a:t>On first reference use P2C Career Explorer. On subsequent references, you may use Career Explorer. If using the word “exploration” in conjunction with P2C Career Explorer, exploration should be be used as a descriptor. </a:t>
            </a:r>
            <a:r>
              <a:rPr lang="en" sz="1200" b="1">
                <a:solidFill>
                  <a:schemeClr val="dk1"/>
                </a:solidFill>
                <a:latin typeface="Barlow Semi Condensed"/>
                <a:ea typeface="Barlow Semi Condensed"/>
                <a:cs typeface="Barlow Semi Condensed"/>
                <a:sym typeface="Barlow Semi Condensed"/>
              </a:rPr>
              <a:t>NOTE: it is not appropriate to shorten Career Explorer to “CE”.</a:t>
            </a:r>
            <a:endParaRPr sz="1200" b="1">
              <a:solidFill>
                <a:schemeClr val="dk1"/>
              </a:solidFill>
              <a:latin typeface="Barlow Semi Condensed"/>
              <a:ea typeface="Barlow Semi Condensed"/>
              <a:cs typeface="Barlow Semi Condensed"/>
              <a:sym typeface="Barlow Semi Condensed"/>
            </a:endParaRPr>
          </a:p>
          <a:p>
            <a:endParaRPr sz="1200">
              <a:solidFill>
                <a:schemeClr val="dk1"/>
              </a:solidFill>
              <a:latin typeface="Barlow Semi Condensed"/>
              <a:ea typeface="Barlow Semi Condensed"/>
              <a:cs typeface="Barlow Semi Condensed"/>
              <a:sym typeface="Barlow Semi Condensed"/>
            </a:endParaRPr>
          </a:p>
          <a:p>
            <a:endParaRPr sz="1200" i="1">
              <a:solidFill>
                <a:schemeClr val="dk1"/>
              </a:solidFill>
              <a:latin typeface="Barlow Semi Condensed"/>
              <a:ea typeface="Barlow Semi Condensed"/>
              <a:cs typeface="Barlow Semi Condensed"/>
              <a:sym typeface="Barlow Semi Condensed"/>
            </a:endParaRPr>
          </a:p>
        </p:txBody>
      </p:sp>
      <p:sp>
        <p:nvSpPr>
          <p:cNvPr id="213" name="Google Shape;213;p34"/>
          <p:cNvSpPr txBox="1"/>
          <p:nvPr/>
        </p:nvSpPr>
        <p:spPr>
          <a:xfrm>
            <a:off x="379333" y="622533"/>
            <a:ext cx="5350000" cy="615513"/>
          </a:xfrm>
          <a:prstGeom prst="rect">
            <a:avLst/>
          </a:prstGeom>
          <a:noFill/>
          <a:ln>
            <a:noFill/>
          </a:ln>
        </p:spPr>
        <p:txBody>
          <a:bodyPr spcFirstLastPara="1" wrap="square" lIns="121900" tIns="121900" rIns="121900" bIns="121900" anchor="t" anchorCtr="0">
            <a:spAutoFit/>
          </a:bodyPr>
          <a:lstStyle/>
          <a:p>
            <a:r>
              <a:rPr lang="en" sz="1200">
                <a:solidFill>
                  <a:schemeClr val="dk1"/>
                </a:solidFill>
                <a:latin typeface="Barlow Semi Condensed"/>
                <a:ea typeface="Barlow Semi Condensed"/>
                <a:cs typeface="Barlow Semi Condensed"/>
                <a:sym typeface="Barlow Semi Condensed"/>
              </a:rPr>
              <a:t>To strengthen brand recognition, “P2C” is incorporated into the names of our products and services. </a:t>
            </a:r>
            <a:endParaRPr sz="2400"/>
          </a:p>
        </p:txBody>
      </p:sp>
      <p:sp>
        <p:nvSpPr>
          <p:cNvPr id="214" name="Google Shape;214;p34"/>
          <p:cNvSpPr txBox="1"/>
          <p:nvPr/>
        </p:nvSpPr>
        <p:spPr>
          <a:xfrm>
            <a:off x="1547967" y="4600468"/>
            <a:ext cx="1754400" cy="800179"/>
          </a:xfrm>
          <a:prstGeom prst="rect">
            <a:avLst/>
          </a:prstGeom>
          <a:noFill/>
          <a:ln>
            <a:noFill/>
          </a:ln>
        </p:spPr>
        <p:txBody>
          <a:bodyPr spcFirstLastPara="1" wrap="square" lIns="121900" tIns="121900" rIns="121900" bIns="121900" anchor="t" anchorCtr="0">
            <a:spAutoFit/>
          </a:bodyPr>
          <a:lstStyle/>
          <a:p>
            <a:r>
              <a:rPr lang="en" sz="1200" b="1">
                <a:solidFill>
                  <a:schemeClr val="dk1"/>
                </a:solidFill>
                <a:latin typeface="Barlow Semi Condensed"/>
                <a:ea typeface="Barlow Semi Condensed"/>
                <a:cs typeface="Barlow Semi Condensed"/>
                <a:sym typeface="Barlow Semi Condensed"/>
              </a:rPr>
              <a:t>Correct: </a:t>
            </a:r>
            <a:br>
              <a:rPr lang="en" sz="1200" b="1">
                <a:solidFill>
                  <a:schemeClr val="dk1"/>
                </a:solidFill>
                <a:latin typeface="Barlow Semi Condensed"/>
                <a:ea typeface="Barlow Semi Condensed"/>
                <a:cs typeface="Barlow Semi Condensed"/>
                <a:sym typeface="Barlow Semi Condensed"/>
              </a:rPr>
            </a:br>
            <a:r>
              <a:rPr lang="en" sz="1200">
                <a:solidFill>
                  <a:schemeClr val="dk1"/>
                </a:solidFill>
                <a:latin typeface="Barlow Semi Condensed"/>
                <a:ea typeface="Barlow Semi Condensed"/>
                <a:cs typeface="Barlow Semi Condensed"/>
                <a:sym typeface="Barlow Semi Condensed"/>
              </a:rPr>
              <a:t>P2C Career Explorer</a:t>
            </a:r>
            <a:endParaRPr sz="1200">
              <a:solidFill>
                <a:schemeClr val="dk1"/>
              </a:solidFill>
              <a:latin typeface="Barlow Semi Condensed"/>
              <a:ea typeface="Barlow Semi Condensed"/>
              <a:cs typeface="Barlow Semi Condensed"/>
              <a:sym typeface="Barlow Semi Condensed"/>
            </a:endParaRPr>
          </a:p>
          <a:p>
            <a:r>
              <a:rPr lang="en" sz="1200">
                <a:solidFill>
                  <a:schemeClr val="dk1"/>
                </a:solidFill>
                <a:latin typeface="Barlow Semi Condensed"/>
                <a:ea typeface="Barlow Semi Condensed"/>
                <a:cs typeface="Barlow Semi Condensed"/>
                <a:sym typeface="Barlow Semi Condensed"/>
              </a:rPr>
              <a:t>Career Explorer</a:t>
            </a:r>
            <a:endParaRPr sz="1200">
              <a:solidFill>
                <a:schemeClr val="dk1"/>
              </a:solidFill>
              <a:latin typeface="Barlow Semi Condensed"/>
              <a:ea typeface="Barlow Semi Condensed"/>
              <a:cs typeface="Barlow Semi Condensed"/>
              <a:sym typeface="Barlow Semi Condensed"/>
            </a:endParaRPr>
          </a:p>
        </p:txBody>
      </p:sp>
      <p:sp>
        <p:nvSpPr>
          <p:cNvPr id="215" name="Google Shape;215;p34"/>
          <p:cNvSpPr txBox="1"/>
          <p:nvPr/>
        </p:nvSpPr>
        <p:spPr>
          <a:xfrm>
            <a:off x="3305400" y="4621201"/>
            <a:ext cx="1754400" cy="800179"/>
          </a:xfrm>
          <a:prstGeom prst="rect">
            <a:avLst/>
          </a:prstGeom>
          <a:noFill/>
          <a:ln>
            <a:noFill/>
          </a:ln>
        </p:spPr>
        <p:txBody>
          <a:bodyPr spcFirstLastPara="1" wrap="square" lIns="121900" tIns="121900" rIns="121900" bIns="121900" anchor="t" anchorCtr="0">
            <a:spAutoFit/>
          </a:bodyPr>
          <a:lstStyle/>
          <a:p>
            <a:r>
              <a:rPr lang="en" sz="1200" b="1">
                <a:solidFill>
                  <a:schemeClr val="dk1"/>
                </a:solidFill>
                <a:latin typeface="Barlow Semi Condensed"/>
                <a:ea typeface="Barlow Semi Condensed"/>
                <a:cs typeface="Barlow Semi Condensed"/>
                <a:sym typeface="Barlow Semi Condensed"/>
              </a:rPr>
              <a:t>Incorrect: </a:t>
            </a:r>
            <a:br>
              <a:rPr lang="en" sz="1200" b="1">
                <a:solidFill>
                  <a:schemeClr val="dk1"/>
                </a:solidFill>
                <a:latin typeface="Barlow Semi Condensed"/>
                <a:ea typeface="Barlow Semi Condensed"/>
                <a:cs typeface="Barlow Semi Condensed"/>
                <a:sym typeface="Barlow Semi Condensed"/>
              </a:rPr>
            </a:br>
            <a:r>
              <a:rPr lang="en" sz="1200">
                <a:solidFill>
                  <a:schemeClr val="dk1"/>
                </a:solidFill>
                <a:latin typeface="Barlow Semi Condensed"/>
                <a:ea typeface="Barlow Semi Condensed"/>
                <a:cs typeface="Barlow Semi Condensed"/>
                <a:sym typeface="Barlow Semi Condensed"/>
              </a:rPr>
              <a:t>P2C Career Exploration</a:t>
            </a:r>
            <a:endParaRPr sz="1200">
              <a:solidFill>
                <a:schemeClr val="dk1"/>
              </a:solidFill>
              <a:latin typeface="Barlow Semi Condensed"/>
              <a:ea typeface="Barlow Semi Condensed"/>
              <a:cs typeface="Barlow Semi Condensed"/>
              <a:sym typeface="Barlow Semi Condensed"/>
            </a:endParaRPr>
          </a:p>
          <a:p>
            <a:r>
              <a:rPr lang="en" sz="1200">
                <a:solidFill>
                  <a:schemeClr val="dk1"/>
                </a:solidFill>
                <a:latin typeface="Barlow Semi Condensed"/>
                <a:ea typeface="Barlow Semi Condensed"/>
                <a:cs typeface="Barlow Semi Condensed"/>
                <a:sym typeface="Barlow Semi Condensed"/>
              </a:rPr>
              <a:t>CE</a:t>
            </a:r>
            <a:endParaRPr sz="1200">
              <a:solidFill>
                <a:schemeClr val="dk1"/>
              </a:solidFill>
              <a:latin typeface="Barlow Semi Condensed"/>
              <a:ea typeface="Barlow Semi Condensed"/>
              <a:cs typeface="Barlow Semi Condensed"/>
              <a:sym typeface="Barlow Semi Condensed"/>
            </a:endParaRPr>
          </a:p>
        </p:txBody>
      </p:sp>
      <p:sp>
        <p:nvSpPr>
          <p:cNvPr id="216" name="Google Shape;216;p34"/>
          <p:cNvSpPr txBox="1"/>
          <p:nvPr/>
        </p:nvSpPr>
        <p:spPr>
          <a:xfrm>
            <a:off x="401851" y="5438258"/>
            <a:ext cx="5401200" cy="1169511"/>
          </a:xfrm>
          <a:prstGeom prst="rect">
            <a:avLst/>
          </a:prstGeom>
          <a:noFill/>
          <a:ln>
            <a:noFill/>
          </a:ln>
        </p:spPr>
        <p:txBody>
          <a:bodyPr spcFirstLastPara="1" wrap="square" lIns="121900" tIns="121900" rIns="121900" bIns="121900" anchor="t" anchorCtr="0">
            <a:spAutoFit/>
          </a:bodyPr>
          <a:lstStyle/>
          <a:p>
            <a:r>
              <a:rPr lang="en" sz="1200" i="1">
                <a:solidFill>
                  <a:schemeClr val="dk1"/>
                </a:solidFill>
                <a:latin typeface="Barlow Semi Condensed"/>
                <a:ea typeface="Barlow Semi Condensed"/>
                <a:cs typeface="Barlow Semi Condensed"/>
                <a:sym typeface="Barlow Semi Condensed"/>
              </a:rPr>
              <a:t>The P2C pilot will evaluate student engagement through the implementation of </a:t>
            </a:r>
            <a:r>
              <a:rPr lang="en" sz="1200" b="1" i="1">
                <a:solidFill>
                  <a:schemeClr val="dk1"/>
                </a:solidFill>
                <a:latin typeface="Barlow Semi Condensed"/>
                <a:ea typeface="Barlow Semi Condensed"/>
                <a:cs typeface="Barlow Semi Condensed"/>
                <a:sym typeface="Barlow Semi Condensed"/>
              </a:rPr>
              <a:t>P2C Math curriculum</a:t>
            </a:r>
            <a:r>
              <a:rPr lang="en" sz="1200" i="1">
                <a:solidFill>
                  <a:schemeClr val="dk1"/>
                </a:solidFill>
                <a:latin typeface="Barlow Semi Condensed"/>
                <a:ea typeface="Barlow Semi Condensed"/>
                <a:cs typeface="Barlow Semi Condensed"/>
                <a:sym typeface="Barlow Semi Condensed"/>
              </a:rPr>
              <a:t> and </a:t>
            </a:r>
            <a:r>
              <a:rPr lang="en" sz="1200" b="1" i="1">
                <a:solidFill>
                  <a:schemeClr val="dk1"/>
                </a:solidFill>
                <a:latin typeface="Barlow Semi Condensed"/>
                <a:ea typeface="Barlow Semi Condensed"/>
                <a:cs typeface="Barlow Semi Condensed"/>
                <a:sym typeface="Barlow Semi Condensed"/>
              </a:rPr>
              <a:t>P2C Career Explorer for student career exploration. </a:t>
            </a:r>
            <a:r>
              <a:rPr lang="en" sz="1200" i="1">
                <a:solidFill>
                  <a:schemeClr val="dk1"/>
                </a:solidFill>
                <a:latin typeface="Barlow Semi Condensed"/>
                <a:ea typeface="Barlow Semi Condensed"/>
                <a:cs typeface="Barlow Semi Condensed"/>
                <a:sym typeface="Barlow Semi Condensed"/>
              </a:rPr>
              <a:t>This pilot aims to provide students with the essential skills, knowledge, and resources they need to thrive in their academic journeys and successfully transition into the ever-evolving world of work.</a:t>
            </a:r>
            <a:endParaRPr sz="2400"/>
          </a:p>
        </p:txBody>
      </p:sp>
      <p:sp>
        <p:nvSpPr>
          <p:cNvPr id="217" name="Google Shape;217;p34"/>
          <p:cNvSpPr txBox="1"/>
          <p:nvPr/>
        </p:nvSpPr>
        <p:spPr>
          <a:xfrm>
            <a:off x="299312" y="5144863"/>
            <a:ext cx="1045200" cy="430847"/>
          </a:xfrm>
          <a:prstGeom prst="rect">
            <a:avLst/>
          </a:prstGeom>
          <a:noFill/>
          <a:ln>
            <a:noFill/>
          </a:ln>
        </p:spPr>
        <p:txBody>
          <a:bodyPr spcFirstLastPara="1" wrap="square" lIns="121900" tIns="121900" rIns="121900" bIns="121900" anchor="t" anchorCtr="0">
            <a:spAutoFit/>
          </a:bodyPr>
          <a:lstStyle/>
          <a:p>
            <a:r>
              <a:rPr lang="en" sz="1200" b="1">
                <a:solidFill>
                  <a:schemeClr val="dk1"/>
                </a:solidFill>
                <a:latin typeface="Barlow Semi Condensed"/>
                <a:ea typeface="Barlow Semi Condensed"/>
                <a:cs typeface="Barlow Semi Condensed"/>
                <a:sym typeface="Barlow Semi Condensed"/>
              </a:rPr>
              <a:t>Example</a:t>
            </a:r>
            <a:endParaRPr sz="2400">
              <a:solidFill>
                <a:schemeClr val="dk1"/>
              </a:solidFill>
            </a:endParaRPr>
          </a:p>
        </p:txBody>
      </p:sp>
      <p:sp>
        <p:nvSpPr>
          <p:cNvPr id="218" name="Google Shape;218;p34"/>
          <p:cNvSpPr txBox="1"/>
          <p:nvPr/>
        </p:nvSpPr>
        <p:spPr>
          <a:xfrm>
            <a:off x="6651928" y="1336469"/>
            <a:ext cx="1045200" cy="430847"/>
          </a:xfrm>
          <a:prstGeom prst="rect">
            <a:avLst/>
          </a:prstGeom>
          <a:noFill/>
          <a:ln>
            <a:noFill/>
          </a:ln>
        </p:spPr>
        <p:txBody>
          <a:bodyPr spcFirstLastPara="1" wrap="square" lIns="121900" tIns="121900" rIns="121900" bIns="121900" anchor="t" anchorCtr="0">
            <a:spAutoFit/>
          </a:bodyPr>
          <a:lstStyle/>
          <a:p>
            <a:r>
              <a:rPr lang="en" sz="1200" b="1">
                <a:solidFill>
                  <a:schemeClr val="lt1"/>
                </a:solidFill>
                <a:latin typeface="Barlow Semi Condensed"/>
                <a:ea typeface="Barlow Semi Condensed"/>
                <a:cs typeface="Barlow Semi Condensed"/>
                <a:sym typeface="Barlow Semi Condensed"/>
              </a:rPr>
              <a:t>Example</a:t>
            </a:r>
            <a:endParaRPr sz="2400">
              <a:solidFill>
                <a:schemeClr val="lt1"/>
              </a:solidFill>
            </a:endParaRPr>
          </a:p>
        </p:txBody>
      </p:sp>
      <p:grpSp>
        <p:nvGrpSpPr>
          <p:cNvPr id="219" name="Google Shape;219;p34"/>
          <p:cNvGrpSpPr/>
          <p:nvPr/>
        </p:nvGrpSpPr>
        <p:grpSpPr>
          <a:xfrm>
            <a:off x="1254867" y="3076033"/>
            <a:ext cx="348400" cy="348400"/>
            <a:chOff x="5087975" y="536700"/>
            <a:chExt cx="261300" cy="261300"/>
          </a:xfrm>
        </p:grpSpPr>
        <p:sp>
          <p:nvSpPr>
            <p:cNvPr id="220" name="Google Shape;220;p34"/>
            <p:cNvSpPr/>
            <p:nvPr/>
          </p:nvSpPr>
          <p:spPr>
            <a:xfrm>
              <a:off x="5087975" y="536700"/>
              <a:ext cx="261300" cy="261300"/>
            </a:xfrm>
            <a:prstGeom prst="ellipse">
              <a:avLst/>
            </a:prstGeom>
            <a:noFill/>
            <a:ln w="19050" cap="flat" cmpd="sng">
              <a:solidFill>
                <a:srgbClr val="00FF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221" name="Google Shape;221;p34"/>
            <p:cNvCxnSpPr/>
            <p:nvPr/>
          </p:nvCxnSpPr>
          <p:spPr>
            <a:xfrm>
              <a:off x="5153250" y="665600"/>
              <a:ext cx="38400" cy="67200"/>
            </a:xfrm>
            <a:prstGeom prst="straightConnector1">
              <a:avLst/>
            </a:prstGeom>
            <a:noFill/>
            <a:ln w="19050" cap="flat" cmpd="sng">
              <a:solidFill>
                <a:srgbClr val="00FF00"/>
              </a:solidFill>
              <a:prstDash val="solid"/>
              <a:round/>
              <a:headEnd type="none" w="med" len="med"/>
              <a:tailEnd type="none" w="med" len="med"/>
            </a:ln>
          </p:spPr>
        </p:cxnSp>
        <p:cxnSp>
          <p:nvCxnSpPr>
            <p:cNvPr id="222" name="Google Shape;222;p34"/>
            <p:cNvCxnSpPr/>
            <p:nvPr/>
          </p:nvCxnSpPr>
          <p:spPr>
            <a:xfrm rot="10800000" flipH="1">
              <a:off x="5185900" y="599700"/>
              <a:ext cx="98100" cy="135300"/>
            </a:xfrm>
            <a:prstGeom prst="straightConnector1">
              <a:avLst/>
            </a:prstGeom>
            <a:noFill/>
            <a:ln w="19050" cap="flat" cmpd="sng">
              <a:solidFill>
                <a:srgbClr val="00FF00"/>
              </a:solidFill>
              <a:prstDash val="solid"/>
              <a:round/>
              <a:headEnd type="none" w="med" len="med"/>
              <a:tailEnd type="none" w="med" len="med"/>
            </a:ln>
          </p:spPr>
        </p:cxnSp>
      </p:grpSp>
      <p:sp>
        <p:nvSpPr>
          <p:cNvPr id="223" name="Google Shape;223;p34"/>
          <p:cNvSpPr/>
          <p:nvPr/>
        </p:nvSpPr>
        <p:spPr>
          <a:xfrm>
            <a:off x="3011267" y="3076033"/>
            <a:ext cx="348400" cy="348400"/>
          </a:xfrm>
          <a:prstGeom prst="flowChartSummingJunction">
            <a:avLst/>
          </a:prstGeom>
          <a:noFill/>
          <a:ln w="19050" cap="flat" cmpd="sng">
            <a:solidFill>
              <a:srgbClr val="FF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224" name="Google Shape;224;p34"/>
          <p:cNvGrpSpPr/>
          <p:nvPr/>
        </p:nvGrpSpPr>
        <p:grpSpPr>
          <a:xfrm>
            <a:off x="1254867" y="4730433"/>
            <a:ext cx="348400" cy="348400"/>
            <a:chOff x="5087975" y="536700"/>
            <a:chExt cx="261300" cy="261300"/>
          </a:xfrm>
        </p:grpSpPr>
        <p:sp>
          <p:nvSpPr>
            <p:cNvPr id="225" name="Google Shape;225;p34"/>
            <p:cNvSpPr/>
            <p:nvPr/>
          </p:nvSpPr>
          <p:spPr>
            <a:xfrm>
              <a:off x="5087975" y="536700"/>
              <a:ext cx="261300" cy="261300"/>
            </a:xfrm>
            <a:prstGeom prst="ellipse">
              <a:avLst/>
            </a:prstGeom>
            <a:noFill/>
            <a:ln w="19050" cap="flat" cmpd="sng">
              <a:solidFill>
                <a:srgbClr val="00FF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226" name="Google Shape;226;p34"/>
            <p:cNvCxnSpPr/>
            <p:nvPr/>
          </p:nvCxnSpPr>
          <p:spPr>
            <a:xfrm>
              <a:off x="5153250" y="665600"/>
              <a:ext cx="38400" cy="67200"/>
            </a:xfrm>
            <a:prstGeom prst="straightConnector1">
              <a:avLst/>
            </a:prstGeom>
            <a:noFill/>
            <a:ln w="19050" cap="flat" cmpd="sng">
              <a:solidFill>
                <a:srgbClr val="00FF00"/>
              </a:solidFill>
              <a:prstDash val="solid"/>
              <a:round/>
              <a:headEnd type="none" w="med" len="med"/>
              <a:tailEnd type="none" w="med" len="med"/>
            </a:ln>
          </p:spPr>
        </p:cxnSp>
        <p:cxnSp>
          <p:nvCxnSpPr>
            <p:cNvPr id="227" name="Google Shape;227;p34"/>
            <p:cNvCxnSpPr/>
            <p:nvPr/>
          </p:nvCxnSpPr>
          <p:spPr>
            <a:xfrm rot="10800000" flipH="1">
              <a:off x="5185900" y="599700"/>
              <a:ext cx="98100" cy="135300"/>
            </a:xfrm>
            <a:prstGeom prst="straightConnector1">
              <a:avLst/>
            </a:prstGeom>
            <a:noFill/>
            <a:ln w="19050" cap="flat" cmpd="sng">
              <a:solidFill>
                <a:srgbClr val="00FF00"/>
              </a:solidFill>
              <a:prstDash val="solid"/>
              <a:round/>
              <a:headEnd type="none" w="med" len="med"/>
              <a:tailEnd type="none" w="med" len="med"/>
            </a:ln>
          </p:spPr>
        </p:cxnSp>
      </p:grpSp>
      <p:sp>
        <p:nvSpPr>
          <p:cNvPr id="228" name="Google Shape;228;p34"/>
          <p:cNvSpPr/>
          <p:nvPr/>
        </p:nvSpPr>
        <p:spPr>
          <a:xfrm>
            <a:off x="3011267" y="4730433"/>
            <a:ext cx="348400" cy="348400"/>
          </a:xfrm>
          <a:prstGeom prst="flowChartSummingJunction">
            <a:avLst/>
          </a:prstGeom>
          <a:noFill/>
          <a:ln w="19050" cap="flat" cmpd="sng">
            <a:solidFill>
              <a:srgbClr val="FF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229" name="Google Shape;229;p34"/>
          <p:cNvSpPr/>
          <p:nvPr/>
        </p:nvSpPr>
        <p:spPr>
          <a:xfrm>
            <a:off x="381032" y="5486867"/>
            <a:ext cx="5422019" cy="1016080"/>
          </a:xfrm>
          <a:prstGeom prst="rect">
            <a:avLst/>
          </a:prstGeom>
          <a:noFill/>
          <a:ln w="9525" cap="flat" cmpd="sng">
            <a:solidFill>
              <a:srgbClr val="002F3B"/>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230" name="Google Shape;230;p34"/>
          <p:cNvSpPr/>
          <p:nvPr/>
        </p:nvSpPr>
        <p:spPr>
          <a:xfrm>
            <a:off x="6682467" y="1695633"/>
            <a:ext cx="5012800" cy="1354400"/>
          </a:xfrm>
          <a:prstGeom prst="rect">
            <a:avLst/>
          </a:prstGeom>
          <a:noFill/>
          <a:ln w="9525" cap="flat" cmpd="sng">
            <a:solidFill>
              <a:schemeClr val="lt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231" name="Google Shape;231;p34"/>
          <p:cNvGrpSpPr/>
          <p:nvPr/>
        </p:nvGrpSpPr>
        <p:grpSpPr>
          <a:xfrm>
            <a:off x="6682467" y="4600467"/>
            <a:ext cx="348400" cy="348400"/>
            <a:chOff x="5087975" y="536700"/>
            <a:chExt cx="261300" cy="261300"/>
          </a:xfrm>
        </p:grpSpPr>
        <p:sp>
          <p:nvSpPr>
            <p:cNvPr id="232" name="Google Shape;232;p34"/>
            <p:cNvSpPr/>
            <p:nvPr/>
          </p:nvSpPr>
          <p:spPr>
            <a:xfrm>
              <a:off x="5087975" y="536700"/>
              <a:ext cx="261300" cy="261300"/>
            </a:xfrm>
            <a:prstGeom prst="ellipse">
              <a:avLst/>
            </a:prstGeom>
            <a:noFill/>
            <a:ln w="19050" cap="flat" cmpd="sng">
              <a:solidFill>
                <a:srgbClr val="00FF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233" name="Google Shape;233;p34"/>
            <p:cNvCxnSpPr/>
            <p:nvPr/>
          </p:nvCxnSpPr>
          <p:spPr>
            <a:xfrm>
              <a:off x="5153250" y="665600"/>
              <a:ext cx="38400" cy="67200"/>
            </a:xfrm>
            <a:prstGeom prst="straightConnector1">
              <a:avLst/>
            </a:prstGeom>
            <a:noFill/>
            <a:ln w="19050" cap="flat" cmpd="sng">
              <a:solidFill>
                <a:srgbClr val="00FF00"/>
              </a:solidFill>
              <a:prstDash val="solid"/>
              <a:round/>
              <a:headEnd type="none" w="med" len="med"/>
              <a:tailEnd type="none" w="med" len="med"/>
            </a:ln>
          </p:spPr>
        </p:cxnSp>
        <p:cxnSp>
          <p:nvCxnSpPr>
            <p:cNvPr id="234" name="Google Shape;234;p34"/>
            <p:cNvCxnSpPr/>
            <p:nvPr/>
          </p:nvCxnSpPr>
          <p:spPr>
            <a:xfrm rot="10800000" flipH="1">
              <a:off x="5185900" y="599700"/>
              <a:ext cx="98100" cy="135300"/>
            </a:xfrm>
            <a:prstGeom prst="straightConnector1">
              <a:avLst/>
            </a:prstGeom>
            <a:noFill/>
            <a:ln w="19050" cap="flat" cmpd="sng">
              <a:solidFill>
                <a:srgbClr val="00FF00"/>
              </a:solidFill>
              <a:prstDash val="solid"/>
              <a:round/>
              <a:headEnd type="none" w="med" len="med"/>
              <a:tailEnd type="none" w="med" len="med"/>
            </a:ln>
          </p:spPr>
        </p:cxnSp>
      </p:grpSp>
      <p:grpSp>
        <p:nvGrpSpPr>
          <p:cNvPr id="235" name="Google Shape;235;p34"/>
          <p:cNvGrpSpPr/>
          <p:nvPr/>
        </p:nvGrpSpPr>
        <p:grpSpPr>
          <a:xfrm>
            <a:off x="9261933" y="4600467"/>
            <a:ext cx="348400" cy="348400"/>
            <a:chOff x="5087975" y="536700"/>
            <a:chExt cx="261300" cy="261300"/>
          </a:xfrm>
        </p:grpSpPr>
        <p:sp>
          <p:nvSpPr>
            <p:cNvPr id="236" name="Google Shape;236;p34"/>
            <p:cNvSpPr/>
            <p:nvPr/>
          </p:nvSpPr>
          <p:spPr>
            <a:xfrm>
              <a:off x="5087975" y="536700"/>
              <a:ext cx="261300" cy="261300"/>
            </a:xfrm>
            <a:prstGeom prst="ellipse">
              <a:avLst/>
            </a:prstGeom>
            <a:noFill/>
            <a:ln w="19050" cap="flat" cmpd="sng">
              <a:solidFill>
                <a:srgbClr val="00FF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237" name="Google Shape;237;p34"/>
            <p:cNvCxnSpPr/>
            <p:nvPr/>
          </p:nvCxnSpPr>
          <p:spPr>
            <a:xfrm>
              <a:off x="5153250" y="665600"/>
              <a:ext cx="38400" cy="67200"/>
            </a:xfrm>
            <a:prstGeom prst="straightConnector1">
              <a:avLst/>
            </a:prstGeom>
            <a:noFill/>
            <a:ln w="19050" cap="flat" cmpd="sng">
              <a:solidFill>
                <a:srgbClr val="00FF00"/>
              </a:solidFill>
              <a:prstDash val="solid"/>
              <a:round/>
              <a:headEnd type="none" w="med" len="med"/>
              <a:tailEnd type="none" w="med" len="med"/>
            </a:ln>
          </p:spPr>
        </p:cxnSp>
        <p:cxnSp>
          <p:nvCxnSpPr>
            <p:cNvPr id="238" name="Google Shape;238;p34"/>
            <p:cNvCxnSpPr/>
            <p:nvPr/>
          </p:nvCxnSpPr>
          <p:spPr>
            <a:xfrm rot="10800000" flipH="1">
              <a:off x="5185900" y="599700"/>
              <a:ext cx="98100" cy="135300"/>
            </a:xfrm>
            <a:prstGeom prst="straightConnector1">
              <a:avLst/>
            </a:prstGeom>
            <a:noFill/>
            <a:ln w="19050" cap="flat" cmpd="sng">
              <a:solidFill>
                <a:srgbClr val="00FF00"/>
              </a:solidFill>
              <a:prstDash val="solid"/>
              <a:round/>
              <a:headEnd type="none" w="med" len="med"/>
              <a:tailEnd type="none" w="med" len="med"/>
            </a:ln>
          </p:spPr>
        </p:cxn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35"/>
          <p:cNvSpPr/>
          <p:nvPr/>
        </p:nvSpPr>
        <p:spPr>
          <a:xfrm>
            <a:off x="6106433" y="4933"/>
            <a:ext cx="6085600" cy="6536800"/>
          </a:xfrm>
          <a:prstGeom prst="rect">
            <a:avLst/>
          </a:prstGeom>
          <a:solidFill>
            <a:srgbClr val="002F3B"/>
          </a:solidFill>
          <a:ln>
            <a:noFill/>
          </a:ln>
        </p:spPr>
        <p:txBody>
          <a:bodyPr spcFirstLastPara="1" wrap="square" lIns="121900" tIns="121900" rIns="121900" bIns="121900" anchor="ctr" anchorCtr="0">
            <a:noAutofit/>
          </a:bodyPr>
          <a:lstStyle/>
          <a:p>
            <a:endParaRPr sz="2400"/>
          </a:p>
        </p:txBody>
      </p:sp>
      <p:sp>
        <p:nvSpPr>
          <p:cNvPr id="244" name="Google Shape;244;p35"/>
          <p:cNvSpPr txBox="1"/>
          <p:nvPr/>
        </p:nvSpPr>
        <p:spPr>
          <a:xfrm>
            <a:off x="430733" y="543900"/>
            <a:ext cx="5350000" cy="443200"/>
          </a:xfrm>
          <a:prstGeom prst="rect">
            <a:avLst/>
          </a:prstGeom>
          <a:noFill/>
          <a:ln>
            <a:noFill/>
          </a:ln>
        </p:spPr>
        <p:txBody>
          <a:bodyPr spcFirstLastPara="1" wrap="square" lIns="121900" tIns="121900" rIns="121900" bIns="121900" anchor="t" anchorCtr="0">
            <a:noAutofit/>
          </a:bodyPr>
          <a:lstStyle/>
          <a:p>
            <a:r>
              <a:rPr lang="en" sz="2400">
                <a:latin typeface="Barlow Semi Condensed SemiBold"/>
                <a:ea typeface="Barlow Semi Condensed SemiBold"/>
                <a:cs typeface="Barlow Semi Condensed SemiBold"/>
                <a:sym typeface="Barlow Semi Condensed SemiBold"/>
              </a:rPr>
              <a:t>Editorial Guidelines</a:t>
            </a:r>
            <a:endParaRPr sz="2400">
              <a:latin typeface="Barlow Semi Condensed SemiBold"/>
              <a:ea typeface="Barlow Semi Condensed SemiBold"/>
              <a:cs typeface="Barlow Semi Condensed SemiBold"/>
              <a:sym typeface="Barlow Semi Condensed SemiBold"/>
            </a:endParaRPr>
          </a:p>
          <a:p>
            <a:br>
              <a:rPr lang="en" sz="1200">
                <a:latin typeface="Barlow Semi Condensed"/>
                <a:ea typeface="Barlow Semi Condensed"/>
                <a:cs typeface="Barlow Semi Condensed"/>
                <a:sym typeface="Barlow Semi Condensed"/>
              </a:rPr>
            </a:br>
            <a:endParaRPr sz="1200">
              <a:latin typeface="Barlow Semi Condensed"/>
              <a:ea typeface="Barlow Semi Condensed"/>
              <a:cs typeface="Barlow Semi Condensed"/>
              <a:sym typeface="Barlow Semi Condensed"/>
            </a:endParaRPr>
          </a:p>
        </p:txBody>
      </p:sp>
      <p:sp>
        <p:nvSpPr>
          <p:cNvPr id="245" name="Google Shape;245;p35"/>
          <p:cNvSpPr txBox="1"/>
          <p:nvPr/>
        </p:nvSpPr>
        <p:spPr>
          <a:xfrm>
            <a:off x="430733" y="1077701"/>
            <a:ext cx="5037200" cy="1169511"/>
          </a:xfrm>
          <a:prstGeom prst="rect">
            <a:avLst/>
          </a:prstGeom>
          <a:noFill/>
          <a:ln>
            <a:noFill/>
          </a:ln>
        </p:spPr>
        <p:txBody>
          <a:bodyPr spcFirstLastPara="1" wrap="square" lIns="121900" tIns="121900" rIns="121900" bIns="121900" anchor="t" anchorCtr="0">
            <a:spAutoFit/>
          </a:bodyPr>
          <a:lstStyle/>
          <a:p>
            <a:r>
              <a:rPr lang="en" sz="1200">
                <a:solidFill>
                  <a:schemeClr val="dk1"/>
                </a:solidFill>
                <a:latin typeface="Barlow Semi Condensed"/>
                <a:ea typeface="Barlow Semi Condensed"/>
                <a:cs typeface="Barlow Semi Condensed"/>
                <a:sym typeface="Barlow Semi Condensed"/>
              </a:rPr>
              <a:t>The Pathway2Careers</a:t>
            </a:r>
            <a:r>
              <a:rPr lang="en" sz="1200" baseline="30000">
                <a:solidFill>
                  <a:schemeClr val="dk1"/>
                </a:solidFill>
                <a:latin typeface="Barlow Semi Condensed"/>
                <a:ea typeface="Barlow Semi Condensed"/>
                <a:cs typeface="Barlow Semi Condensed"/>
                <a:sym typeface="Barlow Semi Condensed"/>
              </a:rPr>
              <a:t>TM</a:t>
            </a:r>
            <a:r>
              <a:rPr lang="en" sz="1200">
                <a:solidFill>
                  <a:schemeClr val="dk1"/>
                </a:solidFill>
                <a:latin typeface="Barlow Semi Condensed"/>
                <a:ea typeface="Barlow Semi Condensed"/>
                <a:cs typeface="Barlow Semi Condensed"/>
                <a:sym typeface="Barlow Semi Condensed"/>
              </a:rPr>
              <a:t> (P2C) Editorial Guidelines are designed to encourage consistency in the way we present our organization and our products and services across all P2C communications. We strive for accurate, engaging, and concise messages for internal and external audiences that align to our mission and guiding principles.</a:t>
            </a:r>
            <a:endParaRPr sz="2400"/>
          </a:p>
        </p:txBody>
      </p:sp>
      <p:sp>
        <p:nvSpPr>
          <p:cNvPr id="246" name="Google Shape;246;p35"/>
          <p:cNvSpPr txBox="1"/>
          <p:nvPr/>
        </p:nvSpPr>
        <p:spPr>
          <a:xfrm>
            <a:off x="430733" y="2145701"/>
            <a:ext cx="5579200" cy="2092840"/>
          </a:xfrm>
          <a:prstGeom prst="rect">
            <a:avLst/>
          </a:prstGeom>
          <a:noFill/>
          <a:ln>
            <a:noFill/>
          </a:ln>
        </p:spPr>
        <p:txBody>
          <a:bodyPr spcFirstLastPara="1" wrap="square" lIns="121900" tIns="121900" rIns="121900" bIns="121900" anchor="t" anchorCtr="0">
            <a:spAutoFit/>
          </a:bodyPr>
          <a:lstStyle/>
          <a:p>
            <a:r>
              <a:rPr lang="en" sz="1200">
                <a:solidFill>
                  <a:schemeClr val="dk1"/>
                </a:solidFill>
                <a:latin typeface="Barlow Semi Condensed"/>
                <a:ea typeface="Barlow Semi Condensed"/>
                <a:cs typeface="Barlow Semi Condensed"/>
                <a:sym typeface="Barlow Semi Condensed"/>
              </a:rPr>
              <a:t>To maintain brand recognition and distinction, avoid using the P2C corporate name in the possessive form. </a:t>
            </a:r>
            <a:endParaRPr sz="1200">
              <a:solidFill>
                <a:schemeClr val="dk1"/>
              </a:solidFill>
              <a:latin typeface="Barlow Semi Condensed"/>
              <a:ea typeface="Barlow Semi Condensed"/>
              <a:cs typeface="Barlow Semi Condensed"/>
              <a:sym typeface="Barlow Semi Condensed"/>
            </a:endParaRPr>
          </a:p>
          <a:p>
            <a:endParaRPr sz="1200" b="1">
              <a:solidFill>
                <a:schemeClr val="dk1"/>
              </a:solidFill>
              <a:latin typeface="Barlow Semi Condensed"/>
              <a:ea typeface="Barlow Semi Condensed"/>
              <a:cs typeface="Barlow Semi Condensed"/>
              <a:sym typeface="Barlow Semi Condensed"/>
            </a:endParaRPr>
          </a:p>
          <a:p>
            <a:pPr marL="609585"/>
            <a:r>
              <a:rPr lang="en" sz="1200" b="1">
                <a:solidFill>
                  <a:schemeClr val="dk1"/>
                </a:solidFill>
                <a:latin typeface="Barlow Semi Condensed"/>
                <a:ea typeface="Barlow Semi Condensed"/>
                <a:cs typeface="Barlow Semi Condensed"/>
                <a:sym typeface="Barlow Semi Condensed"/>
              </a:rPr>
              <a:t>Correct: </a:t>
            </a:r>
            <a:br>
              <a:rPr lang="en" sz="1200" b="1">
                <a:solidFill>
                  <a:schemeClr val="dk1"/>
                </a:solidFill>
                <a:latin typeface="Barlow Semi Condensed"/>
                <a:ea typeface="Barlow Semi Condensed"/>
                <a:cs typeface="Barlow Semi Condensed"/>
                <a:sym typeface="Barlow Semi Condensed"/>
              </a:rPr>
            </a:br>
            <a:r>
              <a:rPr lang="en" sz="1200">
                <a:solidFill>
                  <a:schemeClr val="dk1"/>
                </a:solidFill>
                <a:latin typeface="Barlow Semi Condensed"/>
                <a:ea typeface="Barlow Semi Condensed"/>
                <a:cs typeface="Barlow Semi Condensed"/>
                <a:sym typeface="Barlow Semi Condensed"/>
              </a:rPr>
              <a:t>P2C offers insights to help individuals better prepare for success throughout their lives.</a:t>
            </a:r>
            <a:endParaRPr sz="1200">
              <a:solidFill>
                <a:schemeClr val="dk1"/>
              </a:solidFill>
              <a:latin typeface="Barlow Semi Condensed"/>
              <a:ea typeface="Barlow Semi Condensed"/>
              <a:cs typeface="Barlow Semi Condensed"/>
              <a:sym typeface="Barlow Semi Condensed"/>
            </a:endParaRPr>
          </a:p>
          <a:p>
            <a:br>
              <a:rPr lang="en" sz="1200" b="1">
                <a:solidFill>
                  <a:schemeClr val="dk1"/>
                </a:solidFill>
                <a:latin typeface="Barlow Semi Condensed"/>
                <a:ea typeface="Barlow Semi Condensed"/>
                <a:cs typeface="Barlow Semi Condensed"/>
                <a:sym typeface="Barlow Semi Condensed"/>
              </a:rPr>
            </a:br>
            <a:endParaRPr sz="1200" b="1">
              <a:solidFill>
                <a:schemeClr val="dk1"/>
              </a:solidFill>
              <a:latin typeface="Barlow Semi Condensed"/>
              <a:ea typeface="Barlow Semi Condensed"/>
              <a:cs typeface="Barlow Semi Condensed"/>
              <a:sym typeface="Barlow Semi Condensed"/>
            </a:endParaRPr>
          </a:p>
          <a:p>
            <a:pPr marL="609585"/>
            <a:r>
              <a:rPr lang="en" sz="1200" b="1">
                <a:solidFill>
                  <a:schemeClr val="dk1"/>
                </a:solidFill>
                <a:latin typeface="Barlow Semi Condensed"/>
                <a:ea typeface="Barlow Semi Condensed"/>
                <a:cs typeface="Barlow Semi Condensed"/>
                <a:sym typeface="Barlow Semi Condensed"/>
              </a:rPr>
              <a:t>Avoid: </a:t>
            </a:r>
            <a:br>
              <a:rPr lang="en" sz="1200" b="1">
                <a:solidFill>
                  <a:schemeClr val="dk1"/>
                </a:solidFill>
                <a:latin typeface="Barlow Semi Condensed"/>
                <a:ea typeface="Barlow Semi Condensed"/>
                <a:cs typeface="Barlow Semi Condensed"/>
                <a:sym typeface="Barlow Semi Condensed"/>
              </a:rPr>
            </a:br>
            <a:r>
              <a:rPr lang="en" sz="1200">
                <a:solidFill>
                  <a:schemeClr val="dk1"/>
                </a:solidFill>
                <a:latin typeface="Barlow Semi Condensed"/>
                <a:ea typeface="Barlow Semi Condensed"/>
                <a:cs typeface="Barlow Semi Condensed"/>
                <a:sym typeface="Barlow Semi Condensed"/>
              </a:rPr>
              <a:t>P2C’s insights help individuals better prepare for success throughout their lives.</a:t>
            </a:r>
            <a:endParaRPr sz="1200">
              <a:solidFill>
                <a:schemeClr val="dk1"/>
              </a:solidFill>
              <a:latin typeface="Barlow Semi Condensed"/>
              <a:ea typeface="Barlow Semi Condensed"/>
              <a:cs typeface="Barlow Semi Condensed"/>
              <a:sym typeface="Barlow Semi Condensed"/>
            </a:endParaRPr>
          </a:p>
        </p:txBody>
      </p:sp>
      <p:sp>
        <p:nvSpPr>
          <p:cNvPr id="247" name="Google Shape;247;p35"/>
          <p:cNvSpPr txBox="1"/>
          <p:nvPr/>
        </p:nvSpPr>
        <p:spPr>
          <a:xfrm>
            <a:off x="6608233" y="1179300"/>
            <a:ext cx="5037200" cy="615513"/>
          </a:xfrm>
          <a:prstGeom prst="rect">
            <a:avLst/>
          </a:prstGeom>
          <a:noFill/>
          <a:ln>
            <a:noFill/>
          </a:ln>
        </p:spPr>
        <p:txBody>
          <a:bodyPr spcFirstLastPara="1" wrap="square" lIns="121900" tIns="121900" rIns="121900" bIns="121900" anchor="t" anchorCtr="0">
            <a:spAutoFit/>
          </a:bodyPr>
          <a:lstStyle/>
          <a:p>
            <a:endParaRPr sz="2400">
              <a:solidFill>
                <a:schemeClr val="lt1"/>
              </a:solidFill>
            </a:endParaRPr>
          </a:p>
        </p:txBody>
      </p:sp>
      <p:sp>
        <p:nvSpPr>
          <p:cNvPr id="248" name="Google Shape;248;p35"/>
          <p:cNvSpPr txBox="1"/>
          <p:nvPr/>
        </p:nvSpPr>
        <p:spPr>
          <a:xfrm>
            <a:off x="6604052" y="4952367"/>
            <a:ext cx="5350000" cy="443200"/>
          </a:xfrm>
          <a:prstGeom prst="rect">
            <a:avLst/>
          </a:prstGeom>
          <a:noFill/>
          <a:ln>
            <a:noFill/>
          </a:ln>
        </p:spPr>
        <p:txBody>
          <a:bodyPr spcFirstLastPara="1" wrap="square" lIns="121900" tIns="121900" rIns="121900" bIns="121900" anchor="t" anchorCtr="0">
            <a:noAutofit/>
          </a:bodyPr>
          <a:lstStyle/>
          <a:p>
            <a:r>
              <a:rPr lang="en" sz="2400">
                <a:solidFill>
                  <a:schemeClr val="lt1"/>
                </a:solidFill>
                <a:latin typeface="Barlow Semi Condensed SemiBold"/>
                <a:ea typeface="Barlow Semi Condensed SemiBold"/>
                <a:cs typeface="Barlow Semi Condensed SemiBold"/>
                <a:sym typeface="Barlow Semi Condensed SemiBold"/>
              </a:rPr>
              <a:t>Telephone and Address Formats</a:t>
            </a:r>
            <a:endParaRPr sz="2400">
              <a:solidFill>
                <a:schemeClr val="lt1"/>
              </a:solidFill>
              <a:latin typeface="Barlow Semi Condensed SemiBold"/>
              <a:ea typeface="Barlow Semi Condensed SemiBold"/>
              <a:cs typeface="Barlow Semi Condensed SemiBold"/>
              <a:sym typeface="Barlow Semi Condensed SemiBold"/>
            </a:endParaRPr>
          </a:p>
          <a:p>
            <a:br>
              <a:rPr lang="en" sz="1200">
                <a:latin typeface="Barlow Semi Condensed"/>
                <a:ea typeface="Barlow Semi Condensed"/>
                <a:cs typeface="Barlow Semi Condensed"/>
                <a:sym typeface="Barlow Semi Condensed"/>
              </a:rPr>
            </a:br>
            <a:endParaRPr sz="1200">
              <a:latin typeface="Barlow Semi Condensed"/>
              <a:ea typeface="Barlow Semi Condensed"/>
              <a:cs typeface="Barlow Semi Condensed"/>
              <a:sym typeface="Barlow Semi Condensed"/>
            </a:endParaRPr>
          </a:p>
        </p:txBody>
      </p:sp>
      <p:sp>
        <p:nvSpPr>
          <p:cNvPr id="249" name="Google Shape;249;p35"/>
          <p:cNvSpPr txBox="1"/>
          <p:nvPr/>
        </p:nvSpPr>
        <p:spPr>
          <a:xfrm>
            <a:off x="6632643" y="5340885"/>
            <a:ext cx="5037200" cy="615513"/>
          </a:xfrm>
          <a:prstGeom prst="rect">
            <a:avLst/>
          </a:prstGeom>
          <a:noFill/>
          <a:ln>
            <a:noFill/>
          </a:ln>
        </p:spPr>
        <p:txBody>
          <a:bodyPr spcFirstLastPara="1" wrap="square" lIns="121900" tIns="121900" rIns="121900" bIns="121900" anchor="t" anchorCtr="0">
            <a:spAutoFit/>
          </a:bodyPr>
          <a:lstStyle/>
          <a:p>
            <a:r>
              <a:rPr lang="en" sz="1200">
                <a:solidFill>
                  <a:schemeClr val="lt1"/>
                </a:solidFill>
                <a:latin typeface="Barlow Semi Condensed"/>
                <a:ea typeface="Barlow Semi Condensed"/>
                <a:cs typeface="Barlow Semi Condensed"/>
                <a:sym typeface="Barlow Semi Condensed"/>
              </a:rPr>
              <a:t>P2C corporate style for US phone numbers puts periods between each grouping of numbers (123.456.7890). </a:t>
            </a:r>
            <a:endParaRPr sz="2400">
              <a:solidFill>
                <a:schemeClr val="lt1"/>
              </a:solidFill>
            </a:endParaRPr>
          </a:p>
        </p:txBody>
      </p:sp>
      <p:sp>
        <p:nvSpPr>
          <p:cNvPr id="250" name="Google Shape;250;p35"/>
          <p:cNvSpPr txBox="1"/>
          <p:nvPr/>
        </p:nvSpPr>
        <p:spPr>
          <a:xfrm>
            <a:off x="6546133" y="531900"/>
            <a:ext cx="5350000" cy="443200"/>
          </a:xfrm>
          <a:prstGeom prst="rect">
            <a:avLst/>
          </a:prstGeom>
          <a:noFill/>
          <a:ln>
            <a:noFill/>
          </a:ln>
        </p:spPr>
        <p:txBody>
          <a:bodyPr spcFirstLastPara="1" wrap="square" lIns="121900" tIns="121900" rIns="121900" bIns="121900" anchor="t" anchorCtr="0">
            <a:noAutofit/>
          </a:bodyPr>
          <a:lstStyle/>
          <a:p>
            <a:r>
              <a:rPr lang="en" sz="2400">
                <a:solidFill>
                  <a:schemeClr val="lt1"/>
                </a:solidFill>
                <a:latin typeface="Barlow Semi Condensed SemiBold"/>
                <a:ea typeface="Barlow Semi Condensed SemiBold"/>
                <a:cs typeface="Barlow Semi Condensed SemiBold"/>
                <a:sym typeface="Barlow Semi Condensed SemiBold"/>
              </a:rPr>
              <a:t>Technology-Related Terms</a:t>
            </a:r>
            <a:endParaRPr sz="2400">
              <a:solidFill>
                <a:schemeClr val="lt1"/>
              </a:solidFill>
              <a:latin typeface="Barlow Semi Condensed SemiBold"/>
              <a:ea typeface="Barlow Semi Condensed SemiBold"/>
              <a:cs typeface="Barlow Semi Condensed SemiBold"/>
              <a:sym typeface="Barlow Semi Condensed SemiBold"/>
            </a:endParaRPr>
          </a:p>
          <a:p>
            <a:br>
              <a:rPr lang="en" sz="1200">
                <a:latin typeface="Barlow Semi Condensed"/>
                <a:ea typeface="Barlow Semi Condensed"/>
                <a:cs typeface="Barlow Semi Condensed"/>
                <a:sym typeface="Barlow Semi Condensed"/>
              </a:rPr>
            </a:br>
            <a:endParaRPr sz="1200">
              <a:latin typeface="Barlow Semi Condensed"/>
              <a:ea typeface="Barlow Semi Condensed"/>
              <a:cs typeface="Barlow Semi Condensed"/>
              <a:sym typeface="Barlow Semi Condensed"/>
            </a:endParaRPr>
          </a:p>
        </p:txBody>
      </p:sp>
      <p:sp>
        <p:nvSpPr>
          <p:cNvPr id="251" name="Google Shape;251;p35"/>
          <p:cNvSpPr txBox="1"/>
          <p:nvPr/>
        </p:nvSpPr>
        <p:spPr>
          <a:xfrm>
            <a:off x="6676329" y="964101"/>
            <a:ext cx="2536400" cy="1169511"/>
          </a:xfrm>
          <a:prstGeom prst="rect">
            <a:avLst/>
          </a:prstGeom>
          <a:noFill/>
          <a:ln>
            <a:noFill/>
          </a:ln>
        </p:spPr>
        <p:txBody>
          <a:bodyPr spcFirstLastPara="1" wrap="square" lIns="121900" tIns="121900" rIns="121900" bIns="121900" anchor="t" anchorCtr="0">
            <a:spAutoFit/>
          </a:bodyPr>
          <a:lstStyle/>
          <a:p>
            <a:pPr marL="152396" indent="-228594">
              <a:buClr>
                <a:schemeClr val="lt1"/>
              </a:buClr>
              <a:buSzPts val="900"/>
              <a:buFont typeface="Barlow Semi Condensed"/>
              <a:buChar char="●"/>
            </a:pPr>
            <a:r>
              <a:rPr lang="en" sz="1200" b="1">
                <a:solidFill>
                  <a:srgbClr val="00AFA3"/>
                </a:solidFill>
                <a:latin typeface="Barlow Semi Condensed"/>
                <a:ea typeface="Barlow Semi Condensed"/>
                <a:cs typeface="Barlow Semi Condensed"/>
                <a:sym typeface="Barlow Semi Condensed"/>
              </a:rPr>
              <a:t>Internet</a:t>
            </a:r>
            <a:r>
              <a:rPr lang="en" sz="1200">
                <a:solidFill>
                  <a:schemeClr val="lt1"/>
                </a:solidFill>
                <a:latin typeface="Barlow Semi Condensed"/>
                <a:ea typeface="Barlow Semi Condensed"/>
                <a:cs typeface="Barlow Semi Condensed"/>
                <a:sym typeface="Barlow Semi Condensed"/>
              </a:rPr>
              <a:t> (initial cap)</a:t>
            </a:r>
            <a:endParaRPr sz="1200">
              <a:solidFill>
                <a:schemeClr val="lt1"/>
              </a:solidFill>
              <a:latin typeface="Barlow Semi Condensed"/>
              <a:ea typeface="Barlow Semi Condensed"/>
              <a:cs typeface="Barlow Semi Condensed"/>
              <a:sym typeface="Barlow Semi Condensed"/>
            </a:endParaRPr>
          </a:p>
          <a:p>
            <a:pPr marL="152396" indent="-228594">
              <a:buClr>
                <a:schemeClr val="lt1"/>
              </a:buClr>
              <a:buSzPts val="900"/>
              <a:buFont typeface="Barlow Semi Condensed"/>
              <a:buChar char="●"/>
            </a:pPr>
            <a:r>
              <a:rPr lang="en" sz="1200" b="1">
                <a:solidFill>
                  <a:srgbClr val="00AFA3"/>
                </a:solidFill>
                <a:latin typeface="Barlow Semi Condensed"/>
                <a:ea typeface="Barlow Semi Condensed"/>
                <a:cs typeface="Barlow Semi Condensed"/>
                <a:sym typeface="Barlow Semi Condensed"/>
              </a:rPr>
              <a:t>web</a:t>
            </a:r>
            <a:r>
              <a:rPr lang="en" sz="1200">
                <a:solidFill>
                  <a:schemeClr val="lt1"/>
                </a:solidFill>
                <a:latin typeface="Barlow Semi Condensed"/>
                <a:ea typeface="Barlow Semi Condensed"/>
                <a:cs typeface="Barlow Semi Condensed"/>
                <a:sym typeface="Barlow Semi Condensed"/>
              </a:rPr>
              <a:t> (lowercase)</a:t>
            </a:r>
            <a:endParaRPr sz="1200">
              <a:solidFill>
                <a:schemeClr val="lt1"/>
              </a:solidFill>
              <a:latin typeface="Barlow Semi Condensed"/>
              <a:ea typeface="Barlow Semi Condensed"/>
              <a:cs typeface="Barlow Semi Condensed"/>
              <a:sym typeface="Barlow Semi Condensed"/>
            </a:endParaRPr>
          </a:p>
          <a:p>
            <a:pPr marL="152396" indent="-228594">
              <a:buClr>
                <a:schemeClr val="lt1"/>
              </a:buClr>
              <a:buSzPts val="900"/>
              <a:buFont typeface="Barlow Semi Condensed"/>
              <a:buChar char="●"/>
            </a:pPr>
            <a:r>
              <a:rPr lang="en" sz="1200" b="1">
                <a:solidFill>
                  <a:srgbClr val="00AFA3"/>
                </a:solidFill>
                <a:latin typeface="Barlow Semi Condensed"/>
                <a:ea typeface="Barlow Semi Condensed"/>
                <a:cs typeface="Barlow Semi Condensed"/>
                <a:sym typeface="Barlow Semi Condensed"/>
              </a:rPr>
              <a:t>web page</a:t>
            </a:r>
            <a:r>
              <a:rPr lang="en" sz="1200">
                <a:solidFill>
                  <a:schemeClr val="lt1"/>
                </a:solidFill>
                <a:latin typeface="Barlow Semi Condensed"/>
                <a:ea typeface="Barlow Semi Condensed"/>
                <a:cs typeface="Barlow Semi Condensed"/>
                <a:sym typeface="Barlow Semi Condensed"/>
              </a:rPr>
              <a:t> (two words, lowercase)</a:t>
            </a:r>
            <a:endParaRPr sz="1200">
              <a:solidFill>
                <a:schemeClr val="lt1"/>
              </a:solidFill>
              <a:latin typeface="Barlow Semi Condensed"/>
              <a:ea typeface="Barlow Semi Condensed"/>
              <a:cs typeface="Barlow Semi Condensed"/>
              <a:sym typeface="Barlow Semi Condensed"/>
            </a:endParaRPr>
          </a:p>
          <a:p>
            <a:pPr marL="152396" indent="-228594">
              <a:buClr>
                <a:schemeClr val="lt1"/>
              </a:buClr>
              <a:buSzPts val="900"/>
              <a:buFont typeface="Barlow Semi Condensed"/>
              <a:buChar char="●"/>
            </a:pPr>
            <a:r>
              <a:rPr lang="en" sz="1200" b="1">
                <a:solidFill>
                  <a:srgbClr val="00AFA3"/>
                </a:solidFill>
                <a:latin typeface="Barlow Semi Condensed"/>
                <a:ea typeface="Barlow Semi Condensed"/>
                <a:cs typeface="Barlow Semi Condensed"/>
                <a:sym typeface="Barlow Semi Condensed"/>
              </a:rPr>
              <a:t>webcast</a:t>
            </a:r>
            <a:r>
              <a:rPr lang="en" sz="1200">
                <a:solidFill>
                  <a:schemeClr val="lt1"/>
                </a:solidFill>
                <a:latin typeface="Barlow Semi Condensed"/>
                <a:ea typeface="Barlow Semi Condensed"/>
                <a:cs typeface="Barlow Semi Condensed"/>
                <a:sym typeface="Barlow Semi Condensed"/>
              </a:rPr>
              <a:t> (one word, no hyphen)</a:t>
            </a:r>
            <a:endParaRPr sz="1200">
              <a:solidFill>
                <a:schemeClr val="lt1"/>
              </a:solidFill>
              <a:latin typeface="Barlow Semi Condensed"/>
              <a:ea typeface="Barlow Semi Condensed"/>
              <a:cs typeface="Barlow Semi Condensed"/>
              <a:sym typeface="Barlow Semi Condensed"/>
            </a:endParaRPr>
          </a:p>
          <a:p>
            <a:pPr marL="152396" indent="-228594">
              <a:buClr>
                <a:schemeClr val="lt1"/>
              </a:buClr>
              <a:buSzPts val="900"/>
              <a:buFont typeface="Barlow Semi Condensed"/>
              <a:buChar char="●"/>
            </a:pPr>
            <a:r>
              <a:rPr lang="en" sz="1200" b="1">
                <a:solidFill>
                  <a:srgbClr val="00AFA3"/>
                </a:solidFill>
                <a:latin typeface="Barlow Semi Condensed"/>
                <a:ea typeface="Barlow Semi Condensed"/>
                <a:cs typeface="Barlow Semi Condensed"/>
                <a:sym typeface="Barlow Semi Condensed"/>
              </a:rPr>
              <a:t>website</a:t>
            </a:r>
            <a:r>
              <a:rPr lang="en" sz="1200">
                <a:solidFill>
                  <a:schemeClr val="lt1"/>
                </a:solidFill>
                <a:latin typeface="Barlow Semi Condensed"/>
                <a:ea typeface="Barlow Semi Condensed"/>
                <a:cs typeface="Barlow Semi Condensed"/>
                <a:sym typeface="Barlow Semi Condensed"/>
              </a:rPr>
              <a:t> (lowercase; one word)</a:t>
            </a:r>
            <a:endParaRPr sz="1200">
              <a:solidFill>
                <a:schemeClr val="lt1"/>
              </a:solidFill>
              <a:latin typeface="Barlow Semi Condensed"/>
              <a:ea typeface="Barlow Semi Condensed"/>
              <a:cs typeface="Barlow Semi Condensed"/>
              <a:sym typeface="Barlow Semi Condensed"/>
            </a:endParaRPr>
          </a:p>
        </p:txBody>
      </p:sp>
      <p:sp>
        <p:nvSpPr>
          <p:cNvPr id="252" name="Google Shape;252;p35"/>
          <p:cNvSpPr txBox="1"/>
          <p:nvPr/>
        </p:nvSpPr>
        <p:spPr>
          <a:xfrm>
            <a:off x="9015033" y="964101"/>
            <a:ext cx="3022800" cy="1169511"/>
          </a:xfrm>
          <a:prstGeom prst="rect">
            <a:avLst/>
          </a:prstGeom>
          <a:noFill/>
          <a:ln>
            <a:noFill/>
          </a:ln>
        </p:spPr>
        <p:txBody>
          <a:bodyPr spcFirstLastPara="1" wrap="square" lIns="121900" tIns="121900" rIns="121900" bIns="121900" anchor="t" anchorCtr="0">
            <a:spAutoFit/>
          </a:bodyPr>
          <a:lstStyle/>
          <a:p>
            <a:pPr marL="152396" indent="-228594">
              <a:buClr>
                <a:schemeClr val="lt1"/>
              </a:buClr>
              <a:buSzPts val="900"/>
              <a:buFont typeface="Barlow Semi Condensed"/>
              <a:buChar char="●"/>
            </a:pPr>
            <a:r>
              <a:rPr lang="en" sz="1200" b="1">
                <a:solidFill>
                  <a:srgbClr val="00AFA3"/>
                </a:solidFill>
                <a:latin typeface="Barlow Semi Condensed"/>
                <a:ea typeface="Barlow Semi Condensed"/>
                <a:cs typeface="Barlow Semi Condensed"/>
                <a:sym typeface="Barlow Semi Condensed"/>
              </a:rPr>
              <a:t>url</a:t>
            </a:r>
            <a:r>
              <a:rPr lang="en" sz="1200">
                <a:solidFill>
                  <a:schemeClr val="lt1"/>
                </a:solidFill>
                <a:latin typeface="Barlow Semi Condensed"/>
                <a:ea typeface="Barlow Semi Condensed"/>
                <a:cs typeface="Barlow Semi Condensed"/>
                <a:sym typeface="Barlow Semi Condensed"/>
              </a:rPr>
              <a:t> (lowercase; the main P2C url is p2c.org)</a:t>
            </a:r>
            <a:endParaRPr sz="1200" b="1">
              <a:solidFill>
                <a:srgbClr val="00AFA3"/>
              </a:solidFill>
              <a:latin typeface="Barlow Semi Condensed"/>
              <a:ea typeface="Barlow Semi Condensed"/>
              <a:cs typeface="Barlow Semi Condensed"/>
              <a:sym typeface="Barlow Semi Condensed"/>
            </a:endParaRPr>
          </a:p>
          <a:p>
            <a:pPr marL="152396" indent="-228594">
              <a:buClr>
                <a:schemeClr val="lt1"/>
              </a:buClr>
              <a:buSzPts val="900"/>
              <a:buFont typeface="Barlow Semi Condensed"/>
              <a:buChar char="●"/>
            </a:pPr>
            <a:r>
              <a:rPr lang="en" sz="1200" b="1">
                <a:solidFill>
                  <a:srgbClr val="00AFA3"/>
                </a:solidFill>
                <a:latin typeface="Barlow Semi Condensed"/>
                <a:ea typeface="Barlow Semi Condensed"/>
                <a:cs typeface="Barlow Semi Condensed"/>
                <a:sym typeface="Barlow Semi Condensed"/>
              </a:rPr>
              <a:t>email</a:t>
            </a:r>
            <a:r>
              <a:rPr lang="en" sz="1200">
                <a:solidFill>
                  <a:schemeClr val="lt1"/>
                </a:solidFill>
                <a:latin typeface="Barlow Semi Condensed"/>
                <a:ea typeface="Barlow Semi Condensed"/>
                <a:cs typeface="Barlow Semi Condensed"/>
                <a:sym typeface="Barlow Semi Condensed"/>
              </a:rPr>
              <a:t> (lowercase “e” (unless it begins a sentence); no hyphen</a:t>
            </a:r>
            <a:endParaRPr sz="1200">
              <a:solidFill>
                <a:schemeClr val="lt1"/>
              </a:solidFill>
              <a:latin typeface="Barlow Semi Condensed"/>
              <a:ea typeface="Barlow Semi Condensed"/>
              <a:cs typeface="Barlow Semi Condensed"/>
              <a:sym typeface="Barlow Semi Condensed"/>
            </a:endParaRPr>
          </a:p>
          <a:p>
            <a:pPr marL="152396" indent="-228594">
              <a:buClr>
                <a:schemeClr val="lt1"/>
              </a:buClr>
              <a:buSzPts val="900"/>
              <a:buFont typeface="Barlow Semi Condensed"/>
              <a:buChar char="●"/>
            </a:pPr>
            <a:r>
              <a:rPr lang="en" sz="1200" b="1">
                <a:solidFill>
                  <a:srgbClr val="00AFA3"/>
                </a:solidFill>
                <a:latin typeface="Barlow Semi Condensed"/>
                <a:ea typeface="Barlow Semi Condensed"/>
                <a:cs typeface="Barlow Semi Condensed"/>
                <a:sym typeface="Barlow Semi Condensed"/>
              </a:rPr>
              <a:t>online</a:t>
            </a:r>
            <a:r>
              <a:rPr lang="en" sz="1200">
                <a:solidFill>
                  <a:schemeClr val="lt1"/>
                </a:solidFill>
                <a:latin typeface="Barlow Semi Condensed"/>
                <a:ea typeface="Barlow Semi Condensed"/>
                <a:cs typeface="Barlow Semi Condensed"/>
                <a:sym typeface="Barlow Semi Condensed"/>
              </a:rPr>
              <a:t> (one word; no hyphen) </a:t>
            </a:r>
            <a:endParaRPr sz="1200">
              <a:solidFill>
                <a:schemeClr val="lt1"/>
              </a:solidFill>
              <a:latin typeface="Barlow Semi Condensed"/>
              <a:ea typeface="Barlow Semi Condensed"/>
              <a:cs typeface="Barlow Semi Condensed"/>
              <a:sym typeface="Barlow Semi Condensed"/>
            </a:endParaRPr>
          </a:p>
          <a:p>
            <a:pPr marL="152396" indent="-228594">
              <a:buClr>
                <a:schemeClr val="lt1"/>
              </a:buClr>
              <a:buSzPts val="900"/>
              <a:buFont typeface="Barlow Semi Condensed"/>
              <a:buChar char="●"/>
            </a:pPr>
            <a:r>
              <a:rPr lang="en" sz="1200" b="1">
                <a:solidFill>
                  <a:srgbClr val="00AFA3"/>
                </a:solidFill>
                <a:latin typeface="Barlow Semi Condensed"/>
                <a:ea typeface="Barlow Semi Condensed"/>
                <a:cs typeface="Barlow Semi Condensed"/>
                <a:sym typeface="Barlow Semi Condensed"/>
              </a:rPr>
              <a:t>pdf</a:t>
            </a:r>
            <a:r>
              <a:rPr lang="en" sz="1200">
                <a:solidFill>
                  <a:schemeClr val="lt1"/>
                </a:solidFill>
                <a:latin typeface="Barlow Semi Condensed"/>
                <a:ea typeface="Barlow Semi Condensed"/>
                <a:cs typeface="Barlow Semi Condensed"/>
                <a:sym typeface="Barlow Semi Condensed"/>
              </a:rPr>
              <a:t> (lowercase)</a:t>
            </a:r>
            <a:endParaRPr sz="1200">
              <a:solidFill>
                <a:schemeClr val="lt1"/>
              </a:solidFill>
              <a:latin typeface="Barlow Semi Condensed"/>
              <a:ea typeface="Barlow Semi Condensed"/>
              <a:cs typeface="Barlow Semi Condensed"/>
              <a:sym typeface="Barlow Semi Condensed"/>
            </a:endParaRPr>
          </a:p>
        </p:txBody>
      </p:sp>
      <p:sp>
        <p:nvSpPr>
          <p:cNvPr id="253" name="Google Shape;253;p35"/>
          <p:cNvSpPr txBox="1"/>
          <p:nvPr/>
        </p:nvSpPr>
        <p:spPr>
          <a:xfrm>
            <a:off x="6611132" y="2122700"/>
            <a:ext cx="3747305" cy="443200"/>
          </a:xfrm>
          <a:prstGeom prst="rect">
            <a:avLst/>
          </a:prstGeom>
          <a:noFill/>
          <a:ln>
            <a:noFill/>
          </a:ln>
        </p:spPr>
        <p:txBody>
          <a:bodyPr spcFirstLastPara="1" wrap="square" lIns="121900" tIns="121900" rIns="121900" bIns="121900" anchor="t" anchorCtr="0">
            <a:noAutofit/>
          </a:bodyPr>
          <a:lstStyle/>
          <a:p>
            <a:r>
              <a:rPr lang="en" sz="2400">
                <a:solidFill>
                  <a:schemeClr val="lt1"/>
                </a:solidFill>
                <a:latin typeface="Barlow Semi Condensed SemiBold"/>
                <a:ea typeface="Barlow Semi Condensed SemiBold"/>
                <a:cs typeface="Barlow Semi Condensed SemiBold"/>
                <a:sym typeface="Barlow Semi Condensed SemiBold"/>
              </a:rPr>
              <a:t>Plural vs. Singular Words</a:t>
            </a:r>
            <a:endParaRPr sz="2400">
              <a:solidFill>
                <a:schemeClr val="lt1"/>
              </a:solidFill>
              <a:latin typeface="Barlow Semi Condensed SemiBold"/>
              <a:ea typeface="Barlow Semi Condensed SemiBold"/>
              <a:cs typeface="Barlow Semi Condensed SemiBold"/>
              <a:sym typeface="Barlow Semi Condensed SemiBold"/>
            </a:endParaRPr>
          </a:p>
          <a:p>
            <a:br>
              <a:rPr lang="en" sz="1200">
                <a:latin typeface="Barlow Semi Condensed"/>
                <a:ea typeface="Barlow Semi Condensed"/>
                <a:cs typeface="Barlow Semi Condensed"/>
                <a:sym typeface="Barlow Semi Condensed"/>
              </a:rPr>
            </a:br>
            <a:endParaRPr sz="1200">
              <a:latin typeface="Barlow Semi Condensed"/>
              <a:ea typeface="Barlow Semi Condensed"/>
              <a:cs typeface="Barlow Semi Condensed"/>
              <a:sym typeface="Barlow Semi Condensed"/>
            </a:endParaRPr>
          </a:p>
        </p:txBody>
      </p:sp>
      <p:sp>
        <p:nvSpPr>
          <p:cNvPr id="254" name="Google Shape;254;p35"/>
          <p:cNvSpPr txBox="1"/>
          <p:nvPr/>
        </p:nvSpPr>
        <p:spPr>
          <a:xfrm>
            <a:off x="6741329" y="2532301"/>
            <a:ext cx="2536400" cy="984845"/>
          </a:xfrm>
          <a:prstGeom prst="rect">
            <a:avLst/>
          </a:prstGeom>
          <a:noFill/>
          <a:ln>
            <a:noFill/>
          </a:ln>
        </p:spPr>
        <p:txBody>
          <a:bodyPr spcFirstLastPara="1" wrap="square" lIns="121900" tIns="121900" rIns="121900" bIns="121900" anchor="t" anchorCtr="0">
            <a:spAutoFit/>
          </a:bodyPr>
          <a:lstStyle/>
          <a:p>
            <a:pPr marL="152396" indent="-228594">
              <a:buClr>
                <a:schemeClr val="lt1"/>
              </a:buClr>
              <a:buSzPts val="900"/>
              <a:buFont typeface="Barlow Semi Condensed"/>
              <a:buChar char="●"/>
            </a:pPr>
            <a:r>
              <a:rPr lang="en" sz="1200" b="1">
                <a:solidFill>
                  <a:srgbClr val="00AFA3"/>
                </a:solidFill>
                <a:latin typeface="Barlow Semi Condensed"/>
                <a:ea typeface="Barlow Semi Condensed"/>
                <a:cs typeface="Barlow Semi Condensed"/>
                <a:sym typeface="Barlow Semi Condensed"/>
              </a:rPr>
              <a:t>Data</a:t>
            </a:r>
            <a:r>
              <a:rPr lang="en" sz="1200">
                <a:solidFill>
                  <a:schemeClr val="lt1"/>
                </a:solidFill>
                <a:latin typeface="Barlow Semi Condensed"/>
                <a:ea typeface="Barlow Semi Condensed"/>
                <a:cs typeface="Barlow Semi Condensed"/>
                <a:sym typeface="Barlow Semi Condensed"/>
              </a:rPr>
              <a:t> are (plural)</a:t>
            </a:r>
            <a:endParaRPr sz="1200">
              <a:solidFill>
                <a:schemeClr val="lt1"/>
              </a:solidFill>
              <a:latin typeface="Barlow Semi Condensed"/>
              <a:ea typeface="Barlow Semi Condensed"/>
              <a:cs typeface="Barlow Semi Condensed"/>
              <a:sym typeface="Barlow Semi Condensed"/>
            </a:endParaRPr>
          </a:p>
          <a:p>
            <a:pPr marL="152396" indent="-228594">
              <a:buClr>
                <a:schemeClr val="lt1"/>
              </a:buClr>
              <a:buSzPts val="900"/>
              <a:buFont typeface="Barlow Semi Condensed"/>
              <a:buChar char="●"/>
            </a:pPr>
            <a:r>
              <a:rPr lang="en" sz="1200" b="1">
                <a:solidFill>
                  <a:srgbClr val="00AFA3"/>
                </a:solidFill>
                <a:latin typeface="Barlow Semi Condensed"/>
                <a:ea typeface="Barlow Semi Condensed"/>
                <a:cs typeface="Barlow Semi Condensed"/>
                <a:sym typeface="Barlow Semi Condensed"/>
              </a:rPr>
              <a:t>Faculty</a:t>
            </a:r>
            <a:r>
              <a:rPr lang="en" sz="1200">
                <a:solidFill>
                  <a:schemeClr val="lt1"/>
                </a:solidFill>
                <a:latin typeface="Barlow Semi Condensed"/>
                <a:ea typeface="Barlow Semi Condensed"/>
                <a:cs typeface="Barlow Semi Condensed"/>
                <a:sym typeface="Barlow Semi Condensed"/>
              </a:rPr>
              <a:t> are (plural)</a:t>
            </a:r>
            <a:endParaRPr sz="1200">
              <a:solidFill>
                <a:schemeClr val="lt1"/>
              </a:solidFill>
              <a:latin typeface="Barlow Semi Condensed"/>
              <a:ea typeface="Barlow Semi Condensed"/>
              <a:cs typeface="Barlow Semi Condensed"/>
              <a:sym typeface="Barlow Semi Condensed"/>
            </a:endParaRPr>
          </a:p>
          <a:p>
            <a:pPr marL="152396" indent="-228594">
              <a:buClr>
                <a:schemeClr val="lt1"/>
              </a:buClr>
              <a:buSzPts val="900"/>
              <a:buFont typeface="Barlow Semi Condensed"/>
              <a:buChar char="●"/>
            </a:pPr>
            <a:r>
              <a:rPr lang="en" sz="1200" b="1">
                <a:solidFill>
                  <a:srgbClr val="00AFA3"/>
                </a:solidFill>
                <a:latin typeface="Barlow Semi Condensed"/>
                <a:ea typeface="Barlow Semi Condensed"/>
                <a:cs typeface="Barlow Semi Condensed"/>
                <a:sym typeface="Barlow Semi Condensed"/>
              </a:rPr>
              <a:t>Politics</a:t>
            </a:r>
            <a:r>
              <a:rPr lang="en" sz="1200">
                <a:solidFill>
                  <a:schemeClr val="lt1"/>
                </a:solidFill>
                <a:latin typeface="Barlow Semi Condensed"/>
                <a:ea typeface="Barlow Semi Condensed"/>
                <a:cs typeface="Barlow Semi Condensed"/>
                <a:sym typeface="Barlow Semi Condensed"/>
              </a:rPr>
              <a:t> is (singular)</a:t>
            </a:r>
            <a:endParaRPr sz="1200">
              <a:solidFill>
                <a:schemeClr val="lt1"/>
              </a:solidFill>
              <a:latin typeface="Barlow Semi Condensed"/>
              <a:ea typeface="Barlow Semi Condensed"/>
              <a:cs typeface="Barlow Semi Condensed"/>
              <a:sym typeface="Barlow Semi Condensed"/>
            </a:endParaRPr>
          </a:p>
          <a:p>
            <a:pPr marL="152396" indent="-228594">
              <a:buClr>
                <a:schemeClr val="lt1"/>
              </a:buClr>
              <a:buSzPts val="900"/>
              <a:buFont typeface="Barlow Semi Condensed"/>
              <a:buChar char="●"/>
            </a:pPr>
            <a:r>
              <a:rPr lang="en" sz="1200">
                <a:solidFill>
                  <a:schemeClr val="lt1"/>
                </a:solidFill>
                <a:latin typeface="Barlow Semi Condensed"/>
                <a:ea typeface="Barlow Semi Condensed"/>
                <a:cs typeface="Barlow Semi Condensed"/>
                <a:sym typeface="Barlow Semi Condensed"/>
              </a:rPr>
              <a:t>The good</a:t>
            </a:r>
            <a:r>
              <a:rPr lang="en" sz="1200" b="1">
                <a:solidFill>
                  <a:srgbClr val="00AFA3"/>
                </a:solidFill>
                <a:latin typeface="Barlow Semi Condensed"/>
                <a:ea typeface="Barlow Semi Condensed"/>
                <a:cs typeface="Barlow Semi Condensed"/>
                <a:sym typeface="Barlow Semi Condensed"/>
              </a:rPr>
              <a:t> news </a:t>
            </a:r>
            <a:r>
              <a:rPr lang="en" sz="1200">
                <a:solidFill>
                  <a:schemeClr val="lt1"/>
                </a:solidFill>
                <a:latin typeface="Barlow Semi Condensed"/>
                <a:ea typeface="Barlow Semi Condensed"/>
                <a:cs typeface="Barlow Semi Condensed"/>
                <a:sym typeface="Barlow Semi Condensed"/>
              </a:rPr>
              <a:t>is (singular)</a:t>
            </a:r>
            <a:endParaRPr sz="1200">
              <a:solidFill>
                <a:schemeClr val="lt1"/>
              </a:solidFill>
              <a:latin typeface="Barlow Semi Condensed"/>
              <a:ea typeface="Barlow Semi Condensed"/>
              <a:cs typeface="Barlow Semi Condensed"/>
              <a:sym typeface="Barlow Semi Condensed"/>
            </a:endParaRPr>
          </a:p>
        </p:txBody>
      </p:sp>
      <p:sp>
        <p:nvSpPr>
          <p:cNvPr id="255" name="Google Shape;255;p35"/>
          <p:cNvSpPr txBox="1"/>
          <p:nvPr/>
        </p:nvSpPr>
        <p:spPr>
          <a:xfrm>
            <a:off x="6603333" y="3455967"/>
            <a:ext cx="2666800" cy="443200"/>
          </a:xfrm>
          <a:prstGeom prst="rect">
            <a:avLst/>
          </a:prstGeom>
          <a:noFill/>
          <a:ln>
            <a:noFill/>
          </a:ln>
        </p:spPr>
        <p:txBody>
          <a:bodyPr spcFirstLastPara="1" wrap="square" lIns="121900" tIns="121900" rIns="121900" bIns="121900" anchor="t" anchorCtr="0">
            <a:noAutofit/>
          </a:bodyPr>
          <a:lstStyle/>
          <a:p>
            <a:r>
              <a:rPr lang="en" sz="2400">
                <a:solidFill>
                  <a:schemeClr val="lt1"/>
                </a:solidFill>
                <a:latin typeface="Barlow Semi Condensed SemiBold"/>
                <a:ea typeface="Barlow Semi Condensed SemiBold"/>
                <a:cs typeface="Barlow Semi Condensed SemiBold"/>
                <a:sym typeface="Barlow Semi Condensed SemiBold"/>
              </a:rPr>
              <a:t>One Word or Two</a:t>
            </a:r>
            <a:endParaRPr sz="2400">
              <a:solidFill>
                <a:schemeClr val="lt1"/>
              </a:solidFill>
              <a:latin typeface="Barlow Semi Condensed SemiBold"/>
              <a:ea typeface="Barlow Semi Condensed SemiBold"/>
              <a:cs typeface="Barlow Semi Condensed SemiBold"/>
              <a:sym typeface="Barlow Semi Condensed SemiBold"/>
            </a:endParaRPr>
          </a:p>
          <a:p>
            <a:br>
              <a:rPr lang="en" sz="1200">
                <a:latin typeface="Barlow Semi Condensed"/>
                <a:ea typeface="Barlow Semi Condensed"/>
                <a:cs typeface="Barlow Semi Condensed"/>
                <a:sym typeface="Barlow Semi Condensed"/>
              </a:rPr>
            </a:br>
            <a:endParaRPr sz="1200">
              <a:latin typeface="Barlow Semi Condensed"/>
              <a:ea typeface="Barlow Semi Condensed"/>
              <a:cs typeface="Barlow Semi Condensed"/>
              <a:sym typeface="Barlow Semi Condensed"/>
            </a:endParaRPr>
          </a:p>
        </p:txBody>
      </p:sp>
      <p:sp>
        <p:nvSpPr>
          <p:cNvPr id="256" name="Google Shape;256;p35"/>
          <p:cNvSpPr txBox="1"/>
          <p:nvPr/>
        </p:nvSpPr>
        <p:spPr>
          <a:xfrm>
            <a:off x="6733533" y="3865567"/>
            <a:ext cx="3207600" cy="1169511"/>
          </a:xfrm>
          <a:prstGeom prst="rect">
            <a:avLst/>
          </a:prstGeom>
          <a:noFill/>
          <a:ln>
            <a:noFill/>
          </a:ln>
        </p:spPr>
        <p:txBody>
          <a:bodyPr spcFirstLastPara="1" wrap="square" lIns="121900" tIns="121900" rIns="121900" bIns="121900" anchor="t" anchorCtr="0">
            <a:spAutoFit/>
          </a:bodyPr>
          <a:lstStyle/>
          <a:p>
            <a:pPr marL="152396" indent="-228594">
              <a:buClr>
                <a:schemeClr val="lt1"/>
              </a:buClr>
              <a:buSzPts val="900"/>
              <a:buFont typeface="Barlow Semi Condensed"/>
              <a:buChar char="●"/>
            </a:pPr>
            <a:r>
              <a:rPr lang="en" sz="1200" b="1">
                <a:solidFill>
                  <a:srgbClr val="00AFA3"/>
                </a:solidFill>
                <a:latin typeface="Barlow Semi Condensed"/>
                <a:ea typeface="Barlow Semi Condensed"/>
                <a:cs typeface="Barlow Semi Condensed"/>
                <a:sym typeface="Barlow Semi Condensed"/>
              </a:rPr>
              <a:t>Coursework</a:t>
            </a:r>
            <a:r>
              <a:rPr lang="en" sz="1200">
                <a:solidFill>
                  <a:schemeClr val="lt1"/>
                </a:solidFill>
                <a:latin typeface="Barlow Semi Condensed"/>
                <a:ea typeface="Barlow Semi Condensed"/>
                <a:cs typeface="Barlow Semi Condensed"/>
                <a:sym typeface="Barlow Semi Condensed"/>
              </a:rPr>
              <a:t> (one word; no space)</a:t>
            </a:r>
            <a:endParaRPr sz="1200">
              <a:solidFill>
                <a:schemeClr val="lt1"/>
              </a:solidFill>
              <a:latin typeface="Barlow Semi Condensed"/>
              <a:ea typeface="Barlow Semi Condensed"/>
              <a:cs typeface="Barlow Semi Condensed"/>
              <a:sym typeface="Barlow Semi Condensed"/>
            </a:endParaRPr>
          </a:p>
          <a:p>
            <a:pPr marL="152396" indent="-228594">
              <a:buClr>
                <a:schemeClr val="lt1"/>
              </a:buClr>
              <a:buSzPts val="900"/>
              <a:buFont typeface="Barlow Semi Condensed"/>
              <a:buChar char="●"/>
            </a:pPr>
            <a:r>
              <a:rPr lang="en" sz="1200" b="1">
                <a:solidFill>
                  <a:srgbClr val="00AFA3"/>
                </a:solidFill>
                <a:latin typeface="Barlow Semi Condensed"/>
                <a:ea typeface="Barlow Semi Condensed"/>
                <a:cs typeface="Barlow Semi Condensed"/>
                <a:sym typeface="Barlow Semi Condensed"/>
              </a:rPr>
              <a:t>Policymaker</a:t>
            </a:r>
            <a:r>
              <a:rPr lang="en" sz="1200">
                <a:solidFill>
                  <a:schemeClr val="lt1"/>
                </a:solidFill>
                <a:latin typeface="Barlow Semi Condensed"/>
                <a:ea typeface="Barlow Semi Condensed"/>
                <a:cs typeface="Barlow Semi Condensed"/>
                <a:sym typeface="Barlow Semi Condensed"/>
              </a:rPr>
              <a:t> (one word; no space)</a:t>
            </a:r>
            <a:endParaRPr sz="1200">
              <a:solidFill>
                <a:schemeClr val="lt1"/>
              </a:solidFill>
              <a:latin typeface="Barlow Semi Condensed"/>
              <a:ea typeface="Barlow Semi Condensed"/>
              <a:cs typeface="Barlow Semi Condensed"/>
              <a:sym typeface="Barlow Semi Condensed"/>
            </a:endParaRPr>
          </a:p>
          <a:p>
            <a:pPr marL="152396" indent="-228594">
              <a:buClr>
                <a:schemeClr val="lt1"/>
              </a:buClr>
              <a:buSzPts val="900"/>
              <a:buFont typeface="Barlow Semi Condensed"/>
              <a:buChar char="●"/>
            </a:pPr>
            <a:r>
              <a:rPr lang="en" sz="1200" b="1">
                <a:solidFill>
                  <a:srgbClr val="00AFA3"/>
                </a:solidFill>
                <a:latin typeface="Barlow Semi Condensed"/>
                <a:ea typeface="Barlow Semi Condensed"/>
                <a:cs typeface="Barlow Semi Condensed"/>
                <a:sym typeface="Barlow Semi Condensed"/>
              </a:rPr>
              <a:t>Postsecondary</a:t>
            </a:r>
            <a:r>
              <a:rPr lang="en" sz="1200">
                <a:solidFill>
                  <a:schemeClr val="lt1"/>
                </a:solidFill>
                <a:latin typeface="Barlow Semi Condensed"/>
                <a:ea typeface="Barlow Semi Condensed"/>
                <a:cs typeface="Barlow Semi Condensed"/>
                <a:sym typeface="Barlow Semi Condensed"/>
              </a:rPr>
              <a:t> (one word; no hyphen)</a:t>
            </a:r>
            <a:endParaRPr sz="1200">
              <a:solidFill>
                <a:schemeClr val="lt1"/>
              </a:solidFill>
              <a:latin typeface="Barlow Semi Condensed"/>
              <a:ea typeface="Barlow Semi Condensed"/>
              <a:cs typeface="Barlow Semi Condensed"/>
              <a:sym typeface="Barlow Semi Condensed"/>
            </a:endParaRPr>
          </a:p>
          <a:p>
            <a:pPr marL="152396" indent="-228594">
              <a:buClr>
                <a:schemeClr val="lt1"/>
              </a:buClr>
              <a:buSzPts val="900"/>
              <a:buFont typeface="Barlow Semi Condensed"/>
              <a:buChar char="●"/>
            </a:pPr>
            <a:r>
              <a:rPr lang="en" sz="1200" b="1">
                <a:solidFill>
                  <a:srgbClr val="00AFA3"/>
                </a:solidFill>
                <a:latin typeface="Barlow Semi Condensed"/>
                <a:ea typeface="Barlow Semi Condensed"/>
                <a:cs typeface="Barlow Semi Condensed"/>
                <a:sym typeface="Barlow Semi Condensed"/>
              </a:rPr>
              <a:t>Decision maker </a:t>
            </a:r>
            <a:r>
              <a:rPr lang="en" sz="1200">
                <a:solidFill>
                  <a:schemeClr val="lt1"/>
                </a:solidFill>
                <a:latin typeface="Barlow Semi Condensed"/>
                <a:ea typeface="Barlow Semi Condensed"/>
                <a:cs typeface="Barlow Semi Condensed"/>
                <a:sym typeface="Barlow Semi Condensed"/>
              </a:rPr>
              <a:t>(two words; no hyphen)</a:t>
            </a:r>
            <a:endParaRPr sz="1200">
              <a:solidFill>
                <a:schemeClr val="lt1"/>
              </a:solidFill>
              <a:latin typeface="Barlow Semi Condensed"/>
              <a:ea typeface="Barlow Semi Condensed"/>
              <a:cs typeface="Barlow Semi Condensed"/>
              <a:sym typeface="Barlow Semi Condensed"/>
            </a:endParaRPr>
          </a:p>
          <a:p>
            <a:pPr marL="152396" indent="-228594">
              <a:buClr>
                <a:schemeClr val="lt1"/>
              </a:buClr>
              <a:buSzPts val="900"/>
              <a:buFont typeface="Barlow Semi Condensed"/>
              <a:buChar char="●"/>
            </a:pPr>
            <a:r>
              <a:rPr lang="en" sz="1200" b="1">
                <a:solidFill>
                  <a:srgbClr val="00AFA3"/>
                </a:solidFill>
                <a:latin typeface="Barlow Semi Condensed"/>
                <a:ea typeface="Barlow Semi Condensed"/>
                <a:cs typeface="Barlow Semi Condensed"/>
                <a:sym typeface="Barlow Semi Condensed"/>
              </a:rPr>
              <a:t>Thought leader </a:t>
            </a:r>
            <a:r>
              <a:rPr lang="en" sz="1200">
                <a:solidFill>
                  <a:schemeClr val="lt1"/>
                </a:solidFill>
                <a:latin typeface="Barlow Semi Condensed"/>
                <a:ea typeface="Barlow Semi Condensed"/>
                <a:cs typeface="Barlow Semi Condensed"/>
                <a:sym typeface="Barlow Semi Condensed"/>
              </a:rPr>
              <a:t>(two words; no hyphen)</a:t>
            </a:r>
            <a:endParaRPr sz="1200">
              <a:solidFill>
                <a:schemeClr val="lt1"/>
              </a:solidFill>
              <a:latin typeface="Barlow Semi Condensed"/>
              <a:ea typeface="Barlow Semi Condensed"/>
              <a:cs typeface="Barlow Semi Condensed"/>
              <a:sym typeface="Barlow Semi Condensed"/>
            </a:endParaRPr>
          </a:p>
        </p:txBody>
      </p:sp>
      <p:grpSp>
        <p:nvGrpSpPr>
          <p:cNvPr id="257" name="Google Shape;257;p35"/>
          <p:cNvGrpSpPr/>
          <p:nvPr/>
        </p:nvGrpSpPr>
        <p:grpSpPr>
          <a:xfrm>
            <a:off x="713233" y="2818200"/>
            <a:ext cx="348400" cy="348400"/>
            <a:chOff x="5087975" y="536700"/>
            <a:chExt cx="261300" cy="261300"/>
          </a:xfrm>
        </p:grpSpPr>
        <p:sp>
          <p:nvSpPr>
            <p:cNvPr id="258" name="Google Shape;258;p35"/>
            <p:cNvSpPr/>
            <p:nvPr/>
          </p:nvSpPr>
          <p:spPr>
            <a:xfrm>
              <a:off x="5087975" y="536700"/>
              <a:ext cx="261300" cy="261300"/>
            </a:xfrm>
            <a:prstGeom prst="ellipse">
              <a:avLst/>
            </a:prstGeom>
            <a:noFill/>
            <a:ln w="19050" cap="flat" cmpd="sng">
              <a:solidFill>
                <a:srgbClr val="00FF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259" name="Google Shape;259;p35"/>
            <p:cNvCxnSpPr/>
            <p:nvPr/>
          </p:nvCxnSpPr>
          <p:spPr>
            <a:xfrm>
              <a:off x="5153250" y="665600"/>
              <a:ext cx="38400" cy="67200"/>
            </a:xfrm>
            <a:prstGeom prst="straightConnector1">
              <a:avLst/>
            </a:prstGeom>
            <a:noFill/>
            <a:ln w="19050" cap="flat" cmpd="sng">
              <a:solidFill>
                <a:srgbClr val="00FF00"/>
              </a:solidFill>
              <a:prstDash val="solid"/>
              <a:round/>
              <a:headEnd type="none" w="med" len="med"/>
              <a:tailEnd type="none" w="med" len="med"/>
            </a:ln>
          </p:spPr>
        </p:cxnSp>
        <p:cxnSp>
          <p:nvCxnSpPr>
            <p:cNvPr id="260" name="Google Shape;260;p35"/>
            <p:cNvCxnSpPr/>
            <p:nvPr/>
          </p:nvCxnSpPr>
          <p:spPr>
            <a:xfrm rot="10800000" flipH="1">
              <a:off x="5185900" y="599700"/>
              <a:ext cx="98100" cy="135300"/>
            </a:xfrm>
            <a:prstGeom prst="straightConnector1">
              <a:avLst/>
            </a:prstGeom>
            <a:noFill/>
            <a:ln w="19050" cap="flat" cmpd="sng">
              <a:solidFill>
                <a:srgbClr val="00FF00"/>
              </a:solidFill>
              <a:prstDash val="solid"/>
              <a:round/>
              <a:headEnd type="none" w="med" len="med"/>
              <a:tailEnd type="none" w="med" len="med"/>
            </a:ln>
          </p:spPr>
        </p:cxnSp>
      </p:grpSp>
      <p:sp>
        <p:nvSpPr>
          <p:cNvPr id="261" name="Google Shape;261;p35"/>
          <p:cNvSpPr/>
          <p:nvPr/>
        </p:nvSpPr>
        <p:spPr>
          <a:xfrm>
            <a:off x="713233" y="3655833"/>
            <a:ext cx="348400" cy="348400"/>
          </a:xfrm>
          <a:prstGeom prst="flowChartSummingJunction">
            <a:avLst/>
          </a:prstGeom>
          <a:noFill/>
          <a:ln w="19050" cap="flat" cmpd="sng">
            <a:solidFill>
              <a:srgbClr val="FF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36"/>
          <p:cNvSpPr/>
          <p:nvPr/>
        </p:nvSpPr>
        <p:spPr>
          <a:xfrm>
            <a:off x="6106433" y="4933"/>
            <a:ext cx="6085600" cy="6536800"/>
          </a:xfrm>
          <a:prstGeom prst="rect">
            <a:avLst/>
          </a:prstGeom>
          <a:solidFill>
            <a:srgbClr val="002F3B"/>
          </a:solidFill>
          <a:ln>
            <a:noFill/>
          </a:ln>
        </p:spPr>
        <p:txBody>
          <a:bodyPr spcFirstLastPara="1" wrap="square" lIns="121900" tIns="121900" rIns="121900" bIns="121900" anchor="ctr" anchorCtr="0">
            <a:noAutofit/>
          </a:bodyPr>
          <a:lstStyle/>
          <a:p>
            <a:endParaRPr sz="2400"/>
          </a:p>
        </p:txBody>
      </p:sp>
      <p:sp>
        <p:nvSpPr>
          <p:cNvPr id="267" name="Google Shape;267;p36"/>
          <p:cNvSpPr txBox="1"/>
          <p:nvPr/>
        </p:nvSpPr>
        <p:spPr>
          <a:xfrm>
            <a:off x="6608233" y="1179300"/>
            <a:ext cx="5037200" cy="615513"/>
          </a:xfrm>
          <a:prstGeom prst="rect">
            <a:avLst/>
          </a:prstGeom>
          <a:noFill/>
          <a:ln>
            <a:noFill/>
          </a:ln>
        </p:spPr>
        <p:txBody>
          <a:bodyPr spcFirstLastPara="1" wrap="square" lIns="121900" tIns="121900" rIns="121900" bIns="121900" anchor="t" anchorCtr="0">
            <a:spAutoFit/>
          </a:bodyPr>
          <a:lstStyle/>
          <a:p>
            <a:endParaRPr sz="2400">
              <a:solidFill>
                <a:schemeClr val="lt1"/>
              </a:solidFill>
            </a:endParaRPr>
          </a:p>
        </p:txBody>
      </p:sp>
      <p:sp>
        <p:nvSpPr>
          <p:cNvPr id="268" name="Google Shape;268;p36"/>
          <p:cNvSpPr txBox="1"/>
          <p:nvPr/>
        </p:nvSpPr>
        <p:spPr>
          <a:xfrm>
            <a:off x="6546133" y="531900"/>
            <a:ext cx="5350000" cy="443200"/>
          </a:xfrm>
          <a:prstGeom prst="rect">
            <a:avLst/>
          </a:prstGeom>
          <a:noFill/>
          <a:ln>
            <a:noFill/>
          </a:ln>
        </p:spPr>
        <p:txBody>
          <a:bodyPr spcFirstLastPara="1" wrap="square" lIns="121900" tIns="121900" rIns="121900" bIns="121900" anchor="t" anchorCtr="0">
            <a:noAutofit/>
          </a:bodyPr>
          <a:lstStyle/>
          <a:p>
            <a:r>
              <a:rPr lang="en" sz="2400">
                <a:solidFill>
                  <a:schemeClr val="lt1"/>
                </a:solidFill>
                <a:latin typeface="Barlow Semi Condensed SemiBold"/>
                <a:ea typeface="Barlow Semi Condensed SemiBold"/>
                <a:cs typeface="Barlow Semi Condensed SemiBold"/>
                <a:sym typeface="Barlow Semi Condensed SemiBold"/>
              </a:rPr>
              <a:t>Choose the Correct Term</a:t>
            </a:r>
            <a:endParaRPr sz="2400">
              <a:solidFill>
                <a:schemeClr val="lt1"/>
              </a:solidFill>
              <a:latin typeface="Barlow Semi Condensed SemiBold"/>
              <a:ea typeface="Barlow Semi Condensed SemiBold"/>
              <a:cs typeface="Barlow Semi Condensed SemiBold"/>
              <a:sym typeface="Barlow Semi Condensed SemiBold"/>
            </a:endParaRPr>
          </a:p>
          <a:p>
            <a:br>
              <a:rPr lang="en" sz="1200">
                <a:latin typeface="Barlow Semi Condensed"/>
                <a:ea typeface="Barlow Semi Condensed"/>
                <a:cs typeface="Barlow Semi Condensed"/>
                <a:sym typeface="Barlow Semi Condensed"/>
              </a:rPr>
            </a:br>
            <a:endParaRPr sz="1200">
              <a:latin typeface="Barlow Semi Condensed"/>
              <a:ea typeface="Barlow Semi Condensed"/>
              <a:cs typeface="Barlow Semi Condensed"/>
              <a:sym typeface="Barlow Semi Condensed"/>
            </a:endParaRPr>
          </a:p>
        </p:txBody>
      </p:sp>
      <p:sp>
        <p:nvSpPr>
          <p:cNvPr id="269" name="Google Shape;269;p36"/>
          <p:cNvSpPr txBox="1"/>
          <p:nvPr/>
        </p:nvSpPr>
        <p:spPr>
          <a:xfrm>
            <a:off x="544300" y="531900"/>
            <a:ext cx="5350000" cy="443200"/>
          </a:xfrm>
          <a:prstGeom prst="rect">
            <a:avLst/>
          </a:prstGeom>
          <a:noFill/>
          <a:ln>
            <a:noFill/>
          </a:ln>
        </p:spPr>
        <p:txBody>
          <a:bodyPr spcFirstLastPara="1" wrap="square" lIns="121900" tIns="121900" rIns="121900" bIns="121900" anchor="t" anchorCtr="0">
            <a:noAutofit/>
          </a:bodyPr>
          <a:lstStyle/>
          <a:p>
            <a:r>
              <a:rPr lang="en" sz="2400">
                <a:solidFill>
                  <a:schemeClr val="lt1"/>
                </a:solidFill>
                <a:latin typeface="Barlow Semi Condensed SemiBold"/>
                <a:ea typeface="Barlow Semi Condensed SemiBold"/>
                <a:cs typeface="Barlow Semi Condensed SemiBold"/>
                <a:sym typeface="Barlow Semi Condensed SemiBold"/>
              </a:rPr>
              <a:t>Technology-Related Terms</a:t>
            </a:r>
            <a:endParaRPr sz="2400">
              <a:solidFill>
                <a:schemeClr val="lt1"/>
              </a:solidFill>
              <a:latin typeface="Barlow Semi Condensed SemiBold"/>
              <a:ea typeface="Barlow Semi Condensed SemiBold"/>
              <a:cs typeface="Barlow Semi Condensed SemiBold"/>
              <a:sym typeface="Barlow Semi Condensed SemiBold"/>
            </a:endParaRPr>
          </a:p>
          <a:p>
            <a:br>
              <a:rPr lang="en" sz="1200">
                <a:latin typeface="Barlow Semi Condensed"/>
                <a:ea typeface="Barlow Semi Condensed"/>
                <a:cs typeface="Barlow Semi Condensed"/>
                <a:sym typeface="Barlow Semi Condensed"/>
              </a:rPr>
            </a:br>
            <a:endParaRPr sz="1200">
              <a:latin typeface="Barlow Semi Condensed"/>
              <a:ea typeface="Barlow Semi Condensed"/>
              <a:cs typeface="Barlow Semi Condensed"/>
              <a:sym typeface="Barlow Semi Condensed"/>
            </a:endParaRPr>
          </a:p>
        </p:txBody>
      </p:sp>
      <p:sp>
        <p:nvSpPr>
          <p:cNvPr id="270" name="Google Shape;270;p36"/>
          <p:cNvSpPr txBox="1"/>
          <p:nvPr/>
        </p:nvSpPr>
        <p:spPr>
          <a:xfrm>
            <a:off x="544300" y="531900"/>
            <a:ext cx="5350000" cy="443200"/>
          </a:xfrm>
          <a:prstGeom prst="rect">
            <a:avLst/>
          </a:prstGeom>
          <a:noFill/>
          <a:ln>
            <a:noFill/>
          </a:ln>
        </p:spPr>
        <p:txBody>
          <a:bodyPr spcFirstLastPara="1" wrap="square" lIns="121900" tIns="121900" rIns="121900" bIns="121900" anchor="t" anchorCtr="0">
            <a:noAutofit/>
          </a:bodyPr>
          <a:lstStyle/>
          <a:p>
            <a:r>
              <a:rPr lang="en" sz="2400">
                <a:solidFill>
                  <a:schemeClr val="dk1"/>
                </a:solidFill>
                <a:latin typeface="Barlow Semi Condensed SemiBold"/>
                <a:ea typeface="Barlow Semi Condensed SemiBold"/>
                <a:cs typeface="Barlow Semi Condensed SemiBold"/>
                <a:sym typeface="Barlow Semi Condensed SemiBold"/>
              </a:rPr>
              <a:t>Hyphenated Words</a:t>
            </a:r>
            <a:endParaRPr sz="2400">
              <a:solidFill>
                <a:schemeClr val="dk1"/>
              </a:solidFill>
              <a:latin typeface="Barlow Semi Condensed SemiBold"/>
              <a:ea typeface="Barlow Semi Condensed SemiBold"/>
              <a:cs typeface="Barlow Semi Condensed SemiBold"/>
              <a:sym typeface="Barlow Semi Condensed SemiBold"/>
            </a:endParaRPr>
          </a:p>
          <a:p>
            <a:br>
              <a:rPr lang="en" sz="1200">
                <a:latin typeface="Barlow Semi Condensed"/>
                <a:ea typeface="Barlow Semi Condensed"/>
                <a:cs typeface="Barlow Semi Condensed"/>
                <a:sym typeface="Barlow Semi Condensed"/>
              </a:rPr>
            </a:br>
            <a:endParaRPr sz="1200">
              <a:latin typeface="Barlow Semi Condensed"/>
              <a:ea typeface="Barlow Semi Condensed"/>
              <a:cs typeface="Barlow Semi Condensed"/>
              <a:sym typeface="Barlow Semi Condensed"/>
            </a:endParaRPr>
          </a:p>
        </p:txBody>
      </p:sp>
      <p:sp>
        <p:nvSpPr>
          <p:cNvPr id="271" name="Google Shape;271;p36"/>
          <p:cNvSpPr txBox="1"/>
          <p:nvPr/>
        </p:nvSpPr>
        <p:spPr>
          <a:xfrm>
            <a:off x="564143" y="926810"/>
            <a:ext cx="5037200" cy="1169511"/>
          </a:xfrm>
          <a:prstGeom prst="rect">
            <a:avLst/>
          </a:prstGeom>
          <a:noFill/>
          <a:ln>
            <a:noFill/>
          </a:ln>
        </p:spPr>
        <p:txBody>
          <a:bodyPr spcFirstLastPara="1" wrap="square" lIns="121900" tIns="121900" rIns="121900" bIns="121900" anchor="t" anchorCtr="0">
            <a:spAutoFit/>
          </a:bodyPr>
          <a:lstStyle/>
          <a:p>
            <a:r>
              <a:rPr lang="en" sz="1200">
                <a:solidFill>
                  <a:schemeClr val="dk1"/>
                </a:solidFill>
                <a:latin typeface="Barlow Semi Condensed"/>
                <a:ea typeface="Barlow Semi Condensed"/>
                <a:cs typeface="Barlow Semi Condensed"/>
                <a:sym typeface="Barlow Semi Condensed"/>
              </a:rPr>
              <a:t>Use a hyphen if the word is used as </a:t>
            </a:r>
            <a:r>
              <a:rPr lang="en" sz="1200" b="1">
                <a:solidFill>
                  <a:srgbClr val="00AFA3"/>
                </a:solidFill>
                <a:latin typeface="Barlow Semi Condensed"/>
                <a:ea typeface="Barlow Semi Condensed"/>
                <a:cs typeface="Barlow Semi Condensed"/>
                <a:sym typeface="Barlow Semi Condensed"/>
              </a:rPr>
              <a:t>an adjective.</a:t>
            </a:r>
            <a:r>
              <a:rPr lang="en" sz="1200">
                <a:solidFill>
                  <a:schemeClr val="dk1"/>
                </a:solidFill>
                <a:latin typeface="Barlow Semi Condensed"/>
                <a:ea typeface="Barlow Semi Condensed"/>
                <a:cs typeface="Barlow Semi Condensed"/>
                <a:sym typeface="Barlow Semi Condensed"/>
              </a:rPr>
              <a:t> </a:t>
            </a:r>
            <a:endParaRPr sz="1200" b="1">
              <a:solidFill>
                <a:schemeClr val="dk1"/>
              </a:solidFill>
              <a:latin typeface="Barlow Semi Condensed"/>
              <a:ea typeface="Barlow Semi Condensed"/>
              <a:cs typeface="Barlow Semi Condensed"/>
              <a:sym typeface="Barlow Semi Condensed"/>
            </a:endParaRPr>
          </a:p>
          <a:p>
            <a:r>
              <a:rPr lang="en" sz="1200" b="1">
                <a:solidFill>
                  <a:schemeClr val="dk1"/>
                </a:solidFill>
                <a:latin typeface="Barlow Semi Condensed"/>
                <a:ea typeface="Barlow Semi Condensed"/>
                <a:cs typeface="Barlow Semi Condensed"/>
                <a:sym typeface="Barlow Semi Condensed"/>
              </a:rPr>
              <a:t>Decision-making</a:t>
            </a:r>
            <a:r>
              <a:rPr lang="en" sz="1200">
                <a:solidFill>
                  <a:schemeClr val="dk1"/>
                </a:solidFill>
                <a:latin typeface="Barlow Semi Condensed"/>
                <a:ea typeface="Barlow Semi Condensed"/>
                <a:cs typeface="Barlow Semi Condensed"/>
                <a:sym typeface="Barlow Semi Condensed"/>
              </a:rPr>
              <a:t> process; </a:t>
            </a:r>
            <a:r>
              <a:rPr lang="en" sz="1200" b="1">
                <a:solidFill>
                  <a:schemeClr val="dk1"/>
                </a:solidFill>
                <a:latin typeface="Barlow Semi Condensed"/>
                <a:ea typeface="Barlow Semi Condensed"/>
                <a:cs typeface="Barlow Semi Condensed"/>
                <a:sym typeface="Barlow Semi Condensed"/>
              </a:rPr>
              <a:t>problem-solving</a:t>
            </a:r>
            <a:r>
              <a:rPr lang="en" sz="1200">
                <a:solidFill>
                  <a:schemeClr val="dk1"/>
                </a:solidFill>
                <a:latin typeface="Barlow Semi Condensed"/>
                <a:ea typeface="Barlow Semi Condensed"/>
                <a:cs typeface="Barlow Semi Condensed"/>
                <a:sym typeface="Barlow Semi Condensed"/>
              </a:rPr>
              <a:t> skills; </a:t>
            </a:r>
            <a:r>
              <a:rPr lang="en" sz="1200" b="1">
                <a:solidFill>
                  <a:schemeClr val="dk1"/>
                </a:solidFill>
                <a:latin typeface="Barlow Semi Condensed"/>
                <a:ea typeface="Barlow Semi Condensed"/>
                <a:cs typeface="Barlow Semi Condensed"/>
                <a:sym typeface="Barlow Semi Condensed"/>
              </a:rPr>
              <a:t>10th-grade</a:t>
            </a:r>
            <a:r>
              <a:rPr lang="en" sz="1200">
                <a:solidFill>
                  <a:schemeClr val="dk1"/>
                </a:solidFill>
                <a:latin typeface="Barlow Semi Condensed"/>
                <a:ea typeface="Barlow Semi Condensed"/>
                <a:cs typeface="Barlow Semi Condensed"/>
                <a:sym typeface="Barlow Semi Condensed"/>
              </a:rPr>
              <a:t> students. </a:t>
            </a:r>
            <a:br>
              <a:rPr lang="en" sz="1200">
                <a:solidFill>
                  <a:schemeClr val="dk1"/>
                </a:solidFill>
                <a:latin typeface="Barlow Semi Condensed"/>
                <a:ea typeface="Barlow Semi Condensed"/>
                <a:cs typeface="Barlow Semi Condensed"/>
                <a:sym typeface="Barlow Semi Condensed"/>
              </a:rPr>
            </a:br>
            <a:br>
              <a:rPr lang="en" sz="1200">
                <a:solidFill>
                  <a:schemeClr val="dk1"/>
                </a:solidFill>
                <a:latin typeface="Barlow Semi Condensed"/>
                <a:ea typeface="Barlow Semi Condensed"/>
                <a:cs typeface="Barlow Semi Condensed"/>
                <a:sym typeface="Barlow Semi Condensed"/>
              </a:rPr>
            </a:br>
            <a:r>
              <a:rPr lang="en" sz="1200">
                <a:solidFill>
                  <a:schemeClr val="dk1"/>
                </a:solidFill>
                <a:latin typeface="Barlow Semi Condensed"/>
                <a:ea typeface="Barlow Semi Condensed"/>
                <a:cs typeface="Barlow Semi Condensed"/>
                <a:sym typeface="Barlow Semi Condensed"/>
              </a:rPr>
              <a:t>Do not use a hyphen is the word is used as </a:t>
            </a:r>
            <a:r>
              <a:rPr lang="en" sz="1200" b="1">
                <a:solidFill>
                  <a:srgbClr val="00AFA3"/>
                </a:solidFill>
                <a:latin typeface="Barlow Semi Condensed"/>
                <a:ea typeface="Barlow Semi Condensed"/>
                <a:cs typeface="Barlow Semi Condensed"/>
                <a:sym typeface="Barlow Semi Condensed"/>
              </a:rPr>
              <a:t>a noun.</a:t>
            </a:r>
            <a:br>
              <a:rPr lang="en" sz="1200">
                <a:solidFill>
                  <a:schemeClr val="dk1"/>
                </a:solidFill>
                <a:latin typeface="Barlow Semi Condensed"/>
                <a:ea typeface="Barlow Semi Condensed"/>
                <a:cs typeface="Barlow Semi Condensed"/>
                <a:sym typeface="Barlow Semi Condensed"/>
              </a:rPr>
            </a:br>
            <a:r>
              <a:rPr lang="en" sz="1200">
                <a:solidFill>
                  <a:schemeClr val="dk1"/>
                </a:solidFill>
                <a:latin typeface="Barlow Semi Condensed"/>
                <a:ea typeface="Barlow Semi Condensed"/>
                <a:cs typeface="Barlow Semi Condensed"/>
                <a:sym typeface="Barlow Semi Condensed"/>
              </a:rPr>
              <a:t>Sound </a:t>
            </a:r>
            <a:r>
              <a:rPr lang="en" sz="1200" b="1">
                <a:solidFill>
                  <a:schemeClr val="dk1"/>
                </a:solidFill>
                <a:latin typeface="Barlow Semi Condensed"/>
                <a:ea typeface="Barlow Semi Condensed"/>
                <a:cs typeface="Barlow Semi Condensed"/>
                <a:sym typeface="Barlow Semi Condensed"/>
              </a:rPr>
              <a:t>decision making</a:t>
            </a:r>
            <a:r>
              <a:rPr lang="en" sz="1200">
                <a:solidFill>
                  <a:schemeClr val="dk1"/>
                </a:solidFill>
                <a:latin typeface="Barlow Semi Condensed"/>
                <a:ea typeface="Barlow Semi Condensed"/>
                <a:cs typeface="Barlow Semi Condensed"/>
                <a:sym typeface="Barlow Semi Condensed"/>
              </a:rPr>
              <a:t> is an important skill to learn.</a:t>
            </a:r>
            <a:endParaRPr sz="2400">
              <a:solidFill>
                <a:schemeClr val="dk1"/>
              </a:solidFill>
            </a:endParaRPr>
          </a:p>
        </p:txBody>
      </p:sp>
      <p:sp>
        <p:nvSpPr>
          <p:cNvPr id="272" name="Google Shape;272;p36"/>
          <p:cNvSpPr txBox="1"/>
          <p:nvPr/>
        </p:nvSpPr>
        <p:spPr>
          <a:xfrm>
            <a:off x="544300" y="2045900"/>
            <a:ext cx="5350000" cy="443200"/>
          </a:xfrm>
          <a:prstGeom prst="rect">
            <a:avLst/>
          </a:prstGeom>
          <a:noFill/>
          <a:ln>
            <a:noFill/>
          </a:ln>
        </p:spPr>
        <p:txBody>
          <a:bodyPr spcFirstLastPara="1" wrap="square" lIns="121900" tIns="121900" rIns="121900" bIns="121900" anchor="t" anchorCtr="0">
            <a:noAutofit/>
          </a:bodyPr>
          <a:lstStyle/>
          <a:p>
            <a:r>
              <a:rPr lang="en" sz="2400">
                <a:solidFill>
                  <a:schemeClr val="dk1"/>
                </a:solidFill>
                <a:latin typeface="Barlow Semi Condensed SemiBold"/>
                <a:ea typeface="Barlow Semi Condensed SemiBold"/>
                <a:cs typeface="Barlow Semi Condensed SemiBold"/>
                <a:sym typeface="Barlow Semi Condensed SemiBold"/>
              </a:rPr>
              <a:t>References to Student Grade Levels</a:t>
            </a:r>
            <a:endParaRPr sz="2400">
              <a:solidFill>
                <a:schemeClr val="dk1"/>
              </a:solidFill>
              <a:latin typeface="Barlow Semi Condensed SemiBold"/>
              <a:ea typeface="Barlow Semi Condensed SemiBold"/>
              <a:cs typeface="Barlow Semi Condensed SemiBold"/>
              <a:sym typeface="Barlow Semi Condensed SemiBold"/>
            </a:endParaRPr>
          </a:p>
          <a:p>
            <a:br>
              <a:rPr lang="en" sz="1200">
                <a:latin typeface="Barlow Semi Condensed"/>
                <a:ea typeface="Barlow Semi Condensed"/>
                <a:cs typeface="Barlow Semi Condensed"/>
                <a:sym typeface="Barlow Semi Condensed"/>
              </a:rPr>
            </a:br>
            <a:endParaRPr sz="1200">
              <a:latin typeface="Barlow Semi Condensed"/>
              <a:ea typeface="Barlow Semi Condensed"/>
              <a:cs typeface="Barlow Semi Condensed"/>
              <a:sym typeface="Barlow Semi Condensed"/>
            </a:endParaRPr>
          </a:p>
        </p:txBody>
      </p:sp>
      <p:sp>
        <p:nvSpPr>
          <p:cNvPr id="273" name="Google Shape;273;p36"/>
          <p:cNvSpPr txBox="1"/>
          <p:nvPr/>
        </p:nvSpPr>
        <p:spPr>
          <a:xfrm>
            <a:off x="6588033" y="938134"/>
            <a:ext cx="5122400" cy="2277506"/>
          </a:xfrm>
          <a:prstGeom prst="rect">
            <a:avLst/>
          </a:prstGeom>
          <a:noFill/>
          <a:ln>
            <a:noFill/>
          </a:ln>
        </p:spPr>
        <p:txBody>
          <a:bodyPr spcFirstLastPara="1" wrap="square" lIns="121900" tIns="121900" rIns="121900" bIns="121900" anchor="t" anchorCtr="0">
            <a:spAutoFit/>
          </a:bodyPr>
          <a:lstStyle/>
          <a:p>
            <a:r>
              <a:rPr lang="en" sz="1200" b="1">
                <a:solidFill>
                  <a:srgbClr val="00AFA3"/>
                </a:solidFill>
                <a:latin typeface="Barlow Semi Condensed"/>
                <a:ea typeface="Barlow Semi Condensed"/>
                <a:cs typeface="Barlow Semi Condensed"/>
                <a:sym typeface="Barlow Semi Condensed"/>
              </a:rPr>
              <a:t>School counselor.</a:t>
            </a:r>
            <a:r>
              <a:rPr lang="en" sz="1200" b="1">
                <a:solidFill>
                  <a:schemeClr val="lt1"/>
                </a:solidFill>
                <a:latin typeface="Barlow Semi Condensed"/>
                <a:ea typeface="Barlow Semi Condensed"/>
                <a:cs typeface="Barlow Semi Condensed"/>
                <a:sym typeface="Barlow Semi Condensed"/>
              </a:rPr>
              <a:t> </a:t>
            </a:r>
            <a:r>
              <a:rPr lang="en" sz="1200">
                <a:solidFill>
                  <a:schemeClr val="lt1"/>
                </a:solidFill>
                <a:latin typeface="Barlow Semi Condensed"/>
                <a:ea typeface="Barlow Semi Condensed"/>
                <a:cs typeface="Barlow Semi Condensed"/>
                <a:sym typeface="Barlow Semi Condensed"/>
              </a:rPr>
              <a:t>Do not use “guidance.” In 1991, the Board of Directors of the American School Counselor Association passed a resolution to change the name to “school counselor” to better reflect the full range of work counselors do with students. Currently, all 50 states certify school counselors for state licensure to work in public schools.</a:t>
            </a:r>
            <a:endParaRPr sz="1200">
              <a:solidFill>
                <a:schemeClr val="lt1"/>
              </a:solidFill>
              <a:latin typeface="Barlow Semi Condensed"/>
              <a:ea typeface="Barlow Semi Condensed"/>
              <a:cs typeface="Barlow Semi Condensed"/>
              <a:sym typeface="Barlow Semi Condensed"/>
            </a:endParaRPr>
          </a:p>
          <a:p>
            <a:endParaRPr sz="1200">
              <a:solidFill>
                <a:schemeClr val="lt1"/>
              </a:solidFill>
              <a:latin typeface="Barlow Semi Condensed"/>
              <a:ea typeface="Barlow Semi Condensed"/>
              <a:cs typeface="Barlow Semi Condensed"/>
              <a:sym typeface="Barlow Semi Condensed"/>
            </a:endParaRPr>
          </a:p>
          <a:p>
            <a:r>
              <a:rPr lang="en" sz="1200" b="1">
                <a:solidFill>
                  <a:srgbClr val="00AFA3"/>
                </a:solidFill>
                <a:latin typeface="Barlow Semi Condensed"/>
                <a:ea typeface="Barlow Semi Condensed"/>
                <a:cs typeface="Barlow Semi Condensed"/>
                <a:sym typeface="Barlow Semi Condensed"/>
              </a:rPr>
              <a:t>Nonprofit instead of not-for-profit.</a:t>
            </a:r>
            <a:r>
              <a:rPr lang="en" sz="1200">
                <a:solidFill>
                  <a:schemeClr val="lt1"/>
                </a:solidFill>
                <a:latin typeface="Barlow Semi Condensed"/>
                <a:ea typeface="Barlow Semi Condensed"/>
                <a:cs typeface="Barlow Semi Condensed"/>
                <a:sym typeface="Barlow Semi Condensed"/>
              </a:rPr>
              <a:t> It is preferred to describe RS4ed as a nonprofit (one word, no hyphen) organization, instead of a not-for-profit organization, which was used more in the past. While the distinction is minor, and the terms are interchangeable in both federal and state legal statutes, nonprofit is a more fitting description. </a:t>
            </a:r>
            <a:endParaRPr sz="1200">
              <a:solidFill>
                <a:schemeClr val="lt1"/>
              </a:solidFill>
              <a:latin typeface="Barlow Semi Condensed"/>
              <a:ea typeface="Barlow Semi Condensed"/>
              <a:cs typeface="Barlow Semi Condensed"/>
              <a:sym typeface="Barlow Semi Condensed"/>
            </a:endParaRPr>
          </a:p>
        </p:txBody>
      </p:sp>
      <p:sp>
        <p:nvSpPr>
          <p:cNvPr id="274" name="Google Shape;274;p36"/>
          <p:cNvSpPr txBox="1"/>
          <p:nvPr/>
        </p:nvSpPr>
        <p:spPr>
          <a:xfrm>
            <a:off x="564143" y="2382471"/>
            <a:ext cx="5037200" cy="430847"/>
          </a:xfrm>
          <a:prstGeom prst="rect">
            <a:avLst/>
          </a:prstGeom>
          <a:noFill/>
          <a:ln>
            <a:noFill/>
          </a:ln>
        </p:spPr>
        <p:txBody>
          <a:bodyPr spcFirstLastPara="1" wrap="square" lIns="121900" tIns="121900" rIns="121900" bIns="121900" anchor="t" anchorCtr="0">
            <a:spAutoFit/>
          </a:bodyPr>
          <a:lstStyle/>
          <a:p>
            <a:r>
              <a:rPr lang="en" sz="1200">
                <a:solidFill>
                  <a:schemeClr val="dk1"/>
                </a:solidFill>
                <a:latin typeface="Barlow Semi Condensed"/>
                <a:ea typeface="Barlow Semi Condensed"/>
                <a:cs typeface="Barlow Semi Condensed"/>
                <a:sym typeface="Barlow Semi Condensed"/>
              </a:rPr>
              <a:t>When writing about the students we serve, keep the terms consistent.</a:t>
            </a:r>
            <a:endParaRPr sz="2400">
              <a:solidFill>
                <a:schemeClr val="dk1"/>
              </a:solidFill>
            </a:endParaRPr>
          </a:p>
        </p:txBody>
      </p:sp>
      <p:sp>
        <p:nvSpPr>
          <p:cNvPr id="275" name="Google Shape;275;p36"/>
          <p:cNvSpPr txBox="1"/>
          <p:nvPr/>
        </p:nvSpPr>
        <p:spPr>
          <a:xfrm>
            <a:off x="668028" y="2706641"/>
            <a:ext cx="4660000" cy="984845"/>
          </a:xfrm>
          <a:prstGeom prst="rect">
            <a:avLst/>
          </a:prstGeom>
          <a:noFill/>
          <a:ln>
            <a:noFill/>
          </a:ln>
        </p:spPr>
        <p:txBody>
          <a:bodyPr spcFirstLastPara="1" wrap="square" lIns="121900" tIns="121900" rIns="121900" bIns="121900" anchor="t" anchorCtr="0">
            <a:spAutoFit/>
          </a:bodyPr>
          <a:lstStyle/>
          <a:p>
            <a:pPr marL="152396" indent="-228594">
              <a:buClr>
                <a:schemeClr val="dk1"/>
              </a:buClr>
              <a:buSzPts val="900"/>
              <a:buFont typeface="Barlow Semi Condensed"/>
              <a:buChar char="●"/>
            </a:pPr>
            <a:r>
              <a:rPr lang="en" sz="1200">
                <a:solidFill>
                  <a:schemeClr val="dk1"/>
                </a:solidFill>
                <a:latin typeface="Barlow Semi Condensed"/>
                <a:ea typeface="Barlow Semi Condensed"/>
                <a:cs typeface="Barlow Semi Condensed"/>
                <a:sym typeface="Barlow Semi Condensed"/>
              </a:rPr>
              <a:t>For example, do not mix fourth, 8th, tenth, and 12th graders—either spell them all out or use numerals for all. </a:t>
            </a:r>
            <a:endParaRPr sz="1200">
              <a:solidFill>
                <a:schemeClr val="dk1"/>
              </a:solidFill>
              <a:latin typeface="Barlow Semi Condensed"/>
              <a:ea typeface="Barlow Semi Condensed"/>
              <a:cs typeface="Barlow Semi Condensed"/>
              <a:sym typeface="Barlow Semi Condensed"/>
            </a:endParaRPr>
          </a:p>
          <a:p>
            <a:pPr marL="152396" indent="-228594">
              <a:buClr>
                <a:schemeClr val="dk1"/>
              </a:buClr>
              <a:buSzPts val="900"/>
              <a:buFont typeface="Barlow Semi Condensed"/>
              <a:buChar char="●"/>
            </a:pPr>
            <a:r>
              <a:rPr lang="en" sz="1200">
                <a:solidFill>
                  <a:schemeClr val="dk1"/>
                </a:solidFill>
                <a:latin typeface="Barlow Semi Condensed"/>
                <a:ea typeface="Barlow Semi Condensed"/>
                <a:cs typeface="Barlow Semi Condensed"/>
                <a:sym typeface="Barlow Semi Condensed"/>
              </a:rPr>
              <a:t>Terms like 9th grader are not hyphenated, but when used as an adjective phrase, as in 9th-grade students, the term needs a hyphen.</a:t>
            </a:r>
            <a:endParaRPr sz="1200">
              <a:solidFill>
                <a:schemeClr val="dk1"/>
              </a:solidFill>
              <a:latin typeface="Barlow Semi Condensed"/>
              <a:ea typeface="Barlow Semi Condensed"/>
              <a:cs typeface="Barlow Semi Condensed"/>
              <a:sym typeface="Barlow Semi Condensed"/>
            </a:endParaRPr>
          </a:p>
        </p:txBody>
      </p:sp>
      <p:sp>
        <p:nvSpPr>
          <p:cNvPr id="276" name="Google Shape;276;p36"/>
          <p:cNvSpPr txBox="1"/>
          <p:nvPr/>
        </p:nvSpPr>
        <p:spPr>
          <a:xfrm>
            <a:off x="6608233" y="3168233"/>
            <a:ext cx="5350000" cy="443200"/>
          </a:xfrm>
          <a:prstGeom prst="rect">
            <a:avLst/>
          </a:prstGeom>
          <a:noFill/>
          <a:ln>
            <a:noFill/>
          </a:ln>
        </p:spPr>
        <p:txBody>
          <a:bodyPr spcFirstLastPara="1" wrap="square" lIns="121900" tIns="121900" rIns="121900" bIns="121900" anchor="t" anchorCtr="0">
            <a:noAutofit/>
          </a:bodyPr>
          <a:lstStyle/>
          <a:p>
            <a:r>
              <a:rPr lang="en" sz="2400">
                <a:solidFill>
                  <a:schemeClr val="lt1"/>
                </a:solidFill>
                <a:latin typeface="Barlow Semi Condensed SemiBold"/>
                <a:ea typeface="Barlow Semi Condensed SemiBold"/>
                <a:cs typeface="Barlow Semi Condensed SemiBold"/>
                <a:sym typeface="Barlow Semi Condensed SemiBold"/>
              </a:rPr>
              <a:t>Use of Commas</a:t>
            </a:r>
            <a:endParaRPr sz="1200">
              <a:solidFill>
                <a:schemeClr val="lt1"/>
              </a:solidFill>
              <a:latin typeface="Barlow Semi Condensed"/>
              <a:ea typeface="Barlow Semi Condensed"/>
              <a:cs typeface="Barlow Semi Condensed"/>
              <a:sym typeface="Barlow Semi Condensed"/>
            </a:endParaRPr>
          </a:p>
        </p:txBody>
      </p:sp>
      <p:sp>
        <p:nvSpPr>
          <p:cNvPr id="277" name="Google Shape;277;p36"/>
          <p:cNvSpPr txBox="1"/>
          <p:nvPr/>
        </p:nvSpPr>
        <p:spPr>
          <a:xfrm>
            <a:off x="6731967" y="3509834"/>
            <a:ext cx="5270800" cy="2277506"/>
          </a:xfrm>
          <a:prstGeom prst="rect">
            <a:avLst/>
          </a:prstGeom>
          <a:noFill/>
          <a:ln>
            <a:noFill/>
          </a:ln>
        </p:spPr>
        <p:txBody>
          <a:bodyPr spcFirstLastPara="1" wrap="square" lIns="121900" tIns="121900" rIns="121900" bIns="121900" anchor="t" anchorCtr="0">
            <a:spAutoFit/>
          </a:bodyPr>
          <a:lstStyle/>
          <a:p>
            <a:pPr marL="152396" indent="-228594">
              <a:buClr>
                <a:schemeClr val="lt1"/>
              </a:buClr>
              <a:buSzPts val="900"/>
              <a:buFont typeface="Barlow Semi Condensed"/>
              <a:buChar char="●"/>
            </a:pPr>
            <a:r>
              <a:rPr lang="en" sz="1200">
                <a:solidFill>
                  <a:schemeClr val="lt1"/>
                </a:solidFill>
                <a:latin typeface="Barlow Semi Condensed"/>
                <a:ea typeface="Barlow Semi Condensed"/>
                <a:cs typeface="Barlow Semi Condensed"/>
                <a:sym typeface="Barlow Semi Condensed"/>
              </a:rPr>
              <a:t>In any list of items in a series, a comma should be placed before the final conjunction.</a:t>
            </a:r>
            <a:endParaRPr sz="1200">
              <a:solidFill>
                <a:schemeClr val="lt1"/>
              </a:solidFill>
              <a:latin typeface="Barlow Semi Condensed"/>
              <a:ea typeface="Barlow Semi Condensed"/>
              <a:cs typeface="Barlow Semi Condensed"/>
              <a:sym typeface="Barlow Semi Condensed"/>
            </a:endParaRPr>
          </a:p>
          <a:p>
            <a:pPr marL="152396"/>
            <a:r>
              <a:rPr lang="en" sz="1200">
                <a:solidFill>
                  <a:srgbClr val="00AFA3"/>
                </a:solidFill>
                <a:latin typeface="Barlow Semi Condensed"/>
                <a:ea typeface="Barlow Semi Condensed"/>
                <a:cs typeface="Barlow Semi Condensed"/>
                <a:sym typeface="Barlow Semi Condensed"/>
              </a:rPr>
              <a:t>The examinees should be able to read the text with ease, speed, and assurance.</a:t>
            </a:r>
            <a:endParaRPr sz="1200">
              <a:solidFill>
                <a:srgbClr val="00AFA3"/>
              </a:solidFill>
              <a:latin typeface="Barlow Semi Condensed"/>
              <a:ea typeface="Barlow Semi Condensed"/>
              <a:cs typeface="Barlow Semi Condensed"/>
              <a:sym typeface="Barlow Semi Condensed"/>
            </a:endParaRPr>
          </a:p>
          <a:p>
            <a:pPr marL="609585"/>
            <a:endParaRPr sz="1200">
              <a:solidFill>
                <a:schemeClr val="lt1"/>
              </a:solidFill>
              <a:latin typeface="Barlow Semi Condensed"/>
              <a:ea typeface="Barlow Semi Condensed"/>
              <a:cs typeface="Barlow Semi Condensed"/>
              <a:sym typeface="Barlow Semi Condensed"/>
            </a:endParaRPr>
          </a:p>
          <a:p>
            <a:pPr marL="152396" indent="-228594">
              <a:buClr>
                <a:schemeClr val="lt1"/>
              </a:buClr>
              <a:buSzPts val="900"/>
              <a:buFont typeface="Barlow Semi Condensed"/>
              <a:buChar char="●"/>
            </a:pPr>
            <a:r>
              <a:rPr lang="en" sz="1200">
                <a:solidFill>
                  <a:schemeClr val="lt1"/>
                </a:solidFill>
                <a:latin typeface="Barlow Semi Condensed"/>
                <a:ea typeface="Barlow Semi Condensed"/>
                <a:cs typeface="Barlow Semi Condensed"/>
                <a:sym typeface="Barlow Semi Condensed"/>
              </a:rPr>
              <a:t>In full dates, the year should be set off by commas.</a:t>
            </a:r>
            <a:endParaRPr sz="1200">
              <a:solidFill>
                <a:schemeClr val="lt1"/>
              </a:solidFill>
              <a:latin typeface="Barlow Semi Condensed"/>
              <a:ea typeface="Barlow Semi Condensed"/>
              <a:cs typeface="Barlow Semi Condensed"/>
              <a:sym typeface="Barlow Semi Condensed"/>
            </a:endParaRPr>
          </a:p>
          <a:p>
            <a:pPr marL="152396"/>
            <a:r>
              <a:rPr lang="en" sz="1200">
                <a:solidFill>
                  <a:srgbClr val="00AFA3"/>
                </a:solidFill>
                <a:latin typeface="Barlow Semi Condensed"/>
                <a:ea typeface="Barlow Semi Condensed"/>
                <a:cs typeface="Barlow Semi Condensed"/>
                <a:sym typeface="Barlow Semi Condensed"/>
              </a:rPr>
              <a:t>The events of July 4, 1776, have been long remembered.</a:t>
            </a:r>
            <a:endParaRPr sz="1200">
              <a:solidFill>
                <a:srgbClr val="00AFA3"/>
              </a:solidFill>
              <a:latin typeface="Barlow Semi Condensed"/>
              <a:ea typeface="Barlow Semi Condensed"/>
              <a:cs typeface="Barlow Semi Condensed"/>
              <a:sym typeface="Barlow Semi Condensed"/>
            </a:endParaRPr>
          </a:p>
          <a:p>
            <a:pPr marL="609585"/>
            <a:endParaRPr sz="1200">
              <a:solidFill>
                <a:schemeClr val="lt1"/>
              </a:solidFill>
              <a:latin typeface="Barlow Semi Condensed"/>
              <a:ea typeface="Barlow Semi Condensed"/>
              <a:cs typeface="Barlow Semi Condensed"/>
              <a:sym typeface="Barlow Semi Condensed"/>
            </a:endParaRPr>
          </a:p>
          <a:p>
            <a:pPr marL="152396" indent="-228594">
              <a:buClr>
                <a:schemeClr val="lt1"/>
              </a:buClr>
              <a:buSzPts val="900"/>
              <a:buFont typeface="Barlow Semi Condensed"/>
              <a:buChar char="●"/>
            </a:pPr>
            <a:r>
              <a:rPr lang="en" sz="1200">
                <a:solidFill>
                  <a:schemeClr val="lt1"/>
                </a:solidFill>
                <a:latin typeface="Barlow Semi Condensed"/>
                <a:ea typeface="Barlow Semi Condensed"/>
                <a:cs typeface="Barlow Semi Condensed"/>
                <a:sym typeface="Barlow Semi Condensed"/>
              </a:rPr>
              <a:t>In full place names, the state or country should be set off by commas:</a:t>
            </a:r>
            <a:endParaRPr sz="1200">
              <a:solidFill>
                <a:schemeClr val="lt1"/>
              </a:solidFill>
              <a:latin typeface="Barlow Semi Condensed"/>
              <a:ea typeface="Barlow Semi Condensed"/>
              <a:cs typeface="Barlow Semi Condensed"/>
              <a:sym typeface="Barlow Semi Condensed"/>
            </a:endParaRPr>
          </a:p>
          <a:p>
            <a:pPr marL="152396"/>
            <a:r>
              <a:rPr lang="en" sz="1200">
                <a:solidFill>
                  <a:srgbClr val="00AFA3"/>
                </a:solidFill>
                <a:latin typeface="Barlow Semi Condensed"/>
                <a:ea typeface="Barlow Semi Condensed"/>
                <a:cs typeface="Barlow Semi Condensed"/>
                <a:sym typeface="Barlow Semi Condensed"/>
              </a:rPr>
              <a:t>Nashville, Tennessee, is my home.</a:t>
            </a:r>
            <a:endParaRPr sz="1200">
              <a:solidFill>
                <a:srgbClr val="00AFA3"/>
              </a:solidFill>
              <a:latin typeface="Barlow Semi Condensed"/>
              <a:ea typeface="Barlow Semi Condensed"/>
              <a:cs typeface="Barlow Semi Condensed"/>
              <a:sym typeface="Barlow Semi Condensed"/>
            </a:endParaRPr>
          </a:p>
          <a:p>
            <a:pPr marL="152396"/>
            <a:r>
              <a:rPr lang="en" sz="1200">
                <a:solidFill>
                  <a:srgbClr val="00AFA3"/>
                </a:solidFill>
                <a:latin typeface="Barlow Semi Condensed"/>
                <a:ea typeface="Barlow Semi Condensed"/>
                <a:cs typeface="Barlow Semi Condensed"/>
                <a:sym typeface="Barlow Semi Condensed"/>
              </a:rPr>
              <a:t>Miami-Dade County, Florida, has been the site of severe weather.</a:t>
            </a:r>
            <a:endParaRPr sz="1200">
              <a:solidFill>
                <a:srgbClr val="00AFA3"/>
              </a:solidFill>
              <a:latin typeface="Barlow Semi Condensed"/>
              <a:ea typeface="Barlow Semi Condensed"/>
              <a:cs typeface="Barlow Semi Condensed"/>
              <a:sym typeface="Barlow Semi Condensed"/>
            </a:endParaRPr>
          </a:p>
          <a:p>
            <a:pPr marL="152396"/>
            <a:r>
              <a:rPr lang="en" sz="1200">
                <a:solidFill>
                  <a:srgbClr val="00AFA3"/>
                </a:solidFill>
                <a:latin typeface="Barlow Semi Condensed"/>
                <a:ea typeface="Barlow Semi Condensed"/>
                <a:cs typeface="Barlow Semi Condensed"/>
                <a:sym typeface="Barlow Semi Condensed"/>
              </a:rPr>
              <a:t>Our destinations were Liverpool, England, and Paris, France.</a:t>
            </a:r>
            <a:endParaRPr sz="1200">
              <a:solidFill>
                <a:srgbClr val="00AFA3"/>
              </a:solidFill>
              <a:latin typeface="Barlow Semi Condensed"/>
              <a:ea typeface="Barlow Semi Condensed"/>
              <a:cs typeface="Barlow Semi Condensed"/>
              <a:sym typeface="Barlow Semi Condensed"/>
            </a:endParaRPr>
          </a:p>
        </p:txBody>
      </p:sp>
      <p:sp>
        <p:nvSpPr>
          <p:cNvPr id="278" name="Google Shape;278;p36"/>
          <p:cNvSpPr txBox="1"/>
          <p:nvPr/>
        </p:nvSpPr>
        <p:spPr>
          <a:xfrm>
            <a:off x="575767" y="3559884"/>
            <a:ext cx="5350000" cy="443200"/>
          </a:xfrm>
          <a:prstGeom prst="rect">
            <a:avLst/>
          </a:prstGeom>
          <a:noFill/>
          <a:ln>
            <a:noFill/>
          </a:ln>
        </p:spPr>
        <p:txBody>
          <a:bodyPr spcFirstLastPara="1" wrap="square" lIns="121900" tIns="121900" rIns="121900" bIns="121900" anchor="t" anchorCtr="0">
            <a:noAutofit/>
          </a:bodyPr>
          <a:lstStyle/>
          <a:p>
            <a:r>
              <a:rPr lang="en" sz="2400">
                <a:solidFill>
                  <a:schemeClr val="lt1"/>
                </a:solidFill>
                <a:latin typeface="Barlow Semi Condensed SemiBold"/>
                <a:ea typeface="Barlow Semi Condensed SemiBold"/>
                <a:cs typeface="Barlow Semi Condensed SemiBold"/>
                <a:sym typeface="Barlow Semi Condensed SemiBold"/>
              </a:rPr>
              <a:t>Technology-Related Terms</a:t>
            </a:r>
            <a:endParaRPr sz="2400">
              <a:solidFill>
                <a:schemeClr val="lt1"/>
              </a:solidFill>
              <a:latin typeface="Barlow Semi Condensed SemiBold"/>
              <a:ea typeface="Barlow Semi Condensed SemiBold"/>
              <a:cs typeface="Barlow Semi Condensed SemiBold"/>
              <a:sym typeface="Barlow Semi Condensed SemiBold"/>
            </a:endParaRPr>
          </a:p>
          <a:p>
            <a:br>
              <a:rPr lang="en" sz="1200">
                <a:latin typeface="Barlow Semi Condensed"/>
                <a:ea typeface="Barlow Semi Condensed"/>
                <a:cs typeface="Barlow Semi Condensed"/>
                <a:sym typeface="Barlow Semi Condensed"/>
              </a:rPr>
            </a:br>
            <a:endParaRPr sz="1200">
              <a:latin typeface="Barlow Semi Condensed"/>
              <a:ea typeface="Barlow Semi Condensed"/>
              <a:cs typeface="Barlow Semi Condensed"/>
              <a:sym typeface="Barlow Semi Condensed"/>
            </a:endParaRPr>
          </a:p>
        </p:txBody>
      </p:sp>
      <p:sp>
        <p:nvSpPr>
          <p:cNvPr id="279" name="Google Shape;279;p36"/>
          <p:cNvSpPr txBox="1"/>
          <p:nvPr/>
        </p:nvSpPr>
        <p:spPr>
          <a:xfrm>
            <a:off x="512821" y="3603565"/>
            <a:ext cx="5350000" cy="443200"/>
          </a:xfrm>
          <a:prstGeom prst="rect">
            <a:avLst/>
          </a:prstGeom>
          <a:noFill/>
          <a:ln>
            <a:noFill/>
          </a:ln>
        </p:spPr>
        <p:txBody>
          <a:bodyPr spcFirstLastPara="1" wrap="square" lIns="121900" tIns="121900" rIns="121900" bIns="121900" anchor="t" anchorCtr="0">
            <a:noAutofit/>
          </a:bodyPr>
          <a:lstStyle/>
          <a:p>
            <a:r>
              <a:rPr lang="en" sz="2400">
                <a:solidFill>
                  <a:schemeClr val="dk1"/>
                </a:solidFill>
                <a:latin typeface="Barlow Semi Condensed SemiBold"/>
                <a:ea typeface="Barlow Semi Condensed SemiBold"/>
                <a:cs typeface="Barlow Semi Condensed SemiBold"/>
                <a:sym typeface="Barlow Semi Condensed SemiBold"/>
              </a:rPr>
              <a:t>Choose the Correct Term</a:t>
            </a:r>
            <a:endParaRPr sz="2400">
              <a:solidFill>
                <a:schemeClr val="dk1"/>
              </a:solidFill>
              <a:latin typeface="Barlow Semi Condensed SemiBold"/>
              <a:ea typeface="Barlow Semi Condensed SemiBold"/>
              <a:cs typeface="Barlow Semi Condensed SemiBold"/>
              <a:sym typeface="Barlow Semi Condensed SemiBold"/>
            </a:endParaRPr>
          </a:p>
          <a:p>
            <a:br>
              <a:rPr lang="en" sz="1200">
                <a:latin typeface="Barlow Semi Condensed"/>
                <a:ea typeface="Barlow Semi Condensed"/>
                <a:cs typeface="Barlow Semi Condensed"/>
                <a:sym typeface="Barlow Semi Condensed"/>
              </a:rPr>
            </a:br>
            <a:endParaRPr sz="1200">
              <a:latin typeface="Barlow Semi Condensed"/>
              <a:ea typeface="Barlow Semi Condensed"/>
              <a:cs typeface="Barlow Semi Condensed"/>
              <a:sym typeface="Barlow Semi Condensed"/>
            </a:endParaRPr>
          </a:p>
        </p:txBody>
      </p:sp>
      <p:graphicFrame>
        <p:nvGraphicFramePr>
          <p:cNvPr id="280" name="Google Shape;280;p36"/>
          <p:cNvGraphicFramePr/>
          <p:nvPr/>
        </p:nvGraphicFramePr>
        <p:xfrm>
          <a:off x="575767" y="4115017"/>
          <a:ext cx="5224133" cy="1724953"/>
        </p:xfrm>
        <a:graphic>
          <a:graphicData uri="http://schemas.openxmlformats.org/drawingml/2006/table">
            <a:tbl>
              <a:tblPr>
                <a:noFill/>
              </a:tblPr>
              <a:tblGrid>
                <a:gridCol w="2645533">
                  <a:extLst>
                    <a:ext uri="{9D8B030D-6E8A-4147-A177-3AD203B41FA5}">
                      <a16:colId xmlns:a16="http://schemas.microsoft.com/office/drawing/2014/main" val="20000"/>
                    </a:ext>
                  </a:extLst>
                </a:gridCol>
                <a:gridCol w="2578600">
                  <a:extLst>
                    <a:ext uri="{9D8B030D-6E8A-4147-A177-3AD203B41FA5}">
                      <a16:colId xmlns:a16="http://schemas.microsoft.com/office/drawing/2014/main" val="20001"/>
                    </a:ext>
                  </a:extLst>
                </a:gridCol>
              </a:tblGrid>
              <a:tr h="302633">
                <a:tc>
                  <a:txBody>
                    <a:bodyPr/>
                    <a:lstStyle/>
                    <a:p>
                      <a:pPr marL="0" lvl="0" indent="0" algn="l" rtl="0">
                        <a:spcBef>
                          <a:spcPts val="0"/>
                        </a:spcBef>
                        <a:spcAft>
                          <a:spcPts val="0"/>
                        </a:spcAft>
                        <a:buNone/>
                      </a:pPr>
                      <a:r>
                        <a:rPr lang="en" sz="1300" b="1">
                          <a:solidFill>
                            <a:schemeClr val="lt1"/>
                          </a:solidFill>
                          <a:latin typeface="Barlow Semi Condensed"/>
                          <a:ea typeface="Barlow Semi Condensed"/>
                          <a:cs typeface="Barlow Semi Condensed"/>
                          <a:sym typeface="Barlow Semi Condensed"/>
                        </a:rPr>
                        <a:t>Instead of </a:t>
                      </a:r>
                      <a:endParaRPr sz="1300" b="1">
                        <a:solidFill>
                          <a:schemeClr val="lt1"/>
                        </a:solidFill>
                        <a:latin typeface="Barlow Semi Condensed"/>
                        <a:ea typeface="Barlow Semi Condensed"/>
                        <a:cs typeface="Barlow Semi Condensed"/>
                        <a:sym typeface="Barlow Semi Condensed"/>
                      </a:endParaRPr>
                    </a:p>
                  </a:txBody>
                  <a:tcPr marL="121900" marR="121900"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00AFA3"/>
                    </a:solidFill>
                  </a:tcPr>
                </a:tc>
                <a:tc>
                  <a:txBody>
                    <a:bodyPr/>
                    <a:lstStyle/>
                    <a:p>
                      <a:pPr marL="0" lvl="0" indent="0" algn="l" rtl="0">
                        <a:spcBef>
                          <a:spcPts val="0"/>
                        </a:spcBef>
                        <a:spcAft>
                          <a:spcPts val="0"/>
                        </a:spcAft>
                        <a:buNone/>
                      </a:pPr>
                      <a:r>
                        <a:rPr lang="en" sz="1300" b="1">
                          <a:solidFill>
                            <a:schemeClr val="lt1"/>
                          </a:solidFill>
                          <a:latin typeface="Barlow Semi Condensed"/>
                          <a:ea typeface="Barlow Semi Condensed"/>
                          <a:cs typeface="Barlow Semi Condensed"/>
                          <a:sym typeface="Barlow Semi Condensed"/>
                        </a:rPr>
                        <a:t>Use</a:t>
                      </a:r>
                      <a:endParaRPr sz="1300" b="1">
                        <a:solidFill>
                          <a:schemeClr val="lt1"/>
                        </a:solidFill>
                        <a:latin typeface="Barlow Semi Condensed"/>
                        <a:ea typeface="Barlow Semi Condensed"/>
                        <a:cs typeface="Barlow Semi Condensed"/>
                        <a:sym typeface="Barlow Semi Condensed"/>
                      </a:endParaRPr>
                    </a:p>
                  </a:txBody>
                  <a:tcPr marL="121900" marR="121900"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00AFA3"/>
                    </a:solidFill>
                  </a:tcPr>
                </a:tc>
                <a:extLst>
                  <a:ext uri="{0D108BD9-81ED-4DB2-BD59-A6C34878D82A}">
                    <a16:rowId xmlns:a16="http://schemas.microsoft.com/office/drawing/2014/main" val="10000"/>
                  </a:ext>
                </a:extLst>
              </a:tr>
              <a:tr h="304780">
                <a:tc>
                  <a:txBody>
                    <a:bodyPr/>
                    <a:lstStyle/>
                    <a:p>
                      <a:pPr marL="0" lvl="0" indent="0" algn="l" rtl="0">
                        <a:spcBef>
                          <a:spcPts val="0"/>
                        </a:spcBef>
                        <a:spcAft>
                          <a:spcPts val="0"/>
                        </a:spcAft>
                        <a:buNone/>
                      </a:pPr>
                      <a:r>
                        <a:rPr lang="en" sz="1200">
                          <a:latin typeface="Barlow Semi Condensed"/>
                          <a:ea typeface="Barlow Semi Condensed"/>
                          <a:cs typeface="Barlow Semi Condensed"/>
                          <a:sym typeface="Barlow Semi Condensed"/>
                        </a:rPr>
                        <a:t>Pathway2Careers (product/service)</a:t>
                      </a:r>
                      <a:endParaRPr sz="1200">
                        <a:latin typeface="Barlow Semi Condensed"/>
                        <a:ea typeface="Barlow Semi Condensed"/>
                        <a:cs typeface="Barlow Semi Condensed"/>
                        <a:sym typeface="Barlow Semi Condensed"/>
                      </a:endParaRPr>
                    </a:p>
                  </a:txBody>
                  <a:tcPr marL="121900" marR="121900" marT="121900" marB="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l" rtl="0">
                        <a:spcBef>
                          <a:spcPts val="0"/>
                        </a:spcBef>
                        <a:spcAft>
                          <a:spcPts val="0"/>
                        </a:spcAft>
                        <a:buNone/>
                      </a:pPr>
                      <a:r>
                        <a:rPr lang="en" sz="1200">
                          <a:latin typeface="Barlow Semi Condensed"/>
                          <a:ea typeface="Barlow Semi Condensed"/>
                          <a:cs typeface="Barlow Semi Condensed"/>
                          <a:sym typeface="Barlow Semi Condensed"/>
                        </a:rPr>
                        <a:t>P2C (product/service)</a:t>
                      </a:r>
                      <a:endParaRPr sz="1200">
                        <a:latin typeface="Barlow Semi Condensed"/>
                        <a:ea typeface="Barlow Semi Condensed"/>
                        <a:cs typeface="Barlow Semi Condensed"/>
                        <a:sym typeface="Barlow Semi Condensed"/>
                      </a:endParaRPr>
                    </a:p>
                  </a:txBody>
                  <a:tcPr marL="121900" marR="121900" marT="121900" marB="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r h="304780">
                <a:tc>
                  <a:txBody>
                    <a:bodyPr/>
                    <a:lstStyle/>
                    <a:p>
                      <a:pPr marL="0" lvl="0" indent="0" algn="l" rtl="0">
                        <a:spcBef>
                          <a:spcPts val="0"/>
                        </a:spcBef>
                        <a:spcAft>
                          <a:spcPts val="0"/>
                        </a:spcAft>
                        <a:buNone/>
                      </a:pPr>
                      <a:r>
                        <a:rPr lang="en" sz="1200">
                          <a:latin typeface="Barlow Semi Condensed"/>
                          <a:ea typeface="Barlow Semi Condensed"/>
                          <a:cs typeface="Barlow Semi Condensed"/>
                          <a:sym typeface="Barlow Semi Condensed"/>
                        </a:rPr>
                        <a:t>Pathway2Careers curriculum</a:t>
                      </a:r>
                      <a:endParaRPr sz="1200">
                        <a:latin typeface="Barlow Semi Condensed"/>
                        <a:ea typeface="Barlow Semi Condensed"/>
                        <a:cs typeface="Barlow Semi Condensed"/>
                        <a:sym typeface="Barlow Semi Condensed"/>
                      </a:endParaRPr>
                    </a:p>
                  </a:txBody>
                  <a:tcPr marL="121900" marR="121900" marT="121900" marB="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l" rtl="0">
                        <a:spcBef>
                          <a:spcPts val="0"/>
                        </a:spcBef>
                        <a:spcAft>
                          <a:spcPts val="0"/>
                        </a:spcAft>
                        <a:buNone/>
                      </a:pPr>
                      <a:r>
                        <a:rPr lang="en" sz="1200">
                          <a:latin typeface="Barlow Semi Condensed"/>
                          <a:ea typeface="Barlow Semi Condensed"/>
                          <a:cs typeface="Barlow Semi Condensed"/>
                          <a:sym typeface="Barlow Semi Condensed"/>
                        </a:rPr>
                        <a:t>P2C Math</a:t>
                      </a:r>
                      <a:endParaRPr sz="1200">
                        <a:latin typeface="Barlow Semi Condensed"/>
                        <a:ea typeface="Barlow Semi Condensed"/>
                        <a:cs typeface="Barlow Semi Condensed"/>
                        <a:sym typeface="Barlow Semi Condensed"/>
                      </a:endParaRPr>
                    </a:p>
                  </a:txBody>
                  <a:tcPr marL="121900" marR="121900" marT="121900" marB="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2"/>
                  </a:ext>
                </a:extLst>
              </a:tr>
              <a:tr h="487660">
                <a:tc>
                  <a:txBody>
                    <a:bodyPr/>
                    <a:lstStyle/>
                    <a:p>
                      <a:pPr marL="0" lvl="0" indent="0" algn="l" rtl="0">
                        <a:spcBef>
                          <a:spcPts val="0"/>
                        </a:spcBef>
                        <a:spcAft>
                          <a:spcPts val="0"/>
                        </a:spcAft>
                        <a:buNone/>
                      </a:pPr>
                      <a:r>
                        <a:rPr lang="en" sz="1200">
                          <a:latin typeface="Barlow Semi Condensed"/>
                          <a:ea typeface="Barlow Semi Condensed"/>
                          <a:cs typeface="Barlow Semi Condensed"/>
                          <a:sym typeface="Barlow Semi Condensed"/>
                        </a:rPr>
                        <a:t>Pathway2Careers platform</a:t>
                      </a:r>
                      <a:endParaRPr sz="1200">
                        <a:latin typeface="Barlow Semi Condensed"/>
                        <a:ea typeface="Barlow Semi Condensed"/>
                        <a:cs typeface="Barlow Semi Condensed"/>
                        <a:sym typeface="Barlow Semi Condensed"/>
                      </a:endParaRPr>
                    </a:p>
                  </a:txBody>
                  <a:tcPr marL="121900" marR="121900" marT="121900" marB="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l" rtl="0">
                        <a:spcBef>
                          <a:spcPts val="0"/>
                        </a:spcBef>
                        <a:spcAft>
                          <a:spcPts val="0"/>
                        </a:spcAft>
                        <a:buNone/>
                      </a:pPr>
                      <a:r>
                        <a:rPr lang="en" sz="1200">
                          <a:latin typeface="Barlow Semi Condensed"/>
                          <a:ea typeface="Barlow Semi Condensed"/>
                          <a:cs typeface="Barlow Semi Condensed"/>
                          <a:sym typeface="Barlow Semi Condensed"/>
                        </a:rPr>
                        <a:t>P2C Labor Market Navigator -or-</a:t>
                      </a:r>
                      <a:br>
                        <a:rPr lang="en" sz="1200">
                          <a:latin typeface="Barlow Semi Condensed"/>
                          <a:ea typeface="Barlow Semi Condensed"/>
                          <a:cs typeface="Barlow Semi Condensed"/>
                          <a:sym typeface="Barlow Semi Condensed"/>
                        </a:rPr>
                      </a:br>
                      <a:r>
                        <a:rPr lang="en" sz="1200">
                          <a:latin typeface="Barlow Semi Condensed"/>
                          <a:ea typeface="Barlow Semi Condensed"/>
                          <a:cs typeface="Barlow Semi Condensed"/>
                          <a:sym typeface="Barlow Semi Condensed"/>
                        </a:rPr>
                        <a:t>P2C Career Explorer</a:t>
                      </a:r>
                      <a:endParaRPr sz="1200">
                        <a:latin typeface="Barlow Semi Condensed"/>
                        <a:ea typeface="Barlow Semi Condensed"/>
                        <a:cs typeface="Barlow Semi Condensed"/>
                        <a:sym typeface="Barlow Semi Condensed"/>
                      </a:endParaRPr>
                    </a:p>
                  </a:txBody>
                  <a:tcPr marL="121900" marR="121900" marT="121900" marB="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3"/>
                  </a:ext>
                </a:extLst>
              </a:tr>
              <a:tr h="325100">
                <a:tc>
                  <a:txBody>
                    <a:bodyPr/>
                    <a:lstStyle/>
                    <a:p>
                      <a:pPr marL="0" lvl="0" indent="0" algn="l" rtl="0">
                        <a:spcBef>
                          <a:spcPts val="0"/>
                        </a:spcBef>
                        <a:spcAft>
                          <a:spcPts val="0"/>
                        </a:spcAft>
                        <a:buNone/>
                      </a:pPr>
                      <a:r>
                        <a:rPr lang="en" sz="1300">
                          <a:latin typeface="Barlow Semi Condensed"/>
                          <a:ea typeface="Barlow Semi Condensed"/>
                          <a:cs typeface="Barlow Semi Condensed"/>
                          <a:sym typeface="Barlow Semi Condensed"/>
                        </a:rPr>
                        <a:t>NS4ed</a:t>
                      </a:r>
                      <a:endParaRPr sz="1300">
                        <a:latin typeface="Barlow Semi Condensed"/>
                        <a:ea typeface="Barlow Semi Condensed"/>
                        <a:cs typeface="Barlow Semi Condensed"/>
                        <a:sym typeface="Barlow Semi Condensed"/>
                      </a:endParaRPr>
                    </a:p>
                  </a:txBody>
                  <a:tcPr marL="121900" marR="121900" marT="121900" marB="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l" rtl="0">
                        <a:spcBef>
                          <a:spcPts val="0"/>
                        </a:spcBef>
                        <a:spcAft>
                          <a:spcPts val="0"/>
                        </a:spcAft>
                        <a:buNone/>
                      </a:pPr>
                      <a:r>
                        <a:rPr lang="en" sz="1300">
                          <a:latin typeface="Barlow Semi Condensed"/>
                          <a:ea typeface="Barlow Semi Condensed"/>
                          <a:cs typeface="Barlow Semi Condensed"/>
                          <a:sym typeface="Barlow Semi Condensed"/>
                        </a:rPr>
                        <a:t>P2C</a:t>
                      </a:r>
                      <a:endParaRPr sz="1300">
                        <a:latin typeface="Barlow Semi Condensed"/>
                        <a:ea typeface="Barlow Semi Condensed"/>
                        <a:cs typeface="Barlow Semi Condensed"/>
                        <a:sym typeface="Barlow Semi Condensed"/>
                      </a:endParaRPr>
                    </a:p>
                  </a:txBody>
                  <a:tcPr marL="121900" marR="121900" marT="121900" marB="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37"/>
          <p:cNvSpPr txBox="1">
            <a:spLocks noGrp="1"/>
          </p:cNvSpPr>
          <p:nvPr>
            <p:ph type="title" idx="4294967295"/>
          </p:nvPr>
        </p:nvSpPr>
        <p:spPr>
          <a:xfrm>
            <a:off x="3792633" y="2689833"/>
            <a:ext cx="6729200" cy="1122400"/>
          </a:xfrm>
          <a:prstGeom prst="rect">
            <a:avLst/>
          </a:prstGeom>
        </p:spPr>
        <p:txBody>
          <a:bodyPr spcFirstLastPara="1" vert="horz" wrap="square" lIns="121900" tIns="121900" rIns="121900" bIns="121900" rtlCol="0" anchor="t" anchorCtr="0">
            <a:normAutofit fontScale="90000"/>
          </a:bodyPr>
          <a:lstStyle/>
          <a:p>
            <a:pPr>
              <a:spcBef>
                <a:spcPts val="0"/>
              </a:spcBef>
            </a:pPr>
            <a:r>
              <a:rPr lang="en" sz="4800">
                <a:solidFill>
                  <a:schemeClr val="lt1"/>
                </a:solidFill>
              </a:rPr>
              <a:t>Verbal Identity</a:t>
            </a:r>
            <a:br>
              <a:rPr lang="en" sz="4800">
                <a:solidFill>
                  <a:schemeClr val="lt1"/>
                </a:solidFill>
              </a:rPr>
            </a:br>
            <a:r>
              <a:rPr lang="en" sz="2873">
                <a:solidFill>
                  <a:schemeClr val="lt1"/>
                </a:solidFill>
              </a:rPr>
              <a:t>This is how we speak about our brand.</a:t>
            </a:r>
            <a:endParaRPr sz="2873">
              <a:solidFill>
                <a:schemeClr val="lt1"/>
              </a:solidFill>
              <a:latin typeface="Quicksand Bold"/>
              <a:ea typeface="Quicksand Bold"/>
              <a:cs typeface="Quicksand Bold"/>
              <a:sym typeface="Quicksand"/>
            </a:endParaRPr>
          </a:p>
        </p:txBody>
      </p:sp>
      <p:pic>
        <p:nvPicPr>
          <p:cNvPr id="286" name="Google Shape;286;p37"/>
          <p:cNvPicPr preferRelativeResize="0"/>
          <p:nvPr/>
        </p:nvPicPr>
        <p:blipFill>
          <a:blip r:embed="rId3" cstate="print">
            <a:alphaModFix/>
            <a:extLst>
              <a:ext uri="{28A0092B-C50C-407E-A947-70E740481C1C}">
                <a14:useLocalDpi xmlns:a14="http://schemas.microsoft.com/office/drawing/2010/main"/>
              </a:ext>
            </a:extLst>
          </a:blip>
          <a:stretch>
            <a:fillRect/>
          </a:stretch>
        </p:blipFill>
        <p:spPr>
          <a:xfrm>
            <a:off x="2091167" y="2791167"/>
            <a:ext cx="1308367" cy="1092767"/>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flip dir="l"/>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38"/>
          <p:cNvSpPr/>
          <p:nvPr/>
        </p:nvSpPr>
        <p:spPr>
          <a:xfrm>
            <a:off x="6106433" y="4933"/>
            <a:ext cx="6085600" cy="6536800"/>
          </a:xfrm>
          <a:prstGeom prst="rect">
            <a:avLst/>
          </a:prstGeom>
          <a:solidFill>
            <a:srgbClr val="002F3B"/>
          </a:solidFill>
          <a:ln>
            <a:noFill/>
          </a:ln>
        </p:spPr>
        <p:txBody>
          <a:bodyPr spcFirstLastPara="1" wrap="square" lIns="121900" tIns="121900" rIns="121900" bIns="121900" anchor="ctr" anchorCtr="0">
            <a:noAutofit/>
          </a:bodyPr>
          <a:lstStyle/>
          <a:p>
            <a:endParaRPr sz="2400"/>
          </a:p>
        </p:txBody>
      </p:sp>
      <p:sp>
        <p:nvSpPr>
          <p:cNvPr id="292" name="Google Shape;292;p38"/>
          <p:cNvSpPr txBox="1"/>
          <p:nvPr/>
        </p:nvSpPr>
        <p:spPr>
          <a:xfrm>
            <a:off x="6658080" y="430333"/>
            <a:ext cx="5350000" cy="443200"/>
          </a:xfrm>
          <a:prstGeom prst="rect">
            <a:avLst/>
          </a:prstGeom>
          <a:noFill/>
          <a:ln>
            <a:noFill/>
          </a:ln>
        </p:spPr>
        <p:txBody>
          <a:bodyPr spcFirstLastPara="1" wrap="square" lIns="121900" tIns="121900" rIns="121900" bIns="121900" anchor="t" anchorCtr="0">
            <a:noAutofit/>
          </a:bodyPr>
          <a:lstStyle/>
          <a:p>
            <a:r>
              <a:rPr lang="en" sz="2400">
                <a:solidFill>
                  <a:schemeClr val="lt1"/>
                </a:solidFill>
                <a:latin typeface="Barlow Semi Condensed SemiBold"/>
                <a:ea typeface="Barlow Semi Condensed SemiBold"/>
                <a:cs typeface="Barlow Semi Condensed SemiBold"/>
                <a:sym typeface="Barlow Semi Condensed SemiBold"/>
              </a:rPr>
              <a:t>Brand Personality (prioritized)</a:t>
            </a:r>
            <a:endParaRPr sz="2400">
              <a:solidFill>
                <a:schemeClr val="lt1"/>
              </a:solidFill>
              <a:latin typeface="Barlow Semi Condensed SemiBold"/>
              <a:ea typeface="Barlow Semi Condensed SemiBold"/>
              <a:cs typeface="Barlow Semi Condensed SemiBold"/>
              <a:sym typeface="Barlow Semi Condensed SemiBold"/>
            </a:endParaRPr>
          </a:p>
          <a:p>
            <a:br>
              <a:rPr lang="en" sz="1200">
                <a:solidFill>
                  <a:schemeClr val="lt1"/>
                </a:solidFill>
                <a:latin typeface="Barlow Semi Condensed"/>
                <a:ea typeface="Barlow Semi Condensed"/>
                <a:cs typeface="Barlow Semi Condensed"/>
                <a:sym typeface="Barlow Semi Condensed"/>
              </a:rPr>
            </a:br>
            <a:endParaRPr sz="1200">
              <a:solidFill>
                <a:schemeClr val="lt1"/>
              </a:solidFill>
              <a:latin typeface="Barlow Semi Condensed"/>
              <a:ea typeface="Barlow Semi Condensed"/>
              <a:cs typeface="Barlow Semi Condensed"/>
              <a:sym typeface="Barlow Semi Condensed"/>
            </a:endParaRPr>
          </a:p>
        </p:txBody>
      </p:sp>
      <p:sp>
        <p:nvSpPr>
          <p:cNvPr id="293" name="Google Shape;293;p38"/>
          <p:cNvSpPr txBox="1"/>
          <p:nvPr/>
        </p:nvSpPr>
        <p:spPr>
          <a:xfrm>
            <a:off x="6608233" y="1179300"/>
            <a:ext cx="5037200" cy="615513"/>
          </a:xfrm>
          <a:prstGeom prst="rect">
            <a:avLst/>
          </a:prstGeom>
          <a:noFill/>
          <a:ln>
            <a:noFill/>
          </a:ln>
        </p:spPr>
        <p:txBody>
          <a:bodyPr spcFirstLastPara="1" wrap="square" lIns="121900" tIns="121900" rIns="121900" bIns="121900" anchor="t" anchorCtr="0">
            <a:spAutoFit/>
          </a:bodyPr>
          <a:lstStyle/>
          <a:p>
            <a:endParaRPr sz="2400">
              <a:solidFill>
                <a:schemeClr val="lt1"/>
              </a:solidFill>
            </a:endParaRPr>
          </a:p>
        </p:txBody>
      </p:sp>
      <p:sp>
        <p:nvSpPr>
          <p:cNvPr id="294" name="Google Shape;294;p38"/>
          <p:cNvSpPr txBox="1"/>
          <p:nvPr/>
        </p:nvSpPr>
        <p:spPr>
          <a:xfrm>
            <a:off x="355437" y="581133"/>
            <a:ext cx="5350000" cy="443200"/>
          </a:xfrm>
          <a:prstGeom prst="rect">
            <a:avLst/>
          </a:prstGeom>
          <a:noFill/>
          <a:ln>
            <a:noFill/>
          </a:ln>
        </p:spPr>
        <p:txBody>
          <a:bodyPr spcFirstLastPara="1" wrap="square" lIns="121900" tIns="121900" rIns="121900" bIns="121900" anchor="t" anchorCtr="0">
            <a:noAutofit/>
          </a:bodyPr>
          <a:lstStyle/>
          <a:p>
            <a:r>
              <a:rPr lang="en" sz="2400">
                <a:solidFill>
                  <a:srgbClr val="00AFA3"/>
                </a:solidFill>
                <a:latin typeface="Barlow Semi Condensed SemiBold"/>
                <a:ea typeface="Barlow Semi Condensed SemiBold"/>
                <a:cs typeface="Barlow Semi Condensed SemiBold"/>
                <a:sym typeface="Barlow Semi Condensed SemiBold"/>
              </a:rPr>
              <a:t>Tagline</a:t>
            </a:r>
            <a:endParaRPr sz="2400">
              <a:solidFill>
                <a:srgbClr val="00AFA3"/>
              </a:solidFill>
              <a:latin typeface="Barlow Semi Condensed SemiBold"/>
              <a:ea typeface="Barlow Semi Condensed SemiBold"/>
              <a:cs typeface="Barlow Semi Condensed SemiBold"/>
              <a:sym typeface="Barlow Semi Condensed SemiBold"/>
            </a:endParaRPr>
          </a:p>
          <a:p>
            <a:br>
              <a:rPr lang="en" sz="1200">
                <a:solidFill>
                  <a:schemeClr val="lt1"/>
                </a:solidFill>
                <a:latin typeface="Barlow Semi Condensed"/>
                <a:ea typeface="Barlow Semi Condensed"/>
                <a:cs typeface="Barlow Semi Condensed"/>
                <a:sym typeface="Barlow Semi Condensed"/>
              </a:rPr>
            </a:br>
            <a:endParaRPr sz="1200">
              <a:solidFill>
                <a:schemeClr val="lt1"/>
              </a:solidFill>
              <a:latin typeface="Barlow Semi Condensed"/>
              <a:ea typeface="Barlow Semi Condensed"/>
              <a:cs typeface="Barlow Semi Condensed"/>
              <a:sym typeface="Barlow Semi Condensed"/>
            </a:endParaRPr>
          </a:p>
        </p:txBody>
      </p:sp>
      <p:sp>
        <p:nvSpPr>
          <p:cNvPr id="295" name="Google Shape;295;p38"/>
          <p:cNvSpPr txBox="1"/>
          <p:nvPr/>
        </p:nvSpPr>
        <p:spPr>
          <a:xfrm>
            <a:off x="6690133" y="771934"/>
            <a:ext cx="4955200" cy="2462172"/>
          </a:xfrm>
          <a:prstGeom prst="rect">
            <a:avLst/>
          </a:prstGeom>
          <a:noFill/>
          <a:ln>
            <a:noFill/>
          </a:ln>
        </p:spPr>
        <p:txBody>
          <a:bodyPr spcFirstLastPara="1" wrap="square" lIns="121900" tIns="121900" rIns="121900" bIns="121900" anchor="t" anchorCtr="0">
            <a:spAutoFit/>
          </a:bodyPr>
          <a:lstStyle/>
          <a:p>
            <a:r>
              <a:rPr lang="en" sz="1200" b="1">
                <a:solidFill>
                  <a:srgbClr val="00AFA3"/>
                </a:solidFill>
                <a:latin typeface="Barlow Semi Condensed"/>
                <a:ea typeface="Barlow Semi Condensed"/>
                <a:cs typeface="Barlow Semi Condensed"/>
                <a:sym typeface="Barlow Semi Condensed"/>
              </a:rPr>
              <a:t>Competent	</a:t>
            </a:r>
            <a:r>
              <a:rPr lang="en" sz="1200">
                <a:solidFill>
                  <a:schemeClr val="lt1"/>
                </a:solidFill>
                <a:latin typeface="Barlow Semi Condensed"/>
                <a:ea typeface="Barlow Semi Condensed"/>
                <a:cs typeface="Barlow Semi Condensed"/>
                <a:sym typeface="Barlow Semi Condensed"/>
              </a:rPr>
              <a:t>reliable, influential, intelligent, trustworthy</a:t>
            </a:r>
            <a:endParaRPr sz="1200">
              <a:solidFill>
                <a:schemeClr val="lt1"/>
              </a:solidFill>
              <a:latin typeface="Barlow Semi Condensed"/>
              <a:ea typeface="Barlow Semi Condensed"/>
              <a:cs typeface="Barlow Semi Condensed"/>
              <a:sym typeface="Barlow Semi Condensed"/>
            </a:endParaRPr>
          </a:p>
          <a:p>
            <a:r>
              <a:rPr lang="en" sz="1200" b="1">
                <a:solidFill>
                  <a:srgbClr val="00AFA3"/>
                </a:solidFill>
                <a:latin typeface="Barlow Semi Condensed"/>
                <a:ea typeface="Barlow Semi Condensed"/>
                <a:cs typeface="Barlow Semi Condensed"/>
                <a:sym typeface="Barlow Semi Condensed"/>
              </a:rPr>
              <a:t>Sincere	</a:t>
            </a:r>
            <a:r>
              <a:rPr lang="en" sz="1200">
                <a:solidFill>
                  <a:schemeClr val="lt1"/>
                </a:solidFill>
                <a:latin typeface="Barlow Semi Condensed"/>
                <a:ea typeface="Barlow Semi Condensed"/>
                <a:cs typeface="Barlow Semi Condensed"/>
                <a:sym typeface="Barlow Semi Condensed"/>
              </a:rPr>
              <a:t>community-minded, honest, genuine</a:t>
            </a:r>
            <a:endParaRPr sz="1200">
              <a:solidFill>
                <a:schemeClr val="lt1"/>
              </a:solidFill>
              <a:latin typeface="Barlow Semi Condensed"/>
              <a:ea typeface="Barlow Semi Condensed"/>
              <a:cs typeface="Barlow Semi Condensed"/>
              <a:sym typeface="Barlow Semi Condensed"/>
            </a:endParaRPr>
          </a:p>
          <a:p>
            <a:r>
              <a:rPr lang="en" sz="1200" b="1">
                <a:solidFill>
                  <a:srgbClr val="00AFA3"/>
                </a:solidFill>
                <a:latin typeface="Barlow Semi Condensed"/>
                <a:ea typeface="Barlow Semi Condensed"/>
                <a:cs typeface="Barlow Semi Condensed"/>
                <a:sym typeface="Barlow Semi Condensed"/>
              </a:rPr>
              <a:t>Exciting	</a:t>
            </a:r>
            <a:r>
              <a:rPr lang="en" sz="1200">
                <a:solidFill>
                  <a:schemeClr val="lt1"/>
                </a:solidFill>
                <a:latin typeface="Barlow Semi Condensed"/>
                <a:ea typeface="Barlow Semi Condensed"/>
                <a:cs typeface="Barlow Semi Condensed"/>
                <a:sym typeface="Barlow Semi Condensed"/>
              </a:rPr>
              <a:t>different, bold, visionary</a:t>
            </a:r>
            <a:endParaRPr sz="1200">
              <a:solidFill>
                <a:schemeClr val="lt1"/>
              </a:solidFill>
              <a:latin typeface="Barlow Semi Condensed"/>
              <a:ea typeface="Barlow Semi Condensed"/>
              <a:cs typeface="Barlow Semi Condensed"/>
              <a:sym typeface="Barlow Semi Condensed"/>
            </a:endParaRPr>
          </a:p>
          <a:p>
            <a:r>
              <a:rPr lang="en" sz="1200" b="1">
                <a:solidFill>
                  <a:srgbClr val="00AFA3"/>
                </a:solidFill>
                <a:latin typeface="Barlow Semi Condensed"/>
                <a:ea typeface="Barlow Semi Condensed"/>
                <a:cs typeface="Barlow Semi Condensed"/>
                <a:sym typeface="Barlow Semi Condensed"/>
              </a:rPr>
              <a:t>Rugged	</a:t>
            </a:r>
            <a:r>
              <a:rPr lang="en" sz="1200">
                <a:solidFill>
                  <a:schemeClr val="lt1"/>
                </a:solidFill>
                <a:latin typeface="Barlow Semi Condensed"/>
                <a:ea typeface="Barlow Semi Condensed"/>
                <a:cs typeface="Barlow Semi Condensed"/>
                <a:sym typeface="Barlow Semi Condensed"/>
              </a:rPr>
              <a:t>original, pioneering, individualistic</a:t>
            </a:r>
            <a:endParaRPr sz="1200">
              <a:solidFill>
                <a:schemeClr val="lt1"/>
              </a:solidFill>
              <a:latin typeface="Barlow Semi Condensed"/>
              <a:ea typeface="Barlow Semi Condensed"/>
              <a:cs typeface="Barlow Semi Condensed"/>
              <a:sym typeface="Barlow Semi Condensed"/>
            </a:endParaRPr>
          </a:p>
          <a:p>
            <a:r>
              <a:rPr lang="en" sz="1200" b="1">
                <a:solidFill>
                  <a:srgbClr val="00AFA3"/>
                </a:solidFill>
                <a:latin typeface="Barlow Semi Condensed"/>
                <a:ea typeface="Barlow Semi Condensed"/>
                <a:cs typeface="Barlow Semi Condensed"/>
                <a:sym typeface="Barlow Semi Condensed"/>
              </a:rPr>
              <a:t>Sophisticated	</a:t>
            </a:r>
            <a:r>
              <a:rPr lang="en" sz="1200">
                <a:solidFill>
                  <a:schemeClr val="lt1"/>
                </a:solidFill>
                <a:latin typeface="Barlow Semi Condensed"/>
                <a:ea typeface="Barlow Semi Condensed"/>
                <a:cs typeface="Barlow Semi Condensed"/>
                <a:sym typeface="Barlow Semi Condensed"/>
              </a:rPr>
              <a:t>desirable, refined, luxurious</a:t>
            </a:r>
            <a:endParaRPr sz="1200">
              <a:solidFill>
                <a:schemeClr val="lt1"/>
              </a:solidFill>
              <a:latin typeface="Barlow Semi Condensed"/>
              <a:ea typeface="Barlow Semi Condensed"/>
              <a:cs typeface="Barlow Semi Condensed"/>
              <a:sym typeface="Barlow Semi Condensed"/>
            </a:endParaRPr>
          </a:p>
          <a:p>
            <a:endParaRPr sz="1200">
              <a:solidFill>
                <a:schemeClr val="lt1"/>
              </a:solidFill>
              <a:latin typeface="Barlow Semi Condensed"/>
              <a:ea typeface="Barlow Semi Condensed"/>
              <a:cs typeface="Barlow Semi Condensed"/>
              <a:sym typeface="Barlow Semi Condensed"/>
            </a:endParaRPr>
          </a:p>
          <a:p>
            <a:r>
              <a:rPr lang="en" sz="1200" i="1">
                <a:solidFill>
                  <a:schemeClr val="lt1"/>
                </a:solidFill>
                <a:latin typeface="Barlow Semi Condensed"/>
                <a:ea typeface="Barlow Semi Condensed"/>
                <a:cs typeface="Barlow Semi Condensed"/>
                <a:sym typeface="Barlow Semi Condensed"/>
              </a:rPr>
              <a:t>Brands who identify in the </a:t>
            </a:r>
            <a:r>
              <a:rPr lang="en" sz="1200" b="1">
                <a:solidFill>
                  <a:schemeClr val="lt1"/>
                </a:solidFill>
                <a:latin typeface="Barlow Semi Condensed"/>
                <a:ea typeface="Barlow Semi Condensed"/>
                <a:cs typeface="Barlow Semi Condensed"/>
                <a:sym typeface="Barlow Semi Condensed"/>
              </a:rPr>
              <a:t>Competent </a:t>
            </a:r>
            <a:r>
              <a:rPr lang="en" sz="1200" i="1">
                <a:solidFill>
                  <a:schemeClr val="lt1"/>
                </a:solidFill>
                <a:latin typeface="Barlow Semi Condensed"/>
                <a:ea typeface="Barlow Semi Condensed"/>
                <a:cs typeface="Barlow Semi Condensed"/>
                <a:sym typeface="Barlow Semi Condensed"/>
              </a:rPr>
              <a:t>dimension are confident leaders and ask customers to trust us because of the relationships we have built. Competent brands are the ones we trust with the most important things in our lives. Customers are more likely to purchase if its personality is similar to their own. In reviewing the target audience audience for P2C, those with whom we work are often considered reliable, influential, and trustworthy leaders in education.</a:t>
            </a:r>
            <a:endParaRPr sz="1200" i="1">
              <a:solidFill>
                <a:schemeClr val="lt1"/>
              </a:solidFill>
              <a:latin typeface="Barlow Semi Condensed"/>
              <a:ea typeface="Barlow Semi Condensed"/>
              <a:cs typeface="Barlow Semi Condensed"/>
              <a:sym typeface="Barlow Semi Condensed"/>
            </a:endParaRPr>
          </a:p>
        </p:txBody>
      </p:sp>
      <p:sp>
        <p:nvSpPr>
          <p:cNvPr id="296" name="Google Shape;296;p38"/>
          <p:cNvSpPr txBox="1"/>
          <p:nvPr/>
        </p:nvSpPr>
        <p:spPr>
          <a:xfrm>
            <a:off x="359709" y="907633"/>
            <a:ext cx="5350000" cy="430847"/>
          </a:xfrm>
          <a:prstGeom prst="rect">
            <a:avLst/>
          </a:prstGeom>
          <a:noFill/>
          <a:ln>
            <a:noFill/>
          </a:ln>
        </p:spPr>
        <p:txBody>
          <a:bodyPr spcFirstLastPara="1" wrap="square" lIns="121900" tIns="121900" rIns="121900" bIns="121900" anchor="t" anchorCtr="0">
            <a:spAutoFit/>
          </a:bodyPr>
          <a:lstStyle/>
          <a:p>
            <a:r>
              <a:rPr lang="en" sz="1200">
                <a:solidFill>
                  <a:schemeClr val="dk1"/>
                </a:solidFill>
                <a:latin typeface="Barlow Semi Condensed"/>
                <a:ea typeface="Barlow Semi Condensed"/>
                <a:cs typeface="Barlow Semi Condensed"/>
                <a:sym typeface="Barlow Semi Condensed"/>
              </a:rPr>
              <a:t>We believe when education becomes relevant, learners can fully engage.</a:t>
            </a:r>
            <a:endParaRPr sz="2400"/>
          </a:p>
        </p:txBody>
      </p:sp>
      <p:sp>
        <p:nvSpPr>
          <p:cNvPr id="297" name="Google Shape;297;p38"/>
          <p:cNvSpPr txBox="1"/>
          <p:nvPr/>
        </p:nvSpPr>
        <p:spPr>
          <a:xfrm>
            <a:off x="355437" y="1297533"/>
            <a:ext cx="5350000" cy="443200"/>
          </a:xfrm>
          <a:prstGeom prst="rect">
            <a:avLst/>
          </a:prstGeom>
          <a:noFill/>
          <a:ln>
            <a:noFill/>
          </a:ln>
        </p:spPr>
        <p:txBody>
          <a:bodyPr spcFirstLastPara="1" wrap="square" lIns="121900" tIns="121900" rIns="121900" bIns="121900" anchor="t" anchorCtr="0">
            <a:noAutofit/>
          </a:bodyPr>
          <a:lstStyle/>
          <a:p>
            <a:r>
              <a:rPr lang="en" sz="2400">
                <a:solidFill>
                  <a:srgbClr val="00AFA3"/>
                </a:solidFill>
                <a:latin typeface="Barlow Semi Condensed SemiBold"/>
                <a:ea typeface="Barlow Semi Condensed SemiBold"/>
                <a:cs typeface="Barlow Semi Condensed SemiBold"/>
                <a:sym typeface="Barlow Semi Condensed SemiBold"/>
              </a:rPr>
              <a:t>Value Proposition (our unique value)</a:t>
            </a:r>
            <a:endParaRPr sz="2400">
              <a:solidFill>
                <a:srgbClr val="00AFA3"/>
              </a:solidFill>
              <a:latin typeface="Barlow Semi Condensed SemiBold"/>
              <a:ea typeface="Barlow Semi Condensed SemiBold"/>
              <a:cs typeface="Barlow Semi Condensed SemiBold"/>
              <a:sym typeface="Barlow Semi Condensed SemiBold"/>
            </a:endParaRPr>
          </a:p>
          <a:p>
            <a:br>
              <a:rPr lang="en" sz="1200">
                <a:solidFill>
                  <a:schemeClr val="lt1"/>
                </a:solidFill>
                <a:latin typeface="Barlow Semi Condensed"/>
                <a:ea typeface="Barlow Semi Condensed"/>
                <a:cs typeface="Barlow Semi Condensed"/>
                <a:sym typeface="Barlow Semi Condensed"/>
              </a:rPr>
            </a:br>
            <a:endParaRPr sz="1200">
              <a:solidFill>
                <a:schemeClr val="lt1"/>
              </a:solidFill>
              <a:latin typeface="Barlow Semi Condensed"/>
              <a:ea typeface="Barlow Semi Condensed"/>
              <a:cs typeface="Barlow Semi Condensed"/>
              <a:sym typeface="Barlow Semi Condensed"/>
            </a:endParaRPr>
          </a:p>
        </p:txBody>
      </p:sp>
      <p:sp>
        <p:nvSpPr>
          <p:cNvPr id="298" name="Google Shape;298;p38"/>
          <p:cNvSpPr txBox="1"/>
          <p:nvPr/>
        </p:nvSpPr>
        <p:spPr>
          <a:xfrm>
            <a:off x="359700" y="1624034"/>
            <a:ext cx="5554000" cy="984845"/>
          </a:xfrm>
          <a:prstGeom prst="rect">
            <a:avLst/>
          </a:prstGeom>
          <a:noFill/>
          <a:ln>
            <a:noFill/>
          </a:ln>
        </p:spPr>
        <p:txBody>
          <a:bodyPr spcFirstLastPara="1" wrap="square" lIns="121900" tIns="121900" rIns="121900" bIns="121900" anchor="t" anchorCtr="0">
            <a:spAutoFit/>
          </a:bodyPr>
          <a:lstStyle/>
          <a:p>
            <a:r>
              <a:rPr lang="en" sz="1200">
                <a:solidFill>
                  <a:schemeClr val="dk1"/>
                </a:solidFill>
                <a:latin typeface="Barlow Semi Condensed"/>
                <a:ea typeface="Barlow Semi Condensed"/>
                <a:cs typeface="Barlow Semi Condensed"/>
                <a:sym typeface="Barlow Semi Condensed"/>
              </a:rPr>
              <a:t>We deliver comprehensive career-connected learning solutions to schools and districts, backed by industry-leading research and technical services that help to remove obstacles to implementation, narrowing the achievement gap, and leading more students to successful futures.</a:t>
            </a:r>
            <a:endParaRPr sz="1200">
              <a:solidFill>
                <a:schemeClr val="dk1"/>
              </a:solidFill>
              <a:latin typeface="Barlow Semi Condensed"/>
              <a:ea typeface="Barlow Semi Condensed"/>
              <a:cs typeface="Barlow Semi Condensed"/>
              <a:sym typeface="Barlow Semi Condensed"/>
            </a:endParaRPr>
          </a:p>
        </p:txBody>
      </p:sp>
      <p:sp>
        <p:nvSpPr>
          <p:cNvPr id="299" name="Google Shape;299;p38"/>
          <p:cNvSpPr txBox="1"/>
          <p:nvPr/>
        </p:nvSpPr>
        <p:spPr>
          <a:xfrm>
            <a:off x="355437" y="2527100"/>
            <a:ext cx="5350000" cy="443200"/>
          </a:xfrm>
          <a:prstGeom prst="rect">
            <a:avLst/>
          </a:prstGeom>
          <a:noFill/>
          <a:ln>
            <a:noFill/>
          </a:ln>
        </p:spPr>
        <p:txBody>
          <a:bodyPr spcFirstLastPara="1" wrap="square" lIns="121900" tIns="121900" rIns="121900" bIns="121900" anchor="t" anchorCtr="0">
            <a:noAutofit/>
          </a:bodyPr>
          <a:lstStyle/>
          <a:p>
            <a:r>
              <a:rPr lang="en" sz="2400">
                <a:solidFill>
                  <a:srgbClr val="00AFA3"/>
                </a:solidFill>
                <a:latin typeface="Barlow Semi Condensed SemiBold"/>
                <a:ea typeface="Barlow Semi Condensed SemiBold"/>
                <a:cs typeface="Barlow Semi Condensed SemiBold"/>
                <a:sym typeface="Barlow Semi Condensed SemiBold"/>
              </a:rPr>
              <a:t>Key Messaging</a:t>
            </a:r>
            <a:endParaRPr sz="2400">
              <a:solidFill>
                <a:srgbClr val="00AFA3"/>
              </a:solidFill>
              <a:latin typeface="Barlow Semi Condensed SemiBold"/>
              <a:ea typeface="Barlow Semi Condensed SemiBold"/>
              <a:cs typeface="Barlow Semi Condensed SemiBold"/>
              <a:sym typeface="Barlow Semi Condensed SemiBold"/>
            </a:endParaRPr>
          </a:p>
          <a:p>
            <a:br>
              <a:rPr lang="en" sz="1200">
                <a:solidFill>
                  <a:schemeClr val="lt1"/>
                </a:solidFill>
                <a:latin typeface="Barlow Semi Condensed"/>
                <a:ea typeface="Barlow Semi Condensed"/>
                <a:cs typeface="Barlow Semi Condensed"/>
                <a:sym typeface="Barlow Semi Condensed"/>
              </a:rPr>
            </a:br>
            <a:endParaRPr sz="1200">
              <a:solidFill>
                <a:schemeClr val="lt1"/>
              </a:solidFill>
              <a:latin typeface="Barlow Semi Condensed"/>
              <a:ea typeface="Barlow Semi Condensed"/>
              <a:cs typeface="Barlow Semi Condensed"/>
              <a:sym typeface="Barlow Semi Condensed"/>
            </a:endParaRPr>
          </a:p>
        </p:txBody>
      </p:sp>
      <p:sp>
        <p:nvSpPr>
          <p:cNvPr id="300" name="Google Shape;300;p38"/>
          <p:cNvSpPr txBox="1"/>
          <p:nvPr/>
        </p:nvSpPr>
        <p:spPr>
          <a:xfrm>
            <a:off x="359700" y="2853601"/>
            <a:ext cx="5554000" cy="984845"/>
          </a:xfrm>
          <a:prstGeom prst="rect">
            <a:avLst/>
          </a:prstGeom>
          <a:noFill/>
          <a:ln>
            <a:noFill/>
          </a:ln>
        </p:spPr>
        <p:txBody>
          <a:bodyPr spcFirstLastPara="1" wrap="square" lIns="121900" tIns="121900" rIns="121900" bIns="121900" anchor="t" anchorCtr="0">
            <a:spAutoFit/>
          </a:bodyPr>
          <a:lstStyle/>
          <a:p>
            <a:r>
              <a:rPr lang="en" sz="1200">
                <a:solidFill>
                  <a:schemeClr val="dk1"/>
                </a:solidFill>
                <a:latin typeface="Barlow Semi Condensed"/>
                <a:ea typeface="Barlow Semi Condensed"/>
                <a:cs typeface="Barlow Semi Condensed"/>
                <a:sym typeface="Barlow Semi Condensed"/>
              </a:rPr>
              <a:t>We solve some of the biggest challenges in education, helping learners and teachers make daily connections between what they’re doing now in the classroom and what they’ll do later in life. In doing so, we answer the most asked question from learners: When will I ever need to know this in the real world?</a:t>
            </a:r>
            <a:endParaRPr sz="1200">
              <a:solidFill>
                <a:schemeClr val="dk1"/>
              </a:solidFill>
              <a:latin typeface="Barlow Semi Condensed"/>
              <a:ea typeface="Barlow Semi Condensed"/>
              <a:cs typeface="Barlow Semi Condensed"/>
              <a:sym typeface="Barlow Semi Condensed"/>
            </a:endParaRPr>
          </a:p>
        </p:txBody>
      </p:sp>
      <p:sp>
        <p:nvSpPr>
          <p:cNvPr id="301" name="Google Shape;301;p38"/>
          <p:cNvSpPr txBox="1"/>
          <p:nvPr/>
        </p:nvSpPr>
        <p:spPr>
          <a:xfrm>
            <a:off x="6658080" y="3309000"/>
            <a:ext cx="5350000" cy="443200"/>
          </a:xfrm>
          <a:prstGeom prst="rect">
            <a:avLst/>
          </a:prstGeom>
          <a:noFill/>
          <a:ln>
            <a:noFill/>
          </a:ln>
        </p:spPr>
        <p:txBody>
          <a:bodyPr spcFirstLastPara="1" wrap="square" lIns="121900" tIns="121900" rIns="121900" bIns="121900" anchor="t" anchorCtr="0">
            <a:noAutofit/>
          </a:bodyPr>
          <a:lstStyle/>
          <a:p>
            <a:r>
              <a:rPr lang="en" sz="2400">
                <a:solidFill>
                  <a:schemeClr val="lt1"/>
                </a:solidFill>
                <a:latin typeface="Barlow Semi Condensed SemiBold"/>
                <a:ea typeface="Barlow Semi Condensed SemiBold"/>
                <a:cs typeface="Barlow Semi Condensed SemiBold"/>
                <a:sym typeface="Barlow Semi Condensed SemiBold"/>
              </a:rPr>
              <a:t>Develop our Competent Brand Personality</a:t>
            </a:r>
            <a:endParaRPr sz="2400">
              <a:solidFill>
                <a:schemeClr val="lt1"/>
              </a:solidFill>
              <a:latin typeface="Barlow Semi Condensed SemiBold"/>
              <a:ea typeface="Barlow Semi Condensed SemiBold"/>
              <a:cs typeface="Barlow Semi Condensed SemiBold"/>
              <a:sym typeface="Barlow Semi Condensed SemiBold"/>
            </a:endParaRPr>
          </a:p>
          <a:p>
            <a:br>
              <a:rPr lang="en" sz="1200">
                <a:solidFill>
                  <a:schemeClr val="lt1"/>
                </a:solidFill>
                <a:latin typeface="Barlow Semi Condensed"/>
                <a:ea typeface="Barlow Semi Condensed"/>
                <a:cs typeface="Barlow Semi Condensed"/>
                <a:sym typeface="Barlow Semi Condensed"/>
              </a:rPr>
            </a:br>
            <a:endParaRPr sz="1200">
              <a:solidFill>
                <a:schemeClr val="lt1"/>
              </a:solidFill>
              <a:latin typeface="Barlow Semi Condensed"/>
              <a:ea typeface="Barlow Semi Condensed"/>
              <a:cs typeface="Barlow Semi Condensed"/>
              <a:sym typeface="Barlow Semi Condensed"/>
            </a:endParaRPr>
          </a:p>
        </p:txBody>
      </p:sp>
      <p:sp>
        <p:nvSpPr>
          <p:cNvPr id="302" name="Google Shape;302;p38"/>
          <p:cNvSpPr txBox="1"/>
          <p:nvPr/>
        </p:nvSpPr>
        <p:spPr>
          <a:xfrm>
            <a:off x="6759671" y="3650601"/>
            <a:ext cx="4544000" cy="1354176"/>
          </a:xfrm>
          <a:prstGeom prst="rect">
            <a:avLst/>
          </a:prstGeom>
          <a:noFill/>
          <a:ln>
            <a:noFill/>
          </a:ln>
        </p:spPr>
        <p:txBody>
          <a:bodyPr spcFirstLastPara="1" wrap="square" lIns="121900" tIns="121900" rIns="121900" bIns="121900" anchor="t" anchorCtr="0">
            <a:spAutoFit/>
          </a:bodyPr>
          <a:lstStyle/>
          <a:p>
            <a:pPr marL="152396" indent="-228594">
              <a:buClr>
                <a:schemeClr val="lt1"/>
              </a:buClr>
              <a:buSzPts val="900"/>
              <a:buFont typeface="Barlow Semi Condensed"/>
              <a:buChar char="●"/>
            </a:pPr>
            <a:r>
              <a:rPr lang="en" sz="1200" b="1">
                <a:solidFill>
                  <a:srgbClr val="00AFA3"/>
                </a:solidFill>
                <a:latin typeface="Barlow Semi Condensed"/>
                <a:ea typeface="Barlow Semi Condensed"/>
                <a:cs typeface="Barlow Semi Condensed"/>
                <a:sym typeface="Barlow Semi Condensed"/>
              </a:rPr>
              <a:t>Communicate your expertise and professionalism</a:t>
            </a:r>
            <a:r>
              <a:rPr lang="en" sz="1200">
                <a:solidFill>
                  <a:schemeClr val="lt1"/>
                </a:solidFill>
                <a:latin typeface="Barlow Semi Condensed"/>
                <a:ea typeface="Barlow Semi Condensed"/>
                <a:cs typeface="Barlow Semi Condensed"/>
                <a:sym typeface="Barlow Semi Condensed"/>
              </a:rPr>
              <a:t> </a:t>
            </a:r>
            <a:br>
              <a:rPr lang="en" sz="1200">
                <a:solidFill>
                  <a:schemeClr val="lt1"/>
                </a:solidFill>
                <a:latin typeface="Barlow Semi Condensed"/>
                <a:ea typeface="Barlow Semi Condensed"/>
                <a:cs typeface="Barlow Semi Condensed"/>
                <a:sym typeface="Barlow Semi Condensed"/>
              </a:rPr>
            </a:br>
            <a:r>
              <a:rPr lang="en" sz="1200">
                <a:solidFill>
                  <a:schemeClr val="lt1"/>
                </a:solidFill>
                <a:latin typeface="Barlow Semi Condensed"/>
                <a:ea typeface="Barlow Semi Condensed"/>
                <a:cs typeface="Barlow Semi Condensed"/>
                <a:sym typeface="Barlow Semi Condensed"/>
              </a:rPr>
              <a:t>Include research, data and facts to demonstrate competency in the market</a:t>
            </a:r>
            <a:endParaRPr sz="1200">
              <a:solidFill>
                <a:schemeClr val="lt1"/>
              </a:solidFill>
              <a:latin typeface="Barlow Semi Condensed"/>
              <a:ea typeface="Barlow Semi Condensed"/>
              <a:cs typeface="Barlow Semi Condensed"/>
              <a:sym typeface="Barlow Semi Condensed"/>
            </a:endParaRPr>
          </a:p>
          <a:p>
            <a:pPr marL="152396" indent="-228594">
              <a:buClr>
                <a:schemeClr val="lt1"/>
              </a:buClr>
              <a:buSzPts val="900"/>
              <a:buFont typeface="Barlow Semi Condensed"/>
              <a:buChar char="●"/>
            </a:pPr>
            <a:r>
              <a:rPr lang="en" sz="1200" b="1">
                <a:solidFill>
                  <a:srgbClr val="00AFA3"/>
                </a:solidFill>
                <a:latin typeface="Barlow Semi Condensed"/>
                <a:ea typeface="Barlow Semi Condensed"/>
                <a:cs typeface="Barlow Semi Condensed"/>
                <a:sym typeface="Barlow Semi Condensed"/>
              </a:rPr>
              <a:t>Demonstrate our reliability</a:t>
            </a:r>
            <a:br>
              <a:rPr lang="en" sz="1200" b="1">
                <a:solidFill>
                  <a:srgbClr val="00AFA3"/>
                </a:solidFill>
                <a:latin typeface="Barlow Semi Condensed"/>
                <a:ea typeface="Barlow Semi Condensed"/>
                <a:cs typeface="Barlow Semi Condensed"/>
                <a:sym typeface="Barlow Semi Condensed"/>
              </a:rPr>
            </a:br>
            <a:r>
              <a:rPr lang="en" sz="1200">
                <a:solidFill>
                  <a:schemeClr val="lt1"/>
                </a:solidFill>
                <a:latin typeface="Barlow Semi Condensed"/>
                <a:ea typeface="Barlow Semi Condensed"/>
                <a:cs typeface="Barlow Semi Condensed"/>
                <a:sym typeface="Barlow Semi Condensed"/>
              </a:rPr>
              <a:t>Customers should be able to turn to us for support, guidance and expertise. We build long long-lasting partnerships </a:t>
            </a:r>
            <a:r>
              <a:rPr lang="en" sz="1200" b="1">
                <a:solidFill>
                  <a:schemeClr val="lt1"/>
                </a:solidFill>
                <a:latin typeface="Barlow Semi Condensed"/>
                <a:ea typeface="Barlow Semi Condensed"/>
                <a:cs typeface="Barlow Semi Condensed"/>
                <a:sym typeface="Barlow Semi Condensed"/>
              </a:rPr>
              <a:t>(NOT transactions)</a:t>
            </a:r>
            <a:r>
              <a:rPr lang="en" sz="1200">
                <a:solidFill>
                  <a:schemeClr val="lt1"/>
                </a:solidFill>
                <a:latin typeface="Barlow Semi Condensed"/>
                <a:ea typeface="Barlow Semi Condensed"/>
                <a:cs typeface="Barlow Semi Condensed"/>
                <a:sym typeface="Barlow Semi Condensed"/>
              </a:rPr>
              <a:t> </a:t>
            </a:r>
            <a:endParaRPr sz="1200">
              <a:solidFill>
                <a:schemeClr val="lt1"/>
              </a:solidFill>
              <a:latin typeface="Barlow Semi Condensed"/>
              <a:ea typeface="Barlow Semi Condensed"/>
              <a:cs typeface="Barlow Semi Condensed"/>
              <a:sym typeface="Barlow Semi Condensed"/>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C1EE31F-36BC-0EBB-210B-3F140914D954}"/>
              </a:ext>
            </a:extLst>
          </p:cNvPr>
          <p:cNvSpPr/>
          <p:nvPr/>
        </p:nvSpPr>
        <p:spPr>
          <a:xfrm>
            <a:off x="802574" y="3635231"/>
            <a:ext cx="10331533" cy="276101"/>
          </a:xfrm>
          <a:prstGeom prst="rect">
            <a:avLst/>
          </a:prstGeom>
          <a:solidFill>
            <a:srgbClr val="F9BE2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6">
            <a:extLst>
              <a:ext uri="{FF2B5EF4-FFF2-40B4-BE49-F238E27FC236}">
                <a16:creationId xmlns:a16="http://schemas.microsoft.com/office/drawing/2014/main" id="{9033EF91-DCC7-8BEC-797D-34924ABEF065}"/>
              </a:ext>
            </a:extLst>
          </p:cNvPr>
          <p:cNvSpPr>
            <a:spLocks noGrp="1"/>
          </p:cNvSpPr>
          <p:nvPr>
            <p:ph type="title"/>
          </p:nvPr>
        </p:nvSpPr>
        <p:spPr/>
        <p:txBody>
          <a:bodyPr/>
          <a:lstStyle/>
          <a:p>
            <a:r>
              <a:rPr lang="en-US"/>
              <a:t>Brand Personality </a:t>
            </a:r>
          </a:p>
        </p:txBody>
      </p:sp>
      <p:sp>
        <p:nvSpPr>
          <p:cNvPr id="4" name="Content Placeholder 3">
            <a:extLst>
              <a:ext uri="{FF2B5EF4-FFF2-40B4-BE49-F238E27FC236}">
                <a16:creationId xmlns:a16="http://schemas.microsoft.com/office/drawing/2014/main" id="{F2AB5B7E-EFCC-08F5-B03E-BC1203A43760}"/>
              </a:ext>
            </a:extLst>
          </p:cNvPr>
          <p:cNvSpPr>
            <a:spLocks noGrp="1"/>
          </p:cNvSpPr>
          <p:nvPr>
            <p:ph idx="1"/>
          </p:nvPr>
        </p:nvSpPr>
        <p:spPr>
          <a:xfrm>
            <a:off x="838200" y="1516867"/>
            <a:ext cx="10515600" cy="4788930"/>
          </a:xfrm>
        </p:spPr>
        <p:txBody>
          <a:bodyPr vert="horz" lIns="91440" tIns="45720" rIns="91440" bIns="45720" rtlCol="0" anchor="t">
            <a:normAutofit fontScale="92500" lnSpcReduction="10000"/>
          </a:bodyPr>
          <a:lstStyle/>
          <a:p>
            <a:pPr marL="0" indent="0">
              <a:buNone/>
            </a:pPr>
            <a:r>
              <a:rPr lang="en-US" sz="1600">
                <a:latin typeface="Barlow Semi Condensed"/>
              </a:rPr>
              <a:t>Using Aaker’s Five Dimensions of Brand Personality (Excitement, Sincerity, Ruggedness, Competence &amp; Sophistication) the following order outlines the P2C personality. An exercise in 2021 defined the following order: </a:t>
            </a:r>
            <a:endParaRPr lang="en-US" sz="1600"/>
          </a:p>
          <a:p>
            <a:pPr>
              <a:buFont typeface="+mj-lt"/>
              <a:buAutoNum type="arabicPeriod"/>
            </a:pPr>
            <a:r>
              <a:rPr lang="en-US" sz="1600">
                <a:latin typeface="Barlow Semi Condensed"/>
              </a:rPr>
              <a:t>Competent (We are…reliable, influential, intelligent &amp; trustworthy)</a:t>
            </a:r>
          </a:p>
          <a:p>
            <a:pPr>
              <a:buFont typeface="+mj-lt"/>
              <a:buAutoNum type="arabicPeriod"/>
            </a:pPr>
            <a:r>
              <a:rPr lang="en-US" sz="1600">
                <a:latin typeface="Barlow Semi Condensed"/>
              </a:rPr>
              <a:t>Sincere (We are… community-minded, honest, and genuine)</a:t>
            </a:r>
          </a:p>
          <a:p>
            <a:pPr>
              <a:buFont typeface="+mj-lt"/>
              <a:buAutoNum type="arabicPeriod"/>
            </a:pPr>
            <a:r>
              <a:rPr lang="en-US" sz="1600">
                <a:latin typeface="Barlow Semi Condensed"/>
              </a:rPr>
              <a:t>Exciting (We are…different, bold, and visionary)</a:t>
            </a:r>
          </a:p>
          <a:p>
            <a:pPr>
              <a:buFont typeface="+mj-lt"/>
              <a:buAutoNum type="arabicPeriod"/>
            </a:pPr>
            <a:r>
              <a:rPr lang="en-US" sz="1600">
                <a:latin typeface="Barlow Semi Condensed"/>
              </a:rPr>
              <a:t>Rugged (We are…original, pioneering, and individualism)</a:t>
            </a:r>
          </a:p>
          <a:p>
            <a:pPr>
              <a:buFont typeface="+mj-lt"/>
              <a:buAutoNum type="arabicPeriod"/>
            </a:pPr>
            <a:r>
              <a:rPr lang="en-US" sz="1600">
                <a:latin typeface="Barlow Semi Condensed"/>
              </a:rPr>
              <a:t>Sophisticated (We are…desirable, refined, and luxurious)</a:t>
            </a:r>
          </a:p>
          <a:p>
            <a:pPr marL="0" indent="0">
              <a:lnSpc>
                <a:spcPct val="140000"/>
              </a:lnSpc>
              <a:buNone/>
            </a:pPr>
            <a:r>
              <a:rPr lang="en-US" sz="1600">
                <a:latin typeface="Barlow Semi Condensed"/>
              </a:rPr>
              <a:t>Brands within the </a:t>
            </a:r>
            <a:r>
              <a:rPr lang="en-US" sz="1600" b="1">
                <a:latin typeface="Barlow Semi Condensed SemiBold" pitchFamily="2" charset="77"/>
              </a:rPr>
              <a:t>Competent dimension </a:t>
            </a:r>
            <a:r>
              <a:rPr lang="en-US" sz="1600">
                <a:latin typeface="Barlow Semi Condensed"/>
              </a:rPr>
              <a:t>are confident leaders and ask customers to trust us because of the relationships we have built.  Competent brands are the ones we trust with the most important things in our lives, aka Our Money, Our Health, Our Education. Customers are more likely to purchase if its personality is similar to their own. In reviewing the target audience for P2C, those we work with are often considered reliable, influential, and trustworthy leaders in education. </a:t>
            </a:r>
            <a:endParaRPr lang="en-US" sz="1600"/>
          </a:p>
          <a:p>
            <a:pPr marL="0" indent="0">
              <a:buNone/>
            </a:pPr>
            <a:r>
              <a:rPr lang="en-US" sz="1900" b="1">
                <a:latin typeface="Barlow Semi Condensed SemiBold" pitchFamily="2" charset="77"/>
              </a:rPr>
              <a:t>Developing a Competent Brand Personality</a:t>
            </a:r>
          </a:p>
          <a:p>
            <a:r>
              <a:rPr lang="en-US" sz="1600">
                <a:latin typeface="Barlow Semi Condensed"/>
              </a:rPr>
              <a:t>Communicate your expertise and professionalism (this would include research, data and facts to demonstrate competency in the market)</a:t>
            </a:r>
          </a:p>
          <a:p>
            <a:r>
              <a:rPr lang="en-US" sz="1600">
                <a:latin typeface="Barlow Semi Condensed"/>
              </a:rPr>
              <a:t>Demonstrate our reliability: Customers should be able to turn to us for support, guidance and expertise. We build long-lasting partnerships (NOT transactions)</a:t>
            </a:r>
            <a:endParaRPr lang="en-US" sz="1200">
              <a:latin typeface="Barlow Semi Condensed"/>
            </a:endParaRPr>
          </a:p>
        </p:txBody>
      </p:sp>
      <p:sp>
        <p:nvSpPr>
          <p:cNvPr id="5" name="Date Placeholder 4">
            <a:extLst>
              <a:ext uri="{FF2B5EF4-FFF2-40B4-BE49-F238E27FC236}">
                <a16:creationId xmlns:a16="http://schemas.microsoft.com/office/drawing/2014/main" id="{B7405B98-0411-FBBE-E3EF-C6583663AF3F}"/>
              </a:ext>
            </a:extLst>
          </p:cNvPr>
          <p:cNvSpPr>
            <a:spLocks noGrp="1"/>
          </p:cNvSpPr>
          <p:nvPr>
            <p:ph type="dt" sz="half" idx="10"/>
          </p:nvPr>
        </p:nvSpPr>
        <p:spPr/>
        <p:txBody>
          <a:bodyPr/>
          <a:lstStyle/>
          <a:p>
            <a:fld id="{AD449E09-4E77-C04B-B856-565A91529617}" type="datetime1">
              <a:rPr lang="en-US" smtClean="0"/>
              <a:pPr/>
              <a:t>9/17/24</a:t>
            </a:fld>
            <a:endParaRPr lang="en-US"/>
          </a:p>
        </p:txBody>
      </p:sp>
      <p:sp>
        <p:nvSpPr>
          <p:cNvPr id="9" name="Rectangle 8">
            <a:extLst>
              <a:ext uri="{FF2B5EF4-FFF2-40B4-BE49-F238E27FC236}">
                <a16:creationId xmlns:a16="http://schemas.microsoft.com/office/drawing/2014/main" id="{751D2705-AE51-D068-EB24-580C35A0D25D}"/>
              </a:ext>
            </a:extLst>
          </p:cNvPr>
          <p:cNvSpPr/>
          <p:nvPr/>
        </p:nvSpPr>
        <p:spPr>
          <a:xfrm>
            <a:off x="838200" y="1957672"/>
            <a:ext cx="5257800" cy="345264"/>
          </a:xfrm>
          <a:prstGeom prst="rect">
            <a:avLst/>
          </a:prstGeom>
          <a:noFill/>
          <a:ln>
            <a:solidFill>
              <a:srgbClr val="F9BE2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9024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39"/>
          <p:cNvSpPr txBox="1"/>
          <p:nvPr/>
        </p:nvSpPr>
        <p:spPr>
          <a:xfrm>
            <a:off x="748579" y="427133"/>
            <a:ext cx="5350000" cy="443200"/>
          </a:xfrm>
          <a:prstGeom prst="rect">
            <a:avLst/>
          </a:prstGeom>
          <a:noFill/>
          <a:ln>
            <a:noFill/>
          </a:ln>
        </p:spPr>
        <p:txBody>
          <a:bodyPr spcFirstLastPara="1" wrap="square" lIns="121900" tIns="121900" rIns="121900" bIns="121900" anchor="t" anchorCtr="0">
            <a:noAutofit/>
          </a:bodyPr>
          <a:lstStyle/>
          <a:p>
            <a:r>
              <a:rPr lang="en" sz="2400">
                <a:solidFill>
                  <a:schemeClr val="lt1"/>
                </a:solidFill>
                <a:latin typeface="Barlow Semi Condensed SemiBold"/>
                <a:ea typeface="Barlow Semi Condensed SemiBold"/>
                <a:cs typeface="Barlow Semi Condensed SemiBold"/>
                <a:sym typeface="Barlow Semi Condensed SemiBold"/>
              </a:rPr>
              <a:t>Brand Voice</a:t>
            </a:r>
            <a:endParaRPr sz="2400">
              <a:solidFill>
                <a:schemeClr val="lt1"/>
              </a:solidFill>
              <a:latin typeface="Barlow Semi Condensed SemiBold"/>
              <a:ea typeface="Barlow Semi Condensed SemiBold"/>
              <a:cs typeface="Barlow Semi Condensed SemiBold"/>
              <a:sym typeface="Barlow Semi Condensed SemiBold"/>
            </a:endParaRPr>
          </a:p>
          <a:p>
            <a:br>
              <a:rPr lang="en" sz="1200">
                <a:solidFill>
                  <a:schemeClr val="lt1"/>
                </a:solidFill>
                <a:latin typeface="Barlow Semi Condensed"/>
                <a:ea typeface="Barlow Semi Condensed"/>
                <a:cs typeface="Barlow Semi Condensed"/>
                <a:sym typeface="Barlow Semi Condensed"/>
              </a:rPr>
            </a:br>
            <a:endParaRPr sz="1200">
              <a:solidFill>
                <a:schemeClr val="lt1"/>
              </a:solidFill>
              <a:latin typeface="Barlow Semi Condensed"/>
              <a:ea typeface="Barlow Semi Condensed"/>
              <a:cs typeface="Barlow Semi Condensed"/>
              <a:sym typeface="Barlow Semi Condensed"/>
            </a:endParaRPr>
          </a:p>
        </p:txBody>
      </p:sp>
      <p:graphicFrame>
        <p:nvGraphicFramePr>
          <p:cNvPr id="308" name="Google Shape;308;p39"/>
          <p:cNvGraphicFramePr/>
          <p:nvPr/>
        </p:nvGraphicFramePr>
        <p:xfrm>
          <a:off x="876867" y="1027167"/>
          <a:ext cx="10368399" cy="4626340"/>
        </p:xfrm>
        <a:graphic>
          <a:graphicData uri="http://schemas.openxmlformats.org/drawingml/2006/table">
            <a:tbl>
              <a:tblPr>
                <a:noFill/>
              </a:tblPr>
              <a:tblGrid>
                <a:gridCol w="1556833">
                  <a:extLst>
                    <a:ext uri="{9D8B030D-6E8A-4147-A177-3AD203B41FA5}">
                      <a16:colId xmlns:a16="http://schemas.microsoft.com/office/drawing/2014/main" val="20000"/>
                    </a:ext>
                  </a:extLst>
                </a:gridCol>
                <a:gridCol w="3251700">
                  <a:extLst>
                    <a:ext uri="{9D8B030D-6E8A-4147-A177-3AD203B41FA5}">
                      <a16:colId xmlns:a16="http://schemas.microsoft.com/office/drawing/2014/main" val="20001"/>
                    </a:ext>
                  </a:extLst>
                </a:gridCol>
                <a:gridCol w="2858533">
                  <a:extLst>
                    <a:ext uri="{9D8B030D-6E8A-4147-A177-3AD203B41FA5}">
                      <a16:colId xmlns:a16="http://schemas.microsoft.com/office/drawing/2014/main" val="20002"/>
                    </a:ext>
                  </a:extLst>
                </a:gridCol>
                <a:gridCol w="2701333">
                  <a:extLst>
                    <a:ext uri="{9D8B030D-6E8A-4147-A177-3AD203B41FA5}">
                      <a16:colId xmlns:a16="http://schemas.microsoft.com/office/drawing/2014/main" val="20003"/>
                    </a:ext>
                  </a:extLst>
                </a:gridCol>
              </a:tblGrid>
              <a:tr h="603100">
                <a:tc>
                  <a:txBody>
                    <a:bodyPr/>
                    <a:lstStyle/>
                    <a:p>
                      <a:pPr marL="0" lvl="0" indent="0" algn="ctr" rtl="0">
                        <a:lnSpc>
                          <a:spcPct val="100000"/>
                        </a:lnSpc>
                        <a:spcBef>
                          <a:spcPts val="0"/>
                        </a:spcBef>
                        <a:spcAft>
                          <a:spcPts val="0"/>
                        </a:spcAft>
                        <a:buNone/>
                      </a:pPr>
                      <a:r>
                        <a:rPr lang="en" sz="1500" b="1">
                          <a:solidFill>
                            <a:srgbClr val="002F3B"/>
                          </a:solidFill>
                        </a:rPr>
                        <a:t>Voice Characteristic</a:t>
                      </a:r>
                      <a:endParaRPr sz="1500" b="1">
                        <a:solidFill>
                          <a:srgbClr val="002F3B"/>
                        </a:solidFill>
                      </a:endParaRPr>
                    </a:p>
                  </a:txBody>
                  <a:tcPr marL="121900" marR="121900" marT="60933" marB="60933"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00AFA3"/>
                    </a:solidFill>
                  </a:tcPr>
                </a:tc>
                <a:tc>
                  <a:txBody>
                    <a:bodyPr/>
                    <a:lstStyle/>
                    <a:p>
                      <a:pPr marL="0" lvl="0" indent="0" algn="ctr" rtl="0">
                        <a:lnSpc>
                          <a:spcPct val="100000"/>
                        </a:lnSpc>
                        <a:spcBef>
                          <a:spcPts val="0"/>
                        </a:spcBef>
                        <a:spcAft>
                          <a:spcPts val="0"/>
                        </a:spcAft>
                        <a:buNone/>
                      </a:pPr>
                      <a:r>
                        <a:rPr lang="en" sz="1500" b="1">
                          <a:solidFill>
                            <a:srgbClr val="002F3B"/>
                          </a:solidFill>
                        </a:rPr>
                        <a:t>Description</a:t>
                      </a:r>
                      <a:endParaRPr sz="1500" b="1">
                        <a:solidFill>
                          <a:srgbClr val="002F3B"/>
                        </a:solidFill>
                      </a:endParaRPr>
                    </a:p>
                  </a:txBody>
                  <a:tcPr marL="121900" marR="121900" marT="60933" marB="60933"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00AFA3"/>
                    </a:solidFill>
                  </a:tcPr>
                </a:tc>
                <a:tc>
                  <a:txBody>
                    <a:bodyPr/>
                    <a:lstStyle/>
                    <a:p>
                      <a:pPr marL="0" lvl="0" indent="0" algn="ctr" rtl="0">
                        <a:lnSpc>
                          <a:spcPct val="100000"/>
                        </a:lnSpc>
                        <a:spcBef>
                          <a:spcPts val="0"/>
                        </a:spcBef>
                        <a:spcAft>
                          <a:spcPts val="0"/>
                        </a:spcAft>
                        <a:buNone/>
                      </a:pPr>
                      <a:r>
                        <a:rPr lang="en" sz="1500" b="1">
                          <a:solidFill>
                            <a:srgbClr val="002F3B"/>
                          </a:solidFill>
                        </a:rPr>
                        <a:t>Do</a:t>
                      </a:r>
                      <a:endParaRPr sz="1500" b="1">
                        <a:solidFill>
                          <a:srgbClr val="002F3B"/>
                        </a:solidFill>
                      </a:endParaRPr>
                    </a:p>
                  </a:txBody>
                  <a:tcPr marL="121900" marR="121900" marT="60933" marB="60933"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00AFA3"/>
                    </a:solidFill>
                  </a:tcPr>
                </a:tc>
                <a:tc>
                  <a:txBody>
                    <a:bodyPr/>
                    <a:lstStyle/>
                    <a:p>
                      <a:pPr marL="0" lvl="0" indent="0" algn="ctr" rtl="0">
                        <a:lnSpc>
                          <a:spcPct val="100000"/>
                        </a:lnSpc>
                        <a:spcBef>
                          <a:spcPts val="0"/>
                        </a:spcBef>
                        <a:spcAft>
                          <a:spcPts val="0"/>
                        </a:spcAft>
                        <a:buNone/>
                      </a:pPr>
                      <a:r>
                        <a:rPr lang="en" sz="1500" b="1">
                          <a:solidFill>
                            <a:srgbClr val="002F3B"/>
                          </a:solidFill>
                        </a:rPr>
                        <a:t>Do Not</a:t>
                      </a:r>
                      <a:endParaRPr sz="1500" b="1">
                        <a:solidFill>
                          <a:srgbClr val="002F3B"/>
                        </a:solidFill>
                      </a:endParaRPr>
                    </a:p>
                  </a:txBody>
                  <a:tcPr marL="121900" marR="121900" marT="60933" marB="60933"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00AFA3"/>
                    </a:solidFill>
                  </a:tcPr>
                </a:tc>
                <a:extLst>
                  <a:ext uri="{0D108BD9-81ED-4DB2-BD59-A6C34878D82A}">
                    <a16:rowId xmlns:a16="http://schemas.microsoft.com/office/drawing/2014/main" val="10000"/>
                  </a:ext>
                </a:extLst>
              </a:tr>
              <a:tr h="1341080">
                <a:tc>
                  <a:txBody>
                    <a:bodyPr/>
                    <a:lstStyle/>
                    <a:p>
                      <a:pPr marL="0" lvl="0" indent="0" algn="ctr" rtl="0">
                        <a:spcBef>
                          <a:spcPts val="0"/>
                        </a:spcBef>
                        <a:spcAft>
                          <a:spcPts val="0"/>
                        </a:spcAft>
                        <a:buNone/>
                      </a:pPr>
                      <a:r>
                        <a:rPr lang="en" sz="1300" b="1">
                          <a:solidFill>
                            <a:srgbClr val="002F3B"/>
                          </a:solidFill>
                        </a:rPr>
                        <a:t>Authentic</a:t>
                      </a:r>
                      <a:endParaRPr sz="1300" b="1">
                        <a:solidFill>
                          <a:srgbClr val="002F3B"/>
                        </a:solidFill>
                      </a:endParaRPr>
                    </a:p>
                  </a:txBody>
                  <a:tcPr marL="121900" marR="121900" marT="121900" marB="12190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00AFA3"/>
                    </a:solidFill>
                  </a:tcPr>
                </a:tc>
                <a:tc>
                  <a:txBody>
                    <a:bodyPr/>
                    <a:lstStyle/>
                    <a:p>
                      <a:pPr marL="0" lvl="0" indent="0" algn="l" rtl="0">
                        <a:spcBef>
                          <a:spcPts val="0"/>
                        </a:spcBef>
                        <a:spcAft>
                          <a:spcPts val="0"/>
                        </a:spcAft>
                        <a:buNone/>
                      </a:pPr>
                      <a:r>
                        <a:rPr lang="en" sz="1200">
                          <a:solidFill>
                            <a:schemeClr val="lt1"/>
                          </a:solidFill>
                        </a:rPr>
                        <a:t>Our story is just getting started, but our</a:t>
                      </a:r>
                      <a:endParaRPr sz="1200">
                        <a:solidFill>
                          <a:schemeClr val="lt1"/>
                        </a:solidFill>
                      </a:endParaRPr>
                    </a:p>
                    <a:p>
                      <a:pPr marL="0" lvl="0" indent="0" algn="l" rtl="0">
                        <a:spcBef>
                          <a:spcPts val="0"/>
                        </a:spcBef>
                        <a:spcAft>
                          <a:spcPts val="0"/>
                        </a:spcAft>
                        <a:buNone/>
                      </a:pPr>
                      <a:r>
                        <a:rPr lang="en" sz="1200">
                          <a:solidFill>
                            <a:schemeClr val="lt1"/>
                          </a:solidFill>
                        </a:rPr>
                        <a:t>background to use research to impact policy that leads to action has been building over the past decade. We build lasting partnerships as we work alongside educators to clear their biggest hurdles.</a:t>
                      </a:r>
                      <a:endParaRPr sz="1200">
                        <a:solidFill>
                          <a:schemeClr val="lt1"/>
                        </a:solidFill>
                      </a:endParaRPr>
                    </a:p>
                  </a:txBody>
                  <a:tcPr marL="121900" marR="121900" marT="121900" marB="121900">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114300" lvl="0" indent="-114300" algn="l" rtl="0">
                        <a:spcBef>
                          <a:spcPts val="0"/>
                        </a:spcBef>
                        <a:spcAft>
                          <a:spcPts val="0"/>
                        </a:spcAft>
                        <a:buClr>
                          <a:schemeClr val="lt1"/>
                        </a:buClr>
                        <a:buSzPts val="900"/>
                        <a:buChar char="●"/>
                      </a:pPr>
                      <a:r>
                        <a:rPr lang="en" sz="1200">
                          <a:solidFill>
                            <a:schemeClr val="lt1"/>
                          </a:solidFill>
                        </a:rPr>
                        <a:t>Speak with a genuine, honest voice.</a:t>
                      </a:r>
                      <a:endParaRPr sz="1200">
                        <a:solidFill>
                          <a:schemeClr val="lt1"/>
                        </a:solidFill>
                      </a:endParaRPr>
                    </a:p>
                    <a:p>
                      <a:pPr marL="114300" lvl="0" indent="-114300" algn="l" rtl="0">
                        <a:spcBef>
                          <a:spcPts val="0"/>
                        </a:spcBef>
                        <a:spcAft>
                          <a:spcPts val="0"/>
                        </a:spcAft>
                        <a:buClr>
                          <a:schemeClr val="lt1"/>
                        </a:buClr>
                        <a:buSzPts val="900"/>
                        <a:buChar char="●"/>
                      </a:pPr>
                      <a:r>
                        <a:rPr lang="en" sz="1200">
                          <a:solidFill>
                            <a:schemeClr val="lt1"/>
                          </a:solidFill>
                        </a:rPr>
                        <a:t>Make certain to follow through on all brand promises. We deliver on what we say we can do.</a:t>
                      </a:r>
                      <a:endParaRPr sz="1200">
                        <a:solidFill>
                          <a:schemeClr val="lt1"/>
                        </a:solidFill>
                      </a:endParaRPr>
                    </a:p>
                    <a:p>
                      <a:pPr marL="114300" lvl="0" indent="-114300" algn="l" rtl="0">
                        <a:spcBef>
                          <a:spcPts val="0"/>
                        </a:spcBef>
                        <a:spcAft>
                          <a:spcPts val="0"/>
                        </a:spcAft>
                        <a:buClr>
                          <a:schemeClr val="lt1"/>
                        </a:buClr>
                        <a:buSzPts val="900"/>
                        <a:buChar char="●"/>
                      </a:pPr>
                      <a:r>
                        <a:rPr lang="en" sz="1200">
                          <a:solidFill>
                            <a:schemeClr val="lt1"/>
                          </a:solidFill>
                        </a:rPr>
                        <a:t>Put the customer first.</a:t>
                      </a:r>
                      <a:endParaRPr sz="1200">
                        <a:solidFill>
                          <a:schemeClr val="lt1"/>
                        </a:solidFill>
                      </a:endParaRPr>
                    </a:p>
                    <a:p>
                      <a:pPr marL="114300" lvl="0" indent="-114300" algn="l" rtl="0">
                        <a:spcBef>
                          <a:spcPts val="0"/>
                        </a:spcBef>
                        <a:spcAft>
                          <a:spcPts val="0"/>
                        </a:spcAft>
                        <a:buClr>
                          <a:schemeClr val="lt1"/>
                        </a:buClr>
                        <a:buSzPts val="900"/>
                        <a:buChar char="●"/>
                      </a:pPr>
                      <a:r>
                        <a:rPr lang="en" sz="1200">
                          <a:solidFill>
                            <a:schemeClr val="lt1"/>
                          </a:solidFill>
                        </a:rPr>
                        <a:t>Be responsive.</a:t>
                      </a:r>
                      <a:endParaRPr sz="1200">
                        <a:solidFill>
                          <a:schemeClr val="lt1"/>
                        </a:solidFill>
                      </a:endParaRPr>
                    </a:p>
                  </a:txBody>
                  <a:tcPr marL="121900" marR="121900" marT="121900" marB="121900">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114300" lvl="0" indent="-114300" algn="l" rtl="0">
                        <a:spcBef>
                          <a:spcPts val="0"/>
                        </a:spcBef>
                        <a:spcAft>
                          <a:spcPts val="0"/>
                        </a:spcAft>
                        <a:buClr>
                          <a:schemeClr val="lt1"/>
                        </a:buClr>
                        <a:buSzPts val="900"/>
                        <a:buChar char="●"/>
                      </a:pPr>
                      <a:r>
                        <a:rPr lang="en" sz="1200">
                          <a:solidFill>
                            <a:schemeClr val="lt1"/>
                          </a:solidFill>
                        </a:rPr>
                        <a:t>Use jargon, over-promise, or oversell our capabilities.</a:t>
                      </a:r>
                      <a:endParaRPr sz="1200">
                        <a:solidFill>
                          <a:schemeClr val="lt1"/>
                        </a:solidFill>
                      </a:endParaRPr>
                    </a:p>
                    <a:p>
                      <a:pPr marL="114300" lvl="0" indent="-114300" algn="l" rtl="0">
                        <a:spcBef>
                          <a:spcPts val="0"/>
                        </a:spcBef>
                        <a:spcAft>
                          <a:spcPts val="0"/>
                        </a:spcAft>
                        <a:buClr>
                          <a:schemeClr val="lt1"/>
                        </a:buClr>
                        <a:buSzPts val="900"/>
                        <a:buChar char="●"/>
                      </a:pPr>
                      <a:r>
                        <a:rPr lang="en" sz="1200">
                          <a:solidFill>
                            <a:schemeClr val="lt1"/>
                          </a:solidFill>
                        </a:rPr>
                        <a:t>Hide details.</a:t>
                      </a:r>
                      <a:endParaRPr sz="1200">
                        <a:solidFill>
                          <a:schemeClr val="lt1"/>
                        </a:solidFill>
                      </a:endParaRPr>
                    </a:p>
                    <a:p>
                      <a:pPr marL="114300" lvl="0" indent="-114300" algn="l" rtl="0">
                        <a:spcBef>
                          <a:spcPts val="0"/>
                        </a:spcBef>
                        <a:spcAft>
                          <a:spcPts val="0"/>
                        </a:spcAft>
                        <a:buClr>
                          <a:schemeClr val="lt1"/>
                        </a:buClr>
                        <a:buSzPts val="900"/>
                        <a:buChar char="●"/>
                      </a:pPr>
                      <a:r>
                        <a:rPr lang="en" sz="1200">
                          <a:solidFill>
                            <a:schemeClr val="lt1"/>
                          </a:solidFill>
                        </a:rPr>
                        <a:t>Lose sight of our mission and customers.</a:t>
                      </a:r>
                      <a:endParaRPr sz="1200">
                        <a:solidFill>
                          <a:schemeClr val="lt1"/>
                        </a:solidFill>
                      </a:endParaRPr>
                    </a:p>
                  </a:txBody>
                  <a:tcPr marL="121900" marR="121900" marT="121900" marB="121900">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extLst>
                  <a:ext uri="{0D108BD9-81ED-4DB2-BD59-A6C34878D82A}">
                    <a16:rowId xmlns:a16="http://schemas.microsoft.com/office/drawing/2014/main" val="10001"/>
                  </a:ext>
                </a:extLst>
              </a:tr>
              <a:tr h="1341080">
                <a:tc>
                  <a:txBody>
                    <a:bodyPr/>
                    <a:lstStyle/>
                    <a:p>
                      <a:pPr marL="0" lvl="0" indent="0" algn="ctr" rtl="0">
                        <a:spcBef>
                          <a:spcPts val="0"/>
                        </a:spcBef>
                        <a:spcAft>
                          <a:spcPts val="0"/>
                        </a:spcAft>
                        <a:buNone/>
                      </a:pPr>
                      <a:r>
                        <a:rPr lang="en" sz="1300" b="1">
                          <a:solidFill>
                            <a:srgbClr val="002F3B"/>
                          </a:solidFill>
                        </a:rPr>
                        <a:t>Innovative</a:t>
                      </a:r>
                      <a:endParaRPr sz="1300" b="1">
                        <a:solidFill>
                          <a:srgbClr val="002F3B"/>
                        </a:solidFill>
                      </a:endParaRPr>
                    </a:p>
                  </a:txBody>
                  <a:tcPr marL="121900" marR="121900" marT="121900" marB="12190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00AFA3"/>
                    </a:solidFill>
                  </a:tcPr>
                </a:tc>
                <a:tc>
                  <a:txBody>
                    <a:bodyPr/>
                    <a:lstStyle/>
                    <a:p>
                      <a:pPr marL="0" lvl="0" indent="0" algn="l" rtl="0">
                        <a:spcBef>
                          <a:spcPts val="0"/>
                        </a:spcBef>
                        <a:spcAft>
                          <a:spcPts val="0"/>
                        </a:spcAft>
                        <a:buNone/>
                      </a:pPr>
                      <a:r>
                        <a:rPr lang="en" sz="1200" b="1">
                          <a:solidFill>
                            <a:schemeClr val="lt1"/>
                          </a:solidFill>
                        </a:rPr>
                        <a:t>We think differently.</a:t>
                      </a:r>
                      <a:endParaRPr sz="1200" b="1">
                        <a:solidFill>
                          <a:schemeClr val="lt1"/>
                        </a:solidFill>
                      </a:endParaRPr>
                    </a:p>
                    <a:p>
                      <a:pPr marL="0" lvl="0" indent="0" algn="l" rtl="0">
                        <a:spcBef>
                          <a:spcPts val="0"/>
                        </a:spcBef>
                        <a:spcAft>
                          <a:spcPts val="0"/>
                        </a:spcAft>
                        <a:buNone/>
                      </a:pPr>
                      <a:r>
                        <a:rPr lang="en" sz="1200">
                          <a:solidFill>
                            <a:schemeClr val="lt1"/>
                          </a:solidFill>
                        </a:rPr>
                        <a:t>Our experience and research shows that the root cause of poor student performance is the lack of student engagement. We build relevancy and for us this means student</a:t>
                      </a:r>
                      <a:endParaRPr sz="1200">
                        <a:solidFill>
                          <a:schemeClr val="lt1"/>
                        </a:solidFill>
                      </a:endParaRPr>
                    </a:p>
                    <a:p>
                      <a:pPr marL="0" lvl="0" indent="0" algn="l" rtl="0">
                        <a:spcBef>
                          <a:spcPts val="0"/>
                        </a:spcBef>
                        <a:spcAft>
                          <a:spcPts val="0"/>
                        </a:spcAft>
                        <a:buNone/>
                      </a:pPr>
                      <a:r>
                        <a:rPr lang="en" sz="1200">
                          <a:solidFill>
                            <a:schemeClr val="lt1"/>
                          </a:solidFill>
                        </a:rPr>
                        <a:t>engagement and learning relevancy.</a:t>
                      </a:r>
                      <a:endParaRPr sz="1200">
                        <a:solidFill>
                          <a:schemeClr val="lt1"/>
                        </a:solidFill>
                      </a:endParaRPr>
                    </a:p>
                  </a:txBody>
                  <a:tcPr marL="121900" marR="121900" marT="121900" marB="121900">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114300" lvl="0" indent="-114300" algn="l" rtl="0">
                        <a:spcBef>
                          <a:spcPts val="0"/>
                        </a:spcBef>
                        <a:spcAft>
                          <a:spcPts val="0"/>
                        </a:spcAft>
                        <a:buClr>
                          <a:schemeClr val="lt1"/>
                        </a:buClr>
                        <a:buSzPts val="900"/>
                        <a:buChar char="●"/>
                      </a:pPr>
                      <a:r>
                        <a:rPr lang="en" sz="1200">
                          <a:solidFill>
                            <a:schemeClr val="lt1"/>
                          </a:solidFill>
                        </a:rPr>
                        <a:t>Use opportunities to showcase what sets us apart.</a:t>
                      </a:r>
                      <a:endParaRPr sz="1200">
                        <a:solidFill>
                          <a:schemeClr val="lt1"/>
                        </a:solidFill>
                      </a:endParaRPr>
                    </a:p>
                    <a:p>
                      <a:pPr marL="114300" lvl="0" indent="-114300" algn="l" rtl="0">
                        <a:spcBef>
                          <a:spcPts val="0"/>
                        </a:spcBef>
                        <a:spcAft>
                          <a:spcPts val="0"/>
                        </a:spcAft>
                        <a:buClr>
                          <a:schemeClr val="lt1"/>
                        </a:buClr>
                        <a:buSzPts val="900"/>
                        <a:buChar char="●"/>
                      </a:pPr>
                      <a:r>
                        <a:rPr lang="en" sz="1200">
                          <a:solidFill>
                            <a:schemeClr val="lt1"/>
                          </a:solidFill>
                        </a:rPr>
                        <a:t>Connect with thought leaders and authoritative voices (aka Gates or DoE).</a:t>
                      </a:r>
                      <a:endParaRPr sz="1200">
                        <a:solidFill>
                          <a:schemeClr val="lt1"/>
                        </a:solidFill>
                      </a:endParaRPr>
                    </a:p>
                    <a:p>
                      <a:pPr marL="114300" lvl="0" indent="-114300" algn="l" rtl="0">
                        <a:spcBef>
                          <a:spcPts val="0"/>
                        </a:spcBef>
                        <a:spcAft>
                          <a:spcPts val="0"/>
                        </a:spcAft>
                        <a:buClr>
                          <a:schemeClr val="lt1"/>
                        </a:buClr>
                        <a:buSzPts val="900"/>
                        <a:buChar char="●"/>
                      </a:pPr>
                      <a:r>
                        <a:rPr lang="en" sz="1200">
                          <a:solidFill>
                            <a:schemeClr val="lt1"/>
                          </a:solidFill>
                        </a:rPr>
                        <a:t>Be curious (ask questions, research, learn).</a:t>
                      </a:r>
                      <a:endParaRPr sz="1200">
                        <a:solidFill>
                          <a:schemeClr val="lt1"/>
                        </a:solidFill>
                      </a:endParaRPr>
                    </a:p>
                  </a:txBody>
                  <a:tcPr marL="121900" marR="121900" marT="121900" marB="121900">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114300" lvl="0" indent="-114300" algn="l" rtl="0">
                        <a:spcBef>
                          <a:spcPts val="0"/>
                        </a:spcBef>
                        <a:spcAft>
                          <a:spcPts val="0"/>
                        </a:spcAft>
                        <a:buClr>
                          <a:schemeClr val="lt1"/>
                        </a:buClr>
                        <a:buSzPts val="900"/>
                        <a:buChar char="●"/>
                      </a:pPr>
                      <a:r>
                        <a:rPr lang="en" sz="1200">
                          <a:solidFill>
                            <a:schemeClr val="lt1"/>
                          </a:solidFill>
                        </a:rPr>
                        <a:t>Settle for being mediocre – we do the right thing, even if it’s hard.</a:t>
                      </a:r>
                      <a:endParaRPr sz="1200">
                        <a:solidFill>
                          <a:schemeClr val="lt1"/>
                        </a:solidFill>
                      </a:endParaRPr>
                    </a:p>
                  </a:txBody>
                  <a:tcPr marL="121900" marR="121900" marT="121900" marB="121900">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extLst>
                  <a:ext uri="{0D108BD9-81ED-4DB2-BD59-A6C34878D82A}">
                    <a16:rowId xmlns:a16="http://schemas.microsoft.com/office/drawing/2014/main" val="10002"/>
                  </a:ext>
                </a:extLst>
              </a:tr>
              <a:tr h="1341080">
                <a:tc>
                  <a:txBody>
                    <a:bodyPr/>
                    <a:lstStyle/>
                    <a:p>
                      <a:pPr marL="0" lvl="0" indent="0" algn="ctr" rtl="0">
                        <a:spcBef>
                          <a:spcPts val="0"/>
                        </a:spcBef>
                        <a:spcAft>
                          <a:spcPts val="0"/>
                        </a:spcAft>
                        <a:buNone/>
                      </a:pPr>
                      <a:r>
                        <a:rPr lang="en" sz="1300" b="1">
                          <a:solidFill>
                            <a:srgbClr val="002F3B"/>
                          </a:solidFill>
                        </a:rPr>
                        <a:t>Professional</a:t>
                      </a:r>
                      <a:endParaRPr sz="1300" b="1">
                        <a:solidFill>
                          <a:srgbClr val="002F3B"/>
                        </a:solidFill>
                      </a:endParaRPr>
                    </a:p>
                  </a:txBody>
                  <a:tcPr marL="121900" marR="121900" marT="121900" marB="121900"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solidFill>
                      <a:srgbClr val="00AFA3"/>
                    </a:solidFill>
                  </a:tcPr>
                </a:tc>
                <a:tc>
                  <a:txBody>
                    <a:bodyPr/>
                    <a:lstStyle/>
                    <a:p>
                      <a:pPr marL="0" lvl="0" indent="0" algn="l" rtl="0">
                        <a:spcBef>
                          <a:spcPts val="0"/>
                        </a:spcBef>
                        <a:spcAft>
                          <a:spcPts val="0"/>
                        </a:spcAft>
                        <a:buNone/>
                      </a:pPr>
                      <a:r>
                        <a:rPr lang="en" sz="1200">
                          <a:solidFill>
                            <a:schemeClr val="lt1"/>
                          </a:solidFill>
                        </a:rPr>
                        <a:t>Our team of experts bring a wealth knowledge to support our customer needs. We are helpful, friendly, and passionate about our work. We strive to be a trusted colleague.</a:t>
                      </a:r>
                      <a:endParaRPr sz="1200">
                        <a:solidFill>
                          <a:schemeClr val="lt1"/>
                        </a:solidFill>
                      </a:endParaRPr>
                    </a:p>
                  </a:txBody>
                  <a:tcPr marL="121900" marR="121900" marT="121900" marB="121900">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114300" lvl="0" indent="-114300" algn="l" rtl="0">
                        <a:spcBef>
                          <a:spcPts val="0"/>
                        </a:spcBef>
                        <a:spcAft>
                          <a:spcPts val="0"/>
                        </a:spcAft>
                        <a:buClr>
                          <a:schemeClr val="lt1"/>
                        </a:buClr>
                        <a:buSzPts val="900"/>
                        <a:buChar char="●"/>
                      </a:pPr>
                      <a:r>
                        <a:rPr lang="en" sz="1200">
                          <a:solidFill>
                            <a:schemeClr val="lt1"/>
                          </a:solidFill>
                        </a:rPr>
                        <a:t>Use facts, research, and experience to showcase our skill.</a:t>
                      </a:r>
                      <a:endParaRPr sz="1200">
                        <a:solidFill>
                          <a:schemeClr val="lt1"/>
                        </a:solidFill>
                      </a:endParaRPr>
                    </a:p>
                    <a:p>
                      <a:pPr marL="114300" lvl="0" indent="-114300" algn="l" rtl="0">
                        <a:spcBef>
                          <a:spcPts val="0"/>
                        </a:spcBef>
                        <a:spcAft>
                          <a:spcPts val="0"/>
                        </a:spcAft>
                        <a:buClr>
                          <a:schemeClr val="lt1"/>
                        </a:buClr>
                        <a:buSzPts val="900"/>
                        <a:buChar char="●"/>
                      </a:pPr>
                      <a:r>
                        <a:rPr lang="en" sz="1200">
                          <a:solidFill>
                            <a:schemeClr val="lt1"/>
                          </a:solidFill>
                        </a:rPr>
                        <a:t>Share information such as best practices or customer stories.</a:t>
                      </a:r>
                      <a:endParaRPr sz="1200">
                        <a:solidFill>
                          <a:schemeClr val="lt1"/>
                        </a:solidFill>
                      </a:endParaRPr>
                    </a:p>
                    <a:p>
                      <a:pPr marL="114300" lvl="0" indent="-114300" algn="l" rtl="0">
                        <a:spcBef>
                          <a:spcPts val="0"/>
                        </a:spcBef>
                        <a:spcAft>
                          <a:spcPts val="0"/>
                        </a:spcAft>
                        <a:buClr>
                          <a:schemeClr val="lt1"/>
                        </a:buClr>
                        <a:buSzPts val="900"/>
                        <a:buChar char="●"/>
                      </a:pPr>
                      <a:r>
                        <a:rPr lang="en" sz="1200">
                          <a:solidFill>
                            <a:schemeClr val="lt1"/>
                          </a:solidFill>
                        </a:rPr>
                        <a:t>Be approachable by being friendly, yet professional.</a:t>
                      </a:r>
                      <a:endParaRPr sz="1200">
                        <a:solidFill>
                          <a:schemeClr val="lt1"/>
                        </a:solidFill>
                      </a:endParaRPr>
                    </a:p>
                  </a:txBody>
                  <a:tcPr marL="121900" marR="121900" marT="121900" marB="121900">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tc>
                  <a:txBody>
                    <a:bodyPr/>
                    <a:lstStyle/>
                    <a:p>
                      <a:pPr marL="114300" lvl="0" indent="-114300" algn="l" rtl="0">
                        <a:spcBef>
                          <a:spcPts val="0"/>
                        </a:spcBef>
                        <a:spcAft>
                          <a:spcPts val="0"/>
                        </a:spcAft>
                        <a:buClr>
                          <a:schemeClr val="lt1"/>
                        </a:buClr>
                        <a:buSzPts val="900"/>
                        <a:buChar char="●"/>
                      </a:pPr>
                      <a:r>
                        <a:rPr lang="en" sz="1200">
                          <a:solidFill>
                            <a:schemeClr val="lt1"/>
                          </a:solidFill>
                        </a:rPr>
                        <a:t>Use personal opinions.</a:t>
                      </a:r>
                      <a:endParaRPr sz="1200">
                        <a:solidFill>
                          <a:schemeClr val="lt1"/>
                        </a:solidFill>
                      </a:endParaRPr>
                    </a:p>
                    <a:p>
                      <a:pPr marL="114300" lvl="0" indent="-114300" algn="l" rtl="0">
                        <a:spcBef>
                          <a:spcPts val="0"/>
                        </a:spcBef>
                        <a:spcAft>
                          <a:spcPts val="0"/>
                        </a:spcAft>
                        <a:buClr>
                          <a:schemeClr val="lt1"/>
                        </a:buClr>
                        <a:buSzPts val="900"/>
                        <a:buChar char="●"/>
                      </a:pPr>
                      <a:r>
                        <a:rPr lang="en" sz="1200">
                          <a:solidFill>
                            <a:schemeClr val="lt1"/>
                          </a:solidFill>
                        </a:rPr>
                        <a:t>Lean on competitor’s content or research.</a:t>
                      </a:r>
                      <a:endParaRPr sz="1200">
                        <a:solidFill>
                          <a:schemeClr val="lt1"/>
                        </a:solidFill>
                      </a:endParaRPr>
                    </a:p>
                    <a:p>
                      <a:pPr marL="114300" lvl="0" indent="-114300" algn="l" rtl="0">
                        <a:spcBef>
                          <a:spcPts val="0"/>
                        </a:spcBef>
                        <a:spcAft>
                          <a:spcPts val="0"/>
                        </a:spcAft>
                        <a:buClr>
                          <a:schemeClr val="lt1"/>
                        </a:buClr>
                        <a:buSzPts val="900"/>
                        <a:buChar char="●"/>
                      </a:pPr>
                      <a:r>
                        <a:rPr lang="en" sz="1200">
                          <a:solidFill>
                            <a:schemeClr val="lt1"/>
                          </a:solidFill>
                        </a:rPr>
                        <a:t>Talk down to our audience.</a:t>
                      </a:r>
                      <a:endParaRPr sz="1200">
                        <a:solidFill>
                          <a:schemeClr val="lt1"/>
                        </a:solidFill>
                      </a:endParaRPr>
                    </a:p>
                  </a:txBody>
                  <a:tcPr marL="121900" marR="121900" marT="121900" marB="121900">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solidFill>
                      <a:prstDash val="solid"/>
                      <a:round/>
                      <a:headEnd type="none" w="sm" len="sm"/>
                      <a:tailEnd type="none" w="sm" len="sm"/>
                    </a:lnT>
                    <a:lnB w="9525" cap="flat" cmpd="sng">
                      <a:solidFill>
                        <a:schemeClr val="lt1"/>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med">
        <p14:flip dir="l"/>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0EA110-5FE6-9B49-77DF-29DEA11700EA}"/>
              </a:ext>
            </a:extLst>
          </p:cNvPr>
          <p:cNvSpPr>
            <a:spLocks noGrp="1"/>
          </p:cNvSpPr>
          <p:nvPr>
            <p:ph type="title"/>
          </p:nvPr>
        </p:nvSpPr>
        <p:spPr/>
        <p:txBody>
          <a:bodyPr/>
          <a:lstStyle/>
          <a:p>
            <a:r>
              <a:rPr lang="en-US"/>
              <a:t>Brand tone</a:t>
            </a:r>
          </a:p>
        </p:txBody>
      </p:sp>
      <p:sp>
        <p:nvSpPr>
          <p:cNvPr id="3" name="Content Placeholder 2">
            <a:extLst>
              <a:ext uri="{FF2B5EF4-FFF2-40B4-BE49-F238E27FC236}">
                <a16:creationId xmlns:a16="http://schemas.microsoft.com/office/drawing/2014/main" id="{E8A1081A-D6FD-4F85-F6F3-CAAC4D9FE20C}"/>
              </a:ext>
            </a:extLst>
          </p:cNvPr>
          <p:cNvSpPr>
            <a:spLocks noGrp="1"/>
          </p:cNvSpPr>
          <p:nvPr>
            <p:ph sz="half" idx="2"/>
          </p:nvPr>
        </p:nvSpPr>
        <p:spPr>
          <a:xfrm>
            <a:off x="4787152" y="1690688"/>
            <a:ext cx="6566648" cy="4351338"/>
          </a:xfrm>
        </p:spPr>
        <p:txBody>
          <a:bodyPr/>
          <a:lstStyle/>
          <a:p>
            <a:r>
              <a:rPr lang="en-US"/>
              <a:t>Brand voice should stay consistent as it reflects our values and goals. </a:t>
            </a:r>
          </a:p>
          <a:p>
            <a:r>
              <a:rPr lang="en-US"/>
              <a:t>Brand tone reflects the situation, audience, and communication mode.</a:t>
            </a:r>
          </a:p>
          <a:p>
            <a:r>
              <a:rPr lang="en-US"/>
              <a:t>Use the following guide to determine tone-of-voice while remaining true to our brand voice.</a:t>
            </a:r>
          </a:p>
          <a:p>
            <a:pPr lvl="1"/>
            <a:r>
              <a:rPr lang="en-US"/>
              <a:t>Authentic</a:t>
            </a:r>
          </a:p>
          <a:p>
            <a:pPr lvl="1"/>
            <a:r>
              <a:rPr lang="en-US"/>
              <a:t>Innovative</a:t>
            </a:r>
          </a:p>
          <a:p>
            <a:pPr lvl="1"/>
            <a:r>
              <a:rPr lang="en-US"/>
              <a:t>Professional</a:t>
            </a:r>
          </a:p>
          <a:p>
            <a:pPr lvl="1"/>
            <a:endParaRPr lang="en-US"/>
          </a:p>
        </p:txBody>
      </p:sp>
      <p:pic>
        <p:nvPicPr>
          <p:cNvPr id="7" name="Picture Placeholder 6" descr="A person giving a high five to a group of people&#10;&#10;Description automatically generated">
            <a:extLst>
              <a:ext uri="{FF2B5EF4-FFF2-40B4-BE49-F238E27FC236}">
                <a16:creationId xmlns:a16="http://schemas.microsoft.com/office/drawing/2014/main" id="{7A77B398-BC94-869A-4308-DBB8A901643A}"/>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a:fillRect/>
          </a:stretch>
        </p:blipFill>
        <p:spPr/>
      </p:pic>
      <p:sp>
        <p:nvSpPr>
          <p:cNvPr id="5" name="Date Placeholder 4">
            <a:extLst>
              <a:ext uri="{FF2B5EF4-FFF2-40B4-BE49-F238E27FC236}">
                <a16:creationId xmlns:a16="http://schemas.microsoft.com/office/drawing/2014/main" id="{5CCBA209-7852-AD80-535A-5986A8A3F1DB}"/>
              </a:ext>
            </a:extLst>
          </p:cNvPr>
          <p:cNvSpPr>
            <a:spLocks noGrp="1"/>
          </p:cNvSpPr>
          <p:nvPr>
            <p:ph type="dt" sz="half" idx="11"/>
          </p:nvPr>
        </p:nvSpPr>
        <p:spPr/>
        <p:txBody>
          <a:bodyPr/>
          <a:lstStyle/>
          <a:p>
            <a:fld id="{AD449E09-4E77-C04B-B856-565A91529617}" type="datetime1">
              <a:rPr lang="en-US" smtClean="0"/>
              <a:pPr/>
              <a:t>9/17/24</a:t>
            </a:fld>
            <a:endParaRPr lang="en-US"/>
          </a:p>
        </p:txBody>
      </p:sp>
    </p:spTree>
    <p:extLst>
      <p:ext uri="{BB962C8B-B14F-4D97-AF65-F5344CB8AC3E}">
        <p14:creationId xmlns:p14="http://schemas.microsoft.com/office/powerpoint/2010/main" val="14687621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2947DD3-CCA2-9595-9AE7-F64382216655}"/>
              </a:ext>
            </a:extLst>
          </p:cNvPr>
          <p:cNvSpPr>
            <a:spLocks noGrp="1"/>
          </p:cNvSpPr>
          <p:nvPr>
            <p:ph type="title"/>
          </p:nvPr>
        </p:nvSpPr>
        <p:spPr>
          <a:xfrm>
            <a:off x="721922" y="455101"/>
            <a:ext cx="10515600" cy="947842"/>
          </a:xfrm>
        </p:spPr>
        <p:txBody>
          <a:bodyPr/>
          <a:lstStyle/>
          <a:p>
            <a:r>
              <a:rPr lang="en-US"/>
              <a:t>Tone-of-voice Dimensions</a:t>
            </a:r>
          </a:p>
        </p:txBody>
      </p:sp>
      <p:graphicFrame>
        <p:nvGraphicFramePr>
          <p:cNvPr id="8" name="Table 8">
            <a:extLst>
              <a:ext uri="{FF2B5EF4-FFF2-40B4-BE49-F238E27FC236}">
                <a16:creationId xmlns:a16="http://schemas.microsoft.com/office/drawing/2014/main" id="{90A813CF-1B47-23E5-E446-F369AB8370BB}"/>
              </a:ext>
            </a:extLst>
          </p:cNvPr>
          <p:cNvGraphicFramePr>
            <a:graphicFrameLocks noGrp="1"/>
          </p:cNvGraphicFramePr>
          <p:nvPr>
            <p:ph idx="1"/>
            <p:extLst>
              <p:ext uri="{D42A27DB-BD31-4B8C-83A1-F6EECF244321}">
                <p14:modId xmlns:p14="http://schemas.microsoft.com/office/powerpoint/2010/main" val="2700585622"/>
              </p:ext>
            </p:extLst>
          </p:nvPr>
        </p:nvGraphicFramePr>
        <p:xfrm>
          <a:off x="605642" y="2351314"/>
          <a:ext cx="10515597" cy="3930934"/>
        </p:xfrm>
        <a:graphic>
          <a:graphicData uri="http://schemas.openxmlformats.org/drawingml/2006/table">
            <a:tbl>
              <a:tblPr bandRow="1">
                <a:tableStyleId>{F5AB1C69-6EDB-4FF4-983F-18BD219EF322}</a:tableStyleId>
              </a:tblPr>
              <a:tblGrid>
                <a:gridCol w="3505199">
                  <a:extLst>
                    <a:ext uri="{9D8B030D-6E8A-4147-A177-3AD203B41FA5}">
                      <a16:colId xmlns:a16="http://schemas.microsoft.com/office/drawing/2014/main" val="1377654048"/>
                    </a:ext>
                  </a:extLst>
                </a:gridCol>
                <a:gridCol w="3505199">
                  <a:extLst>
                    <a:ext uri="{9D8B030D-6E8A-4147-A177-3AD203B41FA5}">
                      <a16:colId xmlns:a16="http://schemas.microsoft.com/office/drawing/2014/main" val="2896439931"/>
                    </a:ext>
                  </a:extLst>
                </a:gridCol>
                <a:gridCol w="3505199">
                  <a:extLst>
                    <a:ext uri="{9D8B030D-6E8A-4147-A177-3AD203B41FA5}">
                      <a16:colId xmlns:a16="http://schemas.microsoft.com/office/drawing/2014/main" val="1053448679"/>
                    </a:ext>
                  </a:extLst>
                </a:gridCol>
              </a:tblGrid>
              <a:tr h="906287">
                <a:tc>
                  <a:txBody>
                    <a:bodyPr/>
                    <a:lstStyle/>
                    <a:p>
                      <a:pPr algn="ctr"/>
                      <a:r>
                        <a:rPr lang="en-US">
                          <a:latin typeface="Barlow Semi Condensed" pitchFamily="2" charset="77"/>
                        </a:rPr>
                        <a:t>Funny</a:t>
                      </a:r>
                    </a:p>
                    <a:p>
                      <a:pPr marL="457200" lvl="1" indent="0" algn="l">
                        <a:buFontTx/>
                        <a:buNone/>
                      </a:pPr>
                      <a:r>
                        <a:rPr lang="en-US" sz="1100">
                          <a:latin typeface="Barlow Semi Condensed" pitchFamily="2" charset="77"/>
                        </a:rPr>
                        <a:t>Results in higher audience recall and social shares</a:t>
                      </a:r>
                    </a:p>
                    <a:p>
                      <a:pPr marL="457200" lvl="1" indent="0" algn="l">
                        <a:buFontTx/>
                        <a:buNone/>
                      </a:pPr>
                      <a:r>
                        <a:rPr lang="en-US" sz="1100">
                          <a:latin typeface="Barlow Semi Condensed" pitchFamily="2" charset="77"/>
                        </a:rPr>
                        <a:t>May backfire and leave an impression of unprofessionalism</a:t>
                      </a:r>
                    </a:p>
                  </a:txBody>
                  <a:tcPr>
                    <a:noFill/>
                  </a:tcPr>
                </a:tc>
                <a:tc>
                  <a:txBody>
                    <a:bodyPr/>
                    <a:lstStyle/>
                    <a:p>
                      <a:pPr algn="ctr"/>
                      <a:endParaRPr lang="en-US">
                        <a:latin typeface="Barlow Semi Condensed" pitchFamily="2" charset="77"/>
                      </a:endParaRPr>
                    </a:p>
                  </a:txBody>
                  <a:tcPr>
                    <a:noFill/>
                  </a:tcPr>
                </a:tc>
                <a:tc>
                  <a:txBody>
                    <a:bodyPr/>
                    <a:lstStyle/>
                    <a:p>
                      <a:pPr algn="ctr"/>
                      <a:r>
                        <a:rPr lang="en-US">
                          <a:latin typeface="Barlow Semi Condensed" pitchFamily="2" charset="77"/>
                        </a:rPr>
                        <a:t>Serious</a:t>
                      </a:r>
                    </a:p>
                    <a:p>
                      <a:pPr marL="457200" lvl="1" indent="0" algn="l">
                        <a:buFontTx/>
                        <a:buNone/>
                      </a:pPr>
                      <a:r>
                        <a:rPr lang="en-US" sz="1100">
                          <a:latin typeface="Barlow Semi Condensed" pitchFamily="2" charset="77"/>
                        </a:rPr>
                        <a:t>Gives a feeling of credibility and trust</a:t>
                      </a:r>
                    </a:p>
                    <a:p>
                      <a:pPr marL="457200" lvl="1" indent="0" algn="l">
                        <a:buFontTx/>
                        <a:buNone/>
                      </a:pPr>
                      <a:r>
                        <a:rPr lang="en-US" sz="1100">
                          <a:latin typeface="Barlow Semi Condensed" pitchFamily="2" charset="77"/>
                        </a:rPr>
                        <a:t>Gives a feeling of tension</a:t>
                      </a:r>
                      <a:endParaRPr lang="en-US">
                        <a:latin typeface="Barlow Semi Condensed" pitchFamily="2" charset="77"/>
                      </a:endParaRPr>
                    </a:p>
                  </a:txBody>
                  <a:tcPr>
                    <a:noFill/>
                  </a:tcPr>
                </a:tc>
                <a:extLst>
                  <a:ext uri="{0D108BD9-81ED-4DB2-BD59-A6C34878D82A}">
                    <a16:rowId xmlns:a16="http://schemas.microsoft.com/office/drawing/2014/main" val="2678241882"/>
                  </a:ext>
                </a:extLst>
              </a:tr>
              <a:tr h="906287">
                <a:tc>
                  <a:txBody>
                    <a:bodyPr/>
                    <a:lstStyle/>
                    <a:p>
                      <a:pPr algn="ctr"/>
                      <a:r>
                        <a:rPr lang="en-US">
                          <a:latin typeface="Barlow Semi Condensed" pitchFamily="2" charset="77"/>
                        </a:rPr>
                        <a:t>Formal</a:t>
                      </a:r>
                    </a:p>
                    <a:p>
                      <a:pPr marL="457200" lvl="1" indent="0" algn="l">
                        <a:buFontTx/>
                        <a:buNone/>
                      </a:pPr>
                      <a:r>
                        <a:rPr lang="en-US" sz="1100">
                          <a:latin typeface="Barlow Semi Condensed" pitchFamily="2" charset="77"/>
                        </a:rPr>
                        <a:t>Gives a sense of professionalism and authority</a:t>
                      </a:r>
                    </a:p>
                    <a:p>
                      <a:pPr marL="457200" lvl="1" indent="0" algn="l">
                        <a:buFontTx/>
                        <a:buNone/>
                      </a:pPr>
                      <a:r>
                        <a:rPr lang="en-US" sz="1100">
                          <a:latin typeface="Barlow Semi Condensed" pitchFamily="2" charset="77"/>
                        </a:rPr>
                        <a:t>Lacks personality, gives a sense of indifference or building barriers</a:t>
                      </a:r>
                    </a:p>
                  </a:txBody>
                  <a:tcPr>
                    <a:noFill/>
                  </a:tcPr>
                </a:tc>
                <a:tc>
                  <a:txBody>
                    <a:bodyPr/>
                    <a:lstStyle/>
                    <a:p>
                      <a:pPr algn="ctr"/>
                      <a:endParaRPr lang="en-US">
                        <a:latin typeface="Barlow Semi Condensed" pitchFamily="2" charset="77"/>
                      </a:endParaRPr>
                    </a:p>
                  </a:txBody>
                  <a:tcPr>
                    <a:noFill/>
                  </a:tcPr>
                </a:tc>
                <a:tc>
                  <a:txBody>
                    <a:bodyPr/>
                    <a:lstStyle/>
                    <a:p>
                      <a:pPr algn="ctr"/>
                      <a:r>
                        <a:rPr lang="en-US">
                          <a:latin typeface="Barlow Semi Condensed" pitchFamily="2" charset="77"/>
                        </a:rPr>
                        <a:t>Casual</a:t>
                      </a:r>
                    </a:p>
                    <a:p>
                      <a:pPr marL="457200" lvl="1" indent="0" algn="l">
                        <a:buFontTx/>
                        <a:buNone/>
                      </a:pPr>
                      <a:r>
                        <a:rPr lang="en-US" sz="1100">
                          <a:latin typeface="Barlow Semi Condensed" pitchFamily="2" charset="77"/>
                        </a:rPr>
                        <a:t>Gives a feeling of a personality and friendliness</a:t>
                      </a:r>
                    </a:p>
                    <a:p>
                      <a:pPr marL="457200" lvl="1" indent="0" algn="l">
                        <a:buFontTx/>
                        <a:buNone/>
                      </a:pPr>
                      <a:r>
                        <a:rPr lang="en-US" sz="1100">
                          <a:latin typeface="Barlow Semi Condensed" pitchFamily="2" charset="77"/>
                        </a:rPr>
                        <a:t>May be seen as lack of expertise</a:t>
                      </a:r>
                      <a:endParaRPr lang="en-US">
                        <a:latin typeface="Barlow Semi Condensed" pitchFamily="2" charset="77"/>
                      </a:endParaRPr>
                    </a:p>
                  </a:txBody>
                  <a:tcPr>
                    <a:noFill/>
                  </a:tcPr>
                </a:tc>
                <a:extLst>
                  <a:ext uri="{0D108BD9-81ED-4DB2-BD59-A6C34878D82A}">
                    <a16:rowId xmlns:a16="http://schemas.microsoft.com/office/drawing/2014/main" val="1999602605"/>
                  </a:ext>
                </a:extLst>
              </a:tr>
              <a:tr h="906287">
                <a:tc>
                  <a:txBody>
                    <a:bodyPr/>
                    <a:lstStyle/>
                    <a:p>
                      <a:pPr algn="ctr"/>
                      <a:r>
                        <a:rPr lang="en-US">
                          <a:latin typeface="Barlow Semi Condensed" pitchFamily="2" charset="77"/>
                        </a:rPr>
                        <a:t>Respectful</a:t>
                      </a:r>
                    </a:p>
                    <a:p>
                      <a:pPr marL="457200" lvl="1" indent="0" algn="l">
                        <a:buFontTx/>
                        <a:buNone/>
                      </a:pPr>
                      <a:r>
                        <a:rPr lang="en-US" sz="1100">
                          <a:latin typeface="Barlow Semi Condensed" pitchFamily="2" charset="77"/>
                        </a:rPr>
                        <a:t>Gives a sense of friendliness and cordiality </a:t>
                      </a:r>
                    </a:p>
                    <a:p>
                      <a:pPr marL="457200" lvl="1" indent="0" algn="l">
                        <a:buFontTx/>
                        <a:buNone/>
                      </a:pPr>
                      <a:r>
                        <a:rPr lang="en-US" sz="1100">
                          <a:latin typeface="Barlow Semi Condensed" pitchFamily="2" charset="77"/>
                        </a:rPr>
                        <a:t>May give an impression that you are trying to ingratiate yourself with a reader</a:t>
                      </a:r>
                    </a:p>
                  </a:txBody>
                  <a:tcPr>
                    <a:noFill/>
                  </a:tcPr>
                </a:tc>
                <a:tc>
                  <a:txBody>
                    <a:bodyPr/>
                    <a:lstStyle/>
                    <a:p>
                      <a:pPr algn="ctr"/>
                      <a:endParaRPr lang="en-US">
                        <a:latin typeface="Barlow Semi Condensed" pitchFamily="2" charset="77"/>
                      </a:endParaRPr>
                    </a:p>
                  </a:txBody>
                  <a:tcPr>
                    <a:noFill/>
                  </a:tcPr>
                </a:tc>
                <a:tc>
                  <a:txBody>
                    <a:bodyPr/>
                    <a:lstStyle/>
                    <a:p>
                      <a:pPr algn="ctr"/>
                      <a:r>
                        <a:rPr lang="en-US">
                          <a:latin typeface="Barlow Semi Condensed" pitchFamily="2" charset="77"/>
                        </a:rPr>
                        <a:t>Irreverent</a:t>
                      </a:r>
                    </a:p>
                    <a:p>
                      <a:pPr marL="457200" lvl="1" indent="0" algn="l">
                        <a:buFontTx/>
                        <a:buNone/>
                      </a:pPr>
                      <a:r>
                        <a:rPr lang="en-US" sz="1100">
                          <a:latin typeface="Barlow Semi Condensed" pitchFamily="2" charset="77"/>
                        </a:rPr>
                        <a:t>Gives a sense of confident knowledge and supremacy over competitors</a:t>
                      </a:r>
                    </a:p>
                    <a:p>
                      <a:pPr marL="457200" lvl="1" indent="0" algn="l">
                        <a:buFontTx/>
                        <a:buNone/>
                      </a:pPr>
                      <a:r>
                        <a:rPr lang="en-US" sz="1100">
                          <a:latin typeface="Barlow Semi Condensed" pitchFamily="2" charset="77"/>
                        </a:rPr>
                        <a:t>May intimidate or offend readers</a:t>
                      </a:r>
                    </a:p>
                    <a:p>
                      <a:pPr algn="ctr"/>
                      <a:endParaRPr lang="en-US">
                        <a:latin typeface="Barlow Semi Condensed" pitchFamily="2" charset="77"/>
                      </a:endParaRPr>
                    </a:p>
                  </a:txBody>
                  <a:tcPr>
                    <a:noFill/>
                  </a:tcPr>
                </a:tc>
                <a:extLst>
                  <a:ext uri="{0D108BD9-81ED-4DB2-BD59-A6C34878D82A}">
                    <a16:rowId xmlns:a16="http://schemas.microsoft.com/office/drawing/2014/main" val="613458021"/>
                  </a:ext>
                </a:extLst>
              </a:tr>
              <a:tr h="906287">
                <a:tc>
                  <a:txBody>
                    <a:bodyPr/>
                    <a:lstStyle/>
                    <a:p>
                      <a:pPr algn="ctr"/>
                      <a:r>
                        <a:rPr lang="en-US">
                          <a:latin typeface="Barlow Semi Condensed" pitchFamily="2" charset="77"/>
                        </a:rPr>
                        <a:t>Enthusiastic</a:t>
                      </a:r>
                    </a:p>
                    <a:p>
                      <a:pPr marL="457200" lvl="1" indent="0" algn="l">
                        <a:buFontTx/>
                        <a:buNone/>
                      </a:pPr>
                      <a:r>
                        <a:rPr lang="en-US" sz="1100">
                          <a:latin typeface="Barlow Semi Condensed" pitchFamily="2" charset="77"/>
                        </a:rPr>
                        <a:t>Gives a sense of friendliness and willingness to help</a:t>
                      </a:r>
                    </a:p>
                    <a:p>
                      <a:pPr marL="457200" lvl="1" indent="0" algn="l">
                        <a:buFontTx/>
                        <a:buNone/>
                      </a:pPr>
                      <a:r>
                        <a:rPr lang="en-US" sz="1100">
                          <a:latin typeface="Barlow Semi Condensed" pitchFamily="2" charset="77"/>
                        </a:rPr>
                        <a:t>May fatigue or irritate a reader</a:t>
                      </a:r>
                    </a:p>
                    <a:p>
                      <a:pPr algn="ctr"/>
                      <a:r>
                        <a:rPr lang="en-US">
                          <a:latin typeface="Barlow Semi Condensed" pitchFamily="2" charset="77"/>
                        </a:rPr>
                        <a:t> </a:t>
                      </a:r>
                    </a:p>
                  </a:txBody>
                  <a:tcPr>
                    <a:noFill/>
                  </a:tcPr>
                </a:tc>
                <a:tc>
                  <a:txBody>
                    <a:bodyPr/>
                    <a:lstStyle/>
                    <a:p>
                      <a:pPr algn="ctr"/>
                      <a:endParaRPr lang="en-US">
                        <a:latin typeface="Barlow Semi Condensed" pitchFamily="2" charset="77"/>
                      </a:endParaRPr>
                    </a:p>
                  </a:txBody>
                  <a:tcPr>
                    <a:noFill/>
                  </a:tcPr>
                </a:tc>
                <a:tc>
                  <a:txBody>
                    <a:bodyPr/>
                    <a:lstStyle/>
                    <a:p>
                      <a:pPr algn="ctr"/>
                      <a:r>
                        <a:rPr lang="en-US">
                          <a:latin typeface="Barlow Semi Condensed" pitchFamily="2" charset="77"/>
                        </a:rPr>
                        <a:t>Matter-of-Fact</a:t>
                      </a:r>
                    </a:p>
                    <a:p>
                      <a:pPr marL="457200" lvl="1" indent="0" algn="l">
                        <a:buFontTx/>
                        <a:buNone/>
                      </a:pPr>
                      <a:r>
                        <a:rPr lang="en-US" sz="1100">
                          <a:latin typeface="Barlow Semi Condensed" pitchFamily="2" charset="77"/>
                        </a:rPr>
                        <a:t>Gives a sense of honesty and simplicity </a:t>
                      </a:r>
                    </a:p>
                    <a:p>
                      <a:pPr marL="457200" lvl="1" indent="0" algn="l">
                        <a:buFontTx/>
                        <a:buNone/>
                      </a:pPr>
                      <a:r>
                        <a:rPr lang="en-US" sz="1100">
                          <a:latin typeface="Barlow Semi Condensed" pitchFamily="2" charset="77"/>
                        </a:rPr>
                        <a:t>May be seen as indifferent or lack of personality</a:t>
                      </a:r>
                    </a:p>
                    <a:p>
                      <a:pPr algn="ctr"/>
                      <a:endParaRPr lang="en-US">
                        <a:latin typeface="Barlow Semi Condensed" pitchFamily="2" charset="77"/>
                      </a:endParaRPr>
                    </a:p>
                  </a:txBody>
                  <a:tcPr>
                    <a:noFill/>
                  </a:tcPr>
                </a:tc>
                <a:extLst>
                  <a:ext uri="{0D108BD9-81ED-4DB2-BD59-A6C34878D82A}">
                    <a16:rowId xmlns:a16="http://schemas.microsoft.com/office/drawing/2014/main" val="292528046"/>
                  </a:ext>
                </a:extLst>
              </a:tr>
            </a:tbl>
          </a:graphicData>
        </a:graphic>
      </p:graphicFrame>
      <p:sp>
        <p:nvSpPr>
          <p:cNvPr id="5" name="Date Placeholder 4">
            <a:extLst>
              <a:ext uri="{FF2B5EF4-FFF2-40B4-BE49-F238E27FC236}">
                <a16:creationId xmlns:a16="http://schemas.microsoft.com/office/drawing/2014/main" id="{F1CC3A8A-CA58-A1F5-1100-605096F063E2}"/>
              </a:ext>
            </a:extLst>
          </p:cNvPr>
          <p:cNvSpPr>
            <a:spLocks noGrp="1"/>
          </p:cNvSpPr>
          <p:nvPr>
            <p:ph type="dt" sz="half" idx="10"/>
          </p:nvPr>
        </p:nvSpPr>
        <p:spPr/>
        <p:txBody>
          <a:bodyPr/>
          <a:lstStyle/>
          <a:p>
            <a:fld id="{AD449E09-4E77-C04B-B856-565A91529617}" type="datetime1">
              <a:rPr lang="en-US" smtClean="0"/>
              <a:pPr/>
              <a:t>9/17/24</a:t>
            </a:fld>
            <a:endParaRPr lang="en-US"/>
          </a:p>
        </p:txBody>
      </p:sp>
      <p:sp>
        <p:nvSpPr>
          <p:cNvPr id="9" name="TextBox 8">
            <a:extLst>
              <a:ext uri="{FF2B5EF4-FFF2-40B4-BE49-F238E27FC236}">
                <a16:creationId xmlns:a16="http://schemas.microsoft.com/office/drawing/2014/main" id="{940C1492-C471-4FE6-8C7E-57FDCB2ECEDE}"/>
              </a:ext>
            </a:extLst>
          </p:cNvPr>
          <p:cNvSpPr txBox="1"/>
          <p:nvPr/>
        </p:nvSpPr>
        <p:spPr>
          <a:xfrm>
            <a:off x="721922" y="1460205"/>
            <a:ext cx="10748155" cy="646331"/>
          </a:xfrm>
          <a:prstGeom prst="rect">
            <a:avLst/>
          </a:prstGeom>
          <a:noFill/>
        </p:spPr>
        <p:txBody>
          <a:bodyPr wrap="square" rtlCol="0">
            <a:spAutoFit/>
          </a:bodyPr>
          <a:lstStyle/>
          <a:p>
            <a:r>
              <a:rPr lang="en-US">
                <a:latin typeface="Barlow Semi Condensed" pitchFamily="2" charset="77"/>
              </a:rPr>
              <a:t>Consider this chart when creating messages for P2C. Tone adjust based on marketing, operations, and more. Below offers a starting point.</a:t>
            </a:r>
          </a:p>
        </p:txBody>
      </p:sp>
      <p:grpSp>
        <p:nvGrpSpPr>
          <p:cNvPr id="18" name="Group 17">
            <a:extLst>
              <a:ext uri="{FF2B5EF4-FFF2-40B4-BE49-F238E27FC236}">
                <a16:creationId xmlns:a16="http://schemas.microsoft.com/office/drawing/2014/main" id="{C691C560-D5F6-3E10-50F7-78AF517535DF}"/>
              </a:ext>
            </a:extLst>
          </p:cNvPr>
          <p:cNvGrpSpPr/>
          <p:nvPr/>
        </p:nvGrpSpPr>
        <p:grpSpPr>
          <a:xfrm>
            <a:off x="918360" y="2675299"/>
            <a:ext cx="171848" cy="336468"/>
            <a:chOff x="918360" y="2675299"/>
            <a:chExt cx="171848" cy="336468"/>
          </a:xfrm>
        </p:grpSpPr>
        <p:pic>
          <p:nvPicPr>
            <p:cNvPr id="13" name="Graphic 12" descr="Badge Follow with solid fill">
              <a:extLst>
                <a:ext uri="{FF2B5EF4-FFF2-40B4-BE49-F238E27FC236}">
                  <a16:creationId xmlns:a16="http://schemas.microsoft.com/office/drawing/2014/main" id="{F7682B86-F164-B89A-9CE0-5C4343CDAA32}"/>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18360" y="2675299"/>
              <a:ext cx="168234" cy="168234"/>
            </a:xfrm>
            <a:prstGeom prst="rect">
              <a:avLst/>
            </a:prstGeom>
          </p:spPr>
        </p:pic>
        <p:pic>
          <p:nvPicPr>
            <p:cNvPr id="15" name="Graphic 14" descr="Badge Unfollow with solid fill">
              <a:extLst>
                <a:ext uri="{FF2B5EF4-FFF2-40B4-BE49-F238E27FC236}">
                  <a16:creationId xmlns:a16="http://schemas.microsoft.com/office/drawing/2014/main" id="{E5261B07-BF80-0E92-FDAB-E3EF8DF69C49}"/>
                </a:ext>
              </a:extLst>
            </p:cNvPr>
            <p:cNvPicPr>
              <a:picLocks noChangeAspect="1"/>
            </p:cNvPicPr>
            <p:nvPr/>
          </p:nvPicPr>
          <p:blipFill>
            <a:blip r:embed="rId5" cstate="print">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921974" y="2843533"/>
              <a:ext cx="168234" cy="168234"/>
            </a:xfrm>
            <a:prstGeom prst="rect">
              <a:avLst/>
            </a:prstGeom>
          </p:spPr>
        </p:pic>
      </p:grpSp>
      <p:grpSp>
        <p:nvGrpSpPr>
          <p:cNvPr id="19" name="Group 18">
            <a:extLst>
              <a:ext uri="{FF2B5EF4-FFF2-40B4-BE49-F238E27FC236}">
                <a16:creationId xmlns:a16="http://schemas.microsoft.com/office/drawing/2014/main" id="{EB96D29F-3AB6-A4C0-E09C-520B7E3C0BD9}"/>
              </a:ext>
            </a:extLst>
          </p:cNvPr>
          <p:cNvGrpSpPr/>
          <p:nvPr/>
        </p:nvGrpSpPr>
        <p:grpSpPr>
          <a:xfrm>
            <a:off x="7934602" y="2675299"/>
            <a:ext cx="171848" cy="336468"/>
            <a:chOff x="918360" y="2675299"/>
            <a:chExt cx="171848" cy="336468"/>
          </a:xfrm>
        </p:grpSpPr>
        <p:pic>
          <p:nvPicPr>
            <p:cNvPr id="20" name="Graphic 19" descr="Badge Follow with solid fill">
              <a:extLst>
                <a:ext uri="{FF2B5EF4-FFF2-40B4-BE49-F238E27FC236}">
                  <a16:creationId xmlns:a16="http://schemas.microsoft.com/office/drawing/2014/main" id="{2BA4B067-FED6-436F-ED9A-0C5B6815BA03}"/>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18360" y="2675299"/>
              <a:ext cx="168234" cy="168234"/>
            </a:xfrm>
            <a:prstGeom prst="rect">
              <a:avLst/>
            </a:prstGeom>
          </p:spPr>
        </p:pic>
        <p:pic>
          <p:nvPicPr>
            <p:cNvPr id="21" name="Graphic 20" descr="Badge Unfollow with solid fill">
              <a:extLst>
                <a:ext uri="{FF2B5EF4-FFF2-40B4-BE49-F238E27FC236}">
                  <a16:creationId xmlns:a16="http://schemas.microsoft.com/office/drawing/2014/main" id="{CE40484A-D60D-52C2-1AE1-B0C594029AC5}"/>
                </a:ext>
              </a:extLst>
            </p:cNvPr>
            <p:cNvPicPr>
              <a:picLocks noChangeAspect="1"/>
            </p:cNvPicPr>
            <p:nvPr/>
          </p:nvPicPr>
          <p:blipFill>
            <a:blip r:embed="rId5" cstate="print">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921974" y="2843533"/>
              <a:ext cx="168234" cy="168234"/>
            </a:xfrm>
            <a:prstGeom prst="rect">
              <a:avLst/>
            </a:prstGeom>
          </p:spPr>
        </p:pic>
      </p:grpSp>
      <p:grpSp>
        <p:nvGrpSpPr>
          <p:cNvPr id="22" name="Group 21">
            <a:extLst>
              <a:ext uri="{FF2B5EF4-FFF2-40B4-BE49-F238E27FC236}">
                <a16:creationId xmlns:a16="http://schemas.microsoft.com/office/drawing/2014/main" id="{1D7311F5-13A5-ECA0-2E15-83E4F1CA42A5}"/>
              </a:ext>
            </a:extLst>
          </p:cNvPr>
          <p:cNvGrpSpPr/>
          <p:nvPr/>
        </p:nvGrpSpPr>
        <p:grpSpPr>
          <a:xfrm>
            <a:off x="918360" y="3557424"/>
            <a:ext cx="171848" cy="336468"/>
            <a:chOff x="918360" y="2675299"/>
            <a:chExt cx="171848" cy="336468"/>
          </a:xfrm>
        </p:grpSpPr>
        <p:pic>
          <p:nvPicPr>
            <p:cNvPr id="23" name="Graphic 22" descr="Badge Follow with solid fill">
              <a:extLst>
                <a:ext uri="{FF2B5EF4-FFF2-40B4-BE49-F238E27FC236}">
                  <a16:creationId xmlns:a16="http://schemas.microsoft.com/office/drawing/2014/main" id="{8FDD5BA0-DDC8-550B-1F78-4D0C22230421}"/>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18360" y="2675299"/>
              <a:ext cx="168234" cy="168234"/>
            </a:xfrm>
            <a:prstGeom prst="rect">
              <a:avLst/>
            </a:prstGeom>
          </p:spPr>
        </p:pic>
        <p:pic>
          <p:nvPicPr>
            <p:cNvPr id="24" name="Graphic 23" descr="Badge Unfollow with solid fill">
              <a:extLst>
                <a:ext uri="{FF2B5EF4-FFF2-40B4-BE49-F238E27FC236}">
                  <a16:creationId xmlns:a16="http://schemas.microsoft.com/office/drawing/2014/main" id="{957AF7F2-121B-D947-17BE-642CD5B91E88}"/>
                </a:ext>
              </a:extLst>
            </p:cNvPr>
            <p:cNvPicPr>
              <a:picLocks noChangeAspect="1"/>
            </p:cNvPicPr>
            <p:nvPr/>
          </p:nvPicPr>
          <p:blipFill>
            <a:blip r:embed="rId5" cstate="print">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921974" y="2843533"/>
              <a:ext cx="168234" cy="168234"/>
            </a:xfrm>
            <a:prstGeom prst="rect">
              <a:avLst/>
            </a:prstGeom>
          </p:spPr>
        </p:pic>
      </p:grpSp>
      <p:grpSp>
        <p:nvGrpSpPr>
          <p:cNvPr id="25" name="Group 24">
            <a:extLst>
              <a:ext uri="{FF2B5EF4-FFF2-40B4-BE49-F238E27FC236}">
                <a16:creationId xmlns:a16="http://schemas.microsoft.com/office/drawing/2014/main" id="{91238491-F53C-2122-61F7-52993200D32A}"/>
              </a:ext>
            </a:extLst>
          </p:cNvPr>
          <p:cNvGrpSpPr/>
          <p:nvPr/>
        </p:nvGrpSpPr>
        <p:grpSpPr>
          <a:xfrm>
            <a:off x="7934602" y="3571376"/>
            <a:ext cx="171848" cy="336468"/>
            <a:chOff x="918360" y="2675299"/>
            <a:chExt cx="171848" cy="336468"/>
          </a:xfrm>
        </p:grpSpPr>
        <p:pic>
          <p:nvPicPr>
            <p:cNvPr id="26" name="Graphic 25" descr="Badge Follow with solid fill">
              <a:extLst>
                <a:ext uri="{FF2B5EF4-FFF2-40B4-BE49-F238E27FC236}">
                  <a16:creationId xmlns:a16="http://schemas.microsoft.com/office/drawing/2014/main" id="{6A215339-DA6A-2667-5DFB-8A0AC903A8F2}"/>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18360" y="2675299"/>
              <a:ext cx="168234" cy="168234"/>
            </a:xfrm>
            <a:prstGeom prst="rect">
              <a:avLst/>
            </a:prstGeom>
          </p:spPr>
        </p:pic>
        <p:pic>
          <p:nvPicPr>
            <p:cNvPr id="27" name="Graphic 26" descr="Badge Unfollow with solid fill">
              <a:extLst>
                <a:ext uri="{FF2B5EF4-FFF2-40B4-BE49-F238E27FC236}">
                  <a16:creationId xmlns:a16="http://schemas.microsoft.com/office/drawing/2014/main" id="{2A28C6EA-5B25-01A0-1B71-BA53E3B55120}"/>
                </a:ext>
              </a:extLst>
            </p:cNvPr>
            <p:cNvPicPr>
              <a:picLocks noChangeAspect="1"/>
            </p:cNvPicPr>
            <p:nvPr/>
          </p:nvPicPr>
          <p:blipFill>
            <a:blip r:embed="rId5" cstate="print">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921974" y="2843533"/>
              <a:ext cx="168234" cy="168234"/>
            </a:xfrm>
            <a:prstGeom prst="rect">
              <a:avLst/>
            </a:prstGeom>
          </p:spPr>
        </p:pic>
      </p:grpSp>
      <p:grpSp>
        <p:nvGrpSpPr>
          <p:cNvPr id="28" name="Group 27">
            <a:extLst>
              <a:ext uri="{FF2B5EF4-FFF2-40B4-BE49-F238E27FC236}">
                <a16:creationId xmlns:a16="http://schemas.microsoft.com/office/drawing/2014/main" id="{71CF563D-031B-F6CD-374C-33AC1F45209B}"/>
              </a:ext>
            </a:extLst>
          </p:cNvPr>
          <p:cNvGrpSpPr/>
          <p:nvPr/>
        </p:nvGrpSpPr>
        <p:grpSpPr>
          <a:xfrm>
            <a:off x="918360" y="4507195"/>
            <a:ext cx="171848" cy="336468"/>
            <a:chOff x="918360" y="2675299"/>
            <a:chExt cx="171848" cy="336468"/>
          </a:xfrm>
        </p:grpSpPr>
        <p:pic>
          <p:nvPicPr>
            <p:cNvPr id="29" name="Graphic 28" descr="Badge Follow with solid fill">
              <a:extLst>
                <a:ext uri="{FF2B5EF4-FFF2-40B4-BE49-F238E27FC236}">
                  <a16:creationId xmlns:a16="http://schemas.microsoft.com/office/drawing/2014/main" id="{19EAD0E5-FF17-191B-BE86-CBC128A59851}"/>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18360" y="2675299"/>
              <a:ext cx="168234" cy="168234"/>
            </a:xfrm>
            <a:prstGeom prst="rect">
              <a:avLst/>
            </a:prstGeom>
          </p:spPr>
        </p:pic>
        <p:pic>
          <p:nvPicPr>
            <p:cNvPr id="30" name="Graphic 29" descr="Badge Unfollow with solid fill">
              <a:extLst>
                <a:ext uri="{FF2B5EF4-FFF2-40B4-BE49-F238E27FC236}">
                  <a16:creationId xmlns:a16="http://schemas.microsoft.com/office/drawing/2014/main" id="{67D216F8-11B7-4C15-F319-403064CEA18E}"/>
                </a:ext>
              </a:extLst>
            </p:cNvPr>
            <p:cNvPicPr>
              <a:picLocks noChangeAspect="1"/>
            </p:cNvPicPr>
            <p:nvPr/>
          </p:nvPicPr>
          <p:blipFill>
            <a:blip r:embed="rId5" cstate="print">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921974" y="2843533"/>
              <a:ext cx="168234" cy="168234"/>
            </a:xfrm>
            <a:prstGeom prst="rect">
              <a:avLst/>
            </a:prstGeom>
          </p:spPr>
        </p:pic>
      </p:grpSp>
      <p:grpSp>
        <p:nvGrpSpPr>
          <p:cNvPr id="31" name="Group 30">
            <a:extLst>
              <a:ext uri="{FF2B5EF4-FFF2-40B4-BE49-F238E27FC236}">
                <a16:creationId xmlns:a16="http://schemas.microsoft.com/office/drawing/2014/main" id="{C91E9545-25B7-AE39-51D5-3FE7B1C94399}"/>
              </a:ext>
            </a:extLst>
          </p:cNvPr>
          <p:cNvGrpSpPr/>
          <p:nvPr/>
        </p:nvGrpSpPr>
        <p:grpSpPr>
          <a:xfrm>
            <a:off x="918360" y="5625200"/>
            <a:ext cx="171848" cy="336468"/>
            <a:chOff x="918360" y="2675299"/>
            <a:chExt cx="171848" cy="336468"/>
          </a:xfrm>
        </p:grpSpPr>
        <p:pic>
          <p:nvPicPr>
            <p:cNvPr id="32" name="Graphic 31" descr="Badge Follow with solid fill">
              <a:extLst>
                <a:ext uri="{FF2B5EF4-FFF2-40B4-BE49-F238E27FC236}">
                  <a16:creationId xmlns:a16="http://schemas.microsoft.com/office/drawing/2014/main" id="{9874C5BF-FB44-2E69-8838-1B766709F86F}"/>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18360" y="2675299"/>
              <a:ext cx="168234" cy="168234"/>
            </a:xfrm>
            <a:prstGeom prst="rect">
              <a:avLst/>
            </a:prstGeom>
          </p:spPr>
        </p:pic>
        <p:pic>
          <p:nvPicPr>
            <p:cNvPr id="33" name="Graphic 32" descr="Badge Unfollow with solid fill">
              <a:extLst>
                <a:ext uri="{FF2B5EF4-FFF2-40B4-BE49-F238E27FC236}">
                  <a16:creationId xmlns:a16="http://schemas.microsoft.com/office/drawing/2014/main" id="{89EC74A2-C227-06A3-1EC4-BB11A1F7C9BC}"/>
                </a:ext>
              </a:extLst>
            </p:cNvPr>
            <p:cNvPicPr>
              <a:picLocks noChangeAspect="1"/>
            </p:cNvPicPr>
            <p:nvPr/>
          </p:nvPicPr>
          <p:blipFill>
            <a:blip r:embed="rId5" cstate="print">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921974" y="2843533"/>
              <a:ext cx="168234" cy="168234"/>
            </a:xfrm>
            <a:prstGeom prst="rect">
              <a:avLst/>
            </a:prstGeom>
          </p:spPr>
        </p:pic>
      </p:grpSp>
      <p:grpSp>
        <p:nvGrpSpPr>
          <p:cNvPr id="34" name="Group 33">
            <a:extLst>
              <a:ext uri="{FF2B5EF4-FFF2-40B4-BE49-F238E27FC236}">
                <a16:creationId xmlns:a16="http://schemas.microsoft.com/office/drawing/2014/main" id="{6F4C0486-C11B-3859-4683-AA21F2928795}"/>
              </a:ext>
            </a:extLst>
          </p:cNvPr>
          <p:cNvGrpSpPr/>
          <p:nvPr/>
        </p:nvGrpSpPr>
        <p:grpSpPr>
          <a:xfrm>
            <a:off x="7930988" y="4500416"/>
            <a:ext cx="175470" cy="493252"/>
            <a:chOff x="918360" y="2675299"/>
            <a:chExt cx="175470" cy="493252"/>
          </a:xfrm>
        </p:grpSpPr>
        <p:pic>
          <p:nvPicPr>
            <p:cNvPr id="35" name="Graphic 34" descr="Badge Follow with solid fill">
              <a:extLst>
                <a:ext uri="{FF2B5EF4-FFF2-40B4-BE49-F238E27FC236}">
                  <a16:creationId xmlns:a16="http://schemas.microsoft.com/office/drawing/2014/main" id="{A4F88E0E-009A-BF1F-A9E4-CD157682EB1E}"/>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18360" y="2675299"/>
              <a:ext cx="168234" cy="168234"/>
            </a:xfrm>
            <a:prstGeom prst="rect">
              <a:avLst/>
            </a:prstGeom>
          </p:spPr>
        </p:pic>
        <p:pic>
          <p:nvPicPr>
            <p:cNvPr id="36" name="Graphic 35" descr="Badge Unfollow with solid fill">
              <a:extLst>
                <a:ext uri="{FF2B5EF4-FFF2-40B4-BE49-F238E27FC236}">
                  <a16:creationId xmlns:a16="http://schemas.microsoft.com/office/drawing/2014/main" id="{51E5AD6F-82E6-02E3-0222-7BC0ED6D72DE}"/>
                </a:ext>
              </a:extLst>
            </p:cNvPr>
            <p:cNvPicPr>
              <a:picLocks noChangeAspect="1"/>
            </p:cNvPicPr>
            <p:nvPr/>
          </p:nvPicPr>
          <p:blipFill>
            <a:blip r:embed="rId5" cstate="print">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925596" y="3000317"/>
              <a:ext cx="168234" cy="168234"/>
            </a:xfrm>
            <a:prstGeom prst="rect">
              <a:avLst/>
            </a:prstGeom>
          </p:spPr>
        </p:pic>
      </p:grpSp>
      <p:grpSp>
        <p:nvGrpSpPr>
          <p:cNvPr id="37" name="Group 36">
            <a:extLst>
              <a:ext uri="{FF2B5EF4-FFF2-40B4-BE49-F238E27FC236}">
                <a16:creationId xmlns:a16="http://schemas.microsoft.com/office/drawing/2014/main" id="{C520D714-2E9F-27EE-59AE-FC5059F2F24E}"/>
              </a:ext>
            </a:extLst>
          </p:cNvPr>
          <p:cNvGrpSpPr/>
          <p:nvPr/>
        </p:nvGrpSpPr>
        <p:grpSpPr>
          <a:xfrm>
            <a:off x="7929181" y="5633243"/>
            <a:ext cx="171848" cy="336468"/>
            <a:chOff x="918360" y="2675299"/>
            <a:chExt cx="171848" cy="336468"/>
          </a:xfrm>
        </p:grpSpPr>
        <p:pic>
          <p:nvPicPr>
            <p:cNvPr id="38" name="Graphic 37" descr="Badge Follow with solid fill">
              <a:extLst>
                <a:ext uri="{FF2B5EF4-FFF2-40B4-BE49-F238E27FC236}">
                  <a16:creationId xmlns:a16="http://schemas.microsoft.com/office/drawing/2014/main" id="{E1DE4F2F-2B3C-4496-3943-CDF494050A0A}"/>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18360" y="2675299"/>
              <a:ext cx="168234" cy="168234"/>
            </a:xfrm>
            <a:prstGeom prst="rect">
              <a:avLst/>
            </a:prstGeom>
          </p:spPr>
        </p:pic>
        <p:pic>
          <p:nvPicPr>
            <p:cNvPr id="39" name="Graphic 38" descr="Badge Unfollow with solid fill">
              <a:extLst>
                <a:ext uri="{FF2B5EF4-FFF2-40B4-BE49-F238E27FC236}">
                  <a16:creationId xmlns:a16="http://schemas.microsoft.com/office/drawing/2014/main" id="{0BC15320-15EB-D36C-1AEC-BDEA342B060B}"/>
                </a:ext>
              </a:extLst>
            </p:cNvPr>
            <p:cNvPicPr>
              <a:picLocks noChangeAspect="1"/>
            </p:cNvPicPr>
            <p:nvPr/>
          </p:nvPicPr>
          <p:blipFill>
            <a:blip r:embed="rId5" cstate="print">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921974" y="2843533"/>
              <a:ext cx="168234" cy="168234"/>
            </a:xfrm>
            <a:prstGeom prst="rect">
              <a:avLst/>
            </a:prstGeom>
          </p:spPr>
        </p:pic>
      </p:grpSp>
      <p:grpSp>
        <p:nvGrpSpPr>
          <p:cNvPr id="43" name="Group 42">
            <a:extLst>
              <a:ext uri="{FF2B5EF4-FFF2-40B4-BE49-F238E27FC236}">
                <a16:creationId xmlns:a16="http://schemas.microsoft.com/office/drawing/2014/main" id="{E24655FA-8DEE-1098-5C5A-75601740015B}"/>
              </a:ext>
            </a:extLst>
          </p:cNvPr>
          <p:cNvGrpSpPr/>
          <p:nvPr/>
        </p:nvGrpSpPr>
        <p:grpSpPr>
          <a:xfrm>
            <a:off x="591781" y="2351314"/>
            <a:ext cx="10762015" cy="3764506"/>
            <a:chOff x="591781" y="2351314"/>
            <a:chExt cx="10762015" cy="3764506"/>
          </a:xfrm>
        </p:grpSpPr>
        <p:sp>
          <p:nvSpPr>
            <p:cNvPr id="11" name="Rounded Rectangle 10">
              <a:extLst>
                <a:ext uri="{FF2B5EF4-FFF2-40B4-BE49-F238E27FC236}">
                  <a16:creationId xmlns:a16="http://schemas.microsoft.com/office/drawing/2014/main" id="{8EB74F0E-8B97-D79F-BA88-67456BF127DE}"/>
                </a:ext>
              </a:extLst>
            </p:cNvPr>
            <p:cNvSpPr/>
            <p:nvPr/>
          </p:nvSpPr>
          <p:spPr>
            <a:xfrm>
              <a:off x="622463" y="2351314"/>
              <a:ext cx="10731333" cy="938151"/>
            </a:xfrm>
            <a:prstGeom prst="roundRect">
              <a:avLst/>
            </a:prstGeom>
            <a:noFill/>
            <a:ln>
              <a:solidFill>
                <a:srgbClr val="1E434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ounded Rectangle 39">
              <a:extLst>
                <a:ext uri="{FF2B5EF4-FFF2-40B4-BE49-F238E27FC236}">
                  <a16:creationId xmlns:a16="http://schemas.microsoft.com/office/drawing/2014/main" id="{1281EBAF-A722-C50F-13DB-F7314B3CE94C}"/>
                </a:ext>
              </a:extLst>
            </p:cNvPr>
            <p:cNvSpPr/>
            <p:nvPr/>
          </p:nvSpPr>
          <p:spPr>
            <a:xfrm>
              <a:off x="607122" y="3295416"/>
              <a:ext cx="10731333" cy="938151"/>
            </a:xfrm>
            <a:prstGeom prst="roundRect">
              <a:avLst/>
            </a:prstGeom>
            <a:noFill/>
            <a:ln>
              <a:solidFill>
                <a:srgbClr val="1E434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ounded Rectangle 40">
              <a:extLst>
                <a:ext uri="{FF2B5EF4-FFF2-40B4-BE49-F238E27FC236}">
                  <a16:creationId xmlns:a16="http://schemas.microsoft.com/office/drawing/2014/main" id="{5C87DD8A-4ADB-12EE-70ED-7625FD3D7B2E}"/>
                </a:ext>
              </a:extLst>
            </p:cNvPr>
            <p:cNvSpPr/>
            <p:nvPr/>
          </p:nvSpPr>
          <p:spPr>
            <a:xfrm>
              <a:off x="607122" y="4233567"/>
              <a:ext cx="10731333" cy="938151"/>
            </a:xfrm>
            <a:prstGeom prst="roundRect">
              <a:avLst/>
            </a:prstGeom>
            <a:noFill/>
            <a:ln>
              <a:solidFill>
                <a:srgbClr val="1E434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ounded Rectangle 41">
              <a:extLst>
                <a:ext uri="{FF2B5EF4-FFF2-40B4-BE49-F238E27FC236}">
                  <a16:creationId xmlns:a16="http://schemas.microsoft.com/office/drawing/2014/main" id="{0DE4AE6E-E094-E6E2-20FE-553AC6CCE162}"/>
                </a:ext>
              </a:extLst>
            </p:cNvPr>
            <p:cNvSpPr/>
            <p:nvPr/>
          </p:nvSpPr>
          <p:spPr>
            <a:xfrm>
              <a:off x="591781" y="5177669"/>
              <a:ext cx="10731333" cy="938151"/>
            </a:xfrm>
            <a:prstGeom prst="roundRect">
              <a:avLst/>
            </a:prstGeom>
            <a:noFill/>
            <a:ln>
              <a:solidFill>
                <a:srgbClr val="1E434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5" name="Graphic 44" descr="Pin with solid fill">
            <a:extLst>
              <a:ext uri="{FF2B5EF4-FFF2-40B4-BE49-F238E27FC236}">
                <a16:creationId xmlns:a16="http://schemas.microsoft.com/office/drawing/2014/main" id="{55ABDD21-1C40-0FDE-33E5-4F07E475BC13}"/>
              </a:ext>
            </a:extLst>
          </p:cNvPr>
          <p:cNvPicPr>
            <a:picLocks noChangeAspect="1"/>
          </p:cNvPicPr>
          <p:nvPr/>
        </p:nvPicPr>
        <p:blipFill>
          <a:blip r:embed="rId7" cstate="print">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rot="2691118">
            <a:off x="6610426" y="2681062"/>
            <a:ext cx="288117" cy="288117"/>
          </a:xfrm>
          <a:prstGeom prst="rect">
            <a:avLst/>
          </a:prstGeom>
        </p:spPr>
      </p:pic>
      <p:cxnSp>
        <p:nvCxnSpPr>
          <p:cNvPr id="47" name="Straight Connector 46">
            <a:extLst>
              <a:ext uri="{FF2B5EF4-FFF2-40B4-BE49-F238E27FC236}">
                <a16:creationId xmlns:a16="http://schemas.microsoft.com/office/drawing/2014/main" id="{1D9DB807-57DE-6037-CB7D-633F27C50659}"/>
              </a:ext>
            </a:extLst>
          </p:cNvPr>
          <p:cNvCxnSpPr/>
          <p:nvPr/>
        </p:nvCxnSpPr>
        <p:spPr>
          <a:xfrm>
            <a:off x="5869858" y="2358615"/>
            <a:ext cx="0" cy="3767166"/>
          </a:xfrm>
          <a:prstGeom prst="line">
            <a:avLst/>
          </a:prstGeom>
          <a:ln w="19050">
            <a:solidFill>
              <a:schemeClr val="bg2">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0FACE058-F8AA-148F-1CAB-35E178C2D66C}"/>
              </a:ext>
            </a:extLst>
          </p:cNvPr>
          <p:cNvSpPr txBox="1"/>
          <p:nvPr/>
        </p:nvSpPr>
        <p:spPr>
          <a:xfrm>
            <a:off x="5176124" y="2103780"/>
            <a:ext cx="1374632" cy="246221"/>
          </a:xfrm>
          <a:prstGeom prst="rect">
            <a:avLst/>
          </a:prstGeom>
          <a:noFill/>
        </p:spPr>
        <p:txBody>
          <a:bodyPr wrap="square" rtlCol="0">
            <a:spAutoFit/>
          </a:bodyPr>
          <a:lstStyle/>
          <a:p>
            <a:pPr algn="ctr"/>
            <a:r>
              <a:rPr lang="en-US" sz="1000">
                <a:solidFill>
                  <a:srgbClr val="1E434C"/>
                </a:solidFill>
                <a:latin typeface="Barlow Semi Condensed" pitchFamily="2" charset="77"/>
              </a:rPr>
              <a:t>Neutral </a:t>
            </a:r>
          </a:p>
        </p:txBody>
      </p:sp>
      <p:cxnSp>
        <p:nvCxnSpPr>
          <p:cNvPr id="50" name="Straight Arrow Connector 49">
            <a:extLst>
              <a:ext uri="{FF2B5EF4-FFF2-40B4-BE49-F238E27FC236}">
                <a16:creationId xmlns:a16="http://schemas.microsoft.com/office/drawing/2014/main" id="{67197C4E-0B01-19DA-8CF2-5DF39EA781A6}"/>
              </a:ext>
            </a:extLst>
          </p:cNvPr>
          <p:cNvCxnSpPr>
            <a:cxnSpLocks/>
          </p:cNvCxnSpPr>
          <p:nvPr/>
        </p:nvCxnSpPr>
        <p:spPr>
          <a:xfrm>
            <a:off x="4011561" y="2980993"/>
            <a:ext cx="3578942" cy="0"/>
          </a:xfrm>
          <a:prstGeom prst="straightConnector1">
            <a:avLst/>
          </a:prstGeom>
          <a:ln>
            <a:solidFill>
              <a:schemeClr val="bg2">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4F8275CD-5357-33AA-5A46-E10DBC43D3DB}"/>
              </a:ext>
            </a:extLst>
          </p:cNvPr>
          <p:cNvCxnSpPr>
            <a:cxnSpLocks/>
          </p:cNvCxnSpPr>
          <p:nvPr/>
        </p:nvCxnSpPr>
        <p:spPr>
          <a:xfrm>
            <a:off x="4011561" y="3861363"/>
            <a:ext cx="3578942" cy="0"/>
          </a:xfrm>
          <a:prstGeom prst="straightConnector1">
            <a:avLst/>
          </a:prstGeom>
          <a:ln>
            <a:solidFill>
              <a:schemeClr val="bg2">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47FA1F82-1E41-D170-2CCB-D98B3CFB71F0}"/>
              </a:ext>
            </a:extLst>
          </p:cNvPr>
          <p:cNvCxnSpPr>
            <a:cxnSpLocks/>
          </p:cNvCxnSpPr>
          <p:nvPr/>
        </p:nvCxnSpPr>
        <p:spPr>
          <a:xfrm>
            <a:off x="4011561" y="4741733"/>
            <a:ext cx="3578942" cy="0"/>
          </a:xfrm>
          <a:prstGeom prst="straightConnector1">
            <a:avLst/>
          </a:prstGeom>
          <a:ln>
            <a:solidFill>
              <a:schemeClr val="bg2">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3CDFF6BD-D4EE-600A-2868-6AF99854F43E}"/>
              </a:ext>
            </a:extLst>
          </p:cNvPr>
          <p:cNvCxnSpPr>
            <a:cxnSpLocks/>
          </p:cNvCxnSpPr>
          <p:nvPr/>
        </p:nvCxnSpPr>
        <p:spPr>
          <a:xfrm>
            <a:off x="4011561" y="5622103"/>
            <a:ext cx="3578942" cy="0"/>
          </a:xfrm>
          <a:prstGeom prst="straightConnector1">
            <a:avLst/>
          </a:prstGeom>
          <a:ln>
            <a:solidFill>
              <a:schemeClr val="bg2">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54" name="Graphic 53" descr="Pin with solid fill">
            <a:extLst>
              <a:ext uri="{FF2B5EF4-FFF2-40B4-BE49-F238E27FC236}">
                <a16:creationId xmlns:a16="http://schemas.microsoft.com/office/drawing/2014/main" id="{F3AFE7AF-5A4E-CE5E-1DE2-EE8327797425}"/>
              </a:ext>
            </a:extLst>
          </p:cNvPr>
          <p:cNvPicPr>
            <a:picLocks noChangeAspect="1"/>
          </p:cNvPicPr>
          <p:nvPr/>
        </p:nvPicPr>
        <p:blipFill>
          <a:blip r:embed="rId7" cstate="print">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rot="2691118">
            <a:off x="5656973" y="3548573"/>
            <a:ext cx="288117" cy="288117"/>
          </a:xfrm>
          <a:prstGeom prst="rect">
            <a:avLst/>
          </a:prstGeom>
        </p:spPr>
      </p:pic>
      <p:pic>
        <p:nvPicPr>
          <p:cNvPr id="55" name="Graphic 54" descr="Pin with solid fill">
            <a:extLst>
              <a:ext uri="{FF2B5EF4-FFF2-40B4-BE49-F238E27FC236}">
                <a16:creationId xmlns:a16="http://schemas.microsoft.com/office/drawing/2014/main" id="{0885A626-A11C-BAB6-684B-0980BC7145CB}"/>
              </a:ext>
            </a:extLst>
          </p:cNvPr>
          <p:cNvPicPr>
            <a:picLocks noChangeAspect="1"/>
          </p:cNvPicPr>
          <p:nvPr/>
        </p:nvPicPr>
        <p:blipFill>
          <a:blip r:embed="rId7" cstate="print">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rot="2691118">
            <a:off x="4491506" y="4440476"/>
            <a:ext cx="288117" cy="288117"/>
          </a:xfrm>
          <a:prstGeom prst="rect">
            <a:avLst/>
          </a:prstGeom>
        </p:spPr>
      </p:pic>
      <p:pic>
        <p:nvPicPr>
          <p:cNvPr id="56" name="Graphic 55" descr="Pin with solid fill">
            <a:extLst>
              <a:ext uri="{FF2B5EF4-FFF2-40B4-BE49-F238E27FC236}">
                <a16:creationId xmlns:a16="http://schemas.microsoft.com/office/drawing/2014/main" id="{33984D0E-4687-F178-BF1F-423134EA0892}"/>
              </a:ext>
            </a:extLst>
          </p:cNvPr>
          <p:cNvPicPr>
            <a:picLocks noChangeAspect="1"/>
          </p:cNvPicPr>
          <p:nvPr/>
        </p:nvPicPr>
        <p:blipFill>
          <a:blip r:embed="rId7" cstate="print">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rot="2691118">
            <a:off x="5828730" y="5320630"/>
            <a:ext cx="288117" cy="288117"/>
          </a:xfrm>
          <a:prstGeom prst="rect">
            <a:avLst/>
          </a:prstGeom>
        </p:spPr>
      </p:pic>
    </p:spTree>
    <p:extLst>
      <p:ext uri="{BB962C8B-B14F-4D97-AF65-F5344CB8AC3E}">
        <p14:creationId xmlns:p14="http://schemas.microsoft.com/office/powerpoint/2010/main" val="5691069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graphicFrame>
        <p:nvGraphicFramePr>
          <p:cNvPr id="320" name="Google Shape;320;p41"/>
          <p:cNvGraphicFramePr/>
          <p:nvPr/>
        </p:nvGraphicFramePr>
        <p:xfrm>
          <a:off x="238300" y="1139933"/>
          <a:ext cx="5584268" cy="4371106"/>
        </p:xfrm>
        <a:graphic>
          <a:graphicData uri="http://schemas.openxmlformats.org/drawingml/2006/table">
            <a:tbl>
              <a:tblPr>
                <a:noFill/>
              </a:tblPr>
              <a:tblGrid>
                <a:gridCol w="1396067">
                  <a:extLst>
                    <a:ext uri="{9D8B030D-6E8A-4147-A177-3AD203B41FA5}">
                      <a16:colId xmlns:a16="http://schemas.microsoft.com/office/drawing/2014/main" val="20000"/>
                    </a:ext>
                  </a:extLst>
                </a:gridCol>
                <a:gridCol w="1396067">
                  <a:extLst>
                    <a:ext uri="{9D8B030D-6E8A-4147-A177-3AD203B41FA5}">
                      <a16:colId xmlns:a16="http://schemas.microsoft.com/office/drawing/2014/main" val="20001"/>
                    </a:ext>
                  </a:extLst>
                </a:gridCol>
                <a:gridCol w="1396067">
                  <a:extLst>
                    <a:ext uri="{9D8B030D-6E8A-4147-A177-3AD203B41FA5}">
                      <a16:colId xmlns:a16="http://schemas.microsoft.com/office/drawing/2014/main" val="20002"/>
                    </a:ext>
                  </a:extLst>
                </a:gridCol>
                <a:gridCol w="1396067">
                  <a:extLst>
                    <a:ext uri="{9D8B030D-6E8A-4147-A177-3AD203B41FA5}">
                      <a16:colId xmlns:a16="http://schemas.microsoft.com/office/drawing/2014/main" val="20003"/>
                    </a:ext>
                  </a:extLst>
                </a:gridCol>
              </a:tblGrid>
              <a:tr h="426680">
                <a:tc>
                  <a:txBody>
                    <a:bodyPr/>
                    <a:lstStyle/>
                    <a:p>
                      <a:pPr marL="0" lvl="0" indent="0" algn="l" rtl="0">
                        <a:spcBef>
                          <a:spcPts val="0"/>
                        </a:spcBef>
                        <a:spcAft>
                          <a:spcPts val="0"/>
                        </a:spcAft>
                        <a:buNone/>
                      </a:pPr>
                      <a:r>
                        <a:rPr lang="en" sz="1200"/>
                        <a:t>Authoritative</a:t>
                      </a:r>
                      <a:endParaRPr sz="1200"/>
                    </a:p>
                  </a:txBody>
                  <a:tcPr marL="121900" marR="121900" marT="121900" marB="121900">
                    <a:lnL w="9525" cap="flat" cmpd="sng">
                      <a:solidFill>
                        <a:srgbClr val="9E9E9E">
                          <a:alpha val="0"/>
                        </a:srgbClr>
                      </a:solidFill>
                      <a:prstDash val="solid"/>
                      <a:round/>
                      <a:headEnd type="none" w="sm" len="sm"/>
                      <a:tailEnd type="none" w="sm" len="sm"/>
                    </a:lnL>
                    <a:lnR w="9525" cap="flat" cmpd="sng">
                      <a:solidFill>
                        <a:srgbClr val="00AFA3"/>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l" rtl="0">
                        <a:spcBef>
                          <a:spcPts val="0"/>
                        </a:spcBef>
                        <a:spcAft>
                          <a:spcPts val="0"/>
                        </a:spcAft>
                        <a:buNone/>
                      </a:pPr>
                      <a:r>
                        <a:rPr lang="en" sz="1200">
                          <a:solidFill>
                            <a:schemeClr val="dk1"/>
                          </a:solidFill>
                        </a:rPr>
                        <a:t>Formal</a:t>
                      </a:r>
                      <a:endParaRPr sz="1200"/>
                    </a:p>
                  </a:txBody>
                  <a:tcPr marL="121900" marR="121900" marT="121900" marB="121900">
                    <a:lnL w="9525" cap="flat" cmpd="sng">
                      <a:solidFill>
                        <a:srgbClr val="00AFA3"/>
                      </a:solidFill>
                      <a:prstDash val="solid"/>
                      <a:round/>
                      <a:headEnd type="none" w="sm" len="sm"/>
                      <a:tailEnd type="none" w="sm" len="sm"/>
                    </a:lnL>
                    <a:lnR w="9525" cap="flat" cmpd="sng">
                      <a:solidFill>
                        <a:srgbClr val="00AFA3"/>
                      </a:solidFill>
                      <a:prstDash val="solid"/>
                      <a:round/>
                      <a:headEnd type="none" w="sm" len="sm"/>
                      <a:tailEnd type="none" w="sm" len="sm"/>
                    </a:lnR>
                    <a:lnT w="9525" cap="flat" cmpd="sng">
                      <a:solidFill>
                        <a:srgbClr val="00AFA3"/>
                      </a:solidFill>
                      <a:prstDash val="solid"/>
                      <a:round/>
                      <a:headEnd type="none" w="sm" len="sm"/>
                      <a:tailEnd type="none" w="sm" len="sm"/>
                    </a:lnT>
                    <a:lnB w="9525" cap="flat" cmpd="sng">
                      <a:solidFill>
                        <a:srgbClr val="00AFA3"/>
                      </a:solidFill>
                      <a:prstDash val="solid"/>
                      <a:round/>
                      <a:headEnd type="none" w="sm" len="sm"/>
                      <a:tailEnd type="none" w="sm" len="sm"/>
                    </a:lnB>
                  </a:tcPr>
                </a:tc>
                <a:tc>
                  <a:txBody>
                    <a:bodyPr/>
                    <a:lstStyle/>
                    <a:p>
                      <a:pPr marL="0" lvl="0" indent="0" algn="l" rtl="0">
                        <a:spcBef>
                          <a:spcPts val="0"/>
                        </a:spcBef>
                        <a:spcAft>
                          <a:spcPts val="0"/>
                        </a:spcAft>
                        <a:buNone/>
                      </a:pPr>
                      <a:r>
                        <a:rPr lang="en" sz="1200"/>
                        <a:t>Passionate</a:t>
                      </a:r>
                      <a:endParaRPr sz="1200"/>
                    </a:p>
                  </a:txBody>
                  <a:tcPr marL="121900" marR="121900" marT="121900" marB="121900">
                    <a:lnL w="9525" cap="flat" cmpd="sng">
                      <a:solidFill>
                        <a:srgbClr val="00AFA3"/>
                      </a:solidFill>
                      <a:prstDash val="solid"/>
                      <a:round/>
                      <a:headEnd type="none" w="sm" len="sm"/>
                      <a:tailEnd type="none" w="sm" len="sm"/>
                    </a:lnL>
                    <a:lnR w="9525" cap="flat" cmpd="sng">
                      <a:solidFill>
                        <a:srgbClr val="FF4202"/>
                      </a:solidFill>
                      <a:prstDash val="solid"/>
                      <a:round/>
                      <a:headEnd type="none" w="sm" len="sm"/>
                      <a:tailEnd type="none" w="sm" len="sm"/>
                    </a:lnR>
                    <a:lnT w="9525" cap="flat" cmpd="sng">
                      <a:solidFill>
                        <a:srgbClr val="00AFA3"/>
                      </a:solidFill>
                      <a:prstDash val="solid"/>
                      <a:round/>
                      <a:headEnd type="none" w="sm" len="sm"/>
                      <a:tailEnd type="none" w="sm" len="sm"/>
                    </a:lnT>
                    <a:lnB w="9525" cap="flat" cmpd="sng">
                      <a:solidFill>
                        <a:srgbClr val="00AFA3"/>
                      </a:solidFill>
                      <a:prstDash val="solid"/>
                      <a:round/>
                      <a:headEnd type="none" w="sm" len="sm"/>
                      <a:tailEnd type="none" w="sm" len="sm"/>
                    </a:lnB>
                  </a:tcPr>
                </a:tc>
                <a:tc>
                  <a:txBody>
                    <a:bodyPr/>
                    <a:lstStyle/>
                    <a:p>
                      <a:pPr marL="0" lvl="0" indent="0" algn="l" rtl="0">
                        <a:spcBef>
                          <a:spcPts val="0"/>
                        </a:spcBef>
                        <a:spcAft>
                          <a:spcPts val="0"/>
                        </a:spcAft>
                        <a:buNone/>
                      </a:pPr>
                      <a:r>
                        <a:rPr lang="en" sz="1200"/>
                        <a:t>Snarky</a:t>
                      </a:r>
                      <a:endParaRPr sz="1200"/>
                    </a:p>
                  </a:txBody>
                  <a:tcPr marL="121900" marR="121900" marT="121900" marB="121900">
                    <a:lnL w="9525" cap="flat" cmpd="sng">
                      <a:solidFill>
                        <a:srgbClr val="FF4202"/>
                      </a:solidFill>
                      <a:prstDash val="solid"/>
                      <a:round/>
                      <a:headEnd type="none" w="sm" len="sm"/>
                      <a:tailEnd type="none" w="sm" len="sm"/>
                    </a:lnL>
                    <a:lnR w="9525" cap="flat" cmpd="sng">
                      <a:solidFill>
                        <a:srgbClr val="FF4202"/>
                      </a:solidFill>
                      <a:prstDash val="solid"/>
                      <a:round/>
                      <a:headEnd type="none" w="sm" len="sm"/>
                      <a:tailEnd type="none" w="sm" len="sm"/>
                    </a:lnR>
                    <a:lnT w="9525" cap="flat" cmpd="sng">
                      <a:solidFill>
                        <a:srgbClr val="FF4202"/>
                      </a:solidFill>
                      <a:prstDash val="solid"/>
                      <a:round/>
                      <a:headEnd type="none" w="sm" len="sm"/>
                      <a:tailEnd type="none" w="sm" len="sm"/>
                    </a:lnT>
                    <a:lnB w="9525" cap="flat" cmpd="sng">
                      <a:solidFill>
                        <a:srgbClr val="FF4202"/>
                      </a:solidFill>
                      <a:prstDash val="solid"/>
                      <a:round/>
                      <a:headEnd type="none" w="sm" len="sm"/>
                      <a:tailEnd type="none" w="sm" len="sm"/>
                    </a:lnB>
                  </a:tcPr>
                </a:tc>
                <a:extLst>
                  <a:ext uri="{0D108BD9-81ED-4DB2-BD59-A6C34878D82A}">
                    <a16:rowId xmlns:a16="http://schemas.microsoft.com/office/drawing/2014/main" val="10000"/>
                  </a:ext>
                </a:extLst>
              </a:tr>
              <a:tr h="426680">
                <a:tc>
                  <a:txBody>
                    <a:bodyPr/>
                    <a:lstStyle/>
                    <a:p>
                      <a:pPr marL="0" lvl="0" indent="0" algn="l" rtl="0">
                        <a:spcBef>
                          <a:spcPts val="0"/>
                        </a:spcBef>
                        <a:spcAft>
                          <a:spcPts val="0"/>
                        </a:spcAft>
                        <a:buNone/>
                      </a:pPr>
                      <a:r>
                        <a:rPr lang="en" sz="1200"/>
                        <a:t>Caring</a:t>
                      </a:r>
                      <a:endParaRPr sz="1200"/>
                    </a:p>
                  </a:txBody>
                  <a:tcPr marL="121900" marR="121900" marT="121900" marB="12190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l" rtl="0">
                        <a:spcBef>
                          <a:spcPts val="0"/>
                        </a:spcBef>
                        <a:spcAft>
                          <a:spcPts val="0"/>
                        </a:spcAft>
                        <a:buNone/>
                      </a:pPr>
                      <a:r>
                        <a:rPr lang="en" sz="1200"/>
                        <a:t>Frank</a:t>
                      </a:r>
                      <a:endParaRPr sz="1200"/>
                    </a:p>
                  </a:txBody>
                  <a:tcPr marL="121900" marR="121900" marT="121900" marB="12190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00AFA3"/>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l" rtl="0">
                        <a:spcBef>
                          <a:spcPts val="0"/>
                        </a:spcBef>
                        <a:spcAft>
                          <a:spcPts val="0"/>
                        </a:spcAft>
                        <a:buNone/>
                      </a:pPr>
                      <a:r>
                        <a:rPr lang="en" sz="1200">
                          <a:solidFill>
                            <a:schemeClr val="dk1"/>
                          </a:solidFill>
                        </a:rPr>
                        <a:t>Playful</a:t>
                      </a:r>
                      <a:endParaRPr sz="1200"/>
                    </a:p>
                  </a:txBody>
                  <a:tcPr marL="121900" marR="121900" marT="121900" marB="12190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00AFA3"/>
                      </a:solidFill>
                      <a:prstDash val="solid"/>
                      <a:round/>
                      <a:headEnd type="none" w="sm" len="sm"/>
                      <a:tailEnd type="none" w="sm" len="sm"/>
                    </a:lnT>
                    <a:lnB w="9525" cap="flat" cmpd="sng">
                      <a:solidFill>
                        <a:srgbClr val="00AFA3"/>
                      </a:solidFill>
                      <a:prstDash val="solid"/>
                      <a:round/>
                      <a:headEnd type="none" w="sm" len="sm"/>
                      <a:tailEnd type="none" w="sm" len="sm"/>
                    </a:lnB>
                  </a:tcPr>
                </a:tc>
                <a:tc>
                  <a:txBody>
                    <a:bodyPr/>
                    <a:lstStyle/>
                    <a:p>
                      <a:pPr marL="0" lvl="0" indent="0" algn="l" rtl="0">
                        <a:spcBef>
                          <a:spcPts val="0"/>
                        </a:spcBef>
                        <a:spcAft>
                          <a:spcPts val="0"/>
                        </a:spcAft>
                        <a:buNone/>
                      </a:pPr>
                      <a:r>
                        <a:rPr lang="en" sz="1200"/>
                        <a:t>Sympathetic</a:t>
                      </a:r>
                      <a:endParaRPr sz="1200"/>
                    </a:p>
                  </a:txBody>
                  <a:tcPr marL="121900" marR="121900" marT="121900" marB="12190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FF4202"/>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r h="426680">
                <a:tc>
                  <a:txBody>
                    <a:bodyPr/>
                    <a:lstStyle/>
                    <a:p>
                      <a:pPr marL="0" lvl="0" indent="0" algn="l" rtl="0">
                        <a:spcBef>
                          <a:spcPts val="0"/>
                        </a:spcBef>
                        <a:spcAft>
                          <a:spcPts val="0"/>
                        </a:spcAft>
                        <a:buNone/>
                      </a:pPr>
                      <a:r>
                        <a:rPr lang="en" sz="1200"/>
                        <a:t>Cheerful</a:t>
                      </a:r>
                      <a:endParaRPr sz="1200"/>
                    </a:p>
                  </a:txBody>
                  <a:tcPr marL="121900" marR="121900" marT="121900" marB="12190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FF4202"/>
                      </a:solidFill>
                      <a:prstDash val="solid"/>
                      <a:round/>
                      <a:headEnd type="none" w="sm" len="sm"/>
                      <a:tailEnd type="none" w="sm" len="sm"/>
                    </a:lnB>
                  </a:tcPr>
                </a:tc>
                <a:tc>
                  <a:txBody>
                    <a:bodyPr/>
                    <a:lstStyle/>
                    <a:p>
                      <a:pPr marL="0" lvl="0" indent="0" algn="l" rtl="0">
                        <a:spcBef>
                          <a:spcPts val="0"/>
                        </a:spcBef>
                        <a:spcAft>
                          <a:spcPts val="0"/>
                        </a:spcAft>
                        <a:buNone/>
                      </a:pPr>
                      <a:r>
                        <a:rPr lang="en" sz="1200"/>
                        <a:t>Friendly</a:t>
                      </a:r>
                      <a:endParaRPr sz="1200"/>
                    </a:p>
                  </a:txBody>
                  <a:tcPr marL="121900" marR="121900" marT="121900" marB="121900">
                    <a:lnL w="9525" cap="flat" cmpd="sng">
                      <a:solidFill>
                        <a:srgbClr val="9E9E9E">
                          <a:alpha val="0"/>
                        </a:srgbClr>
                      </a:solidFill>
                      <a:prstDash val="solid"/>
                      <a:round/>
                      <a:headEnd type="none" w="sm" len="sm"/>
                      <a:tailEnd type="none" w="sm" len="sm"/>
                    </a:lnL>
                    <a:lnR w="9525" cap="flat" cmpd="sng">
                      <a:solidFill>
                        <a:srgbClr val="00AFA3"/>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l" rtl="0">
                        <a:spcBef>
                          <a:spcPts val="0"/>
                        </a:spcBef>
                        <a:spcAft>
                          <a:spcPts val="0"/>
                        </a:spcAft>
                        <a:buNone/>
                      </a:pPr>
                      <a:r>
                        <a:rPr lang="en" sz="1200">
                          <a:solidFill>
                            <a:schemeClr val="dk1"/>
                          </a:solidFill>
                        </a:rPr>
                        <a:t>Professional</a:t>
                      </a:r>
                      <a:endParaRPr sz="1200"/>
                    </a:p>
                  </a:txBody>
                  <a:tcPr marL="121900" marR="121900" marT="121900" marB="121900">
                    <a:lnL w="9525" cap="flat" cmpd="sng">
                      <a:solidFill>
                        <a:srgbClr val="00AFA3"/>
                      </a:solidFill>
                      <a:prstDash val="solid"/>
                      <a:round/>
                      <a:headEnd type="none" w="sm" len="sm"/>
                      <a:tailEnd type="none" w="sm" len="sm"/>
                    </a:lnL>
                    <a:lnR w="9525" cap="flat" cmpd="sng">
                      <a:solidFill>
                        <a:srgbClr val="00AFA3"/>
                      </a:solidFill>
                      <a:prstDash val="solid"/>
                      <a:round/>
                      <a:headEnd type="none" w="sm" len="sm"/>
                      <a:tailEnd type="none" w="sm" len="sm"/>
                    </a:lnR>
                    <a:lnT w="9525" cap="flat" cmpd="sng">
                      <a:solidFill>
                        <a:srgbClr val="00AFA3"/>
                      </a:solidFill>
                      <a:prstDash val="solid"/>
                      <a:round/>
                      <a:headEnd type="none" w="sm" len="sm"/>
                      <a:tailEnd type="none" w="sm" len="sm"/>
                    </a:lnT>
                    <a:lnB w="9525" cap="flat" cmpd="sng">
                      <a:solidFill>
                        <a:srgbClr val="00AFA3"/>
                      </a:solidFill>
                      <a:prstDash val="solid"/>
                      <a:round/>
                      <a:headEnd type="none" w="sm" len="sm"/>
                      <a:tailEnd type="none" w="sm" len="sm"/>
                    </a:lnB>
                  </a:tcPr>
                </a:tc>
                <a:tc>
                  <a:txBody>
                    <a:bodyPr/>
                    <a:lstStyle/>
                    <a:p>
                      <a:pPr marL="0" lvl="0" indent="0" algn="l" rtl="0">
                        <a:spcBef>
                          <a:spcPts val="0"/>
                        </a:spcBef>
                        <a:spcAft>
                          <a:spcPts val="0"/>
                        </a:spcAft>
                        <a:buNone/>
                      </a:pPr>
                      <a:r>
                        <a:rPr lang="en" sz="1200"/>
                        <a:t>Trendy</a:t>
                      </a:r>
                      <a:endParaRPr sz="1200"/>
                    </a:p>
                  </a:txBody>
                  <a:tcPr marL="121900" marR="121900" marT="121900" marB="121900">
                    <a:lnL w="9525" cap="flat" cmpd="sng">
                      <a:solidFill>
                        <a:srgbClr val="00AFA3"/>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00AFA3"/>
                      </a:solidFill>
                      <a:prstDash val="solid"/>
                      <a:round/>
                      <a:headEnd type="none" w="sm" len="sm"/>
                      <a:tailEnd type="none" w="sm" len="sm"/>
                    </a:lnB>
                  </a:tcPr>
                </a:tc>
                <a:extLst>
                  <a:ext uri="{0D108BD9-81ED-4DB2-BD59-A6C34878D82A}">
                    <a16:rowId xmlns:a16="http://schemas.microsoft.com/office/drawing/2014/main" val="10002"/>
                  </a:ext>
                </a:extLst>
              </a:tr>
              <a:tr h="426680">
                <a:tc>
                  <a:txBody>
                    <a:bodyPr/>
                    <a:lstStyle/>
                    <a:p>
                      <a:pPr marL="0" lvl="0" indent="0" algn="l" rtl="0">
                        <a:spcBef>
                          <a:spcPts val="0"/>
                        </a:spcBef>
                        <a:spcAft>
                          <a:spcPts val="0"/>
                        </a:spcAft>
                        <a:buNone/>
                      </a:pPr>
                      <a:r>
                        <a:rPr lang="en" sz="1200"/>
                        <a:t>Coarse</a:t>
                      </a:r>
                      <a:endParaRPr sz="1200"/>
                    </a:p>
                  </a:txBody>
                  <a:tcPr marL="121900" marR="121900" marT="121900" marB="121900">
                    <a:lnL w="9525" cap="flat" cmpd="sng">
                      <a:solidFill>
                        <a:srgbClr val="FF4202"/>
                      </a:solidFill>
                      <a:prstDash val="solid"/>
                      <a:round/>
                      <a:headEnd type="none" w="sm" len="sm"/>
                      <a:tailEnd type="none" w="sm" len="sm"/>
                    </a:lnL>
                    <a:lnR w="9525" cap="flat" cmpd="sng">
                      <a:solidFill>
                        <a:srgbClr val="FF4202"/>
                      </a:solidFill>
                      <a:prstDash val="solid"/>
                      <a:round/>
                      <a:headEnd type="none" w="sm" len="sm"/>
                      <a:tailEnd type="none" w="sm" len="sm"/>
                    </a:lnR>
                    <a:lnT w="9525" cap="flat" cmpd="sng">
                      <a:solidFill>
                        <a:srgbClr val="FF4202"/>
                      </a:solidFill>
                      <a:prstDash val="solid"/>
                      <a:round/>
                      <a:headEnd type="none" w="sm" len="sm"/>
                      <a:tailEnd type="none" w="sm" len="sm"/>
                    </a:lnT>
                    <a:lnB w="9525" cap="flat" cmpd="sng">
                      <a:solidFill>
                        <a:srgbClr val="FF4202"/>
                      </a:solidFill>
                      <a:prstDash val="solid"/>
                      <a:round/>
                      <a:headEnd type="none" w="sm" len="sm"/>
                      <a:tailEnd type="none" w="sm" len="sm"/>
                    </a:lnB>
                  </a:tcPr>
                </a:tc>
                <a:tc>
                  <a:txBody>
                    <a:bodyPr/>
                    <a:lstStyle/>
                    <a:p>
                      <a:pPr marL="0" lvl="0" indent="0" algn="l" rtl="0">
                        <a:spcBef>
                          <a:spcPts val="0"/>
                        </a:spcBef>
                        <a:spcAft>
                          <a:spcPts val="0"/>
                        </a:spcAft>
                        <a:buNone/>
                      </a:pPr>
                      <a:r>
                        <a:rPr lang="en" sz="1200"/>
                        <a:t>Fun</a:t>
                      </a:r>
                      <a:endParaRPr sz="1200"/>
                    </a:p>
                  </a:txBody>
                  <a:tcPr marL="121900" marR="121900" marT="121900" marB="121900">
                    <a:lnL w="9525" cap="flat" cmpd="sng">
                      <a:solidFill>
                        <a:srgbClr val="FF4202"/>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FF4202"/>
                      </a:solidFill>
                      <a:prstDash val="solid"/>
                      <a:round/>
                      <a:headEnd type="none" w="sm" len="sm"/>
                      <a:tailEnd type="none" w="sm" len="sm"/>
                    </a:lnB>
                  </a:tcPr>
                </a:tc>
                <a:tc>
                  <a:txBody>
                    <a:bodyPr/>
                    <a:lstStyle/>
                    <a:p>
                      <a:pPr marL="0" lvl="0" indent="0" algn="l" rtl="0">
                        <a:spcBef>
                          <a:spcPts val="0"/>
                        </a:spcBef>
                        <a:spcAft>
                          <a:spcPts val="0"/>
                        </a:spcAft>
                        <a:buNone/>
                      </a:pPr>
                      <a:r>
                        <a:rPr lang="en" sz="1200"/>
                        <a:t>Provocative</a:t>
                      </a:r>
                      <a:endParaRPr sz="1200"/>
                    </a:p>
                  </a:txBody>
                  <a:tcPr marL="121900" marR="121900" marT="121900" marB="121900">
                    <a:lnL w="9525" cap="flat" cmpd="sng">
                      <a:solidFill>
                        <a:srgbClr val="9E9E9E">
                          <a:alpha val="0"/>
                        </a:srgbClr>
                      </a:solidFill>
                      <a:prstDash val="solid"/>
                      <a:round/>
                      <a:headEnd type="none" w="sm" len="sm"/>
                      <a:tailEnd type="none" w="sm" len="sm"/>
                    </a:lnL>
                    <a:lnR w="9525" cap="flat" cmpd="sng">
                      <a:solidFill>
                        <a:srgbClr val="00AFA3"/>
                      </a:solidFill>
                      <a:prstDash val="solid"/>
                      <a:round/>
                      <a:headEnd type="none" w="sm" len="sm"/>
                      <a:tailEnd type="none" w="sm" len="sm"/>
                    </a:lnR>
                    <a:lnT w="9525" cap="flat" cmpd="sng">
                      <a:solidFill>
                        <a:srgbClr val="00AFA3"/>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l" rtl="0">
                        <a:spcBef>
                          <a:spcPts val="0"/>
                        </a:spcBef>
                        <a:spcAft>
                          <a:spcPts val="0"/>
                        </a:spcAft>
                        <a:buNone/>
                      </a:pPr>
                      <a:r>
                        <a:rPr lang="en" sz="1200"/>
                        <a:t>Trustworthy</a:t>
                      </a:r>
                      <a:endParaRPr sz="1200"/>
                    </a:p>
                  </a:txBody>
                  <a:tcPr marL="121900" marR="121900" marT="121900" marB="121900">
                    <a:lnL w="9525" cap="flat" cmpd="sng">
                      <a:solidFill>
                        <a:srgbClr val="00AFA3"/>
                      </a:solidFill>
                      <a:prstDash val="solid"/>
                      <a:round/>
                      <a:headEnd type="none" w="sm" len="sm"/>
                      <a:tailEnd type="none" w="sm" len="sm"/>
                    </a:lnL>
                    <a:lnR w="9525" cap="flat" cmpd="sng">
                      <a:solidFill>
                        <a:srgbClr val="00AFA3"/>
                      </a:solidFill>
                      <a:prstDash val="solid"/>
                      <a:round/>
                      <a:headEnd type="none" w="sm" len="sm"/>
                      <a:tailEnd type="none" w="sm" len="sm"/>
                    </a:lnR>
                    <a:lnT w="9525" cap="flat" cmpd="sng">
                      <a:solidFill>
                        <a:srgbClr val="00AFA3"/>
                      </a:solidFill>
                      <a:prstDash val="solid"/>
                      <a:round/>
                      <a:headEnd type="none" w="sm" len="sm"/>
                      <a:tailEnd type="none" w="sm" len="sm"/>
                    </a:lnT>
                    <a:lnB w="9525" cap="flat" cmpd="sng">
                      <a:solidFill>
                        <a:srgbClr val="00AFA3"/>
                      </a:solidFill>
                      <a:prstDash val="solid"/>
                      <a:round/>
                      <a:headEnd type="none" w="sm" len="sm"/>
                      <a:tailEnd type="none" w="sm" len="sm"/>
                    </a:lnB>
                  </a:tcPr>
                </a:tc>
                <a:extLst>
                  <a:ext uri="{0D108BD9-81ED-4DB2-BD59-A6C34878D82A}">
                    <a16:rowId xmlns:a16="http://schemas.microsoft.com/office/drawing/2014/main" val="10003"/>
                  </a:ext>
                </a:extLst>
              </a:tr>
              <a:tr h="426680">
                <a:tc>
                  <a:txBody>
                    <a:bodyPr/>
                    <a:lstStyle/>
                    <a:p>
                      <a:pPr marL="0" lvl="0" indent="0" algn="l" rtl="0">
                        <a:spcBef>
                          <a:spcPts val="0"/>
                        </a:spcBef>
                        <a:spcAft>
                          <a:spcPts val="0"/>
                        </a:spcAft>
                        <a:buNone/>
                      </a:pPr>
                      <a:r>
                        <a:rPr lang="en" sz="1200"/>
                        <a:t>Conservative</a:t>
                      </a:r>
                      <a:endParaRPr sz="1200"/>
                    </a:p>
                  </a:txBody>
                  <a:tcPr marL="121900" marR="121900" marT="121900" marB="121900">
                    <a:lnL w="9525" cap="flat" cmpd="sng">
                      <a:solidFill>
                        <a:srgbClr val="9E9E9E">
                          <a:alpha val="0"/>
                        </a:srgbClr>
                      </a:solidFill>
                      <a:prstDash val="solid"/>
                      <a:round/>
                      <a:headEnd type="none" w="sm" len="sm"/>
                      <a:tailEnd type="none" w="sm" len="sm"/>
                    </a:lnL>
                    <a:lnR w="9525" cap="flat" cmpd="sng">
                      <a:solidFill>
                        <a:srgbClr val="FF4202"/>
                      </a:solidFill>
                      <a:prstDash val="solid"/>
                      <a:round/>
                      <a:headEnd type="none" w="sm" len="sm"/>
                      <a:tailEnd type="none" w="sm" len="sm"/>
                    </a:lnR>
                    <a:lnT w="9525" cap="flat" cmpd="sng">
                      <a:solidFill>
                        <a:srgbClr val="FF4202"/>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l" rtl="0">
                        <a:spcBef>
                          <a:spcPts val="0"/>
                        </a:spcBef>
                        <a:spcAft>
                          <a:spcPts val="0"/>
                        </a:spcAft>
                        <a:buNone/>
                      </a:pPr>
                      <a:r>
                        <a:rPr lang="en" sz="1200"/>
                        <a:t>Funny</a:t>
                      </a:r>
                      <a:endParaRPr sz="1200"/>
                    </a:p>
                  </a:txBody>
                  <a:tcPr marL="121900" marR="121900" marT="121900" marB="121900">
                    <a:lnL w="9525" cap="flat" cmpd="sng">
                      <a:solidFill>
                        <a:srgbClr val="FF4202"/>
                      </a:solidFill>
                      <a:prstDash val="solid"/>
                      <a:round/>
                      <a:headEnd type="none" w="sm" len="sm"/>
                      <a:tailEnd type="none" w="sm" len="sm"/>
                    </a:lnL>
                    <a:lnR w="9525" cap="flat" cmpd="sng">
                      <a:solidFill>
                        <a:srgbClr val="FF4202"/>
                      </a:solidFill>
                      <a:prstDash val="solid"/>
                      <a:round/>
                      <a:headEnd type="none" w="sm" len="sm"/>
                      <a:tailEnd type="none" w="sm" len="sm"/>
                    </a:lnR>
                    <a:lnT w="9525" cap="flat" cmpd="sng">
                      <a:solidFill>
                        <a:srgbClr val="FF4202"/>
                      </a:solidFill>
                      <a:prstDash val="solid"/>
                      <a:round/>
                      <a:headEnd type="none" w="sm" len="sm"/>
                      <a:tailEnd type="none" w="sm" len="sm"/>
                    </a:lnT>
                    <a:lnB w="9525" cap="flat" cmpd="sng">
                      <a:solidFill>
                        <a:srgbClr val="FF4202"/>
                      </a:solidFill>
                      <a:prstDash val="solid"/>
                      <a:round/>
                      <a:headEnd type="none" w="sm" len="sm"/>
                      <a:tailEnd type="none" w="sm" len="sm"/>
                    </a:lnB>
                  </a:tcPr>
                </a:tc>
                <a:tc>
                  <a:txBody>
                    <a:bodyPr/>
                    <a:lstStyle/>
                    <a:p>
                      <a:pPr marL="0" lvl="0" indent="0" algn="l" rtl="0">
                        <a:spcBef>
                          <a:spcPts val="0"/>
                        </a:spcBef>
                        <a:spcAft>
                          <a:spcPts val="0"/>
                        </a:spcAft>
                        <a:buNone/>
                      </a:pPr>
                      <a:r>
                        <a:rPr lang="en" sz="1200"/>
                        <a:t>Quirky</a:t>
                      </a:r>
                      <a:endParaRPr sz="1200"/>
                    </a:p>
                  </a:txBody>
                  <a:tcPr marL="121900" marR="121900" marT="121900" marB="121900">
                    <a:lnL w="9525" cap="flat" cmpd="sng">
                      <a:solidFill>
                        <a:srgbClr val="FF4202"/>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00AFA3"/>
                      </a:solidFill>
                      <a:prstDash val="solid"/>
                      <a:round/>
                      <a:headEnd type="none" w="sm" len="sm"/>
                      <a:tailEnd type="none" w="sm" len="sm"/>
                    </a:lnB>
                  </a:tcPr>
                </a:tc>
                <a:tc>
                  <a:txBody>
                    <a:bodyPr/>
                    <a:lstStyle/>
                    <a:p>
                      <a:pPr marL="0" lvl="0" indent="0" algn="l" rtl="0">
                        <a:spcBef>
                          <a:spcPts val="0"/>
                        </a:spcBef>
                        <a:spcAft>
                          <a:spcPts val="0"/>
                        </a:spcAft>
                        <a:buNone/>
                      </a:pPr>
                      <a:r>
                        <a:rPr lang="en" sz="1200"/>
                        <a:t>Unapologetic</a:t>
                      </a:r>
                      <a:endParaRPr sz="1200"/>
                    </a:p>
                  </a:txBody>
                  <a:tcPr marL="121900" marR="121900" marT="121900" marB="12190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00AFA3"/>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4"/>
                  </a:ext>
                </a:extLst>
              </a:tr>
              <a:tr h="426680">
                <a:tc>
                  <a:txBody>
                    <a:bodyPr/>
                    <a:lstStyle/>
                    <a:p>
                      <a:pPr marL="0" lvl="0" indent="0" algn="l" rtl="0">
                        <a:spcBef>
                          <a:spcPts val="0"/>
                        </a:spcBef>
                        <a:spcAft>
                          <a:spcPts val="0"/>
                        </a:spcAft>
                        <a:buClr>
                          <a:schemeClr val="dk1"/>
                        </a:buClr>
                        <a:buSzPts val="1100"/>
                        <a:buFont typeface="Arial"/>
                        <a:buNone/>
                      </a:pPr>
                      <a:r>
                        <a:rPr lang="en" sz="1200">
                          <a:solidFill>
                            <a:schemeClr val="dk1"/>
                          </a:solidFill>
                        </a:rPr>
                        <a:t>Conversational</a:t>
                      </a:r>
                      <a:endParaRPr sz="1200"/>
                    </a:p>
                  </a:txBody>
                  <a:tcPr marL="121900" marR="121900" marT="121900" marB="12190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l" rtl="0">
                        <a:spcBef>
                          <a:spcPts val="0"/>
                        </a:spcBef>
                        <a:spcAft>
                          <a:spcPts val="0"/>
                        </a:spcAft>
                        <a:buNone/>
                      </a:pPr>
                      <a:r>
                        <a:rPr lang="en" sz="1200"/>
                        <a:t>Humorous</a:t>
                      </a:r>
                      <a:endParaRPr sz="1200"/>
                    </a:p>
                  </a:txBody>
                  <a:tcPr marL="121900" marR="121900" marT="121900" marB="121900">
                    <a:lnL w="9525" cap="flat" cmpd="sng">
                      <a:solidFill>
                        <a:srgbClr val="9E9E9E">
                          <a:alpha val="0"/>
                        </a:srgbClr>
                      </a:solidFill>
                      <a:prstDash val="solid"/>
                      <a:round/>
                      <a:headEnd type="none" w="sm" len="sm"/>
                      <a:tailEnd type="none" w="sm" len="sm"/>
                    </a:lnL>
                    <a:lnR w="9525" cap="flat" cmpd="sng">
                      <a:solidFill>
                        <a:srgbClr val="00AFA3"/>
                      </a:solidFill>
                      <a:prstDash val="solid"/>
                      <a:round/>
                      <a:headEnd type="none" w="sm" len="sm"/>
                      <a:tailEnd type="none" w="sm" len="sm"/>
                    </a:lnR>
                    <a:lnT w="9525" cap="flat" cmpd="sng">
                      <a:solidFill>
                        <a:srgbClr val="FF4202"/>
                      </a:solidFill>
                      <a:prstDash val="solid"/>
                      <a:round/>
                      <a:headEnd type="none" w="sm" len="sm"/>
                      <a:tailEnd type="none" w="sm" len="sm"/>
                    </a:lnT>
                    <a:lnB w="9525" cap="flat" cmpd="sng">
                      <a:solidFill>
                        <a:srgbClr val="00AFA3"/>
                      </a:solidFill>
                      <a:prstDash val="solid"/>
                      <a:round/>
                      <a:headEnd type="none" w="sm" len="sm"/>
                      <a:tailEnd type="none" w="sm" len="sm"/>
                    </a:lnB>
                  </a:tcPr>
                </a:tc>
                <a:tc>
                  <a:txBody>
                    <a:bodyPr/>
                    <a:lstStyle/>
                    <a:p>
                      <a:pPr marL="0" lvl="0" indent="0" algn="l" rtl="0">
                        <a:spcBef>
                          <a:spcPts val="0"/>
                        </a:spcBef>
                        <a:spcAft>
                          <a:spcPts val="0"/>
                        </a:spcAft>
                        <a:buNone/>
                      </a:pPr>
                      <a:r>
                        <a:rPr lang="en" sz="1200"/>
                        <a:t>Respectful</a:t>
                      </a:r>
                      <a:endParaRPr sz="1200"/>
                    </a:p>
                  </a:txBody>
                  <a:tcPr marL="121900" marR="121900" marT="121900" marB="121900">
                    <a:lnL w="9525" cap="flat" cmpd="sng">
                      <a:solidFill>
                        <a:srgbClr val="00AFA3"/>
                      </a:solidFill>
                      <a:prstDash val="solid"/>
                      <a:round/>
                      <a:headEnd type="none" w="sm" len="sm"/>
                      <a:tailEnd type="none" w="sm" len="sm"/>
                    </a:lnL>
                    <a:lnR w="9525" cap="flat" cmpd="sng">
                      <a:solidFill>
                        <a:srgbClr val="00AFA3"/>
                      </a:solidFill>
                      <a:prstDash val="solid"/>
                      <a:round/>
                      <a:headEnd type="none" w="sm" len="sm"/>
                      <a:tailEnd type="none" w="sm" len="sm"/>
                    </a:lnR>
                    <a:lnT w="9525" cap="flat" cmpd="sng">
                      <a:solidFill>
                        <a:srgbClr val="00AFA3"/>
                      </a:solidFill>
                      <a:prstDash val="solid"/>
                      <a:round/>
                      <a:headEnd type="none" w="sm" len="sm"/>
                      <a:tailEnd type="none" w="sm" len="sm"/>
                    </a:lnT>
                    <a:lnB w="9525" cap="flat" cmpd="sng">
                      <a:solidFill>
                        <a:srgbClr val="00AFA3"/>
                      </a:solidFill>
                      <a:prstDash val="solid"/>
                      <a:round/>
                      <a:headEnd type="none" w="sm" len="sm"/>
                      <a:tailEnd type="none" w="sm" len="sm"/>
                    </a:lnB>
                  </a:tcPr>
                </a:tc>
                <a:tc>
                  <a:txBody>
                    <a:bodyPr/>
                    <a:lstStyle/>
                    <a:p>
                      <a:pPr marL="0" lvl="0" indent="0" algn="l" rtl="0">
                        <a:spcBef>
                          <a:spcPts val="0"/>
                        </a:spcBef>
                        <a:spcAft>
                          <a:spcPts val="0"/>
                        </a:spcAft>
                        <a:buNone/>
                      </a:pPr>
                      <a:r>
                        <a:rPr lang="en" sz="1200"/>
                        <a:t>Upbeat</a:t>
                      </a:r>
                      <a:endParaRPr sz="1200"/>
                    </a:p>
                  </a:txBody>
                  <a:tcPr marL="121900" marR="121900" marT="121900" marB="121900">
                    <a:lnL w="9525" cap="flat" cmpd="sng">
                      <a:solidFill>
                        <a:srgbClr val="00AFA3"/>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FF4202"/>
                      </a:solidFill>
                      <a:prstDash val="solid"/>
                      <a:round/>
                      <a:headEnd type="none" w="sm" len="sm"/>
                      <a:tailEnd type="none" w="sm" len="sm"/>
                    </a:lnB>
                  </a:tcPr>
                </a:tc>
                <a:extLst>
                  <a:ext uri="{0D108BD9-81ED-4DB2-BD59-A6C34878D82A}">
                    <a16:rowId xmlns:a16="http://schemas.microsoft.com/office/drawing/2014/main" val="10005"/>
                  </a:ext>
                </a:extLst>
              </a:tr>
              <a:tr h="426680">
                <a:tc>
                  <a:txBody>
                    <a:bodyPr/>
                    <a:lstStyle/>
                    <a:p>
                      <a:pPr marL="0" lvl="0" indent="0" algn="l" rtl="0">
                        <a:spcBef>
                          <a:spcPts val="0"/>
                        </a:spcBef>
                        <a:spcAft>
                          <a:spcPts val="0"/>
                        </a:spcAft>
                        <a:buNone/>
                      </a:pPr>
                      <a:r>
                        <a:rPr lang="en" sz="1200"/>
                        <a:t>Casual</a:t>
                      </a:r>
                      <a:endParaRPr sz="1200"/>
                    </a:p>
                  </a:txBody>
                  <a:tcPr marL="121900" marR="121900" marT="121900" marB="121900">
                    <a:lnL w="9525" cap="flat" cmpd="sng">
                      <a:solidFill>
                        <a:srgbClr val="9E9E9E">
                          <a:alpha val="0"/>
                        </a:srgbClr>
                      </a:solidFill>
                      <a:prstDash val="solid"/>
                      <a:round/>
                      <a:headEnd type="none" w="sm" len="sm"/>
                      <a:tailEnd type="none" w="sm" len="sm"/>
                    </a:lnL>
                    <a:lnR w="9525" cap="flat" cmpd="sng">
                      <a:solidFill>
                        <a:srgbClr val="00AFA3"/>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l" rtl="0">
                        <a:spcBef>
                          <a:spcPts val="0"/>
                        </a:spcBef>
                        <a:spcAft>
                          <a:spcPts val="0"/>
                        </a:spcAft>
                        <a:buNone/>
                      </a:pPr>
                      <a:r>
                        <a:rPr lang="en" sz="1200"/>
                        <a:t>Informative</a:t>
                      </a:r>
                      <a:endParaRPr sz="1200"/>
                    </a:p>
                  </a:txBody>
                  <a:tcPr marL="121900" marR="121900" marT="121900" marB="121900">
                    <a:lnL w="9525" cap="flat" cmpd="sng">
                      <a:solidFill>
                        <a:srgbClr val="00AFA3"/>
                      </a:solidFill>
                      <a:prstDash val="solid"/>
                      <a:round/>
                      <a:headEnd type="none" w="sm" len="sm"/>
                      <a:tailEnd type="none" w="sm" len="sm"/>
                    </a:lnL>
                    <a:lnR w="9525" cap="flat" cmpd="sng">
                      <a:solidFill>
                        <a:srgbClr val="00AFA3"/>
                      </a:solidFill>
                      <a:prstDash val="solid"/>
                      <a:round/>
                      <a:headEnd type="none" w="sm" len="sm"/>
                      <a:tailEnd type="none" w="sm" len="sm"/>
                    </a:lnR>
                    <a:lnT w="9525" cap="flat" cmpd="sng">
                      <a:solidFill>
                        <a:srgbClr val="00AFA3"/>
                      </a:solidFill>
                      <a:prstDash val="solid"/>
                      <a:round/>
                      <a:headEnd type="none" w="sm" len="sm"/>
                      <a:tailEnd type="none" w="sm" len="sm"/>
                    </a:lnT>
                    <a:lnB w="9525" cap="flat" cmpd="sng">
                      <a:solidFill>
                        <a:srgbClr val="00AFA3"/>
                      </a:solidFill>
                      <a:prstDash val="solid"/>
                      <a:round/>
                      <a:headEnd type="none" w="sm" len="sm"/>
                      <a:tailEnd type="none" w="sm" len="sm"/>
                    </a:lnB>
                  </a:tcPr>
                </a:tc>
                <a:tc>
                  <a:txBody>
                    <a:bodyPr/>
                    <a:lstStyle/>
                    <a:p>
                      <a:pPr marL="0" lvl="0" indent="0" algn="l" rtl="0">
                        <a:spcBef>
                          <a:spcPts val="0"/>
                        </a:spcBef>
                        <a:spcAft>
                          <a:spcPts val="0"/>
                        </a:spcAft>
                        <a:buNone/>
                      </a:pPr>
                      <a:r>
                        <a:rPr lang="en" sz="1200"/>
                        <a:t>Romantic</a:t>
                      </a:r>
                      <a:endParaRPr sz="1200"/>
                    </a:p>
                  </a:txBody>
                  <a:tcPr marL="121900" marR="121900" marT="121900" marB="121900">
                    <a:lnL w="9525" cap="flat" cmpd="sng">
                      <a:solidFill>
                        <a:srgbClr val="00AFA3"/>
                      </a:solidFill>
                      <a:prstDash val="solid"/>
                      <a:round/>
                      <a:headEnd type="none" w="sm" len="sm"/>
                      <a:tailEnd type="none" w="sm" len="sm"/>
                    </a:lnL>
                    <a:lnR w="9525" cap="flat" cmpd="sng">
                      <a:solidFill>
                        <a:srgbClr val="FF4202"/>
                      </a:solidFill>
                      <a:prstDash val="solid"/>
                      <a:round/>
                      <a:headEnd type="none" w="sm" len="sm"/>
                      <a:tailEnd type="none" w="sm" len="sm"/>
                    </a:lnR>
                    <a:lnT w="9525" cap="flat" cmpd="sng">
                      <a:solidFill>
                        <a:srgbClr val="00AFA3"/>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l" rtl="0">
                        <a:spcBef>
                          <a:spcPts val="0"/>
                        </a:spcBef>
                        <a:spcAft>
                          <a:spcPts val="0"/>
                        </a:spcAft>
                        <a:buNone/>
                      </a:pPr>
                      <a:r>
                        <a:rPr lang="en" sz="1200"/>
                        <a:t>Witty</a:t>
                      </a:r>
                      <a:endParaRPr sz="1200"/>
                    </a:p>
                  </a:txBody>
                  <a:tcPr marL="121900" marR="121900" marT="121900" marB="121900">
                    <a:lnL w="9525" cap="flat" cmpd="sng">
                      <a:solidFill>
                        <a:srgbClr val="FF4202"/>
                      </a:solidFill>
                      <a:prstDash val="solid"/>
                      <a:round/>
                      <a:headEnd type="none" w="sm" len="sm"/>
                      <a:tailEnd type="none" w="sm" len="sm"/>
                    </a:lnL>
                    <a:lnR w="9525" cap="flat" cmpd="sng">
                      <a:solidFill>
                        <a:srgbClr val="FF4202"/>
                      </a:solidFill>
                      <a:prstDash val="solid"/>
                      <a:round/>
                      <a:headEnd type="none" w="sm" len="sm"/>
                      <a:tailEnd type="none" w="sm" len="sm"/>
                    </a:lnR>
                    <a:lnT w="9525" cap="flat" cmpd="sng">
                      <a:solidFill>
                        <a:srgbClr val="FF4202"/>
                      </a:solidFill>
                      <a:prstDash val="solid"/>
                      <a:round/>
                      <a:headEnd type="none" w="sm" len="sm"/>
                      <a:tailEnd type="none" w="sm" len="sm"/>
                    </a:lnT>
                    <a:lnB w="9525" cap="flat" cmpd="sng">
                      <a:solidFill>
                        <a:srgbClr val="FF4202"/>
                      </a:solidFill>
                      <a:prstDash val="solid"/>
                      <a:round/>
                      <a:headEnd type="none" w="sm" len="sm"/>
                      <a:tailEnd type="none" w="sm" len="sm"/>
                    </a:lnB>
                  </a:tcPr>
                </a:tc>
                <a:extLst>
                  <a:ext uri="{0D108BD9-81ED-4DB2-BD59-A6C34878D82A}">
                    <a16:rowId xmlns:a16="http://schemas.microsoft.com/office/drawing/2014/main" val="10006"/>
                  </a:ext>
                </a:extLst>
              </a:tr>
              <a:tr h="478833">
                <a:tc>
                  <a:txBody>
                    <a:bodyPr/>
                    <a:lstStyle/>
                    <a:p>
                      <a:pPr marL="0" lvl="0" indent="0" algn="l" rtl="0">
                        <a:spcBef>
                          <a:spcPts val="0"/>
                        </a:spcBef>
                        <a:spcAft>
                          <a:spcPts val="0"/>
                        </a:spcAft>
                        <a:buNone/>
                      </a:pPr>
                      <a:r>
                        <a:rPr lang="en" sz="1200"/>
                        <a:t>Dry</a:t>
                      </a:r>
                      <a:endParaRPr sz="1200"/>
                    </a:p>
                  </a:txBody>
                  <a:tcPr marL="121900" marR="121900" marT="121900" marB="12190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FF4202"/>
                      </a:solidFill>
                      <a:prstDash val="solid"/>
                      <a:round/>
                      <a:headEnd type="none" w="sm" len="sm"/>
                      <a:tailEnd type="none" w="sm" len="sm"/>
                    </a:lnB>
                  </a:tcPr>
                </a:tc>
                <a:tc>
                  <a:txBody>
                    <a:bodyPr/>
                    <a:lstStyle/>
                    <a:p>
                      <a:pPr marL="0" lvl="0" indent="0" algn="l" rtl="0">
                        <a:spcBef>
                          <a:spcPts val="0"/>
                        </a:spcBef>
                        <a:spcAft>
                          <a:spcPts val="0"/>
                        </a:spcAft>
                        <a:buNone/>
                      </a:pPr>
                      <a:r>
                        <a:rPr lang="en" sz="1200"/>
                        <a:t>Irreverent</a:t>
                      </a:r>
                      <a:endParaRPr sz="1200"/>
                    </a:p>
                  </a:txBody>
                  <a:tcPr marL="121900" marR="121900" marT="121900" marB="12190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00AFA3"/>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l" rtl="0">
                        <a:spcBef>
                          <a:spcPts val="0"/>
                        </a:spcBef>
                        <a:spcAft>
                          <a:spcPts val="0"/>
                        </a:spcAft>
                        <a:buNone/>
                      </a:pPr>
                      <a:r>
                        <a:rPr lang="en" sz="1200"/>
                        <a:t>Sarcastic</a:t>
                      </a:r>
                      <a:endParaRPr sz="1200"/>
                    </a:p>
                  </a:txBody>
                  <a:tcPr marL="121900" marR="121900" marT="121900" marB="12190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200"/>
                    </a:p>
                  </a:txBody>
                  <a:tcPr marL="121900" marR="121900" marT="121900" marB="12190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FF4202"/>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7"/>
                  </a:ext>
                </a:extLst>
              </a:tr>
              <a:tr h="478833">
                <a:tc>
                  <a:txBody>
                    <a:bodyPr/>
                    <a:lstStyle/>
                    <a:p>
                      <a:pPr marL="0" lvl="0" indent="0" algn="l" rtl="0">
                        <a:spcBef>
                          <a:spcPts val="0"/>
                        </a:spcBef>
                        <a:spcAft>
                          <a:spcPts val="0"/>
                        </a:spcAft>
                        <a:buNone/>
                      </a:pPr>
                      <a:r>
                        <a:rPr lang="en" sz="1200"/>
                        <a:t>Edgy</a:t>
                      </a:r>
                      <a:endParaRPr sz="1200"/>
                    </a:p>
                  </a:txBody>
                  <a:tcPr marL="121900" marR="121900" marT="121900" marB="121900">
                    <a:lnL w="9525" cap="flat" cmpd="sng">
                      <a:solidFill>
                        <a:srgbClr val="FF4202"/>
                      </a:solidFill>
                      <a:prstDash val="solid"/>
                      <a:round/>
                      <a:headEnd type="none" w="sm" len="sm"/>
                      <a:tailEnd type="none" w="sm" len="sm"/>
                    </a:lnL>
                    <a:lnR w="9525" cap="flat" cmpd="sng">
                      <a:solidFill>
                        <a:srgbClr val="FF4202"/>
                      </a:solidFill>
                      <a:prstDash val="solid"/>
                      <a:round/>
                      <a:headEnd type="none" w="sm" len="sm"/>
                      <a:tailEnd type="none" w="sm" len="sm"/>
                    </a:lnR>
                    <a:lnT w="9525" cap="flat" cmpd="sng">
                      <a:solidFill>
                        <a:srgbClr val="FF4202"/>
                      </a:solidFill>
                      <a:prstDash val="solid"/>
                      <a:round/>
                      <a:headEnd type="none" w="sm" len="sm"/>
                      <a:tailEnd type="none" w="sm" len="sm"/>
                    </a:lnT>
                    <a:lnB w="9525" cap="flat" cmpd="sng">
                      <a:solidFill>
                        <a:srgbClr val="FF4202"/>
                      </a:solidFill>
                      <a:prstDash val="solid"/>
                      <a:round/>
                      <a:headEnd type="none" w="sm" len="sm"/>
                      <a:tailEnd type="none" w="sm" len="sm"/>
                    </a:lnB>
                  </a:tcPr>
                </a:tc>
                <a:tc>
                  <a:txBody>
                    <a:bodyPr/>
                    <a:lstStyle/>
                    <a:p>
                      <a:pPr marL="0" lvl="0" indent="0" algn="l" rtl="0">
                        <a:spcBef>
                          <a:spcPts val="0"/>
                        </a:spcBef>
                        <a:spcAft>
                          <a:spcPts val="0"/>
                        </a:spcAft>
                        <a:buNone/>
                      </a:pPr>
                      <a:r>
                        <a:rPr lang="en" sz="1200"/>
                        <a:t>Matter-of-fact</a:t>
                      </a:r>
                      <a:endParaRPr sz="1200"/>
                    </a:p>
                  </a:txBody>
                  <a:tcPr marL="121900" marR="121900" marT="121900" marB="121900">
                    <a:lnL w="9525" cap="flat" cmpd="sng">
                      <a:solidFill>
                        <a:srgbClr val="FF4202"/>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l" rtl="0">
                        <a:spcBef>
                          <a:spcPts val="0"/>
                        </a:spcBef>
                        <a:spcAft>
                          <a:spcPts val="0"/>
                        </a:spcAft>
                        <a:buNone/>
                      </a:pPr>
                      <a:r>
                        <a:rPr lang="en" sz="1200"/>
                        <a:t>Serious</a:t>
                      </a:r>
                      <a:endParaRPr sz="1200"/>
                    </a:p>
                  </a:txBody>
                  <a:tcPr marL="121900" marR="121900" marT="121900" marB="12190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200"/>
                    </a:p>
                  </a:txBody>
                  <a:tcPr marL="121900" marR="121900" marT="121900" marB="12190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8"/>
                  </a:ext>
                </a:extLst>
              </a:tr>
              <a:tr h="426680">
                <a:tc>
                  <a:txBody>
                    <a:bodyPr/>
                    <a:lstStyle/>
                    <a:p>
                      <a:pPr marL="0" lvl="0" indent="0" algn="l" rtl="0">
                        <a:spcBef>
                          <a:spcPts val="0"/>
                        </a:spcBef>
                        <a:spcAft>
                          <a:spcPts val="0"/>
                        </a:spcAft>
                        <a:buNone/>
                      </a:pPr>
                      <a:r>
                        <a:rPr lang="en" sz="1200"/>
                        <a:t>Enthusiastic</a:t>
                      </a:r>
                      <a:endParaRPr sz="1200"/>
                    </a:p>
                  </a:txBody>
                  <a:tcPr marL="121900" marR="121900" marT="121900" marB="12190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FF4202"/>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l" rtl="0">
                        <a:spcBef>
                          <a:spcPts val="0"/>
                        </a:spcBef>
                        <a:spcAft>
                          <a:spcPts val="0"/>
                        </a:spcAft>
                        <a:buNone/>
                      </a:pPr>
                      <a:r>
                        <a:rPr lang="en" sz="1200"/>
                        <a:t>Nostalgic</a:t>
                      </a:r>
                      <a:endParaRPr sz="1200"/>
                    </a:p>
                  </a:txBody>
                  <a:tcPr marL="121900" marR="121900" marT="121900" marB="12190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l" rtl="0">
                        <a:spcBef>
                          <a:spcPts val="0"/>
                        </a:spcBef>
                        <a:spcAft>
                          <a:spcPts val="0"/>
                        </a:spcAft>
                        <a:buNone/>
                      </a:pPr>
                      <a:r>
                        <a:rPr lang="en" sz="1200"/>
                        <a:t>Smart</a:t>
                      </a:r>
                      <a:endParaRPr sz="1200"/>
                    </a:p>
                  </a:txBody>
                  <a:tcPr marL="121900" marR="121900" marT="121900" marB="12190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l" rtl="0">
                        <a:spcBef>
                          <a:spcPts val="0"/>
                        </a:spcBef>
                        <a:spcAft>
                          <a:spcPts val="0"/>
                        </a:spcAft>
                        <a:buNone/>
                      </a:pPr>
                      <a:endParaRPr sz="1200"/>
                    </a:p>
                  </a:txBody>
                  <a:tcPr marL="121900" marR="121900" marT="121900" marB="121900">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9"/>
                  </a:ext>
                </a:extLst>
              </a:tr>
            </a:tbl>
          </a:graphicData>
        </a:graphic>
      </p:graphicFrame>
      <p:sp>
        <p:nvSpPr>
          <p:cNvPr id="321" name="Google Shape;321;p41"/>
          <p:cNvSpPr/>
          <p:nvPr/>
        </p:nvSpPr>
        <p:spPr>
          <a:xfrm>
            <a:off x="6106433" y="4933"/>
            <a:ext cx="6085600" cy="6536800"/>
          </a:xfrm>
          <a:prstGeom prst="rect">
            <a:avLst/>
          </a:prstGeom>
          <a:solidFill>
            <a:srgbClr val="002F3B"/>
          </a:solidFill>
          <a:ln>
            <a:noFill/>
          </a:ln>
        </p:spPr>
        <p:txBody>
          <a:bodyPr spcFirstLastPara="1" wrap="square" lIns="121900" tIns="121900" rIns="121900" bIns="121900" anchor="ctr" anchorCtr="0">
            <a:noAutofit/>
          </a:bodyPr>
          <a:lstStyle/>
          <a:p>
            <a:endParaRPr sz="2400"/>
          </a:p>
        </p:txBody>
      </p:sp>
      <p:sp>
        <p:nvSpPr>
          <p:cNvPr id="322" name="Google Shape;322;p41"/>
          <p:cNvSpPr txBox="1"/>
          <p:nvPr/>
        </p:nvSpPr>
        <p:spPr>
          <a:xfrm>
            <a:off x="6649313" y="528700"/>
            <a:ext cx="5350000" cy="443200"/>
          </a:xfrm>
          <a:prstGeom prst="rect">
            <a:avLst/>
          </a:prstGeom>
          <a:noFill/>
          <a:ln>
            <a:noFill/>
          </a:ln>
        </p:spPr>
        <p:txBody>
          <a:bodyPr spcFirstLastPara="1" wrap="square" lIns="121900" tIns="121900" rIns="121900" bIns="121900" anchor="t" anchorCtr="0">
            <a:noAutofit/>
          </a:bodyPr>
          <a:lstStyle/>
          <a:p>
            <a:r>
              <a:rPr lang="en" sz="2400">
                <a:solidFill>
                  <a:schemeClr val="lt1"/>
                </a:solidFill>
                <a:latin typeface="Barlow Semi Condensed SemiBold"/>
                <a:ea typeface="Barlow Semi Condensed SemiBold"/>
                <a:cs typeface="Barlow Semi Condensed SemiBold"/>
                <a:sym typeface="Barlow Semi Condensed SemiBold"/>
              </a:rPr>
              <a:t>Planning &amp; Evaluating Tone of Voice</a:t>
            </a:r>
            <a:endParaRPr sz="2400">
              <a:solidFill>
                <a:schemeClr val="lt1"/>
              </a:solidFill>
              <a:latin typeface="Barlow Semi Condensed SemiBold"/>
              <a:ea typeface="Barlow Semi Condensed SemiBold"/>
              <a:cs typeface="Barlow Semi Condensed SemiBold"/>
              <a:sym typeface="Barlow Semi Condensed SemiBold"/>
            </a:endParaRPr>
          </a:p>
          <a:p>
            <a:br>
              <a:rPr lang="en" sz="1200">
                <a:solidFill>
                  <a:schemeClr val="lt1"/>
                </a:solidFill>
                <a:latin typeface="Barlow Semi Condensed"/>
                <a:ea typeface="Barlow Semi Condensed"/>
                <a:cs typeface="Barlow Semi Condensed"/>
                <a:sym typeface="Barlow Semi Condensed"/>
              </a:rPr>
            </a:br>
            <a:endParaRPr sz="1200">
              <a:solidFill>
                <a:schemeClr val="lt1"/>
              </a:solidFill>
              <a:latin typeface="Barlow Semi Condensed"/>
              <a:ea typeface="Barlow Semi Condensed"/>
              <a:cs typeface="Barlow Semi Condensed"/>
              <a:sym typeface="Barlow Semi Condensed"/>
            </a:endParaRPr>
          </a:p>
        </p:txBody>
      </p:sp>
      <p:sp>
        <p:nvSpPr>
          <p:cNvPr id="323" name="Google Shape;323;p41"/>
          <p:cNvSpPr txBox="1"/>
          <p:nvPr/>
        </p:nvSpPr>
        <p:spPr>
          <a:xfrm>
            <a:off x="6608233" y="1179300"/>
            <a:ext cx="5037200" cy="615513"/>
          </a:xfrm>
          <a:prstGeom prst="rect">
            <a:avLst/>
          </a:prstGeom>
          <a:noFill/>
          <a:ln>
            <a:noFill/>
          </a:ln>
        </p:spPr>
        <p:txBody>
          <a:bodyPr spcFirstLastPara="1" wrap="square" lIns="121900" tIns="121900" rIns="121900" bIns="121900" anchor="t" anchorCtr="0">
            <a:spAutoFit/>
          </a:bodyPr>
          <a:lstStyle/>
          <a:p>
            <a:endParaRPr sz="2400">
              <a:solidFill>
                <a:schemeClr val="lt1"/>
              </a:solidFill>
            </a:endParaRPr>
          </a:p>
        </p:txBody>
      </p:sp>
      <p:sp>
        <p:nvSpPr>
          <p:cNvPr id="324" name="Google Shape;324;p41"/>
          <p:cNvSpPr txBox="1"/>
          <p:nvPr/>
        </p:nvSpPr>
        <p:spPr>
          <a:xfrm>
            <a:off x="238291" y="528715"/>
            <a:ext cx="5350000" cy="443200"/>
          </a:xfrm>
          <a:prstGeom prst="rect">
            <a:avLst/>
          </a:prstGeom>
          <a:noFill/>
          <a:ln>
            <a:noFill/>
          </a:ln>
        </p:spPr>
        <p:txBody>
          <a:bodyPr spcFirstLastPara="1" wrap="square" lIns="121900" tIns="121900" rIns="121900" bIns="121900" anchor="t" anchorCtr="0">
            <a:noAutofit/>
          </a:bodyPr>
          <a:lstStyle/>
          <a:p>
            <a:r>
              <a:rPr lang="en" sz="2400">
                <a:solidFill>
                  <a:srgbClr val="00AFA3"/>
                </a:solidFill>
                <a:latin typeface="Barlow Semi Condensed SemiBold"/>
                <a:ea typeface="Barlow Semi Condensed SemiBold"/>
                <a:cs typeface="Barlow Semi Condensed SemiBold"/>
                <a:sym typeface="Barlow Semi Condensed SemiBold"/>
              </a:rPr>
              <a:t>Tone of Voice Words</a:t>
            </a:r>
            <a:endParaRPr sz="2400">
              <a:solidFill>
                <a:srgbClr val="00AFA3"/>
              </a:solidFill>
              <a:latin typeface="Barlow Semi Condensed SemiBold"/>
              <a:ea typeface="Barlow Semi Condensed SemiBold"/>
              <a:cs typeface="Barlow Semi Condensed SemiBold"/>
              <a:sym typeface="Barlow Semi Condensed SemiBold"/>
            </a:endParaRPr>
          </a:p>
          <a:p>
            <a:br>
              <a:rPr lang="en" sz="1200">
                <a:solidFill>
                  <a:schemeClr val="lt1"/>
                </a:solidFill>
                <a:latin typeface="Barlow Semi Condensed"/>
                <a:ea typeface="Barlow Semi Condensed"/>
                <a:cs typeface="Barlow Semi Condensed"/>
                <a:sym typeface="Barlow Semi Condensed"/>
              </a:rPr>
            </a:br>
            <a:endParaRPr sz="1200">
              <a:solidFill>
                <a:schemeClr val="lt1"/>
              </a:solidFill>
              <a:latin typeface="Barlow Semi Condensed"/>
              <a:ea typeface="Barlow Semi Condensed"/>
              <a:cs typeface="Barlow Semi Condensed"/>
              <a:sym typeface="Barlow Semi Condensed"/>
            </a:endParaRPr>
          </a:p>
        </p:txBody>
      </p:sp>
      <p:sp>
        <p:nvSpPr>
          <p:cNvPr id="325" name="Google Shape;325;p41"/>
          <p:cNvSpPr txBox="1"/>
          <p:nvPr/>
        </p:nvSpPr>
        <p:spPr>
          <a:xfrm>
            <a:off x="6681367" y="1097467"/>
            <a:ext cx="4955200" cy="3385502"/>
          </a:xfrm>
          <a:prstGeom prst="rect">
            <a:avLst/>
          </a:prstGeom>
          <a:noFill/>
          <a:ln>
            <a:noFill/>
          </a:ln>
        </p:spPr>
        <p:txBody>
          <a:bodyPr spcFirstLastPara="1" wrap="square" lIns="121900" tIns="121900" rIns="121900" bIns="121900" anchor="t" anchorCtr="0">
            <a:spAutoFit/>
          </a:bodyPr>
          <a:lstStyle/>
          <a:p>
            <a:r>
              <a:rPr lang="en" sz="1200">
                <a:solidFill>
                  <a:schemeClr val="lt1"/>
                </a:solidFill>
                <a:latin typeface="Barlow Semi Condensed"/>
                <a:ea typeface="Barlow Semi Condensed"/>
                <a:cs typeface="Barlow Semi Condensed"/>
                <a:sym typeface="Barlow Semi Condensed"/>
              </a:rPr>
              <a:t>Define your tone profile, now refine your tone strategy by selecting from the list. </a:t>
            </a:r>
            <a:br>
              <a:rPr lang="en" sz="1200">
                <a:solidFill>
                  <a:schemeClr val="lt1"/>
                </a:solidFill>
                <a:latin typeface="Barlow Semi Condensed"/>
                <a:ea typeface="Barlow Semi Condensed"/>
                <a:cs typeface="Barlow Semi Condensed"/>
                <a:sym typeface="Barlow Semi Condensed"/>
              </a:rPr>
            </a:br>
            <a:endParaRPr sz="1200">
              <a:solidFill>
                <a:schemeClr val="lt1"/>
              </a:solidFill>
              <a:latin typeface="Barlow Semi Condensed"/>
              <a:ea typeface="Barlow Semi Condensed"/>
              <a:cs typeface="Barlow Semi Condensed"/>
              <a:sym typeface="Barlow Semi Condensed"/>
            </a:endParaRPr>
          </a:p>
          <a:p>
            <a:r>
              <a:rPr lang="en" sz="1200">
                <a:solidFill>
                  <a:schemeClr val="lt1"/>
                </a:solidFill>
                <a:latin typeface="Barlow Semi Condensed"/>
                <a:ea typeface="Barlow Semi Condensed"/>
                <a:cs typeface="Barlow Semi Condensed"/>
                <a:sym typeface="Barlow Semi Condensed"/>
              </a:rPr>
              <a:t>Create a </a:t>
            </a:r>
            <a:r>
              <a:rPr lang="en" sz="1200" b="1" i="1">
                <a:solidFill>
                  <a:schemeClr val="lt1"/>
                </a:solidFill>
                <a:latin typeface="Barlow Semi Condensed"/>
                <a:ea typeface="Barlow Semi Condensed"/>
                <a:cs typeface="Barlow Semi Condensed"/>
                <a:sym typeface="Barlow Semi Condensed"/>
              </a:rPr>
              <a:t>do</a:t>
            </a:r>
            <a:r>
              <a:rPr lang="en" sz="1200">
                <a:solidFill>
                  <a:schemeClr val="lt1"/>
                </a:solidFill>
                <a:latin typeface="Barlow Semi Condensed"/>
                <a:ea typeface="Barlow Semi Condensed"/>
                <a:cs typeface="Barlow Semi Condensed"/>
                <a:sym typeface="Barlow Semi Condensed"/>
              </a:rPr>
              <a:t> and </a:t>
            </a:r>
            <a:r>
              <a:rPr lang="en" sz="1200" b="1" i="1">
                <a:solidFill>
                  <a:schemeClr val="lt1"/>
                </a:solidFill>
                <a:latin typeface="Barlow Semi Condensed"/>
                <a:ea typeface="Barlow Semi Condensed"/>
                <a:cs typeface="Barlow Semi Condensed"/>
                <a:sym typeface="Barlow Semi Condensed"/>
              </a:rPr>
              <a:t>don’t</a:t>
            </a:r>
            <a:r>
              <a:rPr lang="en" sz="1200">
                <a:solidFill>
                  <a:schemeClr val="lt1"/>
                </a:solidFill>
                <a:latin typeface="Barlow Semi Condensed"/>
                <a:ea typeface="Barlow Semi Condensed"/>
                <a:cs typeface="Barlow Semi Condensed"/>
                <a:sym typeface="Barlow Semi Condensed"/>
              </a:rPr>
              <a:t> list.</a:t>
            </a:r>
            <a:endParaRPr sz="1200">
              <a:solidFill>
                <a:schemeClr val="lt1"/>
              </a:solidFill>
              <a:latin typeface="Barlow Semi Condensed"/>
              <a:ea typeface="Barlow Semi Condensed"/>
              <a:cs typeface="Barlow Semi Condensed"/>
              <a:sym typeface="Barlow Semi Condensed"/>
            </a:endParaRPr>
          </a:p>
          <a:p>
            <a:endParaRPr sz="1200">
              <a:solidFill>
                <a:schemeClr val="lt1"/>
              </a:solidFill>
              <a:latin typeface="Barlow Semi Condensed"/>
              <a:ea typeface="Barlow Semi Condensed"/>
              <a:cs typeface="Barlow Semi Condensed"/>
              <a:sym typeface="Barlow Semi Condensed"/>
            </a:endParaRPr>
          </a:p>
          <a:p>
            <a:r>
              <a:rPr lang="en" sz="1200" b="1">
                <a:solidFill>
                  <a:schemeClr val="lt1"/>
                </a:solidFill>
                <a:latin typeface="Barlow Semi Condensed"/>
                <a:ea typeface="Barlow Semi Condensed"/>
                <a:cs typeface="Barlow Semi Condensed"/>
                <a:sym typeface="Barlow Semi Condensed"/>
              </a:rPr>
              <a:t>Example:</a:t>
            </a:r>
            <a:endParaRPr sz="1200" b="1">
              <a:solidFill>
                <a:schemeClr val="lt1"/>
              </a:solidFill>
              <a:latin typeface="Barlow Semi Condensed"/>
              <a:ea typeface="Barlow Semi Condensed"/>
              <a:cs typeface="Barlow Semi Condensed"/>
              <a:sym typeface="Barlow Semi Condensed"/>
            </a:endParaRPr>
          </a:p>
          <a:p>
            <a:r>
              <a:rPr lang="en" sz="1200">
                <a:solidFill>
                  <a:schemeClr val="lt1"/>
                </a:solidFill>
                <a:latin typeface="Barlow Semi Condensed"/>
                <a:ea typeface="Barlow Semi Condensed"/>
                <a:cs typeface="Barlow Semi Condensed"/>
                <a:sym typeface="Barlow Semi Condensed"/>
              </a:rPr>
              <a:t>We are writing a proposal for a statewide contract. Our tone will be:</a:t>
            </a:r>
            <a:endParaRPr sz="1200">
              <a:solidFill>
                <a:schemeClr val="lt1"/>
              </a:solidFill>
              <a:latin typeface="Barlow Semi Condensed"/>
              <a:ea typeface="Barlow Semi Condensed"/>
              <a:cs typeface="Barlow Semi Condensed"/>
              <a:sym typeface="Barlow Semi Condensed"/>
            </a:endParaRPr>
          </a:p>
          <a:p>
            <a:pPr marL="609585" indent="-152396">
              <a:buClr>
                <a:schemeClr val="lt1"/>
              </a:buClr>
              <a:buSzPts val="900"/>
              <a:buFont typeface="Barlow Semi Condensed"/>
              <a:buChar char="●"/>
            </a:pPr>
            <a:r>
              <a:rPr lang="en" sz="1200">
                <a:solidFill>
                  <a:schemeClr val="lt1"/>
                </a:solidFill>
                <a:latin typeface="Barlow Semi Condensed"/>
                <a:ea typeface="Barlow Semi Condensed"/>
                <a:cs typeface="Barlow Semi Condensed"/>
                <a:sym typeface="Barlow Semi Condensed"/>
              </a:rPr>
              <a:t>Serious</a:t>
            </a:r>
            <a:endParaRPr sz="1200">
              <a:solidFill>
                <a:schemeClr val="lt1"/>
              </a:solidFill>
              <a:latin typeface="Barlow Semi Condensed"/>
              <a:ea typeface="Barlow Semi Condensed"/>
              <a:cs typeface="Barlow Semi Condensed"/>
              <a:sym typeface="Barlow Semi Condensed"/>
            </a:endParaRPr>
          </a:p>
          <a:p>
            <a:pPr marL="609585" indent="-152396">
              <a:buClr>
                <a:schemeClr val="lt1"/>
              </a:buClr>
              <a:buSzPts val="900"/>
              <a:buFont typeface="Barlow Semi Condensed"/>
              <a:buChar char="●"/>
            </a:pPr>
            <a:r>
              <a:rPr lang="en" sz="1200">
                <a:solidFill>
                  <a:schemeClr val="lt1"/>
                </a:solidFill>
                <a:latin typeface="Barlow Semi Condensed"/>
                <a:ea typeface="Barlow Semi Condensed"/>
                <a:cs typeface="Barlow Semi Condensed"/>
                <a:sym typeface="Barlow Semi Condensed"/>
              </a:rPr>
              <a:t>Formal but near neutral</a:t>
            </a:r>
            <a:endParaRPr sz="1200">
              <a:solidFill>
                <a:schemeClr val="lt1"/>
              </a:solidFill>
              <a:latin typeface="Barlow Semi Condensed"/>
              <a:ea typeface="Barlow Semi Condensed"/>
              <a:cs typeface="Barlow Semi Condensed"/>
              <a:sym typeface="Barlow Semi Condensed"/>
            </a:endParaRPr>
          </a:p>
          <a:p>
            <a:pPr marL="609585" indent="-152396">
              <a:buClr>
                <a:schemeClr val="lt1"/>
              </a:buClr>
              <a:buSzPts val="900"/>
              <a:buFont typeface="Barlow Semi Condensed"/>
              <a:buChar char="●"/>
            </a:pPr>
            <a:r>
              <a:rPr lang="en" sz="1200">
                <a:solidFill>
                  <a:schemeClr val="lt1"/>
                </a:solidFill>
                <a:latin typeface="Barlow Semi Condensed"/>
                <a:ea typeface="Barlow Semi Condensed"/>
                <a:cs typeface="Barlow Semi Condensed"/>
                <a:sym typeface="Barlow Semi Condensed"/>
              </a:rPr>
              <a:t>Respectful</a:t>
            </a:r>
            <a:endParaRPr sz="1200">
              <a:solidFill>
                <a:schemeClr val="lt1"/>
              </a:solidFill>
              <a:latin typeface="Barlow Semi Condensed"/>
              <a:ea typeface="Barlow Semi Condensed"/>
              <a:cs typeface="Barlow Semi Condensed"/>
              <a:sym typeface="Barlow Semi Condensed"/>
            </a:endParaRPr>
          </a:p>
          <a:p>
            <a:pPr marL="609585" indent="-152396">
              <a:buClr>
                <a:schemeClr val="lt1"/>
              </a:buClr>
              <a:buSzPts val="900"/>
              <a:buFont typeface="Barlow Semi Condensed"/>
              <a:buChar char="●"/>
            </a:pPr>
            <a:r>
              <a:rPr lang="en" sz="1200">
                <a:solidFill>
                  <a:schemeClr val="lt1"/>
                </a:solidFill>
                <a:latin typeface="Barlow Semi Condensed"/>
                <a:ea typeface="Barlow Semi Condensed"/>
                <a:cs typeface="Barlow Semi Condensed"/>
                <a:sym typeface="Barlow Semi Condensed"/>
              </a:rPr>
              <a:t>Neutral between enthusiastic and matter-of -fact</a:t>
            </a:r>
            <a:endParaRPr sz="1200">
              <a:solidFill>
                <a:schemeClr val="lt1"/>
              </a:solidFill>
              <a:latin typeface="Barlow Semi Condensed"/>
              <a:ea typeface="Barlow Semi Condensed"/>
              <a:cs typeface="Barlow Semi Condensed"/>
              <a:sym typeface="Barlow Semi Condensed"/>
            </a:endParaRPr>
          </a:p>
          <a:p>
            <a:endParaRPr sz="1200">
              <a:solidFill>
                <a:schemeClr val="lt1"/>
              </a:solidFill>
              <a:latin typeface="Barlow Semi Condensed"/>
              <a:ea typeface="Barlow Semi Condensed"/>
              <a:cs typeface="Barlow Semi Condensed"/>
              <a:sym typeface="Barlow Semi Condensed"/>
            </a:endParaRPr>
          </a:p>
          <a:p>
            <a:r>
              <a:rPr lang="en" sz="1200" b="1">
                <a:solidFill>
                  <a:srgbClr val="00AFA3"/>
                </a:solidFill>
                <a:latin typeface="Barlow Semi Condensed"/>
                <a:ea typeface="Barlow Semi Condensed"/>
                <a:cs typeface="Barlow Semi Condensed"/>
                <a:sym typeface="Barlow Semi Condensed"/>
              </a:rPr>
              <a:t>Green</a:t>
            </a:r>
            <a:r>
              <a:rPr lang="en" sz="1200">
                <a:solidFill>
                  <a:schemeClr val="lt1"/>
                </a:solidFill>
                <a:latin typeface="Barlow Semi Condensed"/>
                <a:ea typeface="Barlow Semi Condensed"/>
                <a:cs typeface="Barlow Semi Condensed"/>
                <a:sym typeface="Barlow Semi Condensed"/>
              </a:rPr>
              <a:t> represents </a:t>
            </a:r>
            <a:r>
              <a:rPr lang="en" sz="1200" b="1" i="1">
                <a:solidFill>
                  <a:schemeClr val="lt1"/>
                </a:solidFill>
                <a:latin typeface="Barlow Semi Condensed"/>
                <a:ea typeface="Barlow Semi Condensed"/>
                <a:cs typeface="Barlow Semi Condensed"/>
                <a:sym typeface="Barlow Semi Condensed"/>
              </a:rPr>
              <a:t>do </a:t>
            </a:r>
            <a:r>
              <a:rPr lang="en" sz="1200">
                <a:solidFill>
                  <a:schemeClr val="lt1"/>
                </a:solidFill>
                <a:latin typeface="Barlow Semi Condensed"/>
                <a:ea typeface="Barlow Semi Condensed"/>
                <a:cs typeface="Barlow Semi Condensed"/>
                <a:sym typeface="Barlow Semi Condensed"/>
              </a:rPr>
              <a:t>words </a:t>
            </a:r>
            <a:br>
              <a:rPr lang="en" sz="1200">
                <a:solidFill>
                  <a:schemeClr val="lt1"/>
                </a:solidFill>
                <a:latin typeface="Barlow Semi Condensed"/>
                <a:ea typeface="Barlow Semi Condensed"/>
                <a:cs typeface="Barlow Semi Condensed"/>
                <a:sym typeface="Barlow Semi Condensed"/>
              </a:rPr>
            </a:br>
            <a:r>
              <a:rPr lang="en" sz="1200" b="1">
                <a:solidFill>
                  <a:srgbClr val="FF4202"/>
                </a:solidFill>
                <a:latin typeface="Barlow Semi Condensed"/>
                <a:ea typeface="Barlow Semi Condensed"/>
                <a:cs typeface="Barlow Semi Condensed"/>
                <a:sym typeface="Barlow Semi Condensed"/>
              </a:rPr>
              <a:t>Orange</a:t>
            </a:r>
            <a:r>
              <a:rPr lang="en" sz="1200" b="1">
                <a:solidFill>
                  <a:srgbClr val="AF0F59"/>
                </a:solidFill>
                <a:latin typeface="Barlow Semi Condensed"/>
                <a:ea typeface="Barlow Semi Condensed"/>
                <a:cs typeface="Barlow Semi Condensed"/>
                <a:sym typeface="Barlow Semi Condensed"/>
              </a:rPr>
              <a:t> </a:t>
            </a:r>
            <a:r>
              <a:rPr lang="en" sz="1200">
                <a:solidFill>
                  <a:schemeClr val="lt1"/>
                </a:solidFill>
                <a:latin typeface="Barlow Semi Condensed"/>
                <a:ea typeface="Barlow Semi Condensed"/>
                <a:cs typeface="Barlow Semi Condensed"/>
                <a:sym typeface="Barlow Semi Condensed"/>
              </a:rPr>
              <a:t>represents </a:t>
            </a:r>
            <a:r>
              <a:rPr lang="en" sz="1200" b="1" i="1">
                <a:solidFill>
                  <a:schemeClr val="lt1"/>
                </a:solidFill>
                <a:latin typeface="Barlow Semi Condensed"/>
                <a:ea typeface="Barlow Semi Condensed"/>
                <a:cs typeface="Barlow Semi Condensed"/>
                <a:sym typeface="Barlow Semi Condensed"/>
              </a:rPr>
              <a:t>don’t</a:t>
            </a:r>
            <a:r>
              <a:rPr lang="en" sz="1200">
                <a:solidFill>
                  <a:schemeClr val="lt1"/>
                </a:solidFill>
                <a:latin typeface="Barlow Semi Condensed"/>
                <a:ea typeface="Barlow Semi Condensed"/>
                <a:cs typeface="Barlow Semi Condensed"/>
                <a:sym typeface="Barlow Semi Condensed"/>
              </a:rPr>
              <a:t> words</a:t>
            </a:r>
            <a:endParaRPr sz="1200">
              <a:solidFill>
                <a:schemeClr val="lt1"/>
              </a:solidFill>
              <a:latin typeface="Barlow Semi Condensed"/>
              <a:ea typeface="Barlow Semi Condensed"/>
              <a:cs typeface="Barlow Semi Condensed"/>
              <a:sym typeface="Barlow Semi Condensed"/>
            </a:endParaRPr>
          </a:p>
          <a:p>
            <a:endParaRPr sz="1200">
              <a:solidFill>
                <a:schemeClr val="lt1"/>
              </a:solidFill>
              <a:latin typeface="Barlow Semi Condensed"/>
              <a:ea typeface="Barlow Semi Condensed"/>
              <a:cs typeface="Barlow Semi Condensed"/>
              <a:sym typeface="Barlow Semi Condensed"/>
            </a:endParaRPr>
          </a:p>
          <a:p>
            <a:r>
              <a:rPr lang="en" sz="1200" b="1">
                <a:solidFill>
                  <a:schemeClr val="lt1"/>
                </a:solidFill>
                <a:latin typeface="Barlow Semi Condensed"/>
                <a:ea typeface="Barlow Semi Condensed"/>
                <a:cs typeface="Barlow Semi Condensed"/>
                <a:sym typeface="Barlow Semi Condensed"/>
              </a:rPr>
              <a:t>Planning: </a:t>
            </a:r>
            <a:r>
              <a:rPr lang="en" sz="1200">
                <a:solidFill>
                  <a:schemeClr val="lt1"/>
                </a:solidFill>
                <a:latin typeface="Barlow Semi Condensed"/>
                <a:ea typeface="Barlow Semi Condensed"/>
                <a:cs typeface="Barlow Semi Condensed"/>
                <a:sym typeface="Barlow Semi Condensed"/>
              </a:rPr>
              <a:t>Use this page before writing content </a:t>
            </a:r>
            <a:br>
              <a:rPr lang="en" sz="1200">
                <a:solidFill>
                  <a:schemeClr val="lt1"/>
                </a:solidFill>
                <a:latin typeface="Barlow Semi Condensed"/>
                <a:ea typeface="Barlow Semi Condensed"/>
                <a:cs typeface="Barlow Semi Condensed"/>
                <a:sym typeface="Barlow Semi Condensed"/>
              </a:rPr>
            </a:br>
            <a:r>
              <a:rPr lang="en" sz="1200" b="1">
                <a:solidFill>
                  <a:schemeClr val="lt1"/>
                </a:solidFill>
                <a:latin typeface="Barlow Semi Condensed"/>
                <a:ea typeface="Barlow Semi Condensed"/>
                <a:cs typeface="Barlow Semi Condensed"/>
                <a:sym typeface="Barlow Semi Condensed"/>
              </a:rPr>
              <a:t>Evaluation: </a:t>
            </a:r>
            <a:r>
              <a:rPr lang="en" sz="1200">
                <a:solidFill>
                  <a:schemeClr val="lt1"/>
                </a:solidFill>
                <a:latin typeface="Barlow Semi Condensed"/>
                <a:ea typeface="Barlow Semi Condensed"/>
                <a:cs typeface="Barlow Semi Condensed"/>
                <a:sym typeface="Barlow Semi Condensed"/>
              </a:rPr>
              <a:t>Review content to determine if users will interpret the tone of your content as planned</a:t>
            </a:r>
            <a:endParaRPr sz="1200">
              <a:solidFill>
                <a:schemeClr val="lt1"/>
              </a:solidFill>
              <a:latin typeface="Barlow Semi Condensed"/>
              <a:ea typeface="Barlow Semi Condensed"/>
              <a:cs typeface="Barlow Semi Condensed"/>
              <a:sym typeface="Barlow Semi Condensed"/>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pic>
        <p:nvPicPr>
          <p:cNvPr id="210" name="Google Shape;210;p38"/>
          <p:cNvPicPr preferRelativeResize="0"/>
          <p:nvPr/>
        </p:nvPicPr>
        <p:blipFill>
          <a:blip r:embed="rId3" cstate="email">
            <a:alphaModFix/>
            <a:extLst>
              <a:ext uri="{28A0092B-C50C-407E-A947-70E740481C1C}">
                <a14:useLocalDpi xmlns:a14="http://schemas.microsoft.com/office/drawing/2010/main"/>
              </a:ext>
            </a:extLst>
          </a:blip>
          <a:stretch>
            <a:fillRect/>
          </a:stretch>
        </p:blipFill>
        <p:spPr>
          <a:xfrm>
            <a:off x="695127" y="233239"/>
            <a:ext cx="10436628" cy="5930916"/>
          </a:xfrm>
          <a:prstGeom prst="rect">
            <a:avLst/>
          </a:prstGeom>
          <a:noFill/>
          <a:ln>
            <a:noFill/>
          </a:ln>
        </p:spPr>
      </p:pic>
      <p:sp>
        <p:nvSpPr>
          <p:cNvPr id="2" name="Rectangle 1">
            <a:extLst>
              <a:ext uri="{FF2B5EF4-FFF2-40B4-BE49-F238E27FC236}">
                <a16:creationId xmlns:a16="http://schemas.microsoft.com/office/drawing/2014/main" id="{B2B4636C-8F26-288D-1FC1-B9143F74FD7F}"/>
              </a:ext>
            </a:extLst>
          </p:cNvPr>
          <p:cNvSpPr/>
          <p:nvPr/>
        </p:nvSpPr>
        <p:spPr>
          <a:xfrm>
            <a:off x="0" y="-117330"/>
            <a:ext cx="12192000" cy="350569"/>
          </a:xfrm>
          <a:prstGeom prst="rect">
            <a:avLst/>
          </a:prstGeom>
          <a:solidFill>
            <a:srgbClr val="1B434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a:latin typeface="Barlow Semi Condensed Light" pitchFamily="2" charset="77"/>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A26C77-71E7-BE9E-F83E-7C840EF8320B}"/>
              </a:ext>
            </a:extLst>
          </p:cNvPr>
          <p:cNvSpPr>
            <a:spLocks noGrp="1"/>
          </p:cNvSpPr>
          <p:nvPr>
            <p:ph type="title"/>
          </p:nvPr>
        </p:nvSpPr>
        <p:spPr/>
        <p:txBody>
          <a:bodyPr/>
          <a:lstStyle/>
          <a:p>
            <a:r>
              <a:rPr lang="en-US"/>
              <a:t>Visual Identity</a:t>
            </a:r>
          </a:p>
        </p:txBody>
      </p:sp>
      <p:sp>
        <p:nvSpPr>
          <p:cNvPr id="3" name="Text Placeholder 2">
            <a:extLst>
              <a:ext uri="{FF2B5EF4-FFF2-40B4-BE49-F238E27FC236}">
                <a16:creationId xmlns:a16="http://schemas.microsoft.com/office/drawing/2014/main" id="{5144C713-C55F-AA97-5D1C-9575428C6AB8}"/>
              </a:ext>
            </a:extLst>
          </p:cNvPr>
          <p:cNvSpPr>
            <a:spLocks noGrp="1"/>
          </p:cNvSpPr>
          <p:nvPr>
            <p:ph type="body" idx="1"/>
          </p:nvPr>
        </p:nvSpPr>
        <p:spPr/>
        <p:txBody>
          <a:bodyPr/>
          <a:lstStyle/>
          <a:p>
            <a:r>
              <a:rPr lang="en-US"/>
              <a:t>A cohesive collection of visual elements that serve our brand</a:t>
            </a:r>
          </a:p>
        </p:txBody>
      </p:sp>
    </p:spTree>
    <p:extLst>
      <p:ext uri="{BB962C8B-B14F-4D97-AF65-F5344CB8AC3E}">
        <p14:creationId xmlns:p14="http://schemas.microsoft.com/office/powerpoint/2010/main" val="36406546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1175F102-3ED0-D3E1-A1E6-56A85B1E82BE}"/>
              </a:ext>
            </a:extLst>
          </p:cNvPr>
          <p:cNvSpPr>
            <a:spLocks noGrp="1"/>
          </p:cNvSpPr>
          <p:nvPr>
            <p:ph type="dt" sz="half" idx="4294967295"/>
          </p:nvPr>
        </p:nvSpPr>
        <p:spPr>
          <a:xfrm>
            <a:off x="9448800" y="6503988"/>
            <a:ext cx="2743200" cy="365125"/>
          </a:xfrm>
          <a:prstGeom prst="rect">
            <a:avLst/>
          </a:prstGeom>
        </p:spPr>
        <p:txBody>
          <a:bodyPr/>
          <a:lstStyle/>
          <a:p>
            <a:fld id="{AD449E09-4E77-C04B-B856-565A91529617}" type="datetime1">
              <a:rPr lang="en-US" smtClean="0"/>
              <a:pPr/>
              <a:t>9/17/24</a:t>
            </a:fld>
            <a:endParaRPr lang="en-US"/>
          </a:p>
        </p:txBody>
      </p:sp>
      <p:pic>
        <p:nvPicPr>
          <p:cNvPr id="6" name="Picture 6">
            <a:extLst>
              <a:ext uri="{FF2B5EF4-FFF2-40B4-BE49-F238E27FC236}">
                <a16:creationId xmlns:a16="http://schemas.microsoft.com/office/drawing/2014/main" id="{0B87E233-AA9A-D198-D716-4B5C8168C0DC}"/>
              </a:ext>
            </a:extLst>
          </p:cNvPr>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3688827" y="2503419"/>
            <a:ext cx="1748759" cy="1460589"/>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2B455BDE-50AD-1A85-7C01-B55DF36C6572}"/>
              </a:ext>
            </a:extLst>
          </p:cNvPr>
          <p:cNvSpPr txBox="1"/>
          <p:nvPr/>
        </p:nvSpPr>
        <p:spPr>
          <a:xfrm>
            <a:off x="5857102" y="2910547"/>
            <a:ext cx="4102443" cy="646331"/>
          </a:xfrm>
          <a:prstGeom prst="rect">
            <a:avLst/>
          </a:prstGeom>
          <a:noFill/>
        </p:spPr>
        <p:txBody>
          <a:bodyPr wrap="square" rtlCol="0">
            <a:spAutoFit/>
          </a:bodyPr>
          <a:lstStyle/>
          <a:p>
            <a:r>
              <a:rPr lang="en-US" sz="3600" b="1">
                <a:solidFill>
                  <a:schemeClr val="bg1"/>
                </a:solidFill>
                <a:latin typeface="Quicksand Bold" pitchFamily="2" charset="77"/>
              </a:rPr>
              <a:t>Color Palette</a:t>
            </a:r>
          </a:p>
        </p:txBody>
      </p:sp>
    </p:spTree>
    <p:extLst>
      <p:ext uri="{BB962C8B-B14F-4D97-AF65-F5344CB8AC3E}">
        <p14:creationId xmlns:p14="http://schemas.microsoft.com/office/powerpoint/2010/main" val="23829036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4" name="Google Shape;334;p42"/>
          <p:cNvSpPr txBox="1"/>
          <p:nvPr/>
        </p:nvSpPr>
        <p:spPr>
          <a:xfrm>
            <a:off x="390600" y="356000"/>
            <a:ext cx="5350000" cy="1067600"/>
          </a:xfrm>
          <a:prstGeom prst="rect">
            <a:avLst/>
          </a:prstGeom>
          <a:noFill/>
          <a:ln>
            <a:noFill/>
          </a:ln>
        </p:spPr>
        <p:txBody>
          <a:bodyPr spcFirstLastPara="1" wrap="square" lIns="121900" tIns="121900" rIns="121900" bIns="121900" anchor="t" anchorCtr="0">
            <a:noAutofit/>
          </a:bodyPr>
          <a:lstStyle/>
          <a:p>
            <a:r>
              <a:rPr lang="en" sz="2400">
                <a:latin typeface="Barlow Semi Condensed SemiBold"/>
                <a:ea typeface="Barlow Semi Condensed SemiBold"/>
                <a:cs typeface="Barlow Semi Condensed SemiBold"/>
                <a:sym typeface="Barlow Semi Condensed SemiBold"/>
              </a:rPr>
              <a:t>Color Palette</a:t>
            </a:r>
            <a:endParaRPr sz="2400">
              <a:latin typeface="Barlow Semi Condensed SemiBold"/>
              <a:ea typeface="Barlow Semi Condensed SemiBold"/>
              <a:cs typeface="Barlow Semi Condensed SemiBold"/>
              <a:sym typeface="Barlow Semi Condensed SemiBold"/>
            </a:endParaRPr>
          </a:p>
          <a:p>
            <a:r>
              <a:rPr lang="en" sz="1067">
                <a:latin typeface="Barlow Semi Condensed"/>
                <a:ea typeface="Barlow Semi Condensed"/>
                <a:cs typeface="Barlow Semi Condensed"/>
                <a:sym typeface="Barlow Semi Condensed"/>
              </a:rPr>
              <a:t>The Pathway2Careers (P2C) corporate color palette consists of 6 colors. These colors are designed to provide myriad options for keeping the P2C brand vibrant and progressive. Each color is listed in three common color formulas below. </a:t>
            </a:r>
            <a:endParaRPr sz="1067">
              <a:latin typeface="Barlow Semi Condensed"/>
              <a:ea typeface="Barlow Semi Condensed"/>
              <a:cs typeface="Barlow Semi Condensed"/>
              <a:sym typeface="Barlow Semi Condensed"/>
            </a:endParaRPr>
          </a:p>
        </p:txBody>
      </p:sp>
      <p:grpSp>
        <p:nvGrpSpPr>
          <p:cNvPr id="335" name="Google Shape;335;p42"/>
          <p:cNvGrpSpPr/>
          <p:nvPr/>
        </p:nvGrpSpPr>
        <p:grpSpPr>
          <a:xfrm>
            <a:off x="495301" y="2438367"/>
            <a:ext cx="1453233" cy="2315067"/>
            <a:chOff x="759275" y="1506300"/>
            <a:chExt cx="1089925" cy="1736300"/>
          </a:xfrm>
        </p:grpSpPr>
        <p:sp>
          <p:nvSpPr>
            <p:cNvPr id="336" name="Google Shape;336;p42"/>
            <p:cNvSpPr/>
            <p:nvPr/>
          </p:nvSpPr>
          <p:spPr>
            <a:xfrm>
              <a:off x="759275" y="1506300"/>
              <a:ext cx="1089900" cy="1089900"/>
            </a:xfrm>
            <a:prstGeom prst="rect">
              <a:avLst/>
            </a:prstGeom>
            <a:solidFill>
              <a:srgbClr val="FE5001"/>
            </a:solidFill>
            <a:ln>
              <a:noFill/>
            </a:ln>
          </p:spPr>
          <p:txBody>
            <a:bodyPr spcFirstLastPara="1" wrap="square" lIns="121900" tIns="121900" rIns="121900" bIns="121900" anchor="ctr" anchorCtr="0">
              <a:noAutofit/>
            </a:bodyPr>
            <a:lstStyle/>
            <a:p>
              <a:endParaRPr sz="2400">
                <a:latin typeface="Barlow Semi Condensed" pitchFamily="2" charset="77"/>
              </a:endParaRPr>
            </a:p>
          </p:txBody>
        </p:sp>
        <p:sp>
          <p:nvSpPr>
            <p:cNvPr id="337" name="Google Shape;337;p42"/>
            <p:cNvSpPr txBox="1"/>
            <p:nvPr/>
          </p:nvSpPr>
          <p:spPr>
            <a:xfrm>
              <a:off x="759300" y="2618000"/>
              <a:ext cx="1089900" cy="624600"/>
            </a:xfrm>
            <a:prstGeom prst="rect">
              <a:avLst/>
            </a:prstGeom>
            <a:noFill/>
            <a:ln>
              <a:noFill/>
            </a:ln>
          </p:spPr>
          <p:txBody>
            <a:bodyPr spcFirstLastPara="1" wrap="square" lIns="121900" tIns="121900" rIns="121900" bIns="121900" anchor="t" anchorCtr="0">
              <a:noAutofit/>
            </a:bodyPr>
            <a:lstStyle/>
            <a:p>
              <a:pPr>
                <a:lnSpc>
                  <a:spcPct val="115000"/>
                </a:lnSpc>
              </a:pPr>
              <a:r>
                <a:rPr lang="en" sz="1200">
                  <a:latin typeface="Barlow Semi Condensed" pitchFamily="2" charset="77"/>
                  <a:ea typeface="Barlow Semi Condensed"/>
                  <a:cs typeface="Barlow Semi Condensed"/>
                  <a:sym typeface="Barlow Semi Condensed"/>
                </a:rPr>
                <a:t>HEX:  #FE5001</a:t>
              </a:r>
              <a:endParaRPr sz="1200">
                <a:latin typeface="Barlow Semi Condensed" pitchFamily="2" charset="77"/>
                <a:ea typeface="Barlow Semi Condensed"/>
                <a:cs typeface="Barlow Semi Condensed"/>
                <a:sym typeface="Barlow Semi Condensed"/>
              </a:endParaRPr>
            </a:p>
            <a:p>
              <a:pPr>
                <a:lnSpc>
                  <a:spcPct val="115000"/>
                </a:lnSpc>
              </a:pPr>
              <a:r>
                <a:rPr lang="en" sz="1200">
                  <a:latin typeface="Barlow Semi Condensed" pitchFamily="2" charset="77"/>
                  <a:ea typeface="Barlow Semi Condensed"/>
                  <a:cs typeface="Barlow Semi Condensed"/>
                  <a:sym typeface="Barlow Semi Condensed"/>
                </a:rPr>
                <a:t>RGB:  254, 80, 1</a:t>
              </a:r>
              <a:endParaRPr sz="1200">
                <a:latin typeface="Barlow Semi Condensed" pitchFamily="2" charset="77"/>
                <a:ea typeface="Barlow Semi Condensed"/>
                <a:cs typeface="Barlow Semi Condensed"/>
                <a:sym typeface="Barlow Semi Condensed"/>
              </a:endParaRPr>
            </a:p>
            <a:p>
              <a:pPr>
                <a:lnSpc>
                  <a:spcPct val="115000"/>
                </a:lnSpc>
              </a:pPr>
              <a:r>
                <a:rPr lang="en" sz="1200">
                  <a:latin typeface="Barlow Semi Condensed" pitchFamily="2" charset="77"/>
                  <a:ea typeface="Barlow Semi Condensed"/>
                  <a:cs typeface="Barlow Semi Condensed"/>
                  <a:sym typeface="Barlow Semi Condensed"/>
                </a:rPr>
                <a:t>CMYK:  0, 85, 100, 0</a:t>
              </a:r>
              <a:endParaRPr sz="1200">
                <a:latin typeface="Barlow Semi Condensed" pitchFamily="2" charset="77"/>
                <a:ea typeface="Barlow Semi Condensed"/>
                <a:cs typeface="Barlow Semi Condensed"/>
                <a:sym typeface="Barlow Semi Condensed"/>
              </a:endParaRPr>
            </a:p>
          </p:txBody>
        </p:sp>
      </p:grpSp>
      <p:grpSp>
        <p:nvGrpSpPr>
          <p:cNvPr id="338" name="Google Shape;338;p42"/>
          <p:cNvGrpSpPr/>
          <p:nvPr/>
        </p:nvGrpSpPr>
        <p:grpSpPr>
          <a:xfrm>
            <a:off x="8517857" y="2438367"/>
            <a:ext cx="1453200" cy="2315067"/>
            <a:chOff x="1849175" y="1506300"/>
            <a:chExt cx="1089900" cy="1736300"/>
          </a:xfrm>
        </p:grpSpPr>
        <p:sp>
          <p:nvSpPr>
            <p:cNvPr id="339" name="Google Shape;339;p42"/>
            <p:cNvSpPr/>
            <p:nvPr/>
          </p:nvSpPr>
          <p:spPr>
            <a:xfrm>
              <a:off x="1849175" y="1506300"/>
              <a:ext cx="1089900" cy="1089900"/>
            </a:xfrm>
            <a:prstGeom prst="rect">
              <a:avLst/>
            </a:prstGeom>
            <a:solidFill>
              <a:srgbClr val="F9BE2B"/>
            </a:solidFill>
            <a:ln>
              <a:noFill/>
            </a:ln>
          </p:spPr>
          <p:txBody>
            <a:bodyPr spcFirstLastPara="1" wrap="square" lIns="121900" tIns="121900" rIns="121900" bIns="121900" anchor="ctr" anchorCtr="0">
              <a:noAutofit/>
            </a:bodyPr>
            <a:lstStyle/>
            <a:p>
              <a:endParaRPr sz="2400">
                <a:latin typeface="Barlow Semi Condensed" pitchFamily="2" charset="77"/>
              </a:endParaRPr>
            </a:p>
          </p:txBody>
        </p:sp>
        <p:sp>
          <p:nvSpPr>
            <p:cNvPr id="340" name="Google Shape;340;p42"/>
            <p:cNvSpPr txBox="1"/>
            <p:nvPr/>
          </p:nvSpPr>
          <p:spPr>
            <a:xfrm>
              <a:off x="1849175" y="2618000"/>
              <a:ext cx="1089900" cy="624600"/>
            </a:xfrm>
            <a:prstGeom prst="rect">
              <a:avLst/>
            </a:prstGeom>
            <a:noFill/>
            <a:ln>
              <a:noFill/>
            </a:ln>
          </p:spPr>
          <p:txBody>
            <a:bodyPr spcFirstLastPara="1" wrap="square" lIns="121900" tIns="121900" rIns="121900" bIns="121900" anchor="t" anchorCtr="0">
              <a:noAutofit/>
            </a:bodyPr>
            <a:lstStyle/>
            <a:p>
              <a:pPr>
                <a:lnSpc>
                  <a:spcPct val="115000"/>
                </a:lnSpc>
              </a:pPr>
              <a:r>
                <a:rPr lang="en" sz="1200">
                  <a:latin typeface="Barlow Semi Condensed" pitchFamily="2" charset="77"/>
                  <a:ea typeface="Barlow Semi Condensed"/>
                  <a:cs typeface="Barlow Semi Condensed"/>
                  <a:sym typeface="Barlow Semi Condensed"/>
                </a:rPr>
                <a:t>HEX:  #F9BE2B</a:t>
              </a:r>
              <a:endParaRPr sz="1200">
                <a:latin typeface="Barlow Semi Condensed" pitchFamily="2" charset="77"/>
                <a:ea typeface="Barlow Semi Condensed"/>
                <a:cs typeface="Barlow Semi Condensed"/>
                <a:sym typeface="Barlow Semi Condensed"/>
              </a:endParaRPr>
            </a:p>
            <a:p>
              <a:pPr>
                <a:lnSpc>
                  <a:spcPct val="115000"/>
                </a:lnSpc>
              </a:pPr>
              <a:r>
                <a:rPr lang="en" sz="1200">
                  <a:latin typeface="Barlow Semi Condensed" pitchFamily="2" charset="77"/>
                  <a:ea typeface="Barlow Semi Condensed"/>
                  <a:cs typeface="Barlow Semi Condensed"/>
                  <a:sym typeface="Barlow Semi Condensed"/>
                </a:rPr>
                <a:t>RGB:  249, 190, 43</a:t>
              </a:r>
              <a:endParaRPr sz="1200">
                <a:latin typeface="Barlow Semi Condensed" pitchFamily="2" charset="77"/>
                <a:ea typeface="Barlow Semi Condensed"/>
                <a:cs typeface="Barlow Semi Condensed"/>
                <a:sym typeface="Barlow Semi Condensed"/>
              </a:endParaRPr>
            </a:p>
            <a:p>
              <a:pPr>
                <a:lnSpc>
                  <a:spcPct val="115000"/>
                </a:lnSpc>
              </a:pPr>
              <a:r>
                <a:rPr lang="en" sz="1200">
                  <a:latin typeface="Barlow Semi Condensed" pitchFamily="2" charset="77"/>
                  <a:ea typeface="Barlow Semi Condensed"/>
                  <a:cs typeface="Barlow Semi Condensed"/>
                  <a:sym typeface="Barlow Semi Condensed"/>
                </a:rPr>
                <a:t>CMYK:  0, 25, 100, 0</a:t>
              </a:r>
              <a:endParaRPr sz="1200">
                <a:latin typeface="Barlow Semi Condensed" pitchFamily="2" charset="77"/>
                <a:ea typeface="Barlow Semi Condensed"/>
                <a:cs typeface="Barlow Semi Condensed"/>
                <a:sym typeface="Barlow Semi Condensed"/>
              </a:endParaRPr>
            </a:p>
          </p:txBody>
        </p:sp>
      </p:grpSp>
      <p:grpSp>
        <p:nvGrpSpPr>
          <p:cNvPr id="341" name="Google Shape;341;p42"/>
          <p:cNvGrpSpPr/>
          <p:nvPr/>
        </p:nvGrpSpPr>
        <p:grpSpPr>
          <a:xfrm>
            <a:off x="1948533" y="2438367"/>
            <a:ext cx="1453200" cy="2315067"/>
            <a:chOff x="2939075" y="1506300"/>
            <a:chExt cx="1089900" cy="1736300"/>
          </a:xfrm>
        </p:grpSpPr>
        <p:sp>
          <p:nvSpPr>
            <p:cNvPr id="342" name="Google Shape;342;p42"/>
            <p:cNvSpPr/>
            <p:nvPr/>
          </p:nvSpPr>
          <p:spPr>
            <a:xfrm>
              <a:off x="2939075" y="1506300"/>
              <a:ext cx="1089900" cy="1089900"/>
            </a:xfrm>
            <a:prstGeom prst="rect">
              <a:avLst/>
            </a:prstGeom>
            <a:solidFill>
              <a:srgbClr val="00AFA3"/>
            </a:solidFill>
            <a:ln>
              <a:noFill/>
            </a:ln>
          </p:spPr>
          <p:txBody>
            <a:bodyPr spcFirstLastPara="1" wrap="square" lIns="121900" tIns="121900" rIns="121900" bIns="121900" anchor="ctr" anchorCtr="0">
              <a:noAutofit/>
            </a:bodyPr>
            <a:lstStyle/>
            <a:p>
              <a:endParaRPr sz="2400">
                <a:latin typeface="Barlow Semi Condensed" pitchFamily="2" charset="77"/>
              </a:endParaRPr>
            </a:p>
          </p:txBody>
        </p:sp>
        <p:sp>
          <p:nvSpPr>
            <p:cNvPr id="343" name="Google Shape;343;p42"/>
            <p:cNvSpPr txBox="1"/>
            <p:nvPr/>
          </p:nvSpPr>
          <p:spPr>
            <a:xfrm>
              <a:off x="2939075" y="2618000"/>
              <a:ext cx="1089900" cy="624600"/>
            </a:xfrm>
            <a:prstGeom prst="rect">
              <a:avLst/>
            </a:prstGeom>
            <a:noFill/>
            <a:ln>
              <a:noFill/>
            </a:ln>
          </p:spPr>
          <p:txBody>
            <a:bodyPr spcFirstLastPara="1" wrap="square" lIns="121900" tIns="121900" rIns="121900" bIns="121900" anchor="t" anchorCtr="0">
              <a:noAutofit/>
            </a:bodyPr>
            <a:lstStyle/>
            <a:p>
              <a:pPr>
                <a:lnSpc>
                  <a:spcPct val="115000"/>
                </a:lnSpc>
              </a:pPr>
              <a:r>
                <a:rPr lang="en" sz="1200">
                  <a:latin typeface="Barlow Semi Condensed" pitchFamily="2" charset="77"/>
                  <a:ea typeface="Barlow Semi Condensed"/>
                  <a:cs typeface="Barlow Semi Condensed"/>
                  <a:sym typeface="Barlow Semi Condensed"/>
                </a:rPr>
                <a:t>HEX:  #00AFA3</a:t>
              </a:r>
              <a:endParaRPr sz="1200">
                <a:latin typeface="Barlow Semi Condensed" pitchFamily="2" charset="77"/>
                <a:ea typeface="Barlow Semi Condensed"/>
                <a:cs typeface="Barlow Semi Condensed"/>
                <a:sym typeface="Barlow Semi Condensed"/>
              </a:endParaRPr>
            </a:p>
            <a:p>
              <a:pPr>
                <a:lnSpc>
                  <a:spcPct val="115000"/>
                </a:lnSpc>
              </a:pPr>
              <a:r>
                <a:rPr lang="en" sz="1200">
                  <a:latin typeface="Barlow Semi Condensed" pitchFamily="2" charset="77"/>
                  <a:ea typeface="Barlow Semi Condensed"/>
                  <a:cs typeface="Barlow Semi Condensed"/>
                  <a:sym typeface="Barlow Semi Condensed"/>
                </a:rPr>
                <a:t>RGB:  0, 175, 163</a:t>
              </a:r>
              <a:endParaRPr sz="1200">
                <a:latin typeface="Barlow Semi Condensed" pitchFamily="2" charset="77"/>
                <a:ea typeface="Barlow Semi Condensed"/>
                <a:cs typeface="Barlow Semi Condensed"/>
                <a:sym typeface="Barlow Semi Condensed"/>
              </a:endParaRPr>
            </a:p>
            <a:p>
              <a:pPr>
                <a:lnSpc>
                  <a:spcPct val="115000"/>
                </a:lnSpc>
              </a:pPr>
              <a:r>
                <a:rPr lang="en" sz="1200">
                  <a:latin typeface="Barlow Semi Condensed" pitchFamily="2" charset="77"/>
                  <a:ea typeface="Barlow Semi Condensed"/>
                  <a:cs typeface="Barlow Semi Condensed"/>
                  <a:sym typeface="Barlow Semi Condensed"/>
                </a:rPr>
                <a:t>CMYK:  77, 5, 43, 0</a:t>
              </a:r>
              <a:endParaRPr sz="1200">
                <a:latin typeface="Barlow Semi Condensed" pitchFamily="2" charset="77"/>
                <a:ea typeface="Barlow Semi Condensed"/>
                <a:cs typeface="Barlow Semi Condensed"/>
                <a:sym typeface="Barlow Semi Condensed"/>
              </a:endParaRPr>
            </a:p>
          </p:txBody>
        </p:sp>
      </p:grpSp>
      <p:grpSp>
        <p:nvGrpSpPr>
          <p:cNvPr id="344" name="Google Shape;344;p42"/>
          <p:cNvGrpSpPr/>
          <p:nvPr/>
        </p:nvGrpSpPr>
        <p:grpSpPr>
          <a:xfrm>
            <a:off x="3399167" y="2438367"/>
            <a:ext cx="1453200" cy="2315067"/>
            <a:chOff x="4027050" y="1506300"/>
            <a:chExt cx="1089900" cy="1736300"/>
          </a:xfrm>
        </p:grpSpPr>
        <p:sp>
          <p:nvSpPr>
            <p:cNvPr id="345" name="Google Shape;345;p42"/>
            <p:cNvSpPr/>
            <p:nvPr/>
          </p:nvSpPr>
          <p:spPr>
            <a:xfrm>
              <a:off x="4027050" y="1506300"/>
              <a:ext cx="1089900" cy="1089900"/>
            </a:xfrm>
            <a:prstGeom prst="rect">
              <a:avLst/>
            </a:prstGeom>
            <a:solidFill>
              <a:srgbClr val="1B6C86"/>
            </a:solidFill>
            <a:ln>
              <a:noFill/>
            </a:ln>
          </p:spPr>
          <p:txBody>
            <a:bodyPr spcFirstLastPara="1" wrap="square" lIns="121900" tIns="121900" rIns="121900" bIns="121900" anchor="ctr" anchorCtr="0">
              <a:noAutofit/>
            </a:bodyPr>
            <a:lstStyle/>
            <a:p>
              <a:endParaRPr sz="2400">
                <a:latin typeface="Barlow Semi Condensed" pitchFamily="2" charset="77"/>
              </a:endParaRPr>
            </a:p>
          </p:txBody>
        </p:sp>
        <p:sp>
          <p:nvSpPr>
            <p:cNvPr id="346" name="Google Shape;346;p42"/>
            <p:cNvSpPr txBox="1"/>
            <p:nvPr/>
          </p:nvSpPr>
          <p:spPr>
            <a:xfrm>
              <a:off x="4027050" y="2618000"/>
              <a:ext cx="1089900" cy="624600"/>
            </a:xfrm>
            <a:prstGeom prst="rect">
              <a:avLst/>
            </a:prstGeom>
            <a:noFill/>
            <a:ln>
              <a:noFill/>
            </a:ln>
          </p:spPr>
          <p:txBody>
            <a:bodyPr spcFirstLastPara="1" wrap="square" lIns="121900" tIns="121900" rIns="121900" bIns="121900" anchor="t" anchorCtr="0">
              <a:noAutofit/>
            </a:bodyPr>
            <a:lstStyle/>
            <a:p>
              <a:pPr>
                <a:lnSpc>
                  <a:spcPct val="115000"/>
                </a:lnSpc>
              </a:pPr>
              <a:r>
                <a:rPr lang="en" sz="1200">
                  <a:latin typeface="Barlow Semi Condensed" pitchFamily="2" charset="77"/>
                  <a:ea typeface="Barlow Semi Condensed"/>
                  <a:cs typeface="Barlow Semi Condensed"/>
                  <a:sym typeface="Barlow Semi Condensed"/>
                </a:rPr>
                <a:t>HEX:  #1B6C86</a:t>
              </a:r>
              <a:endParaRPr sz="1200">
                <a:latin typeface="Barlow Semi Condensed" pitchFamily="2" charset="77"/>
                <a:ea typeface="Barlow Semi Condensed"/>
                <a:cs typeface="Barlow Semi Condensed"/>
                <a:sym typeface="Barlow Semi Condensed"/>
              </a:endParaRPr>
            </a:p>
            <a:p>
              <a:pPr>
                <a:lnSpc>
                  <a:spcPct val="115000"/>
                </a:lnSpc>
              </a:pPr>
              <a:r>
                <a:rPr lang="en" sz="1200">
                  <a:latin typeface="Barlow Semi Condensed" pitchFamily="2" charset="77"/>
                  <a:ea typeface="Barlow Semi Condensed"/>
                  <a:cs typeface="Barlow Semi Condensed"/>
                  <a:sym typeface="Barlow Semi Condensed"/>
                </a:rPr>
                <a:t>RGB:  27, 108, 34</a:t>
              </a:r>
              <a:endParaRPr sz="1200">
                <a:latin typeface="Barlow Semi Condensed" pitchFamily="2" charset="77"/>
                <a:ea typeface="Barlow Semi Condensed"/>
                <a:cs typeface="Barlow Semi Condensed"/>
                <a:sym typeface="Barlow Semi Condensed"/>
              </a:endParaRPr>
            </a:p>
            <a:p>
              <a:pPr>
                <a:lnSpc>
                  <a:spcPct val="115000"/>
                </a:lnSpc>
              </a:pPr>
              <a:r>
                <a:rPr lang="en" sz="1200">
                  <a:latin typeface="Barlow Semi Condensed" pitchFamily="2" charset="77"/>
                  <a:ea typeface="Barlow Semi Condensed"/>
                  <a:cs typeface="Barlow Semi Condensed"/>
                  <a:sym typeface="Barlow Semi Condensed"/>
                </a:rPr>
                <a:t>CMYK:  87, 46, 37, 10</a:t>
              </a:r>
              <a:endParaRPr sz="1200">
                <a:latin typeface="Barlow Semi Condensed" pitchFamily="2" charset="77"/>
                <a:ea typeface="Barlow Semi Condensed"/>
                <a:cs typeface="Barlow Semi Condensed"/>
                <a:sym typeface="Barlow Semi Condensed"/>
              </a:endParaRPr>
            </a:p>
          </p:txBody>
        </p:sp>
      </p:grpSp>
      <p:grpSp>
        <p:nvGrpSpPr>
          <p:cNvPr id="347" name="Google Shape;347;p42"/>
          <p:cNvGrpSpPr/>
          <p:nvPr/>
        </p:nvGrpSpPr>
        <p:grpSpPr>
          <a:xfrm>
            <a:off x="4849492" y="2438367"/>
            <a:ext cx="1458609" cy="2315067"/>
            <a:chOff x="5114793" y="1506300"/>
            <a:chExt cx="1093957" cy="1736300"/>
          </a:xfrm>
        </p:grpSpPr>
        <p:sp>
          <p:nvSpPr>
            <p:cNvPr id="348" name="Google Shape;348;p42"/>
            <p:cNvSpPr/>
            <p:nvPr/>
          </p:nvSpPr>
          <p:spPr>
            <a:xfrm>
              <a:off x="5114793" y="1506300"/>
              <a:ext cx="1089900" cy="1089900"/>
            </a:xfrm>
            <a:prstGeom prst="rect">
              <a:avLst/>
            </a:prstGeom>
            <a:solidFill>
              <a:srgbClr val="AF0B59"/>
            </a:solidFill>
            <a:ln>
              <a:noFill/>
            </a:ln>
          </p:spPr>
          <p:txBody>
            <a:bodyPr spcFirstLastPara="1" wrap="square" lIns="121900" tIns="121900" rIns="121900" bIns="121900" anchor="ctr" anchorCtr="0">
              <a:noAutofit/>
            </a:bodyPr>
            <a:lstStyle/>
            <a:p>
              <a:endParaRPr sz="2400">
                <a:latin typeface="Barlow Semi Condensed" pitchFamily="2" charset="77"/>
              </a:endParaRPr>
            </a:p>
          </p:txBody>
        </p:sp>
        <p:sp>
          <p:nvSpPr>
            <p:cNvPr id="349" name="Google Shape;349;p42"/>
            <p:cNvSpPr txBox="1"/>
            <p:nvPr/>
          </p:nvSpPr>
          <p:spPr>
            <a:xfrm>
              <a:off x="5118850" y="2618000"/>
              <a:ext cx="1089900" cy="624600"/>
            </a:xfrm>
            <a:prstGeom prst="rect">
              <a:avLst/>
            </a:prstGeom>
            <a:noFill/>
            <a:ln>
              <a:noFill/>
            </a:ln>
          </p:spPr>
          <p:txBody>
            <a:bodyPr spcFirstLastPara="1" wrap="square" lIns="121900" tIns="121900" rIns="121900" bIns="121900" anchor="t" anchorCtr="0">
              <a:noAutofit/>
            </a:bodyPr>
            <a:lstStyle/>
            <a:p>
              <a:pPr>
                <a:lnSpc>
                  <a:spcPct val="115000"/>
                </a:lnSpc>
              </a:pPr>
              <a:r>
                <a:rPr lang="en" sz="1200">
                  <a:latin typeface="Barlow Semi Condensed" pitchFamily="2" charset="77"/>
                  <a:ea typeface="Barlow Semi Condensed"/>
                  <a:cs typeface="Barlow Semi Condensed"/>
                  <a:sym typeface="Barlow Semi Condensed"/>
                </a:rPr>
                <a:t>HEX:  #AF0B59</a:t>
              </a:r>
              <a:endParaRPr sz="1200">
                <a:latin typeface="Barlow Semi Condensed" pitchFamily="2" charset="77"/>
                <a:ea typeface="Barlow Semi Condensed"/>
                <a:cs typeface="Barlow Semi Condensed"/>
                <a:sym typeface="Barlow Semi Condensed"/>
              </a:endParaRPr>
            </a:p>
            <a:p>
              <a:pPr>
                <a:lnSpc>
                  <a:spcPct val="115000"/>
                </a:lnSpc>
              </a:pPr>
              <a:r>
                <a:rPr lang="en" sz="1200">
                  <a:latin typeface="Barlow Semi Condensed" pitchFamily="2" charset="77"/>
                  <a:ea typeface="Barlow Semi Condensed"/>
                  <a:cs typeface="Barlow Semi Condensed"/>
                  <a:sym typeface="Barlow Semi Condensed"/>
                </a:rPr>
                <a:t>RGB:  175, 11, 89</a:t>
              </a:r>
              <a:endParaRPr sz="1200">
                <a:latin typeface="Barlow Semi Condensed" pitchFamily="2" charset="77"/>
                <a:ea typeface="Barlow Semi Condensed"/>
                <a:cs typeface="Barlow Semi Condensed"/>
                <a:sym typeface="Barlow Semi Condensed"/>
              </a:endParaRPr>
            </a:p>
            <a:p>
              <a:pPr>
                <a:lnSpc>
                  <a:spcPct val="115000"/>
                </a:lnSpc>
              </a:pPr>
              <a:r>
                <a:rPr lang="en" sz="1200">
                  <a:latin typeface="Barlow Semi Condensed" pitchFamily="2" charset="77"/>
                  <a:ea typeface="Barlow Semi Condensed"/>
                  <a:cs typeface="Barlow Semi Condensed"/>
                  <a:sym typeface="Barlow Semi Condensed"/>
                </a:rPr>
                <a:t>CMYK:  27, 100, 45, 8</a:t>
              </a:r>
              <a:endParaRPr sz="1200">
                <a:latin typeface="Barlow Semi Condensed" pitchFamily="2" charset="77"/>
                <a:ea typeface="Barlow Semi Condensed"/>
                <a:cs typeface="Barlow Semi Condensed"/>
                <a:sym typeface="Barlow Semi Condensed"/>
              </a:endParaRPr>
            </a:p>
          </p:txBody>
        </p:sp>
      </p:grpSp>
      <p:grpSp>
        <p:nvGrpSpPr>
          <p:cNvPr id="350" name="Google Shape;350;p42"/>
          <p:cNvGrpSpPr/>
          <p:nvPr/>
        </p:nvGrpSpPr>
        <p:grpSpPr>
          <a:xfrm>
            <a:off x="6303000" y="2438367"/>
            <a:ext cx="1453200" cy="2315067"/>
            <a:chOff x="6437425" y="1506300"/>
            <a:chExt cx="1089900" cy="1736300"/>
          </a:xfrm>
        </p:grpSpPr>
        <p:sp>
          <p:nvSpPr>
            <p:cNvPr id="351" name="Google Shape;351;p42"/>
            <p:cNvSpPr/>
            <p:nvPr/>
          </p:nvSpPr>
          <p:spPr>
            <a:xfrm>
              <a:off x="6437425" y="1506300"/>
              <a:ext cx="1089900" cy="1089900"/>
            </a:xfrm>
            <a:prstGeom prst="rect">
              <a:avLst/>
            </a:prstGeom>
            <a:solidFill>
              <a:srgbClr val="002F3B"/>
            </a:solidFill>
            <a:ln>
              <a:noFill/>
            </a:ln>
          </p:spPr>
          <p:txBody>
            <a:bodyPr spcFirstLastPara="1" wrap="square" lIns="121900" tIns="121900" rIns="121900" bIns="121900" anchor="ctr" anchorCtr="0">
              <a:noAutofit/>
            </a:bodyPr>
            <a:lstStyle/>
            <a:p>
              <a:endParaRPr sz="2400">
                <a:latin typeface="Barlow Semi Condensed" pitchFamily="2" charset="77"/>
              </a:endParaRPr>
            </a:p>
          </p:txBody>
        </p:sp>
        <p:sp>
          <p:nvSpPr>
            <p:cNvPr id="352" name="Google Shape;352;p42"/>
            <p:cNvSpPr txBox="1"/>
            <p:nvPr/>
          </p:nvSpPr>
          <p:spPr>
            <a:xfrm>
              <a:off x="6437425" y="2618000"/>
              <a:ext cx="1089900" cy="624600"/>
            </a:xfrm>
            <a:prstGeom prst="rect">
              <a:avLst/>
            </a:prstGeom>
            <a:noFill/>
            <a:ln>
              <a:noFill/>
            </a:ln>
          </p:spPr>
          <p:txBody>
            <a:bodyPr spcFirstLastPara="1" wrap="square" lIns="121900" tIns="121900" rIns="121900" bIns="121900" anchor="t" anchorCtr="0">
              <a:noAutofit/>
            </a:bodyPr>
            <a:lstStyle/>
            <a:p>
              <a:pPr>
                <a:lnSpc>
                  <a:spcPct val="115000"/>
                </a:lnSpc>
              </a:pPr>
              <a:r>
                <a:rPr lang="en" sz="1200">
                  <a:latin typeface="Barlow Semi Condensed" pitchFamily="2" charset="77"/>
                  <a:ea typeface="Barlow Semi Condensed"/>
                  <a:cs typeface="Barlow Semi Condensed"/>
                  <a:sym typeface="Barlow Semi Condensed"/>
                </a:rPr>
                <a:t>HEX:  #1E434C</a:t>
              </a:r>
              <a:endParaRPr sz="1200">
                <a:latin typeface="Barlow Semi Condensed" pitchFamily="2" charset="77"/>
                <a:ea typeface="Barlow Semi Condensed"/>
                <a:cs typeface="Barlow Semi Condensed"/>
                <a:sym typeface="Barlow Semi Condensed"/>
              </a:endParaRPr>
            </a:p>
            <a:p>
              <a:pPr>
                <a:lnSpc>
                  <a:spcPct val="115000"/>
                </a:lnSpc>
              </a:pPr>
              <a:r>
                <a:rPr lang="en" sz="1200">
                  <a:latin typeface="Barlow Semi Condensed" pitchFamily="2" charset="77"/>
                  <a:ea typeface="Barlow Semi Condensed"/>
                  <a:cs typeface="Barlow Semi Condensed"/>
                  <a:sym typeface="Barlow Semi Condensed"/>
                </a:rPr>
                <a:t>RGB:  30, 67, 76</a:t>
              </a:r>
              <a:endParaRPr sz="1200">
                <a:latin typeface="Barlow Semi Condensed" pitchFamily="2" charset="77"/>
                <a:ea typeface="Barlow Semi Condensed"/>
                <a:cs typeface="Barlow Semi Condensed"/>
                <a:sym typeface="Barlow Semi Condensed"/>
              </a:endParaRPr>
            </a:p>
            <a:p>
              <a:pPr>
                <a:lnSpc>
                  <a:spcPct val="115000"/>
                </a:lnSpc>
              </a:pPr>
              <a:r>
                <a:rPr lang="en" sz="1200">
                  <a:latin typeface="Barlow Semi Condensed" pitchFamily="2" charset="77"/>
                  <a:ea typeface="Barlow Semi Condensed"/>
                  <a:cs typeface="Barlow Semi Condensed"/>
                  <a:sym typeface="Barlow Semi Condensed"/>
                </a:rPr>
                <a:t>CMYK:  88, 60, 54, 41</a:t>
              </a:r>
              <a:endParaRPr sz="1200">
                <a:latin typeface="Barlow Semi Condensed" pitchFamily="2" charset="77"/>
                <a:ea typeface="Barlow Semi Condensed"/>
                <a:cs typeface="Barlow Semi Condensed"/>
                <a:sym typeface="Barlow Semi Condensed"/>
              </a:endParaRPr>
            </a:p>
          </p:txBody>
        </p:sp>
      </p:grpSp>
      <p:sp>
        <p:nvSpPr>
          <p:cNvPr id="353" name="Google Shape;353;p42"/>
          <p:cNvSpPr txBox="1"/>
          <p:nvPr/>
        </p:nvSpPr>
        <p:spPr>
          <a:xfrm>
            <a:off x="390600" y="2059400"/>
            <a:ext cx="5350000" cy="330000"/>
          </a:xfrm>
          <a:prstGeom prst="rect">
            <a:avLst/>
          </a:prstGeom>
          <a:noFill/>
          <a:ln>
            <a:noFill/>
          </a:ln>
        </p:spPr>
        <p:txBody>
          <a:bodyPr spcFirstLastPara="1" wrap="square" lIns="121900" tIns="121900" rIns="121900" bIns="121900" anchor="t" anchorCtr="0">
            <a:noAutofit/>
          </a:bodyPr>
          <a:lstStyle/>
          <a:p>
            <a:r>
              <a:rPr lang="en" sz="1333">
                <a:latin typeface="Barlow Semi Condensed SemiBold"/>
                <a:ea typeface="Barlow Semi Condensed SemiBold"/>
                <a:cs typeface="Barlow Semi Condensed SemiBold"/>
                <a:sym typeface="Barlow Semi Condensed SemiBold"/>
              </a:rPr>
              <a:t>PRIMARY COLORS</a:t>
            </a:r>
            <a:endParaRPr sz="533">
              <a:latin typeface="Barlow Semi Condensed"/>
              <a:ea typeface="Barlow Semi Condensed"/>
              <a:cs typeface="Barlow Semi Condensed"/>
              <a:sym typeface="Barlow Semi Condensed"/>
            </a:endParaRPr>
          </a:p>
        </p:txBody>
      </p:sp>
      <p:sp>
        <p:nvSpPr>
          <p:cNvPr id="354" name="Google Shape;354;p42"/>
          <p:cNvSpPr txBox="1"/>
          <p:nvPr/>
        </p:nvSpPr>
        <p:spPr>
          <a:xfrm>
            <a:off x="8413400" y="2059400"/>
            <a:ext cx="2156400" cy="330000"/>
          </a:xfrm>
          <a:prstGeom prst="rect">
            <a:avLst/>
          </a:prstGeom>
          <a:noFill/>
          <a:ln>
            <a:noFill/>
          </a:ln>
        </p:spPr>
        <p:txBody>
          <a:bodyPr spcFirstLastPara="1" wrap="square" lIns="121900" tIns="121900" rIns="121900" bIns="121900" anchor="t" anchorCtr="0">
            <a:noAutofit/>
          </a:bodyPr>
          <a:lstStyle/>
          <a:p>
            <a:r>
              <a:rPr lang="en" sz="1333">
                <a:latin typeface="Barlow Semi Condensed SemiBold"/>
                <a:ea typeface="Barlow Semi Condensed SemiBold"/>
                <a:cs typeface="Barlow Semi Condensed SemiBold"/>
                <a:sym typeface="Barlow Semi Condensed SemiBold"/>
              </a:rPr>
              <a:t>SECONDARY COLOR</a:t>
            </a:r>
            <a:endParaRPr sz="533">
              <a:latin typeface="Barlow Semi Condensed"/>
              <a:ea typeface="Barlow Semi Condensed"/>
              <a:cs typeface="Barlow Semi Condensed"/>
              <a:sym typeface="Barlow Semi Condensed"/>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Google Shape;359;p43"/>
          <p:cNvSpPr txBox="1"/>
          <p:nvPr/>
        </p:nvSpPr>
        <p:spPr>
          <a:xfrm>
            <a:off x="390600" y="350505"/>
            <a:ext cx="5350000" cy="1067600"/>
          </a:xfrm>
          <a:prstGeom prst="rect">
            <a:avLst/>
          </a:prstGeom>
          <a:noFill/>
          <a:ln>
            <a:noFill/>
          </a:ln>
        </p:spPr>
        <p:txBody>
          <a:bodyPr spcFirstLastPara="1" wrap="square" lIns="121900" tIns="121900" rIns="121900" bIns="121900" anchor="t" anchorCtr="0">
            <a:noAutofit/>
          </a:bodyPr>
          <a:lstStyle/>
          <a:p>
            <a:r>
              <a:rPr lang="en" sz="2400">
                <a:latin typeface="Barlow Semi Condensed SemiBold"/>
                <a:ea typeface="Barlow Semi Condensed SemiBold"/>
                <a:cs typeface="Barlow Semi Condensed SemiBold"/>
                <a:sym typeface="Barlow Semi Condensed SemiBold"/>
              </a:rPr>
              <a:t>Color Palette</a:t>
            </a:r>
            <a:endParaRPr sz="2400">
              <a:latin typeface="Barlow Semi Condensed SemiBold"/>
              <a:ea typeface="Barlow Semi Condensed SemiBold"/>
              <a:cs typeface="Barlow Semi Condensed SemiBold"/>
              <a:sym typeface="Barlow Semi Condensed SemiBold"/>
            </a:endParaRPr>
          </a:p>
          <a:p>
            <a:r>
              <a:rPr lang="en" sz="1067">
                <a:latin typeface="Barlow Semi Condensed"/>
                <a:ea typeface="Barlow Semi Condensed"/>
                <a:cs typeface="Barlow Semi Condensed"/>
                <a:sym typeface="Barlow Semi Condensed"/>
              </a:rPr>
              <a:t>Generally, the P2C color palette provides many options for design. However, some guide rails must be maintained when using colors together. Not all colors should be used as background colors, although most can be used as highlight colors. </a:t>
            </a:r>
            <a:endParaRPr sz="1067">
              <a:latin typeface="Barlow Semi Condensed"/>
              <a:ea typeface="Barlow Semi Condensed"/>
              <a:cs typeface="Barlow Semi Condensed"/>
              <a:sym typeface="Barlow Semi Condensed"/>
            </a:endParaRPr>
          </a:p>
          <a:p>
            <a:endParaRPr sz="1067">
              <a:latin typeface="Barlow Semi Condensed"/>
              <a:ea typeface="Barlow Semi Condensed"/>
              <a:cs typeface="Barlow Semi Condensed"/>
              <a:sym typeface="Barlow Semi Condensed"/>
            </a:endParaRPr>
          </a:p>
          <a:p>
            <a:r>
              <a:rPr lang="en" sz="1067">
                <a:latin typeface="Barlow Semi Condensed"/>
                <a:ea typeface="Barlow Semi Condensed"/>
                <a:cs typeface="Barlow Semi Condensed"/>
                <a:sym typeface="Barlow Semi Condensed"/>
              </a:rPr>
              <a:t>There are two gradients that are acceptable to use as backgrounds, and one may be used sparingly as a highlight (see below).</a:t>
            </a:r>
            <a:endParaRPr sz="1067">
              <a:latin typeface="Barlow Semi Condensed"/>
              <a:ea typeface="Barlow Semi Condensed"/>
              <a:cs typeface="Barlow Semi Condensed"/>
              <a:sym typeface="Barlow Semi Condensed"/>
            </a:endParaRPr>
          </a:p>
          <a:p>
            <a:endParaRPr sz="1067">
              <a:latin typeface="Barlow Semi Condensed"/>
              <a:ea typeface="Barlow Semi Condensed"/>
              <a:cs typeface="Barlow Semi Condensed"/>
              <a:sym typeface="Barlow Semi Condensed"/>
            </a:endParaRPr>
          </a:p>
          <a:p>
            <a:r>
              <a:rPr lang="en" sz="1067">
                <a:latin typeface="Barlow Semi Condensed"/>
                <a:ea typeface="Barlow Semi Condensed"/>
                <a:cs typeface="Barlow Semi Condensed"/>
                <a:sym typeface="Barlow Semi Condensed"/>
              </a:rPr>
              <a:t>Use a contrasting highlight footer color strip as a design element as appropriate (see at right).</a:t>
            </a:r>
            <a:endParaRPr sz="1067">
              <a:latin typeface="Barlow Semi Condensed"/>
              <a:ea typeface="Barlow Semi Condensed"/>
              <a:cs typeface="Barlow Semi Condensed"/>
              <a:sym typeface="Barlow Semi Condensed"/>
            </a:endParaRPr>
          </a:p>
        </p:txBody>
      </p:sp>
      <p:sp>
        <p:nvSpPr>
          <p:cNvPr id="360" name="Google Shape;360;p43"/>
          <p:cNvSpPr/>
          <p:nvPr/>
        </p:nvSpPr>
        <p:spPr>
          <a:xfrm>
            <a:off x="1350504" y="4549079"/>
            <a:ext cx="855600" cy="855600"/>
          </a:xfrm>
          <a:prstGeom prst="rect">
            <a:avLst/>
          </a:prstGeom>
          <a:solidFill>
            <a:srgbClr val="FE5001"/>
          </a:solidFill>
          <a:ln>
            <a:noFill/>
          </a:ln>
        </p:spPr>
        <p:txBody>
          <a:bodyPr spcFirstLastPara="1" wrap="square" lIns="121900" tIns="121900" rIns="121900" bIns="121900" anchor="ctr" anchorCtr="0">
            <a:noAutofit/>
          </a:bodyPr>
          <a:lstStyle/>
          <a:p>
            <a:endParaRPr sz="2400"/>
          </a:p>
        </p:txBody>
      </p:sp>
      <p:sp>
        <p:nvSpPr>
          <p:cNvPr id="361" name="Google Shape;361;p43"/>
          <p:cNvSpPr/>
          <p:nvPr/>
        </p:nvSpPr>
        <p:spPr>
          <a:xfrm>
            <a:off x="495067" y="4549079"/>
            <a:ext cx="855600" cy="855600"/>
          </a:xfrm>
          <a:prstGeom prst="rect">
            <a:avLst/>
          </a:prstGeom>
          <a:solidFill>
            <a:srgbClr val="F9BE2B"/>
          </a:solidFill>
          <a:ln>
            <a:noFill/>
          </a:ln>
        </p:spPr>
        <p:txBody>
          <a:bodyPr spcFirstLastPara="1" wrap="square" lIns="121900" tIns="121900" rIns="121900" bIns="121900" anchor="ctr" anchorCtr="0">
            <a:noAutofit/>
          </a:bodyPr>
          <a:lstStyle/>
          <a:p>
            <a:endParaRPr sz="2400"/>
          </a:p>
        </p:txBody>
      </p:sp>
      <p:sp>
        <p:nvSpPr>
          <p:cNvPr id="362" name="Google Shape;362;p43"/>
          <p:cNvSpPr/>
          <p:nvPr/>
        </p:nvSpPr>
        <p:spPr>
          <a:xfrm>
            <a:off x="1350661" y="2745252"/>
            <a:ext cx="855600" cy="855600"/>
          </a:xfrm>
          <a:prstGeom prst="rect">
            <a:avLst/>
          </a:prstGeom>
          <a:solidFill>
            <a:srgbClr val="00AFA3"/>
          </a:solidFill>
          <a:ln>
            <a:noFill/>
          </a:ln>
        </p:spPr>
        <p:txBody>
          <a:bodyPr spcFirstLastPara="1" wrap="square" lIns="121900" tIns="121900" rIns="121900" bIns="121900" anchor="ctr" anchorCtr="0">
            <a:noAutofit/>
          </a:bodyPr>
          <a:lstStyle/>
          <a:p>
            <a:endParaRPr sz="2400"/>
          </a:p>
        </p:txBody>
      </p:sp>
      <p:sp>
        <p:nvSpPr>
          <p:cNvPr id="363" name="Google Shape;363;p43"/>
          <p:cNvSpPr/>
          <p:nvPr/>
        </p:nvSpPr>
        <p:spPr>
          <a:xfrm>
            <a:off x="2204583" y="2745252"/>
            <a:ext cx="855600" cy="855600"/>
          </a:xfrm>
          <a:prstGeom prst="rect">
            <a:avLst/>
          </a:prstGeom>
          <a:solidFill>
            <a:srgbClr val="1B6C86"/>
          </a:solidFill>
          <a:ln>
            <a:noFill/>
          </a:ln>
        </p:spPr>
        <p:txBody>
          <a:bodyPr spcFirstLastPara="1" wrap="square" lIns="121900" tIns="121900" rIns="121900" bIns="121900" anchor="ctr" anchorCtr="0">
            <a:noAutofit/>
          </a:bodyPr>
          <a:lstStyle/>
          <a:p>
            <a:endParaRPr sz="2400"/>
          </a:p>
        </p:txBody>
      </p:sp>
      <p:sp>
        <p:nvSpPr>
          <p:cNvPr id="364" name="Google Shape;364;p43"/>
          <p:cNvSpPr/>
          <p:nvPr/>
        </p:nvSpPr>
        <p:spPr>
          <a:xfrm>
            <a:off x="3058321" y="2745252"/>
            <a:ext cx="855600" cy="855600"/>
          </a:xfrm>
          <a:prstGeom prst="rect">
            <a:avLst/>
          </a:prstGeom>
          <a:solidFill>
            <a:srgbClr val="AF0B59"/>
          </a:solidFill>
          <a:ln>
            <a:noFill/>
          </a:ln>
        </p:spPr>
        <p:txBody>
          <a:bodyPr spcFirstLastPara="1" wrap="square" lIns="121900" tIns="121900" rIns="121900" bIns="121900" anchor="ctr" anchorCtr="0">
            <a:noAutofit/>
          </a:bodyPr>
          <a:lstStyle/>
          <a:p>
            <a:endParaRPr sz="2400"/>
          </a:p>
        </p:txBody>
      </p:sp>
      <p:sp>
        <p:nvSpPr>
          <p:cNvPr id="365" name="Google Shape;365;p43"/>
          <p:cNvSpPr/>
          <p:nvPr/>
        </p:nvSpPr>
        <p:spPr>
          <a:xfrm>
            <a:off x="495229" y="2745252"/>
            <a:ext cx="855600" cy="855600"/>
          </a:xfrm>
          <a:prstGeom prst="rect">
            <a:avLst/>
          </a:prstGeom>
          <a:solidFill>
            <a:srgbClr val="002F3B"/>
          </a:solidFill>
          <a:ln>
            <a:noFill/>
          </a:ln>
        </p:spPr>
        <p:txBody>
          <a:bodyPr spcFirstLastPara="1" wrap="square" lIns="121900" tIns="121900" rIns="121900" bIns="121900" anchor="ctr" anchorCtr="0">
            <a:noAutofit/>
          </a:bodyPr>
          <a:lstStyle/>
          <a:p>
            <a:endParaRPr sz="2400"/>
          </a:p>
        </p:txBody>
      </p:sp>
      <p:sp>
        <p:nvSpPr>
          <p:cNvPr id="366" name="Google Shape;366;p43"/>
          <p:cNvSpPr txBox="1"/>
          <p:nvPr/>
        </p:nvSpPr>
        <p:spPr>
          <a:xfrm>
            <a:off x="390600" y="2366300"/>
            <a:ext cx="3362416" cy="330000"/>
          </a:xfrm>
          <a:prstGeom prst="rect">
            <a:avLst/>
          </a:prstGeom>
          <a:noFill/>
          <a:ln>
            <a:noFill/>
          </a:ln>
        </p:spPr>
        <p:txBody>
          <a:bodyPr spcFirstLastPara="1" wrap="square" lIns="121900" tIns="121900" rIns="121900" bIns="121900" anchor="t" anchorCtr="0">
            <a:noAutofit/>
          </a:bodyPr>
          <a:lstStyle/>
          <a:p>
            <a:r>
              <a:rPr lang="en" sz="1333">
                <a:latin typeface="Barlow Semi Condensed SemiBold"/>
                <a:ea typeface="Barlow Semi Condensed SemiBold"/>
                <a:cs typeface="Barlow Semi Condensed SemiBold"/>
                <a:sym typeface="Barlow Semi Condensed SemiBold"/>
              </a:rPr>
              <a:t>APPROPRIATE BACKGROUND COLORS</a:t>
            </a:r>
            <a:endParaRPr sz="533">
              <a:latin typeface="Barlow Semi Condensed"/>
              <a:ea typeface="Barlow Semi Condensed"/>
              <a:cs typeface="Barlow Semi Condensed"/>
              <a:sym typeface="Barlow Semi Condensed"/>
            </a:endParaRPr>
          </a:p>
        </p:txBody>
      </p:sp>
      <p:sp>
        <p:nvSpPr>
          <p:cNvPr id="367" name="Google Shape;367;p43"/>
          <p:cNvSpPr txBox="1"/>
          <p:nvPr/>
        </p:nvSpPr>
        <p:spPr>
          <a:xfrm>
            <a:off x="390600" y="4171067"/>
            <a:ext cx="2777200" cy="330000"/>
          </a:xfrm>
          <a:prstGeom prst="rect">
            <a:avLst/>
          </a:prstGeom>
          <a:noFill/>
          <a:ln>
            <a:noFill/>
          </a:ln>
        </p:spPr>
        <p:txBody>
          <a:bodyPr spcFirstLastPara="1" wrap="square" lIns="121900" tIns="121900" rIns="121900" bIns="121900" anchor="t" anchorCtr="0">
            <a:noAutofit/>
          </a:bodyPr>
          <a:lstStyle/>
          <a:p>
            <a:r>
              <a:rPr lang="en" sz="1333">
                <a:latin typeface="Barlow Semi Condensed SemiBold"/>
                <a:ea typeface="Barlow Semi Condensed SemiBold"/>
                <a:cs typeface="Barlow Semi Condensed SemiBold"/>
                <a:sym typeface="Barlow Semi Condensed SemiBold"/>
              </a:rPr>
              <a:t>APPROPRIATE HIGHLIGHT COLORS</a:t>
            </a:r>
            <a:endParaRPr sz="533">
              <a:latin typeface="Barlow Semi Condensed"/>
              <a:ea typeface="Barlow Semi Condensed"/>
              <a:cs typeface="Barlow Semi Condensed"/>
              <a:sym typeface="Barlow Semi Condensed"/>
            </a:endParaRPr>
          </a:p>
        </p:txBody>
      </p:sp>
      <p:sp>
        <p:nvSpPr>
          <p:cNvPr id="368" name="Google Shape;368;p43"/>
          <p:cNvSpPr/>
          <p:nvPr/>
        </p:nvSpPr>
        <p:spPr>
          <a:xfrm>
            <a:off x="2205936" y="4549079"/>
            <a:ext cx="855600" cy="855600"/>
          </a:xfrm>
          <a:prstGeom prst="rect">
            <a:avLst/>
          </a:prstGeom>
          <a:solidFill>
            <a:srgbClr val="00AFA3"/>
          </a:solidFill>
          <a:ln>
            <a:noFill/>
          </a:ln>
        </p:spPr>
        <p:txBody>
          <a:bodyPr spcFirstLastPara="1" wrap="square" lIns="121900" tIns="121900" rIns="121900" bIns="121900" anchor="ctr" anchorCtr="0">
            <a:noAutofit/>
          </a:bodyPr>
          <a:lstStyle/>
          <a:p>
            <a:endParaRPr sz="2400"/>
          </a:p>
        </p:txBody>
      </p:sp>
      <p:sp>
        <p:nvSpPr>
          <p:cNvPr id="369" name="Google Shape;369;p43"/>
          <p:cNvSpPr/>
          <p:nvPr/>
        </p:nvSpPr>
        <p:spPr>
          <a:xfrm>
            <a:off x="3059857" y="4549079"/>
            <a:ext cx="855600" cy="855600"/>
          </a:xfrm>
          <a:prstGeom prst="rect">
            <a:avLst/>
          </a:prstGeom>
          <a:solidFill>
            <a:srgbClr val="1B6C86"/>
          </a:solidFill>
          <a:ln>
            <a:noFill/>
          </a:ln>
        </p:spPr>
        <p:txBody>
          <a:bodyPr spcFirstLastPara="1" wrap="square" lIns="121900" tIns="121900" rIns="121900" bIns="121900" anchor="ctr" anchorCtr="0">
            <a:noAutofit/>
          </a:bodyPr>
          <a:lstStyle/>
          <a:p>
            <a:endParaRPr sz="2400"/>
          </a:p>
        </p:txBody>
      </p:sp>
      <p:sp>
        <p:nvSpPr>
          <p:cNvPr id="370" name="Google Shape;370;p43"/>
          <p:cNvSpPr/>
          <p:nvPr/>
        </p:nvSpPr>
        <p:spPr>
          <a:xfrm>
            <a:off x="3913596" y="4549079"/>
            <a:ext cx="855600" cy="855600"/>
          </a:xfrm>
          <a:prstGeom prst="rect">
            <a:avLst/>
          </a:prstGeom>
          <a:solidFill>
            <a:srgbClr val="AF0B59"/>
          </a:solidFill>
          <a:ln>
            <a:noFill/>
          </a:ln>
        </p:spPr>
        <p:txBody>
          <a:bodyPr spcFirstLastPara="1" wrap="square" lIns="121900" tIns="121900" rIns="121900" bIns="121900" anchor="ctr" anchorCtr="0">
            <a:noAutofit/>
          </a:bodyPr>
          <a:lstStyle/>
          <a:p>
            <a:endParaRPr sz="2400"/>
          </a:p>
        </p:txBody>
      </p:sp>
      <p:sp>
        <p:nvSpPr>
          <p:cNvPr id="371" name="Google Shape;371;p43"/>
          <p:cNvSpPr/>
          <p:nvPr/>
        </p:nvSpPr>
        <p:spPr>
          <a:xfrm>
            <a:off x="4564136" y="2745252"/>
            <a:ext cx="855600" cy="855600"/>
          </a:xfrm>
          <a:prstGeom prst="rect">
            <a:avLst/>
          </a:prstGeom>
          <a:gradFill>
            <a:gsLst>
              <a:gs pos="0">
                <a:srgbClr val="FF4202"/>
              </a:gs>
              <a:gs pos="100000">
                <a:srgbClr val="AF0B59"/>
              </a:gs>
            </a:gsLst>
            <a:lin ang="0" scaled="0"/>
          </a:gradFill>
          <a:ln>
            <a:noFill/>
          </a:ln>
        </p:spPr>
        <p:txBody>
          <a:bodyPr spcFirstLastPara="1" wrap="square" lIns="121900" tIns="121900" rIns="121900" bIns="121900" anchor="ctr" anchorCtr="0">
            <a:noAutofit/>
          </a:bodyPr>
          <a:lstStyle/>
          <a:p>
            <a:endParaRPr sz="2400"/>
          </a:p>
        </p:txBody>
      </p:sp>
      <p:sp>
        <p:nvSpPr>
          <p:cNvPr id="372" name="Google Shape;372;p43"/>
          <p:cNvSpPr/>
          <p:nvPr/>
        </p:nvSpPr>
        <p:spPr>
          <a:xfrm>
            <a:off x="5419411" y="4533165"/>
            <a:ext cx="855600" cy="855600"/>
          </a:xfrm>
          <a:prstGeom prst="rect">
            <a:avLst/>
          </a:prstGeom>
          <a:gradFill>
            <a:gsLst>
              <a:gs pos="0">
                <a:srgbClr val="FF4202"/>
              </a:gs>
              <a:gs pos="100000">
                <a:srgbClr val="AF0B59"/>
              </a:gs>
            </a:gsLst>
            <a:lin ang="0" scaled="0"/>
          </a:gradFill>
          <a:ln>
            <a:noFill/>
          </a:ln>
        </p:spPr>
        <p:txBody>
          <a:bodyPr spcFirstLastPara="1" wrap="square" lIns="121900" tIns="121900" rIns="121900" bIns="121900" anchor="ctr" anchorCtr="0">
            <a:noAutofit/>
          </a:bodyPr>
          <a:lstStyle/>
          <a:p>
            <a:endParaRPr sz="2400"/>
          </a:p>
        </p:txBody>
      </p:sp>
      <p:sp>
        <p:nvSpPr>
          <p:cNvPr id="373" name="Google Shape;373;p43"/>
          <p:cNvSpPr/>
          <p:nvPr/>
        </p:nvSpPr>
        <p:spPr>
          <a:xfrm>
            <a:off x="5419411" y="2745252"/>
            <a:ext cx="855600" cy="855600"/>
          </a:xfrm>
          <a:prstGeom prst="rect">
            <a:avLst/>
          </a:prstGeom>
          <a:gradFill>
            <a:gsLst>
              <a:gs pos="0">
                <a:srgbClr val="00AFA3"/>
              </a:gs>
              <a:gs pos="100000">
                <a:srgbClr val="1B6C86"/>
              </a:gs>
            </a:gsLst>
            <a:lin ang="0" scaled="0"/>
          </a:gradFill>
          <a:ln>
            <a:noFill/>
          </a:ln>
        </p:spPr>
        <p:txBody>
          <a:bodyPr spcFirstLastPara="1" wrap="square" lIns="121900" tIns="121900" rIns="121900" bIns="121900" anchor="ctr" anchorCtr="0">
            <a:noAutofit/>
          </a:bodyPr>
          <a:lstStyle/>
          <a:p>
            <a:endParaRPr sz="2400"/>
          </a:p>
        </p:txBody>
      </p:sp>
      <p:sp>
        <p:nvSpPr>
          <p:cNvPr id="374" name="Google Shape;374;p43"/>
          <p:cNvSpPr txBox="1"/>
          <p:nvPr/>
        </p:nvSpPr>
        <p:spPr>
          <a:xfrm>
            <a:off x="4450500" y="2366300"/>
            <a:ext cx="2717200" cy="330000"/>
          </a:xfrm>
          <a:prstGeom prst="rect">
            <a:avLst/>
          </a:prstGeom>
          <a:noFill/>
          <a:ln>
            <a:noFill/>
          </a:ln>
        </p:spPr>
        <p:txBody>
          <a:bodyPr spcFirstLastPara="1" wrap="square" lIns="121900" tIns="121900" rIns="121900" bIns="121900" anchor="t" anchorCtr="0">
            <a:noAutofit/>
          </a:bodyPr>
          <a:lstStyle/>
          <a:p>
            <a:r>
              <a:rPr lang="en" sz="1333">
                <a:latin typeface="Barlow Semi Condensed SemiBold"/>
                <a:ea typeface="Barlow Semi Condensed SemiBold"/>
                <a:cs typeface="Barlow Semi Condensed SemiBold"/>
                <a:sym typeface="Barlow Semi Condensed SemiBold"/>
              </a:rPr>
              <a:t>BACKGROUND GRADIENTS</a:t>
            </a:r>
            <a:endParaRPr sz="533">
              <a:latin typeface="Barlow Semi Condensed"/>
              <a:ea typeface="Barlow Semi Condensed"/>
              <a:cs typeface="Barlow Semi Condensed"/>
              <a:sym typeface="Barlow Semi Condensed"/>
            </a:endParaRPr>
          </a:p>
        </p:txBody>
      </p:sp>
      <p:sp>
        <p:nvSpPr>
          <p:cNvPr id="375" name="Google Shape;375;p43"/>
          <p:cNvSpPr txBox="1"/>
          <p:nvPr/>
        </p:nvSpPr>
        <p:spPr>
          <a:xfrm>
            <a:off x="5091866" y="4063173"/>
            <a:ext cx="1896000" cy="330000"/>
          </a:xfrm>
          <a:prstGeom prst="rect">
            <a:avLst/>
          </a:prstGeom>
          <a:noFill/>
          <a:ln>
            <a:noFill/>
          </a:ln>
        </p:spPr>
        <p:txBody>
          <a:bodyPr spcFirstLastPara="1" wrap="square" lIns="121900" tIns="121900" rIns="121900" bIns="121900" anchor="t" anchorCtr="0">
            <a:noAutofit/>
          </a:bodyPr>
          <a:lstStyle/>
          <a:p>
            <a:r>
              <a:rPr lang="en" sz="1333">
                <a:latin typeface="Barlow Semi Condensed SemiBold"/>
                <a:ea typeface="Barlow Semi Condensed SemiBold"/>
                <a:cs typeface="Barlow Semi Condensed SemiBold"/>
                <a:sym typeface="Barlow Semi Condensed SemiBold"/>
              </a:rPr>
              <a:t>HIGHLIGHT GRADIENTS</a:t>
            </a:r>
            <a:endParaRPr sz="533">
              <a:latin typeface="Barlow Semi Condensed"/>
              <a:ea typeface="Barlow Semi Condensed"/>
              <a:cs typeface="Barlow Semi Condensed"/>
              <a:sym typeface="Barlow Semi Condensed"/>
            </a:endParaRPr>
          </a:p>
        </p:txBody>
      </p:sp>
      <p:sp>
        <p:nvSpPr>
          <p:cNvPr id="376" name="Google Shape;376;p43"/>
          <p:cNvSpPr/>
          <p:nvPr/>
        </p:nvSpPr>
        <p:spPr>
          <a:xfrm>
            <a:off x="7190167" y="849535"/>
            <a:ext cx="2152800" cy="2100400"/>
          </a:xfrm>
          <a:prstGeom prst="rect">
            <a:avLst/>
          </a:prstGeom>
          <a:solidFill>
            <a:srgbClr val="002F3B"/>
          </a:solidFill>
          <a:ln>
            <a:noFill/>
          </a:ln>
        </p:spPr>
        <p:txBody>
          <a:bodyPr spcFirstLastPara="1" wrap="square" lIns="121900" tIns="121900" rIns="121900" bIns="121900" anchor="ctr" anchorCtr="0">
            <a:noAutofit/>
          </a:bodyPr>
          <a:lstStyle/>
          <a:p>
            <a:endParaRPr sz="2400"/>
          </a:p>
        </p:txBody>
      </p:sp>
      <p:sp>
        <p:nvSpPr>
          <p:cNvPr id="377" name="Google Shape;377;p43"/>
          <p:cNvSpPr/>
          <p:nvPr/>
        </p:nvSpPr>
        <p:spPr>
          <a:xfrm>
            <a:off x="9711585" y="849535"/>
            <a:ext cx="2152800" cy="2100400"/>
          </a:xfrm>
          <a:prstGeom prst="rect">
            <a:avLst/>
          </a:prstGeom>
          <a:gradFill>
            <a:gsLst>
              <a:gs pos="0">
                <a:srgbClr val="FF4202"/>
              </a:gs>
              <a:gs pos="100000">
                <a:srgbClr val="AF0B59"/>
              </a:gs>
            </a:gsLst>
            <a:lin ang="0" scaled="0"/>
          </a:gradFill>
          <a:ln>
            <a:noFill/>
          </a:ln>
        </p:spPr>
        <p:txBody>
          <a:bodyPr spcFirstLastPara="1" wrap="square" lIns="121900" tIns="121900" rIns="121900" bIns="121900" anchor="ctr" anchorCtr="0">
            <a:noAutofit/>
          </a:bodyPr>
          <a:lstStyle/>
          <a:p>
            <a:endParaRPr sz="2400"/>
          </a:p>
        </p:txBody>
      </p:sp>
      <p:pic>
        <p:nvPicPr>
          <p:cNvPr id="378" name="Google Shape;378;p43"/>
          <p:cNvPicPr preferRelativeResize="0"/>
          <p:nvPr/>
        </p:nvPicPr>
        <p:blipFill>
          <a:blip r:embed="rId3" cstate="print">
            <a:alphaModFix/>
            <a:extLst>
              <a:ext uri="{28A0092B-C50C-407E-A947-70E740481C1C}">
                <a14:useLocalDpi xmlns:a14="http://schemas.microsoft.com/office/drawing/2010/main"/>
              </a:ext>
            </a:extLst>
          </a:blip>
          <a:stretch>
            <a:fillRect/>
          </a:stretch>
        </p:blipFill>
        <p:spPr>
          <a:xfrm>
            <a:off x="10091360" y="1461611"/>
            <a:ext cx="1393195" cy="745887"/>
          </a:xfrm>
          <a:prstGeom prst="rect">
            <a:avLst/>
          </a:prstGeom>
          <a:noFill/>
          <a:ln>
            <a:noFill/>
          </a:ln>
        </p:spPr>
      </p:pic>
      <p:pic>
        <p:nvPicPr>
          <p:cNvPr id="379" name="Google Shape;379;p43"/>
          <p:cNvPicPr preferRelativeResize="0"/>
          <p:nvPr/>
        </p:nvPicPr>
        <p:blipFill>
          <a:blip r:embed="rId4" cstate="print">
            <a:alphaModFix/>
            <a:extLst>
              <a:ext uri="{28A0092B-C50C-407E-A947-70E740481C1C}">
                <a14:useLocalDpi xmlns:a14="http://schemas.microsoft.com/office/drawing/2010/main"/>
              </a:ext>
            </a:extLst>
          </a:blip>
          <a:stretch>
            <a:fillRect/>
          </a:stretch>
        </p:blipFill>
        <p:spPr>
          <a:xfrm>
            <a:off x="7524983" y="1413451"/>
            <a:ext cx="1483116" cy="794064"/>
          </a:xfrm>
          <a:prstGeom prst="rect">
            <a:avLst/>
          </a:prstGeom>
          <a:noFill/>
          <a:ln>
            <a:noFill/>
          </a:ln>
        </p:spPr>
      </p:pic>
      <p:sp>
        <p:nvSpPr>
          <p:cNvPr id="380" name="Google Shape;380;p43"/>
          <p:cNvSpPr/>
          <p:nvPr/>
        </p:nvSpPr>
        <p:spPr>
          <a:xfrm>
            <a:off x="9711600" y="2852067"/>
            <a:ext cx="2152800" cy="98000"/>
          </a:xfrm>
          <a:prstGeom prst="rect">
            <a:avLst/>
          </a:prstGeom>
          <a:solidFill>
            <a:srgbClr val="1B6C86"/>
          </a:solidFill>
          <a:ln>
            <a:noFill/>
          </a:ln>
        </p:spPr>
        <p:txBody>
          <a:bodyPr spcFirstLastPara="1" wrap="square" lIns="121900" tIns="121900" rIns="121900" bIns="121900" anchor="ctr" anchorCtr="0">
            <a:noAutofit/>
          </a:bodyPr>
          <a:lstStyle/>
          <a:p>
            <a:endParaRPr sz="2400"/>
          </a:p>
        </p:txBody>
      </p:sp>
      <p:sp>
        <p:nvSpPr>
          <p:cNvPr id="381" name="Google Shape;381;p43"/>
          <p:cNvSpPr/>
          <p:nvPr/>
        </p:nvSpPr>
        <p:spPr>
          <a:xfrm>
            <a:off x="7190167" y="2852067"/>
            <a:ext cx="2152800" cy="98000"/>
          </a:xfrm>
          <a:prstGeom prst="rect">
            <a:avLst/>
          </a:prstGeom>
          <a:gradFill>
            <a:gsLst>
              <a:gs pos="0">
                <a:srgbClr val="FF4202"/>
              </a:gs>
              <a:gs pos="100000">
                <a:srgbClr val="AF0B59"/>
              </a:gs>
            </a:gsLst>
            <a:lin ang="0" scaled="0"/>
          </a:gradFill>
          <a:ln>
            <a:noFill/>
          </a:ln>
        </p:spPr>
        <p:txBody>
          <a:bodyPr spcFirstLastPara="1" wrap="square" lIns="121900" tIns="121900" rIns="121900" bIns="121900" anchor="ctr" anchorCtr="0">
            <a:noAutofit/>
          </a:bodyPr>
          <a:lstStyle/>
          <a:p>
            <a:endParaRPr sz="2400"/>
          </a:p>
        </p:txBody>
      </p:sp>
      <p:sp>
        <p:nvSpPr>
          <p:cNvPr id="382" name="Google Shape;382;p43"/>
          <p:cNvSpPr/>
          <p:nvPr/>
        </p:nvSpPr>
        <p:spPr>
          <a:xfrm>
            <a:off x="7190167" y="3859435"/>
            <a:ext cx="2152800" cy="2100400"/>
          </a:xfrm>
          <a:prstGeom prst="rect">
            <a:avLst/>
          </a:prstGeom>
          <a:solidFill>
            <a:srgbClr val="F9BE2B"/>
          </a:solidFill>
          <a:ln>
            <a:noFill/>
          </a:ln>
        </p:spPr>
        <p:txBody>
          <a:bodyPr spcFirstLastPara="1" wrap="square" lIns="121900" tIns="121900" rIns="121900" bIns="121900" anchor="ctr" anchorCtr="0">
            <a:noAutofit/>
          </a:bodyPr>
          <a:lstStyle/>
          <a:p>
            <a:endParaRPr sz="2400"/>
          </a:p>
        </p:txBody>
      </p:sp>
      <p:sp>
        <p:nvSpPr>
          <p:cNvPr id="383" name="Google Shape;383;p43"/>
          <p:cNvSpPr/>
          <p:nvPr/>
        </p:nvSpPr>
        <p:spPr>
          <a:xfrm>
            <a:off x="9711585" y="3859435"/>
            <a:ext cx="2152800" cy="2100400"/>
          </a:xfrm>
          <a:prstGeom prst="rect">
            <a:avLst/>
          </a:prstGeom>
          <a:solidFill>
            <a:srgbClr val="FE5001"/>
          </a:solidFill>
          <a:ln>
            <a:noFill/>
          </a:ln>
        </p:spPr>
        <p:txBody>
          <a:bodyPr spcFirstLastPara="1" wrap="square" lIns="121900" tIns="121900" rIns="121900" bIns="121900" anchor="ctr" anchorCtr="0">
            <a:noAutofit/>
          </a:bodyPr>
          <a:lstStyle/>
          <a:p>
            <a:endParaRPr sz="2400"/>
          </a:p>
        </p:txBody>
      </p:sp>
      <p:pic>
        <p:nvPicPr>
          <p:cNvPr id="384" name="Google Shape;384;p43"/>
          <p:cNvPicPr preferRelativeResize="0"/>
          <p:nvPr/>
        </p:nvPicPr>
        <p:blipFill>
          <a:blip r:embed="rId3" cstate="print">
            <a:alphaModFix/>
            <a:extLst>
              <a:ext uri="{28A0092B-C50C-407E-A947-70E740481C1C}">
                <a14:useLocalDpi xmlns:a14="http://schemas.microsoft.com/office/drawing/2010/main"/>
              </a:ext>
            </a:extLst>
          </a:blip>
          <a:stretch>
            <a:fillRect/>
          </a:stretch>
        </p:blipFill>
        <p:spPr>
          <a:xfrm>
            <a:off x="7569960" y="4471511"/>
            <a:ext cx="1393195" cy="745887"/>
          </a:xfrm>
          <a:prstGeom prst="rect">
            <a:avLst/>
          </a:prstGeom>
          <a:noFill/>
          <a:ln>
            <a:noFill/>
          </a:ln>
        </p:spPr>
      </p:pic>
      <p:pic>
        <p:nvPicPr>
          <p:cNvPr id="385" name="Google Shape;385;p43"/>
          <p:cNvPicPr preferRelativeResize="0"/>
          <p:nvPr/>
        </p:nvPicPr>
        <p:blipFill>
          <a:blip r:embed="rId3" cstate="print">
            <a:alphaModFix/>
            <a:extLst>
              <a:ext uri="{28A0092B-C50C-407E-A947-70E740481C1C}">
                <a14:useLocalDpi xmlns:a14="http://schemas.microsoft.com/office/drawing/2010/main"/>
              </a:ext>
            </a:extLst>
          </a:blip>
          <a:stretch>
            <a:fillRect/>
          </a:stretch>
        </p:blipFill>
        <p:spPr>
          <a:xfrm>
            <a:off x="10117227" y="4471511"/>
            <a:ext cx="1393195" cy="745887"/>
          </a:xfrm>
          <a:prstGeom prst="rect">
            <a:avLst/>
          </a:prstGeom>
          <a:noFill/>
          <a:ln>
            <a:noFill/>
          </a:ln>
        </p:spPr>
      </p:pic>
      <p:grpSp>
        <p:nvGrpSpPr>
          <p:cNvPr id="386" name="Google Shape;386;p43"/>
          <p:cNvGrpSpPr/>
          <p:nvPr/>
        </p:nvGrpSpPr>
        <p:grpSpPr>
          <a:xfrm>
            <a:off x="7252033" y="432567"/>
            <a:ext cx="348400" cy="348400"/>
            <a:chOff x="5087975" y="536700"/>
            <a:chExt cx="261300" cy="261300"/>
          </a:xfrm>
        </p:grpSpPr>
        <p:sp>
          <p:nvSpPr>
            <p:cNvPr id="387" name="Google Shape;387;p43"/>
            <p:cNvSpPr/>
            <p:nvPr/>
          </p:nvSpPr>
          <p:spPr>
            <a:xfrm>
              <a:off x="5087975" y="536700"/>
              <a:ext cx="261300" cy="261300"/>
            </a:xfrm>
            <a:prstGeom prst="ellipse">
              <a:avLst/>
            </a:prstGeom>
            <a:noFill/>
            <a:ln w="19050" cap="flat" cmpd="sng">
              <a:solidFill>
                <a:srgbClr val="00FF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388" name="Google Shape;388;p43"/>
            <p:cNvCxnSpPr/>
            <p:nvPr/>
          </p:nvCxnSpPr>
          <p:spPr>
            <a:xfrm>
              <a:off x="5153250" y="665600"/>
              <a:ext cx="38400" cy="67200"/>
            </a:xfrm>
            <a:prstGeom prst="straightConnector1">
              <a:avLst/>
            </a:prstGeom>
            <a:noFill/>
            <a:ln w="19050" cap="flat" cmpd="sng">
              <a:solidFill>
                <a:srgbClr val="00FF00"/>
              </a:solidFill>
              <a:prstDash val="solid"/>
              <a:round/>
              <a:headEnd type="none" w="med" len="med"/>
              <a:tailEnd type="none" w="med" len="med"/>
            </a:ln>
          </p:spPr>
        </p:cxnSp>
        <p:cxnSp>
          <p:nvCxnSpPr>
            <p:cNvPr id="389" name="Google Shape;389;p43"/>
            <p:cNvCxnSpPr/>
            <p:nvPr/>
          </p:nvCxnSpPr>
          <p:spPr>
            <a:xfrm rot="10800000" flipH="1">
              <a:off x="5185900" y="599700"/>
              <a:ext cx="98100" cy="135300"/>
            </a:xfrm>
            <a:prstGeom prst="straightConnector1">
              <a:avLst/>
            </a:prstGeom>
            <a:noFill/>
            <a:ln w="19050" cap="flat" cmpd="sng">
              <a:solidFill>
                <a:srgbClr val="00FF00"/>
              </a:solidFill>
              <a:prstDash val="solid"/>
              <a:round/>
              <a:headEnd type="none" w="med" len="med"/>
              <a:tailEnd type="none" w="med" len="med"/>
            </a:ln>
          </p:spPr>
        </p:cxnSp>
      </p:grpSp>
      <p:sp>
        <p:nvSpPr>
          <p:cNvPr id="390" name="Google Shape;390;p43"/>
          <p:cNvSpPr/>
          <p:nvPr/>
        </p:nvSpPr>
        <p:spPr>
          <a:xfrm>
            <a:off x="7252033" y="3390833"/>
            <a:ext cx="348400" cy="348400"/>
          </a:xfrm>
          <a:prstGeom prst="flowChartSummingJunction">
            <a:avLst/>
          </a:prstGeom>
          <a:noFill/>
          <a:ln w="19050" cap="flat" cmpd="sng">
            <a:solidFill>
              <a:srgbClr val="FF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391" name="Google Shape;391;p43"/>
          <p:cNvGrpSpPr/>
          <p:nvPr/>
        </p:nvGrpSpPr>
        <p:grpSpPr>
          <a:xfrm>
            <a:off x="9768833" y="432567"/>
            <a:ext cx="348400" cy="348400"/>
            <a:chOff x="5087975" y="536700"/>
            <a:chExt cx="261300" cy="261300"/>
          </a:xfrm>
        </p:grpSpPr>
        <p:sp>
          <p:nvSpPr>
            <p:cNvPr id="392" name="Google Shape;392;p43"/>
            <p:cNvSpPr/>
            <p:nvPr/>
          </p:nvSpPr>
          <p:spPr>
            <a:xfrm>
              <a:off x="5087975" y="536700"/>
              <a:ext cx="261300" cy="261300"/>
            </a:xfrm>
            <a:prstGeom prst="ellipse">
              <a:avLst/>
            </a:prstGeom>
            <a:noFill/>
            <a:ln w="19050" cap="flat" cmpd="sng">
              <a:solidFill>
                <a:srgbClr val="00FF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393" name="Google Shape;393;p43"/>
            <p:cNvCxnSpPr/>
            <p:nvPr/>
          </p:nvCxnSpPr>
          <p:spPr>
            <a:xfrm>
              <a:off x="5153250" y="665600"/>
              <a:ext cx="38400" cy="67200"/>
            </a:xfrm>
            <a:prstGeom prst="straightConnector1">
              <a:avLst/>
            </a:prstGeom>
            <a:noFill/>
            <a:ln w="19050" cap="flat" cmpd="sng">
              <a:solidFill>
                <a:srgbClr val="00FF00"/>
              </a:solidFill>
              <a:prstDash val="solid"/>
              <a:round/>
              <a:headEnd type="none" w="med" len="med"/>
              <a:tailEnd type="none" w="med" len="med"/>
            </a:ln>
          </p:spPr>
        </p:cxnSp>
        <p:cxnSp>
          <p:nvCxnSpPr>
            <p:cNvPr id="394" name="Google Shape;394;p43"/>
            <p:cNvCxnSpPr/>
            <p:nvPr/>
          </p:nvCxnSpPr>
          <p:spPr>
            <a:xfrm rot="10800000" flipH="1">
              <a:off x="5185900" y="599700"/>
              <a:ext cx="98100" cy="135300"/>
            </a:xfrm>
            <a:prstGeom prst="straightConnector1">
              <a:avLst/>
            </a:prstGeom>
            <a:noFill/>
            <a:ln w="19050" cap="flat" cmpd="sng">
              <a:solidFill>
                <a:srgbClr val="00FF00"/>
              </a:solidFill>
              <a:prstDash val="solid"/>
              <a:round/>
              <a:headEnd type="none" w="med" len="med"/>
              <a:tailEnd type="none" w="med" len="med"/>
            </a:ln>
          </p:spPr>
        </p:cxnSp>
      </p:grpSp>
      <p:sp>
        <p:nvSpPr>
          <p:cNvPr id="395" name="Google Shape;395;p43"/>
          <p:cNvSpPr/>
          <p:nvPr/>
        </p:nvSpPr>
        <p:spPr>
          <a:xfrm>
            <a:off x="9768833" y="3390833"/>
            <a:ext cx="348400" cy="348400"/>
          </a:xfrm>
          <a:prstGeom prst="flowChartSummingJunction">
            <a:avLst/>
          </a:prstGeom>
          <a:noFill/>
          <a:ln w="19050" cap="flat" cmpd="sng">
            <a:solidFill>
              <a:srgbClr val="FF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396" name="Google Shape;396;p43"/>
          <p:cNvSpPr txBox="1"/>
          <p:nvPr/>
        </p:nvSpPr>
        <p:spPr>
          <a:xfrm>
            <a:off x="7569967" y="391133"/>
            <a:ext cx="2295600" cy="415600"/>
          </a:xfrm>
          <a:prstGeom prst="rect">
            <a:avLst/>
          </a:prstGeom>
          <a:noFill/>
          <a:ln>
            <a:noFill/>
          </a:ln>
        </p:spPr>
        <p:txBody>
          <a:bodyPr spcFirstLastPara="1" wrap="square" lIns="121900" tIns="121900" rIns="121900" bIns="121900" anchor="t" anchorCtr="0">
            <a:noAutofit/>
          </a:bodyPr>
          <a:lstStyle/>
          <a:p>
            <a:r>
              <a:rPr lang="en" sz="1333">
                <a:solidFill>
                  <a:schemeClr val="dk1"/>
                </a:solidFill>
                <a:latin typeface="Barlow Semi Condensed"/>
                <a:ea typeface="Barlow Semi Condensed"/>
                <a:cs typeface="Barlow Semi Condensed"/>
                <a:sym typeface="Barlow Semi Condensed"/>
              </a:rPr>
              <a:t>CORRECT EXAMPLE:</a:t>
            </a:r>
            <a:endParaRPr sz="1333">
              <a:solidFill>
                <a:schemeClr val="dk1"/>
              </a:solidFill>
              <a:latin typeface="Barlow Semi Condensed"/>
              <a:ea typeface="Barlow Semi Condensed"/>
              <a:cs typeface="Barlow Semi Condensed"/>
              <a:sym typeface="Barlow Semi Condensed"/>
            </a:endParaRPr>
          </a:p>
        </p:txBody>
      </p:sp>
      <p:sp>
        <p:nvSpPr>
          <p:cNvPr id="397" name="Google Shape;397;p43"/>
          <p:cNvSpPr txBox="1"/>
          <p:nvPr/>
        </p:nvSpPr>
        <p:spPr>
          <a:xfrm>
            <a:off x="7569967" y="3357233"/>
            <a:ext cx="1772800" cy="415600"/>
          </a:xfrm>
          <a:prstGeom prst="rect">
            <a:avLst/>
          </a:prstGeom>
          <a:noFill/>
          <a:ln>
            <a:noFill/>
          </a:ln>
        </p:spPr>
        <p:txBody>
          <a:bodyPr spcFirstLastPara="1" wrap="square" lIns="121900" tIns="121900" rIns="121900" bIns="121900" anchor="t" anchorCtr="0">
            <a:noAutofit/>
          </a:bodyPr>
          <a:lstStyle/>
          <a:p>
            <a:r>
              <a:rPr lang="en" sz="1333">
                <a:solidFill>
                  <a:schemeClr val="dk1"/>
                </a:solidFill>
                <a:latin typeface="Barlow Semi Condensed"/>
                <a:ea typeface="Barlow Semi Condensed"/>
                <a:cs typeface="Barlow Semi Condensed"/>
                <a:sym typeface="Barlow Semi Condensed"/>
              </a:rPr>
              <a:t>INCORRECT EXAMPLE:</a:t>
            </a:r>
            <a:endParaRPr sz="1333">
              <a:solidFill>
                <a:schemeClr val="dk1"/>
              </a:solidFill>
              <a:latin typeface="Barlow Semi Condensed"/>
              <a:ea typeface="Barlow Semi Condensed"/>
              <a:cs typeface="Barlow Semi Condensed"/>
              <a:sym typeface="Barlow Semi Condensed"/>
            </a:endParaRPr>
          </a:p>
        </p:txBody>
      </p:sp>
      <p:sp>
        <p:nvSpPr>
          <p:cNvPr id="398" name="Google Shape;398;p43"/>
          <p:cNvSpPr txBox="1"/>
          <p:nvPr/>
        </p:nvSpPr>
        <p:spPr>
          <a:xfrm>
            <a:off x="10091367" y="391133"/>
            <a:ext cx="1603200" cy="415600"/>
          </a:xfrm>
          <a:prstGeom prst="rect">
            <a:avLst/>
          </a:prstGeom>
          <a:noFill/>
          <a:ln>
            <a:noFill/>
          </a:ln>
        </p:spPr>
        <p:txBody>
          <a:bodyPr spcFirstLastPara="1" wrap="square" lIns="121900" tIns="121900" rIns="121900" bIns="121900" anchor="t" anchorCtr="0">
            <a:noAutofit/>
          </a:bodyPr>
          <a:lstStyle/>
          <a:p>
            <a:r>
              <a:rPr lang="en" sz="1333">
                <a:solidFill>
                  <a:schemeClr val="dk1"/>
                </a:solidFill>
                <a:latin typeface="Barlow Semi Condensed"/>
                <a:ea typeface="Barlow Semi Condensed"/>
                <a:cs typeface="Barlow Semi Condensed"/>
                <a:sym typeface="Barlow Semi Condensed"/>
              </a:rPr>
              <a:t>CORRECT EXAMPLE:</a:t>
            </a:r>
            <a:endParaRPr sz="1333">
              <a:solidFill>
                <a:schemeClr val="dk1"/>
              </a:solidFill>
              <a:latin typeface="Barlow Semi Condensed"/>
              <a:ea typeface="Barlow Semi Condensed"/>
              <a:cs typeface="Barlow Semi Condensed"/>
              <a:sym typeface="Barlow Semi Condensed"/>
            </a:endParaRPr>
          </a:p>
        </p:txBody>
      </p:sp>
      <p:sp>
        <p:nvSpPr>
          <p:cNvPr id="399" name="Google Shape;399;p43"/>
          <p:cNvSpPr txBox="1"/>
          <p:nvPr/>
        </p:nvSpPr>
        <p:spPr>
          <a:xfrm>
            <a:off x="10091367" y="3357233"/>
            <a:ext cx="1772800" cy="415600"/>
          </a:xfrm>
          <a:prstGeom prst="rect">
            <a:avLst/>
          </a:prstGeom>
          <a:noFill/>
          <a:ln>
            <a:noFill/>
          </a:ln>
        </p:spPr>
        <p:txBody>
          <a:bodyPr spcFirstLastPara="1" wrap="square" lIns="121900" tIns="121900" rIns="121900" bIns="121900" anchor="t" anchorCtr="0">
            <a:noAutofit/>
          </a:bodyPr>
          <a:lstStyle/>
          <a:p>
            <a:r>
              <a:rPr lang="en" sz="1333">
                <a:solidFill>
                  <a:schemeClr val="dk1"/>
                </a:solidFill>
                <a:latin typeface="Barlow Semi Condensed"/>
                <a:ea typeface="Barlow Semi Condensed"/>
                <a:cs typeface="Barlow Semi Condensed"/>
                <a:sym typeface="Barlow Semi Condensed"/>
              </a:rPr>
              <a:t>INCORRECT EXAMPLE:</a:t>
            </a:r>
            <a:endParaRPr sz="1333">
              <a:solidFill>
                <a:schemeClr val="dk1"/>
              </a:solidFill>
              <a:latin typeface="Barlow Semi Condensed"/>
              <a:ea typeface="Barlow Semi Condensed"/>
              <a:cs typeface="Barlow Semi Condensed"/>
              <a:sym typeface="Barlow Semi Condensed"/>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1175F102-3ED0-D3E1-A1E6-56A85B1E82BE}"/>
              </a:ext>
            </a:extLst>
          </p:cNvPr>
          <p:cNvSpPr>
            <a:spLocks noGrp="1"/>
          </p:cNvSpPr>
          <p:nvPr>
            <p:ph type="dt" sz="half" idx="4294967295"/>
          </p:nvPr>
        </p:nvSpPr>
        <p:spPr>
          <a:xfrm>
            <a:off x="9448800" y="6503988"/>
            <a:ext cx="2743200" cy="365125"/>
          </a:xfrm>
          <a:prstGeom prst="rect">
            <a:avLst/>
          </a:prstGeom>
        </p:spPr>
        <p:txBody>
          <a:bodyPr/>
          <a:lstStyle/>
          <a:p>
            <a:fld id="{AD449E09-4E77-C04B-B856-565A91529617}" type="datetime1">
              <a:rPr lang="en-US" smtClean="0"/>
              <a:pPr/>
              <a:t>9/17/24</a:t>
            </a:fld>
            <a:endParaRPr lang="en-US"/>
          </a:p>
        </p:txBody>
      </p:sp>
      <p:pic>
        <p:nvPicPr>
          <p:cNvPr id="6" name="Picture 6">
            <a:extLst>
              <a:ext uri="{FF2B5EF4-FFF2-40B4-BE49-F238E27FC236}">
                <a16:creationId xmlns:a16="http://schemas.microsoft.com/office/drawing/2014/main" id="{0B87E233-AA9A-D198-D716-4B5C8168C0DC}"/>
              </a:ext>
            </a:extLst>
          </p:cNvPr>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3688827" y="2503419"/>
            <a:ext cx="1748759" cy="1460589"/>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2B455BDE-50AD-1A85-7C01-B55DF36C6572}"/>
              </a:ext>
            </a:extLst>
          </p:cNvPr>
          <p:cNvSpPr txBox="1"/>
          <p:nvPr/>
        </p:nvSpPr>
        <p:spPr>
          <a:xfrm>
            <a:off x="5857102" y="2910547"/>
            <a:ext cx="4102443" cy="646331"/>
          </a:xfrm>
          <a:prstGeom prst="rect">
            <a:avLst/>
          </a:prstGeom>
          <a:noFill/>
        </p:spPr>
        <p:txBody>
          <a:bodyPr wrap="square" rtlCol="0">
            <a:spAutoFit/>
          </a:bodyPr>
          <a:lstStyle/>
          <a:p>
            <a:r>
              <a:rPr lang="en-US" sz="3600" b="1">
                <a:solidFill>
                  <a:schemeClr val="bg1"/>
                </a:solidFill>
                <a:latin typeface="Quicksand Bold" pitchFamily="2" charset="77"/>
              </a:rPr>
              <a:t>Corporate Logo</a:t>
            </a:r>
          </a:p>
        </p:txBody>
      </p:sp>
    </p:spTree>
    <p:extLst>
      <p:ext uri="{BB962C8B-B14F-4D97-AF65-F5344CB8AC3E}">
        <p14:creationId xmlns:p14="http://schemas.microsoft.com/office/powerpoint/2010/main" val="35140660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34"/>
          <p:cNvSpPr/>
          <p:nvPr/>
        </p:nvSpPr>
        <p:spPr>
          <a:xfrm>
            <a:off x="6106433" y="4933"/>
            <a:ext cx="6085600" cy="6536800"/>
          </a:xfrm>
          <a:prstGeom prst="rect">
            <a:avLst/>
          </a:prstGeom>
          <a:solidFill>
            <a:srgbClr val="002F3B"/>
          </a:solidFill>
          <a:ln>
            <a:noFill/>
          </a:ln>
        </p:spPr>
        <p:txBody>
          <a:bodyPr spcFirstLastPara="1" wrap="square" lIns="121900" tIns="121900" rIns="121900" bIns="121900" anchor="ctr" anchorCtr="0">
            <a:noAutofit/>
          </a:bodyPr>
          <a:lstStyle/>
          <a:p>
            <a:endParaRPr sz="2400"/>
          </a:p>
        </p:txBody>
      </p:sp>
      <p:sp>
        <p:nvSpPr>
          <p:cNvPr id="200" name="Google Shape;200;p34"/>
          <p:cNvSpPr txBox="1"/>
          <p:nvPr/>
        </p:nvSpPr>
        <p:spPr>
          <a:xfrm>
            <a:off x="6474233" y="645500"/>
            <a:ext cx="5350000" cy="1067600"/>
          </a:xfrm>
          <a:prstGeom prst="rect">
            <a:avLst/>
          </a:prstGeom>
          <a:noFill/>
          <a:ln>
            <a:noFill/>
          </a:ln>
        </p:spPr>
        <p:txBody>
          <a:bodyPr spcFirstLastPara="1" wrap="square" lIns="121900" tIns="121900" rIns="121900" bIns="121900" anchor="t" anchorCtr="0">
            <a:noAutofit/>
          </a:bodyPr>
          <a:lstStyle/>
          <a:p>
            <a:r>
              <a:rPr lang="en" sz="1067">
                <a:solidFill>
                  <a:schemeClr val="lt1"/>
                </a:solidFill>
                <a:latin typeface="Barlow Semi Condensed"/>
                <a:ea typeface="Barlow Semi Condensed"/>
                <a:cs typeface="Barlow Semi Condensed"/>
                <a:sym typeface="Barlow Semi Condensed"/>
              </a:rPr>
              <a:t>The Pathway2Careers (P2C) corporate logo mark is provided in multiple file types and color profiles to allow for any and all types of placement within various programs and applications. For recommendations, see below.</a:t>
            </a:r>
            <a:endParaRPr sz="1067">
              <a:solidFill>
                <a:schemeClr val="lt1"/>
              </a:solidFill>
              <a:latin typeface="Barlow Semi Condensed"/>
              <a:ea typeface="Barlow Semi Condensed"/>
              <a:cs typeface="Barlow Semi Condensed"/>
              <a:sym typeface="Barlow Semi Condensed"/>
            </a:endParaRPr>
          </a:p>
          <a:p>
            <a:endParaRPr sz="1067">
              <a:solidFill>
                <a:schemeClr val="lt1"/>
              </a:solidFill>
              <a:latin typeface="Barlow Semi Condensed"/>
              <a:ea typeface="Barlow Semi Condensed"/>
              <a:cs typeface="Barlow Semi Condensed"/>
              <a:sym typeface="Barlow Semi Condensed"/>
            </a:endParaRPr>
          </a:p>
          <a:p>
            <a:r>
              <a:rPr lang="en" sz="1067">
                <a:solidFill>
                  <a:schemeClr val="lt1"/>
                </a:solidFill>
                <a:latin typeface="Barlow Semi Condensed"/>
                <a:ea typeface="Barlow Semi Condensed"/>
                <a:cs typeface="Barlow Semi Condensed"/>
                <a:sym typeface="Barlow Semi Condensed"/>
              </a:rPr>
              <a:t>Use RGB color logos for all digital placement. Use CMYK for any usage that will be printed and/or requires traditional 4-color files (check with your printer on which is required).</a:t>
            </a:r>
            <a:endParaRPr sz="1067">
              <a:solidFill>
                <a:schemeClr val="lt1"/>
              </a:solidFill>
              <a:latin typeface="Barlow Semi Condensed"/>
              <a:ea typeface="Barlow Semi Condensed"/>
              <a:cs typeface="Barlow Semi Condensed"/>
              <a:sym typeface="Barlow Semi Condensed"/>
            </a:endParaRPr>
          </a:p>
          <a:p>
            <a:endParaRPr sz="1067">
              <a:solidFill>
                <a:schemeClr val="lt1"/>
              </a:solidFill>
              <a:latin typeface="Barlow Semi Condensed"/>
              <a:ea typeface="Barlow Semi Condensed"/>
              <a:cs typeface="Barlow Semi Condensed"/>
              <a:sym typeface="Barlow Semi Condensed"/>
            </a:endParaRPr>
          </a:p>
          <a:p>
            <a:r>
              <a:rPr lang="en" sz="1067">
                <a:solidFill>
                  <a:schemeClr val="lt1"/>
                </a:solidFill>
                <a:latin typeface="Barlow Semi Condensed"/>
                <a:ea typeface="Barlow Semi Condensed"/>
                <a:cs typeface="Barlow Semi Condensed"/>
                <a:sym typeface="Barlow Semi Condensed"/>
              </a:rPr>
              <a:t>Use .eps files or .pdf files whenever possible. This file type is vector-based, and therefore can be scaled up or down indefinitely without any pixelation or degradation of the logo quality. It will provide the highest quality and color display.</a:t>
            </a:r>
            <a:endParaRPr sz="1067">
              <a:solidFill>
                <a:schemeClr val="lt1"/>
              </a:solidFill>
              <a:latin typeface="Barlow Semi Condensed"/>
              <a:ea typeface="Barlow Semi Condensed"/>
              <a:cs typeface="Barlow Semi Condensed"/>
              <a:sym typeface="Barlow Semi Condensed"/>
            </a:endParaRPr>
          </a:p>
          <a:p>
            <a:endParaRPr sz="1067">
              <a:solidFill>
                <a:schemeClr val="lt1"/>
              </a:solidFill>
              <a:latin typeface="Barlow Semi Condensed"/>
              <a:ea typeface="Barlow Semi Condensed"/>
              <a:cs typeface="Barlow Semi Condensed"/>
              <a:sym typeface="Barlow Semi Condensed"/>
            </a:endParaRPr>
          </a:p>
          <a:p>
            <a:r>
              <a:rPr lang="en" sz="1067">
                <a:solidFill>
                  <a:schemeClr val="lt1"/>
                </a:solidFill>
                <a:latin typeface="Barlow Semi Condensed"/>
                <a:ea typeface="Barlow Semi Condensed"/>
                <a:cs typeface="Barlow Semi Condensed"/>
                <a:sym typeface="Barlow Semi Condensed"/>
              </a:rPr>
              <a:t>.png files are typically used for web and digital applications. These files can often be scaled DOWN without degradation, however, lose quality when scaled larger than their original size.</a:t>
            </a:r>
            <a:endParaRPr sz="1067">
              <a:solidFill>
                <a:schemeClr val="lt1"/>
              </a:solidFill>
              <a:latin typeface="Barlow Semi Condensed"/>
              <a:ea typeface="Barlow Semi Condensed"/>
              <a:cs typeface="Barlow Semi Condensed"/>
              <a:sym typeface="Barlow Semi Condensed"/>
            </a:endParaRPr>
          </a:p>
          <a:p>
            <a:endParaRPr sz="1067">
              <a:solidFill>
                <a:schemeClr val="lt1"/>
              </a:solidFill>
              <a:latin typeface="Barlow Semi Condensed"/>
              <a:ea typeface="Barlow Semi Condensed"/>
              <a:cs typeface="Barlow Semi Condensed"/>
              <a:sym typeface="Barlow Semi Condensed"/>
            </a:endParaRPr>
          </a:p>
          <a:p>
            <a:endParaRPr sz="1067">
              <a:solidFill>
                <a:schemeClr val="lt1"/>
              </a:solidFill>
              <a:latin typeface="Barlow Semi Condensed"/>
              <a:ea typeface="Barlow Semi Condensed"/>
              <a:cs typeface="Barlow Semi Condensed"/>
              <a:sym typeface="Barlow Semi Condensed"/>
            </a:endParaRPr>
          </a:p>
        </p:txBody>
      </p:sp>
      <p:pic>
        <p:nvPicPr>
          <p:cNvPr id="201" name="Google Shape;201;p34"/>
          <p:cNvPicPr preferRelativeResize="0"/>
          <p:nvPr/>
        </p:nvPicPr>
        <p:blipFill>
          <a:blip r:embed="rId3" cstate="print">
            <a:alphaModFix/>
            <a:extLst>
              <a:ext uri="{28A0092B-C50C-407E-A947-70E740481C1C}">
                <a14:useLocalDpi xmlns:a14="http://schemas.microsoft.com/office/drawing/2010/main"/>
              </a:ext>
            </a:extLst>
          </a:blip>
          <a:stretch>
            <a:fillRect/>
          </a:stretch>
        </p:blipFill>
        <p:spPr>
          <a:xfrm>
            <a:off x="425700" y="2126359"/>
            <a:ext cx="2067128" cy="1106663"/>
          </a:xfrm>
          <a:prstGeom prst="rect">
            <a:avLst/>
          </a:prstGeom>
          <a:noFill/>
          <a:ln>
            <a:noFill/>
          </a:ln>
        </p:spPr>
      </p:pic>
      <p:pic>
        <p:nvPicPr>
          <p:cNvPr id="202" name="Google Shape;202;p34"/>
          <p:cNvPicPr preferRelativeResize="0"/>
          <p:nvPr/>
        </p:nvPicPr>
        <p:blipFill>
          <a:blip r:embed="rId4" cstate="print">
            <a:alphaModFix/>
            <a:extLst>
              <a:ext uri="{28A0092B-C50C-407E-A947-70E740481C1C}">
                <a14:useLocalDpi xmlns:a14="http://schemas.microsoft.com/office/drawing/2010/main"/>
              </a:ext>
            </a:extLst>
          </a:blip>
          <a:stretch>
            <a:fillRect/>
          </a:stretch>
        </p:blipFill>
        <p:spPr>
          <a:xfrm>
            <a:off x="1214514" y="3681413"/>
            <a:ext cx="2682167" cy="523361"/>
          </a:xfrm>
          <a:prstGeom prst="rect">
            <a:avLst/>
          </a:prstGeom>
          <a:noFill/>
          <a:ln>
            <a:noFill/>
          </a:ln>
        </p:spPr>
      </p:pic>
      <p:pic>
        <p:nvPicPr>
          <p:cNvPr id="203" name="Google Shape;203;p34"/>
          <p:cNvPicPr preferRelativeResize="0"/>
          <p:nvPr/>
        </p:nvPicPr>
        <p:blipFill>
          <a:blip r:embed="rId5" cstate="print">
            <a:alphaModFix/>
            <a:extLst>
              <a:ext uri="{28A0092B-C50C-407E-A947-70E740481C1C}">
                <a14:useLocalDpi xmlns:a14="http://schemas.microsoft.com/office/drawing/2010/main"/>
              </a:ext>
            </a:extLst>
          </a:blip>
          <a:stretch>
            <a:fillRect/>
          </a:stretch>
        </p:blipFill>
        <p:spPr>
          <a:xfrm>
            <a:off x="1214502" y="4542094"/>
            <a:ext cx="2774653" cy="541409"/>
          </a:xfrm>
          <a:prstGeom prst="rect">
            <a:avLst/>
          </a:prstGeom>
          <a:noFill/>
          <a:ln>
            <a:noFill/>
          </a:ln>
        </p:spPr>
      </p:pic>
      <p:pic>
        <p:nvPicPr>
          <p:cNvPr id="204" name="Google Shape;204;p34"/>
          <p:cNvPicPr preferRelativeResize="0"/>
          <p:nvPr/>
        </p:nvPicPr>
        <p:blipFill>
          <a:blip r:embed="rId6" cstate="print">
            <a:alphaModFix/>
            <a:extLst>
              <a:ext uri="{28A0092B-C50C-407E-A947-70E740481C1C}">
                <a14:useLocalDpi xmlns:a14="http://schemas.microsoft.com/office/drawing/2010/main"/>
              </a:ext>
            </a:extLst>
          </a:blip>
          <a:stretch>
            <a:fillRect/>
          </a:stretch>
        </p:blipFill>
        <p:spPr>
          <a:xfrm>
            <a:off x="7903947" y="3207163"/>
            <a:ext cx="2682188" cy="523368"/>
          </a:xfrm>
          <a:prstGeom prst="rect">
            <a:avLst/>
          </a:prstGeom>
          <a:noFill/>
          <a:ln>
            <a:noFill/>
          </a:ln>
        </p:spPr>
      </p:pic>
      <p:pic>
        <p:nvPicPr>
          <p:cNvPr id="205" name="Google Shape;205;p34"/>
          <p:cNvPicPr preferRelativeResize="0"/>
          <p:nvPr/>
        </p:nvPicPr>
        <p:blipFill>
          <a:blip r:embed="rId7" cstate="print">
            <a:alphaModFix/>
            <a:extLst>
              <a:ext uri="{28A0092B-C50C-407E-A947-70E740481C1C}">
                <a14:useLocalDpi xmlns:a14="http://schemas.microsoft.com/office/drawing/2010/main"/>
              </a:ext>
            </a:extLst>
          </a:blip>
          <a:stretch>
            <a:fillRect/>
          </a:stretch>
        </p:blipFill>
        <p:spPr>
          <a:xfrm>
            <a:off x="965883" y="5373398"/>
            <a:ext cx="986784" cy="824204"/>
          </a:xfrm>
          <a:prstGeom prst="rect">
            <a:avLst/>
          </a:prstGeom>
          <a:noFill/>
          <a:ln>
            <a:noFill/>
          </a:ln>
        </p:spPr>
      </p:pic>
      <p:pic>
        <p:nvPicPr>
          <p:cNvPr id="206" name="Google Shape;206;p34"/>
          <p:cNvPicPr preferRelativeResize="0"/>
          <p:nvPr/>
        </p:nvPicPr>
        <p:blipFill>
          <a:blip r:embed="rId8" cstate="print">
            <a:alphaModFix/>
            <a:extLst>
              <a:ext uri="{28A0092B-C50C-407E-A947-70E740481C1C}">
                <a14:useLocalDpi xmlns:a14="http://schemas.microsoft.com/office/drawing/2010/main"/>
              </a:ext>
            </a:extLst>
          </a:blip>
          <a:stretch>
            <a:fillRect/>
          </a:stretch>
        </p:blipFill>
        <p:spPr>
          <a:xfrm>
            <a:off x="7397790" y="5466592"/>
            <a:ext cx="875215" cy="731008"/>
          </a:xfrm>
          <a:prstGeom prst="rect">
            <a:avLst/>
          </a:prstGeom>
          <a:noFill/>
          <a:ln>
            <a:noFill/>
          </a:ln>
        </p:spPr>
      </p:pic>
      <p:pic>
        <p:nvPicPr>
          <p:cNvPr id="207" name="Google Shape;207;p34"/>
          <p:cNvPicPr preferRelativeResize="0"/>
          <p:nvPr/>
        </p:nvPicPr>
        <p:blipFill>
          <a:blip r:embed="rId9" cstate="print">
            <a:alphaModFix/>
            <a:extLst>
              <a:ext uri="{28A0092B-C50C-407E-A947-70E740481C1C}">
                <a14:useLocalDpi xmlns:a14="http://schemas.microsoft.com/office/drawing/2010/main"/>
              </a:ext>
            </a:extLst>
          </a:blip>
          <a:stretch>
            <a:fillRect/>
          </a:stretch>
        </p:blipFill>
        <p:spPr>
          <a:xfrm>
            <a:off x="10067679" y="5466579"/>
            <a:ext cx="875215" cy="731008"/>
          </a:xfrm>
          <a:prstGeom prst="rect">
            <a:avLst/>
          </a:prstGeom>
          <a:noFill/>
          <a:ln>
            <a:noFill/>
          </a:ln>
        </p:spPr>
      </p:pic>
      <p:pic>
        <p:nvPicPr>
          <p:cNvPr id="208" name="Google Shape;208;p34"/>
          <p:cNvPicPr preferRelativeResize="0"/>
          <p:nvPr/>
        </p:nvPicPr>
        <p:blipFill>
          <a:blip r:embed="rId10" cstate="print">
            <a:alphaModFix/>
            <a:extLst>
              <a:ext uri="{28A0092B-C50C-407E-A947-70E740481C1C}">
                <a14:useLocalDpi xmlns:a14="http://schemas.microsoft.com/office/drawing/2010/main"/>
              </a:ext>
            </a:extLst>
          </a:blip>
          <a:stretch>
            <a:fillRect/>
          </a:stretch>
        </p:blipFill>
        <p:spPr>
          <a:xfrm>
            <a:off x="6899935" y="4097735"/>
            <a:ext cx="1870944" cy="1001679"/>
          </a:xfrm>
          <a:prstGeom prst="rect">
            <a:avLst/>
          </a:prstGeom>
          <a:noFill/>
          <a:ln>
            <a:noFill/>
          </a:ln>
        </p:spPr>
      </p:pic>
      <p:pic>
        <p:nvPicPr>
          <p:cNvPr id="209" name="Google Shape;209;p34"/>
          <p:cNvPicPr preferRelativeResize="0"/>
          <p:nvPr/>
        </p:nvPicPr>
        <p:blipFill>
          <a:blip r:embed="rId11" cstate="print">
            <a:alphaModFix/>
            <a:extLst>
              <a:ext uri="{28A0092B-C50C-407E-A947-70E740481C1C}">
                <a14:useLocalDpi xmlns:a14="http://schemas.microsoft.com/office/drawing/2010/main"/>
              </a:ext>
            </a:extLst>
          </a:blip>
          <a:stretch>
            <a:fillRect/>
          </a:stretch>
        </p:blipFill>
        <p:spPr>
          <a:xfrm>
            <a:off x="3293182" y="2115010"/>
            <a:ext cx="2109445" cy="1129381"/>
          </a:xfrm>
          <a:prstGeom prst="rect">
            <a:avLst/>
          </a:prstGeom>
          <a:noFill/>
          <a:ln>
            <a:noFill/>
          </a:ln>
        </p:spPr>
      </p:pic>
      <p:pic>
        <p:nvPicPr>
          <p:cNvPr id="210" name="Google Shape;210;p34"/>
          <p:cNvPicPr preferRelativeResize="0"/>
          <p:nvPr/>
        </p:nvPicPr>
        <p:blipFill>
          <a:blip r:embed="rId12" cstate="print">
            <a:alphaModFix/>
            <a:extLst>
              <a:ext uri="{28A0092B-C50C-407E-A947-70E740481C1C}">
                <a14:useLocalDpi xmlns:a14="http://schemas.microsoft.com/office/drawing/2010/main"/>
              </a:ext>
            </a:extLst>
          </a:blip>
          <a:stretch>
            <a:fillRect/>
          </a:stretch>
        </p:blipFill>
        <p:spPr>
          <a:xfrm>
            <a:off x="9473125" y="4097734"/>
            <a:ext cx="1870944" cy="1001679"/>
          </a:xfrm>
          <a:prstGeom prst="rect">
            <a:avLst/>
          </a:prstGeom>
          <a:noFill/>
          <a:ln>
            <a:noFill/>
          </a:ln>
        </p:spPr>
      </p:pic>
      <p:pic>
        <p:nvPicPr>
          <p:cNvPr id="211" name="Google Shape;211;p34"/>
          <p:cNvPicPr preferRelativeResize="0"/>
          <p:nvPr/>
        </p:nvPicPr>
        <p:blipFill>
          <a:blip r:embed="rId8" cstate="print">
            <a:alphaModFix/>
            <a:extLst>
              <a:ext uri="{28A0092B-C50C-407E-A947-70E740481C1C}">
                <a14:useLocalDpi xmlns:a14="http://schemas.microsoft.com/office/drawing/2010/main"/>
              </a:ext>
            </a:extLst>
          </a:blip>
          <a:stretch>
            <a:fillRect/>
          </a:stretch>
        </p:blipFill>
        <p:spPr>
          <a:xfrm>
            <a:off x="3854501" y="5373398"/>
            <a:ext cx="986784" cy="824204"/>
          </a:xfrm>
          <a:prstGeom prst="rect">
            <a:avLst/>
          </a:prstGeom>
          <a:noFill/>
          <a:ln>
            <a:noFill/>
          </a:ln>
        </p:spPr>
      </p:pic>
      <p:sp>
        <p:nvSpPr>
          <p:cNvPr id="212" name="Google Shape;212;p34"/>
          <p:cNvSpPr txBox="1"/>
          <p:nvPr/>
        </p:nvSpPr>
        <p:spPr>
          <a:xfrm>
            <a:off x="390600" y="356000"/>
            <a:ext cx="5350000" cy="1067600"/>
          </a:xfrm>
          <a:prstGeom prst="rect">
            <a:avLst/>
          </a:prstGeom>
          <a:noFill/>
          <a:ln>
            <a:noFill/>
          </a:ln>
        </p:spPr>
        <p:txBody>
          <a:bodyPr spcFirstLastPara="1" wrap="square" lIns="121900" tIns="121900" rIns="121900" bIns="121900" anchor="t" anchorCtr="0">
            <a:noAutofit/>
          </a:bodyPr>
          <a:lstStyle/>
          <a:p>
            <a:r>
              <a:rPr lang="en" sz="2400">
                <a:latin typeface="Barlow Semi Condensed SemiBold"/>
                <a:ea typeface="Barlow Semi Condensed SemiBold"/>
                <a:cs typeface="Barlow Semi Condensed SemiBold"/>
                <a:sym typeface="Barlow Semi Condensed SemiBold"/>
              </a:rPr>
              <a:t>Logo marks</a:t>
            </a:r>
            <a:endParaRPr sz="2400">
              <a:latin typeface="Barlow Semi Condensed SemiBold"/>
              <a:ea typeface="Barlow Semi Condensed SemiBold"/>
              <a:cs typeface="Barlow Semi Condensed SemiBold"/>
              <a:sym typeface="Barlow Semi Condensed SemiBold"/>
            </a:endParaRPr>
          </a:p>
          <a:p>
            <a:r>
              <a:rPr lang="en" sz="1067">
                <a:latin typeface="Barlow Semi Condensed"/>
                <a:ea typeface="Barlow Semi Condensed"/>
                <a:cs typeface="Barlow Semi Condensed"/>
                <a:sym typeface="Barlow Semi Condensed"/>
              </a:rPr>
              <a:t>The Pathway2Careers (P2C) corporate logo mark is designed to allow for a multitude of uses, platforms, and contexts which allows for proper and ideal placement in any design scenario. The logo consists of two main variations—horizontal and stacked. Users should always consider where and how the logo will be placed in relationship to other design elements before choosing which variation works best. The logo also provides options for placement on a white or light background vs. a dark background.</a:t>
            </a:r>
            <a:endParaRPr sz="1067">
              <a:latin typeface="Barlow Semi Condensed"/>
              <a:ea typeface="Barlow Semi Condensed"/>
              <a:cs typeface="Barlow Semi Condensed"/>
              <a:sym typeface="Barlow Semi Condensed"/>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05728B18-A879-994F-AD25-0837D4F31A44}"/>
              </a:ext>
            </a:extLst>
          </p:cNvPr>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2207130" y="513981"/>
            <a:ext cx="1748759" cy="1460589"/>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a:extLst>
              <a:ext uri="{FF2B5EF4-FFF2-40B4-BE49-F238E27FC236}">
                <a16:creationId xmlns:a16="http://schemas.microsoft.com/office/drawing/2014/main" id="{ECDCA75E-8296-A77C-A064-EEA917F94275}"/>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212351" y="2598420"/>
            <a:ext cx="3738318" cy="200140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4F1BCDE4-12FD-FC67-18AD-62DDE9DB0B94}"/>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1028613" y="5095039"/>
            <a:ext cx="4300638" cy="83914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CD063883-0918-8258-0CAE-081C0E86CC18}"/>
              </a:ext>
            </a:extLst>
          </p:cNvPr>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8236113" y="513981"/>
            <a:ext cx="1748759" cy="1460589"/>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a:extLst>
              <a:ext uri="{FF2B5EF4-FFF2-40B4-BE49-F238E27FC236}">
                <a16:creationId xmlns:a16="http://schemas.microsoft.com/office/drawing/2014/main" id="{55E42737-0B1C-7090-F13E-37059F1DB4E1}"/>
              </a:ext>
            </a:extLst>
          </p:cNvPr>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7241333" y="2598420"/>
            <a:ext cx="3744741" cy="20048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46162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5"/>
          <p:cNvSpPr/>
          <p:nvPr/>
        </p:nvSpPr>
        <p:spPr>
          <a:xfrm>
            <a:off x="5137333" y="2541467"/>
            <a:ext cx="3367200" cy="2529600"/>
          </a:xfrm>
          <a:prstGeom prst="rect">
            <a:avLst/>
          </a:prstGeom>
          <a:solidFill>
            <a:schemeClr val="dk1"/>
          </a:solidFill>
          <a:ln>
            <a:noFill/>
          </a:ln>
        </p:spPr>
        <p:txBody>
          <a:bodyPr spcFirstLastPara="1" wrap="square" lIns="121900" tIns="121900" rIns="121900" bIns="121900" anchor="ctr" anchorCtr="0">
            <a:noAutofit/>
          </a:bodyPr>
          <a:lstStyle/>
          <a:p>
            <a:endParaRPr sz="2400"/>
          </a:p>
        </p:txBody>
      </p:sp>
      <p:sp>
        <p:nvSpPr>
          <p:cNvPr id="218" name="Google Shape;218;p35"/>
          <p:cNvSpPr/>
          <p:nvPr/>
        </p:nvSpPr>
        <p:spPr>
          <a:xfrm>
            <a:off x="8663711" y="2538467"/>
            <a:ext cx="3377200" cy="2500000"/>
          </a:xfrm>
          <a:prstGeom prst="rect">
            <a:avLst/>
          </a:prstGeom>
          <a:solidFill>
            <a:srgbClr val="002F3B"/>
          </a:solidFill>
          <a:ln>
            <a:noFill/>
          </a:ln>
        </p:spPr>
        <p:txBody>
          <a:bodyPr spcFirstLastPara="1" wrap="square" lIns="121900" tIns="121900" rIns="121900" bIns="121900" anchor="ctr" anchorCtr="0">
            <a:noAutofit/>
          </a:bodyPr>
          <a:lstStyle/>
          <a:p>
            <a:endParaRPr sz="2400"/>
          </a:p>
        </p:txBody>
      </p:sp>
      <p:pic>
        <p:nvPicPr>
          <p:cNvPr id="219" name="Google Shape;219;p35"/>
          <p:cNvPicPr preferRelativeResize="0"/>
          <p:nvPr/>
        </p:nvPicPr>
        <p:blipFill>
          <a:blip r:embed="rId3" cstate="print">
            <a:alphaModFix/>
            <a:extLst>
              <a:ext uri="{28A0092B-C50C-407E-A947-70E740481C1C}">
                <a14:useLocalDpi xmlns:a14="http://schemas.microsoft.com/office/drawing/2010/main"/>
              </a:ext>
            </a:extLst>
          </a:blip>
          <a:stretch>
            <a:fillRect/>
          </a:stretch>
        </p:blipFill>
        <p:spPr>
          <a:xfrm>
            <a:off x="9554072" y="3303600"/>
            <a:ext cx="1596465" cy="854733"/>
          </a:xfrm>
          <a:prstGeom prst="rect">
            <a:avLst/>
          </a:prstGeom>
          <a:noFill/>
          <a:ln>
            <a:noFill/>
          </a:ln>
        </p:spPr>
      </p:pic>
      <p:sp>
        <p:nvSpPr>
          <p:cNvPr id="220" name="Google Shape;220;p35"/>
          <p:cNvSpPr txBox="1"/>
          <p:nvPr/>
        </p:nvSpPr>
        <p:spPr>
          <a:xfrm>
            <a:off x="390600" y="356000"/>
            <a:ext cx="5350000" cy="1067600"/>
          </a:xfrm>
          <a:prstGeom prst="rect">
            <a:avLst/>
          </a:prstGeom>
          <a:noFill/>
          <a:ln>
            <a:noFill/>
          </a:ln>
        </p:spPr>
        <p:txBody>
          <a:bodyPr spcFirstLastPara="1" wrap="square" lIns="121900" tIns="121900" rIns="121900" bIns="121900" anchor="t" anchorCtr="0">
            <a:noAutofit/>
          </a:bodyPr>
          <a:lstStyle/>
          <a:p>
            <a:r>
              <a:rPr lang="en" sz="2400">
                <a:latin typeface="Barlow Semi Condensed SemiBold"/>
                <a:ea typeface="Barlow Semi Condensed SemiBold"/>
                <a:cs typeface="Barlow Semi Condensed SemiBold"/>
                <a:sym typeface="Barlow Semi Condensed SemiBold"/>
              </a:rPr>
              <a:t>Logo marks</a:t>
            </a:r>
            <a:endParaRPr sz="2400">
              <a:latin typeface="Barlow Semi Condensed SemiBold"/>
              <a:ea typeface="Barlow Semi Condensed SemiBold"/>
              <a:cs typeface="Barlow Semi Condensed SemiBold"/>
              <a:sym typeface="Barlow Semi Condensed SemiBold"/>
            </a:endParaRPr>
          </a:p>
          <a:p>
            <a:r>
              <a:rPr lang="en" sz="1067">
                <a:latin typeface="Barlow Semi Condensed"/>
                <a:ea typeface="Barlow Semi Condensed"/>
                <a:cs typeface="Barlow Semi Condensed"/>
                <a:sym typeface="Barlow Semi Condensed"/>
              </a:rPr>
              <a:t>See examples below for proper variation selection (horizontal vs stacked) in context with design orientation and background value/color scenarios.</a:t>
            </a:r>
            <a:endParaRPr sz="1067">
              <a:latin typeface="Barlow Semi Condensed"/>
              <a:ea typeface="Barlow Semi Condensed"/>
              <a:cs typeface="Barlow Semi Condensed"/>
              <a:sym typeface="Barlow Semi Condensed"/>
            </a:endParaRPr>
          </a:p>
        </p:txBody>
      </p:sp>
      <p:grpSp>
        <p:nvGrpSpPr>
          <p:cNvPr id="221" name="Google Shape;221;p35"/>
          <p:cNvGrpSpPr/>
          <p:nvPr/>
        </p:nvGrpSpPr>
        <p:grpSpPr>
          <a:xfrm>
            <a:off x="483675" y="1819478"/>
            <a:ext cx="4484552" cy="3248607"/>
            <a:chOff x="325300" y="1627975"/>
            <a:chExt cx="3672250" cy="2660175"/>
          </a:xfrm>
        </p:grpSpPr>
        <p:pic>
          <p:nvPicPr>
            <p:cNvPr id="222" name="Google Shape;222;p35"/>
            <p:cNvPicPr preferRelativeResize="0"/>
            <p:nvPr/>
          </p:nvPicPr>
          <p:blipFill>
            <a:blip r:embed="rId4">
              <a:alphaModFix/>
            </a:blip>
            <a:stretch>
              <a:fillRect/>
            </a:stretch>
          </p:blipFill>
          <p:spPr>
            <a:xfrm>
              <a:off x="325300" y="1729825"/>
              <a:ext cx="3667524" cy="2558325"/>
            </a:xfrm>
            <a:prstGeom prst="rect">
              <a:avLst/>
            </a:prstGeom>
            <a:noFill/>
            <a:ln>
              <a:noFill/>
            </a:ln>
          </p:spPr>
        </p:pic>
        <p:sp>
          <p:nvSpPr>
            <p:cNvPr id="223" name="Google Shape;223;p35"/>
            <p:cNvSpPr/>
            <p:nvPr/>
          </p:nvSpPr>
          <p:spPr>
            <a:xfrm>
              <a:off x="330050" y="1627975"/>
              <a:ext cx="3667500" cy="2660100"/>
            </a:xfrm>
            <a:prstGeom prst="rect">
              <a:avLst/>
            </a:prstGeom>
            <a:noFill/>
            <a:ln w="9525" cap="flat" cmpd="sng">
              <a:solidFill>
                <a:srgbClr val="CCCCCC"/>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pic>
        <p:nvPicPr>
          <p:cNvPr id="224" name="Google Shape;224;p35"/>
          <p:cNvPicPr preferRelativeResize="0"/>
          <p:nvPr/>
        </p:nvPicPr>
        <p:blipFill rotWithShape="1">
          <a:blip r:embed="rId5" cstate="print">
            <a:alphaModFix amt="60000"/>
            <a:extLst>
              <a:ext uri="{28A0092B-C50C-407E-A947-70E740481C1C}">
                <a14:useLocalDpi xmlns:a14="http://schemas.microsoft.com/office/drawing/2010/main"/>
              </a:ext>
            </a:extLst>
          </a:blip>
          <a:srcRect/>
          <a:stretch/>
        </p:blipFill>
        <p:spPr>
          <a:xfrm>
            <a:off x="5127433" y="2538468"/>
            <a:ext cx="3377067" cy="2529633"/>
          </a:xfrm>
          <a:prstGeom prst="rect">
            <a:avLst/>
          </a:prstGeom>
          <a:noFill/>
          <a:ln>
            <a:noFill/>
          </a:ln>
        </p:spPr>
      </p:pic>
      <p:pic>
        <p:nvPicPr>
          <p:cNvPr id="225" name="Google Shape;225;p35"/>
          <p:cNvPicPr preferRelativeResize="0"/>
          <p:nvPr/>
        </p:nvPicPr>
        <p:blipFill>
          <a:blip r:embed="rId6" cstate="print">
            <a:alphaModFix/>
            <a:extLst>
              <a:ext uri="{28A0092B-C50C-407E-A947-70E740481C1C}">
                <a14:useLocalDpi xmlns:a14="http://schemas.microsoft.com/office/drawing/2010/main"/>
              </a:ext>
            </a:extLst>
          </a:blip>
          <a:stretch>
            <a:fillRect/>
          </a:stretch>
        </p:blipFill>
        <p:spPr>
          <a:xfrm>
            <a:off x="6295482" y="3909631"/>
            <a:ext cx="977516" cy="523365"/>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grpSp>
        <p:nvGrpSpPr>
          <p:cNvPr id="230" name="Google Shape;230;p36"/>
          <p:cNvGrpSpPr/>
          <p:nvPr/>
        </p:nvGrpSpPr>
        <p:grpSpPr>
          <a:xfrm>
            <a:off x="304795" y="3657615"/>
            <a:ext cx="5334000" cy="2569024"/>
            <a:chOff x="216350" y="2755457"/>
            <a:chExt cx="4000500" cy="1926768"/>
          </a:xfrm>
        </p:grpSpPr>
        <p:cxnSp>
          <p:nvCxnSpPr>
            <p:cNvPr id="231" name="Google Shape;231;p36"/>
            <p:cNvCxnSpPr/>
            <p:nvPr/>
          </p:nvCxnSpPr>
          <p:spPr>
            <a:xfrm>
              <a:off x="220432" y="2759525"/>
              <a:ext cx="0" cy="1922700"/>
            </a:xfrm>
            <a:prstGeom prst="straightConnector1">
              <a:avLst/>
            </a:prstGeom>
            <a:noFill/>
            <a:ln w="9525" cap="flat" cmpd="sng">
              <a:solidFill>
                <a:srgbClr val="B7B7B7"/>
              </a:solidFill>
              <a:prstDash val="solid"/>
              <a:round/>
              <a:headEnd type="none" w="med" len="med"/>
              <a:tailEnd type="none" w="med" len="med"/>
            </a:ln>
          </p:spPr>
        </p:cxnSp>
        <p:cxnSp>
          <p:nvCxnSpPr>
            <p:cNvPr id="232" name="Google Shape;232;p36"/>
            <p:cNvCxnSpPr/>
            <p:nvPr/>
          </p:nvCxnSpPr>
          <p:spPr>
            <a:xfrm>
              <a:off x="216350" y="2755457"/>
              <a:ext cx="4000500" cy="0"/>
            </a:xfrm>
            <a:prstGeom prst="straightConnector1">
              <a:avLst/>
            </a:prstGeom>
            <a:noFill/>
            <a:ln w="9525" cap="flat" cmpd="sng">
              <a:solidFill>
                <a:srgbClr val="B7B7B7"/>
              </a:solidFill>
              <a:prstDash val="solid"/>
              <a:round/>
              <a:headEnd type="none" w="med" len="med"/>
              <a:tailEnd type="none" w="med" len="med"/>
            </a:ln>
          </p:spPr>
        </p:cxnSp>
      </p:grpSp>
      <p:sp>
        <p:nvSpPr>
          <p:cNvPr id="233" name="Google Shape;233;p36"/>
          <p:cNvSpPr/>
          <p:nvPr/>
        </p:nvSpPr>
        <p:spPr>
          <a:xfrm>
            <a:off x="6106433" y="4933"/>
            <a:ext cx="6085600" cy="6536800"/>
          </a:xfrm>
          <a:prstGeom prst="rect">
            <a:avLst/>
          </a:prstGeom>
          <a:solidFill>
            <a:srgbClr val="002F3B"/>
          </a:solidFill>
          <a:ln>
            <a:noFill/>
          </a:ln>
        </p:spPr>
        <p:txBody>
          <a:bodyPr spcFirstLastPara="1" wrap="square" lIns="121900" tIns="121900" rIns="121900" bIns="121900" anchor="ctr" anchorCtr="0">
            <a:noAutofit/>
          </a:bodyPr>
          <a:lstStyle/>
          <a:p>
            <a:endParaRPr sz="2400"/>
          </a:p>
        </p:txBody>
      </p:sp>
      <p:pic>
        <p:nvPicPr>
          <p:cNvPr id="234" name="Google Shape;234;p36"/>
          <p:cNvPicPr preferRelativeResize="0"/>
          <p:nvPr/>
        </p:nvPicPr>
        <p:blipFill>
          <a:blip r:embed="rId3" cstate="print">
            <a:alphaModFix/>
            <a:extLst>
              <a:ext uri="{28A0092B-C50C-407E-A947-70E740481C1C}">
                <a14:useLocalDpi xmlns:a14="http://schemas.microsoft.com/office/drawing/2010/main"/>
              </a:ext>
            </a:extLst>
          </a:blip>
          <a:stretch>
            <a:fillRect/>
          </a:stretch>
        </p:blipFill>
        <p:spPr>
          <a:xfrm>
            <a:off x="562602" y="3897278"/>
            <a:ext cx="2774653" cy="541409"/>
          </a:xfrm>
          <a:prstGeom prst="rect">
            <a:avLst/>
          </a:prstGeom>
          <a:noFill/>
          <a:ln>
            <a:noFill/>
          </a:ln>
        </p:spPr>
      </p:pic>
      <p:pic>
        <p:nvPicPr>
          <p:cNvPr id="235" name="Google Shape;235;p36"/>
          <p:cNvPicPr preferRelativeResize="0"/>
          <p:nvPr/>
        </p:nvPicPr>
        <p:blipFill>
          <a:blip r:embed="rId4" cstate="print">
            <a:alphaModFix/>
            <a:extLst>
              <a:ext uri="{28A0092B-C50C-407E-A947-70E740481C1C}">
                <a14:useLocalDpi xmlns:a14="http://schemas.microsoft.com/office/drawing/2010/main"/>
              </a:ext>
            </a:extLst>
          </a:blip>
          <a:stretch>
            <a:fillRect/>
          </a:stretch>
        </p:blipFill>
        <p:spPr>
          <a:xfrm>
            <a:off x="6750648" y="1117367"/>
            <a:ext cx="2109445" cy="1129381"/>
          </a:xfrm>
          <a:prstGeom prst="rect">
            <a:avLst/>
          </a:prstGeom>
          <a:noFill/>
          <a:ln>
            <a:noFill/>
          </a:ln>
        </p:spPr>
      </p:pic>
      <p:sp>
        <p:nvSpPr>
          <p:cNvPr id="236" name="Google Shape;236;p36"/>
          <p:cNvSpPr txBox="1"/>
          <p:nvPr/>
        </p:nvSpPr>
        <p:spPr>
          <a:xfrm>
            <a:off x="390600" y="356000"/>
            <a:ext cx="5350000" cy="1067600"/>
          </a:xfrm>
          <a:prstGeom prst="rect">
            <a:avLst/>
          </a:prstGeom>
          <a:noFill/>
          <a:ln>
            <a:noFill/>
          </a:ln>
        </p:spPr>
        <p:txBody>
          <a:bodyPr spcFirstLastPara="1" wrap="square" lIns="121900" tIns="121900" rIns="121900" bIns="121900" anchor="t" anchorCtr="0">
            <a:noAutofit/>
          </a:bodyPr>
          <a:lstStyle/>
          <a:p>
            <a:r>
              <a:rPr lang="en" sz="2400">
                <a:latin typeface="Barlow Semi Condensed SemiBold"/>
                <a:ea typeface="Barlow Semi Condensed SemiBold"/>
                <a:cs typeface="Barlow Semi Condensed SemiBold"/>
                <a:sym typeface="Barlow Semi Condensed SemiBold"/>
              </a:rPr>
              <a:t>Logo marks</a:t>
            </a:r>
            <a:endParaRPr sz="2400">
              <a:latin typeface="Barlow Semi Condensed SemiBold"/>
              <a:ea typeface="Barlow Semi Condensed SemiBold"/>
              <a:cs typeface="Barlow Semi Condensed SemiBold"/>
              <a:sym typeface="Barlow Semi Condensed SemiBold"/>
            </a:endParaRPr>
          </a:p>
          <a:p>
            <a:r>
              <a:rPr lang="en" sz="1067">
                <a:latin typeface="Barlow Semi Condensed"/>
                <a:ea typeface="Barlow Semi Condensed"/>
                <a:cs typeface="Barlow Semi Condensed"/>
                <a:sym typeface="Barlow Semi Condensed"/>
              </a:rPr>
              <a:t>See examples below for proper spacing, scaling and placement with respect to other design elements.</a:t>
            </a:r>
            <a:endParaRPr sz="1067">
              <a:latin typeface="Barlow Semi Condensed"/>
              <a:ea typeface="Barlow Semi Condensed"/>
              <a:cs typeface="Barlow Semi Condensed"/>
              <a:sym typeface="Barlow Semi Condensed"/>
            </a:endParaRPr>
          </a:p>
        </p:txBody>
      </p:sp>
      <p:sp>
        <p:nvSpPr>
          <p:cNvPr id="237" name="Google Shape;237;p36"/>
          <p:cNvSpPr txBox="1"/>
          <p:nvPr/>
        </p:nvSpPr>
        <p:spPr>
          <a:xfrm>
            <a:off x="1033519" y="1675865"/>
            <a:ext cx="1136000" cy="1067239"/>
          </a:xfrm>
          <a:prstGeom prst="rect">
            <a:avLst/>
          </a:prstGeom>
          <a:noFill/>
          <a:ln>
            <a:noFill/>
          </a:ln>
        </p:spPr>
        <p:txBody>
          <a:bodyPr spcFirstLastPara="1" wrap="square" lIns="121900" tIns="121900" rIns="121900" bIns="121900" anchor="t" anchorCtr="0">
            <a:spAutoFit/>
          </a:bodyPr>
          <a:lstStyle/>
          <a:p>
            <a:pPr algn="r"/>
            <a:r>
              <a:rPr lang="en" sz="1067">
                <a:latin typeface="Barlow Semi Condensed"/>
                <a:ea typeface="Barlow Semi Condensed"/>
                <a:cs typeface="Barlow Semi Condensed"/>
                <a:sym typeface="Barlow Semi Condensed"/>
              </a:rPr>
              <a:t>Allow for spacing </a:t>
            </a:r>
            <a:endParaRPr sz="1067">
              <a:latin typeface="Barlow Semi Condensed"/>
              <a:ea typeface="Barlow Semi Condensed"/>
              <a:cs typeface="Barlow Semi Condensed"/>
              <a:sym typeface="Barlow Semi Condensed"/>
            </a:endParaRPr>
          </a:p>
          <a:p>
            <a:pPr algn="r"/>
            <a:r>
              <a:rPr lang="en" sz="1067">
                <a:latin typeface="Barlow Semi Condensed"/>
                <a:ea typeface="Barlow Semi Condensed"/>
                <a:cs typeface="Barlow Semi Condensed"/>
                <a:sym typeface="Barlow Semi Condensed"/>
              </a:rPr>
              <a:t>at least one “C” </a:t>
            </a:r>
            <a:endParaRPr sz="1067">
              <a:latin typeface="Barlow Semi Condensed"/>
              <a:ea typeface="Barlow Semi Condensed"/>
              <a:cs typeface="Barlow Semi Condensed"/>
              <a:sym typeface="Barlow Semi Condensed"/>
            </a:endParaRPr>
          </a:p>
          <a:p>
            <a:pPr algn="r"/>
            <a:r>
              <a:rPr lang="en" sz="1067">
                <a:latin typeface="Barlow Semi Condensed"/>
                <a:ea typeface="Barlow Semi Condensed"/>
                <a:cs typeface="Barlow Semi Condensed"/>
                <a:sym typeface="Barlow Semi Condensed"/>
              </a:rPr>
              <a:t>width/height from all</a:t>
            </a:r>
            <a:endParaRPr sz="1067">
              <a:latin typeface="Barlow Semi Condensed"/>
              <a:ea typeface="Barlow Semi Condensed"/>
              <a:cs typeface="Barlow Semi Condensed"/>
              <a:sym typeface="Barlow Semi Condensed"/>
            </a:endParaRPr>
          </a:p>
          <a:p>
            <a:pPr algn="r"/>
            <a:r>
              <a:rPr lang="en" sz="1067">
                <a:latin typeface="Barlow Semi Condensed"/>
                <a:ea typeface="Barlow Semi Condensed"/>
                <a:cs typeface="Barlow Semi Condensed"/>
                <a:sym typeface="Barlow Semi Condensed"/>
              </a:rPr>
              <a:t>other elements.</a:t>
            </a:r>
            <a:endParaRPr sz="1067">
              <a:latin typeface="Barlow Semi Condensed"/>
              <a:ea typeface="Barlow Semi Condensed"/>
              <a:cs typeface="Barlow Semi Condensed"/>
              <a:sym typeface="Barlow Semi Condensed"/>
            </a:endParaRPr>
          </a:p>
        </p:txBody>
      </p:sp>
      <p:pic>
        <p:nvPicPr>
          <p:cNvPr id="238" name="Google Shape;238;p36"/>
          <p:cNvPicPr preferRelativeResize="0"/>
          <p:nvPr/>
        </p:nvPicPr>
        <p:blipFill>
          <a:blip r:embed="rId5" cstate="print">
            <a:alphaModFix/>
            <a:extLst>
              <a:ext uri="{28A0092B-C50C-407E-A947-70E740481C1C}">
                <a14:useLocalDpi xmlns:a14="http://schemas.microsoft.com/office/drawing/2010/main"/>
              </a:ext>
            </a:extLst>
          </a:blip>
          <a:stretch>
            <a:fillRect/>
          </a:stretch>
        </p:blipFill>
        <p:spPr>
          <a:xfrm>
            <a:off x="3310033" y="4011371"/>
            <a:ext cx="265300" cy="265300"/>
          </a:xfrm>
          <a:prstGeom prst="rect">
            <a:avLst/>
          </a:prstGeom>
          <a:noFill/>
          <a:ln>
            <a:noFill/>
          </a:ln>
        </p:spPr>
      </p:pic>
      <p:grpSp>
        <p:nvGrpSpPr>
          <p:cNvPr id="239" name="Google Shape;239;p36"/>
          <p:cNvGrpSpPr/>
          <p:nvPr/>
        </p:nvGrpSpPr>
        <p:grpSpPr>
          <a:xfrm>
            <a:off x="2169531" y="1359033"/>
            <a:ext cx="2818003" cy="1829811"/>
            <a:chOff x="97873" y="1451350"/>
            <a:chExt cx="2113502" cy="1372358"/>
          </a:xfrm>
        </p:grpSpPr>
        <p:sp>
          <p:nvSpPr>
            <p:cNvPr id="240" name="Google Shape;240;p36"/>
            <p:cNvSpPr/>
            <p:nvPr/>
          </p:nvSpPr>
          <p:spPr>
            <a:xfrm>
              <a:off x="97875" y="1451350"/>
              <a:ext cx="2113500" cy="1365900"/>
            </a:xfrm>
            <a:prstGeom prst="rect">
              <a:avLst/>
            </a:prstGeom>
            <a:noFill/>
            <a:ln w="9525" cap="flat" cmpd="sng">
              <a:solidFill>
                <a:srgbClr val="FF0000"/>
              </a:solidFill>
              <a:prstDash val="dot"/>
              <a:round/>
              <a:headEnd type="none" w="sm" len="sm"/>
              <a:tailEnd type="none" w="sm" len="sm"/>
            </a:ln>
          </p:spPr>
          <p:txBody>
            <a:bodyPr spcFirstLastPara="1" wrap="square" lIns="121900" tIns="121900" rIns="121900" bIns="121900" anchor="ctr" anchorCtr="0">
              <a:noAutofit/>
            </a:bodyPr>
            <a:lstStyle/>
            <a:p>
              <a:endParaRPr sz="2400"/>
            </a:p>
          </p:txBody>
        </p:sp>
        <p:pic>
          <p:nvPicPr>
            <p:cNvPr id="241" name="Google Shape;241;p36"/>
            <p:cNvPicPr preferRelativeResize="0"/>
            <p:nvPr/>
          </p:nvPicPr>
          <p:blipFill>
            <a:blip r:embed="rId6" cstate="print">
              <a:alphaModFix/>
              <a:extLst>
                <a:ext uri="{28A0092B-C50C-407E-A947-70E740481C1C}">
                  <a14:useLocalDpi xmlns:a14="http://schemas.microsoft.com/office/drawing/2010/main"/>
                </a:ext>
              </a:extLst>
            </a:blip>
            <a:stretch>
              <a:fillRect/>
            </a:stretch>
          </p:blipFill>
          <p:spPr>
            <a:xfrm>
              <a:off x="353311" y="1712357"/>
              <a:ext cx="1582084" cy="847036"/>
            </a:xfrm>
            <a:prstGeom prst="rect">
              <a:avLst/>
            </a:prstGeom>
            <a:noFill/>
            <a:ln>
              <a:noFill/>
            </a:ln>
          </p:spPr>
        </p:pic>
        <p:sp>
          <p:nvSpPr>
            <p:cNvPr id="242" name="Google Shape;242;p36"/>
            <p:cNvSpPr/>
            <p:nvPr/>
          </p:nvSpPr>
          <p:spPr>
            <a:xfrm>
              <a:off x="390600" y="1744075"/>
              <a:ext cx="1527900" cy="786900"/>
            </a:xfrm>
            <a:prstGeom prst="rect">
              <a:avLst/>
            </a:prstGeom>
            <a:noFill/>
            <a:ln w="9525" cap="flat" cmpd="sng">
              <a:solidFill>
                <a:srgbClr val="FF0000"/>
              </a:solidFill>
              <a:prstDash val="dot"/>
              <a:round/>
              <a:headEnd type="none" w="sm" len="sm"/>
              <a:tailEnd type="none" w="sm" len="sm"/>
            </a:ln>
          </p:spPr>
          <p:txBody>
            <a:bodyPr spcFirstLastPara="1" wrap="square" lIns="121900" tIns="121900" rIns="121900" bIns="121900" anchor="ctr" anchorCtr="0">
              <a:noAutofit/>
            </a:bodyPr>
            <a:lstStyle/>
            <a:p>
              <a:endParaRPr sz="2400"/>
            </a:p>
          </p:txBody>
        </p:sp>
        <p:pic>
          <p:nvPicPr>
            <p:cNvPr id="243" name="Google Shape;243;p36"/>
            <p:cNvPicPr preferRelativeResize="0"/>
            <p:nvPr/>
          </p:nvPicPr>
          <p:blipFill>
            <a:blip r:embed="rId5" cstate="print">
              <a:alphaModFix/>
              <a:extLst>
                <a:ext uri="{28A0092B-C50C-407E-A947-70E740481C1C}">
                  <a14:useLocalDpi xmlns:a14="http://schemas.microsoft.com/office/drawing/2010/main"/>
                </a:ext>
              </a:extLst>
            </a:blip>
            <a:stretch>
              <a:fillRect/>
            </a:stretch>
          </p:blipFill>
          <p:spPr>
            <a:xfrm>
              <a:off x="1918498" y="2238254"/>
              <a:ext cx="292730" cy="292729"/>
            </a:xfrm>
            <a:prstGeom prst="rect">
              <a:avLst/>
            </a:prstGeom>
            <a:noFill/>
            <a:ln>
              <a:noFill/>
            </a:ln>
          </p:spPr>
        </p:pic>
        <p:pic>
          <p:nvPicPr>
            <p:cNvPr id="244" name="Google Shape;244;p36"/>
            <p:cNvPicPr preferRelativeResize="0"/>
            <p:nvPr/>
          </p:nvPicPr>
          <p:blipFill>
            <a:blip r:embed="rId5" cstate="print">
              <a:alphaModFix/>
              <a:extLst>
                <a:ext uri="{28A0092B-C50C-407E-A947-70E740481C1C}">
                  <a14:useLocalDpi xmlns:a14="http://schemas.microsoft.com/office/drawing/2010/main"/>
                </a:ext>
              </a:extLst>
            </a:blip>
            <a:stretch>
              <a:fillRect/>
            </a:stretch>
          </p:blipFill>
          <p:spPr>
            <a:xfrm>
              <a:off x="97873" y="2238254"/>
              <a:ext cx="292730" cy="292729"/>
            </a:xfrm>
            <a:prstGeom prst="rect">
              <a:avLst/>
            </a:prstGeom>
            <a:noFill/>
            <a:ln>
              <a:noFill/>
            </a:ln>
          </p:spPr>
        </p:pic>
        <p:pic>
          <p:nvPicPr>
            <p:cNvPr id="245" name="Google Shape;245;p36"/>
            <p:cNvPicPr preferRelativeResize="0"/>
            <p:nvPr/>
          </p:nvPicPr>
          <p:blipFill>
            <a:blip r:embed="rId5" cstate="print">
              <a:alphaModFix/>
              <a:extLst>
                <a:ext uri="{28A0092B-C50C-407E-A947-70E740481C1C}">
                  <a14:useLocalDpi xmlns:a14="http://schemas.microsoft.com/office/drawing/2010/main"/>
                </a:ext>
              </a:extLst>
            </a:blip>
            <a:stretch>
              <a:fillRect/>
            </a:stretch>
          </p:blipFill>
          <p:spPr>
            <a:xfrm>
              <a:off x="1020523" y="2530979"/>
              <a:ext cx="292730" cy="292729"/>
            </a:xfrm>
            <a:prstGeom prst="rect">
              <a:avLst/>
            </a:prstGeom>
            <a:noFill/>
            <a:ln>
              <a:noFill/>
            </a:ln>
          </p:spPr>
        </p:pic>
        <p:pic>
          <p:nvPicPr>
            <p:cNvPr id="246" name="Google Shape;246;p36"/>
            <p:cNvPicPr preferRelativeResize="0"/>
            <p:nvPr/>
          </p:nvPicPr>
          <p:blipFill>
            <a:blip r:embed="rId5" cstate="print">
              <a:alphaModFix/>
              <a:extLst>
                <a:ext uri="{28A0092B-C50C-407E-A947-70E740481C1C}">
                  <a14:useLocalDpi xmlns:a14="http://schemas.microsoft.com/office/drawing/2010/main"/>
                </a:ext>
              </a:extLst>
            </a:blip>
            <a:stretch>
              <a:fillRect/>
            </a:stretch>
          </p:blipFill>
          <p:spPr>
            <a:xfrm>
              <a:off x="1020523" y="1451354"/>
              <a:ext cx="292730" cy="292729"/>
            </a:xfrm>
            <a:prstGeom prst="rect">
              <a:avLst/>
            </a:prstGeom>
            <a:noFill/>
            <a:ln>
              <a:noFill/>
            </a:ln>
          </p:spPr>
        </p:pic>
      </p:grpSp>
      <p:pic>
        <p:nvPicPr>
          <p:cNvPr id="247" name="Google Shape;247;p36"/>
          <p:cNvPicPr preferRelativeResize="0"/>
          <p:nvPr/>
        </p:nvPicPr>
        <p:blipFill>
          <a:blip r:embed="rId7" cstate="print">
            <a:alphaModFix/>
            <a:extLst>
              <a:ext uri="{28A0092B-C50C-407E-A947-70E740481C1C}">
                <a14:useLocalDpi xmlns:a14="http://schemas.microsoft.com/office/drawing/2010/main"/>
              </a:ext>
            </a:extLst>
          </a:blip>
          <a:stretch>
            <a:fillRect/>
          </a:stretch>
        </p:blipFill>
        <p:spPr>
          <a:xfrm>
            <a:off x="9423067" y="1359031"/>
            <a:ext cx="2181099" cy="676600"/>
          </a:xfrm>
          <a:prstGeom prst="rect">
            <a:avLst/>
          </a:prstGeom>
          <a:noFill/>
          <a:ln>
            <a:noFill/>
          </a:ln>
        </p:spPr>
      </p:pic>
      <p:pic>
        <p:nvPicPr>
          <p:cNvPr id="248" name="Google Shape;248;p36"/>
          <p:cNvPicPr preferRelativeResize="0"/>
          <p:nvPr/>
        </p:nvPicPr>
        <p:blipFill rotWithShape="1">
          <a:blip r:embed="rId8" cstate="print">
            <a:alphaModFix/>
            <a:extLst>
              <a:ext uri="{28A0092B-C50C-407E-A947-70E740481C1C}">
                <a14:useLocalDpi xmlns:a14="http://schemas.microsoft.com/office/drawing/2010/main"/>
              </a:ext>
            </a:extLst>
          </a:blip>
          <a:srcRect/>
          <a:stretch/>
        </p:blipFill>
        <p:spPr>
          <a:xfrm>
            <a:off x="3575334" y="3972834"/>
            <a:ext cx="2531100" cy="2196404"/>
          </a:xfrm>
          <a:prstGeom prst="rect">
            <a:avLst/>
          </a:prstGeom>
          <a:noFill/>
          <a:ln>
            <a:noFill/>
          </a:ln>
        </p:spPr>
      </p:pic>
      <p:sp>
        <p:nvSpPr>
          <p:cNvPr id="249" name="Google Shape;249;p36"/>
          <p:cNvSpPr txBox="1"/>
          <p:nvPr/>
        </p:nvSpPr>
        <p:spPr>
          <a:xfrm>
            <a:off x="442525" y="4523461"/>
            <a:ext cx="3014800" cy="738816"/>
          </a:xfrm>
          <a:prstGeom prst="rect">
            <a:avLst/>
          </a:prstGeom>
          <a:noFill/>
          <a:ln>
            <a:noFill/>
          </a:ln>
        </p:spPr>
        <p:txBody>
          <a:bodyPr spcFirstLastPara="1" wrap="square" lIns="121900" tIns="121900" rIns="121900" bIns="121900" anchor="t" anchorCtr="0">
            <a:spAutoFit/>
          </a:bodyPr>
          <a:lstStyle/>
          <a:p>
            <a:r>
              <a:rPr lang="en" sz="1067">
                <a:latin typeface="Barlow Semi Condensed"/>
                <a:ea typeface="Barlow Semi Condensed"/>
                <a:cs typeface="Barlow Semi Condensed"/>
                <a:sym typeface="Barlow Semi Condensed"/>
              </a:rPr>
              <a:t>Allow for spacing at least one “C” width/height from all other elements as well as the edge of documents or digital artboards.</a:t>
            </a:r>
            <a:endParaRPr sz="1067">
              <a:latin typeface="Barlow Semi Condensed"/>
              <a:ea typeface="Barlow Semi Condensed"/>
              <a:cs typeface="Barlow Semi Condensed"/>
              <a:sym typeface="Barlow Semi Condensed"/>
            </a:endParaRPr>
          </a:p>
        </p:txBody>
      </p:sp>
      <p:pic>
        <p:nvPicPr>
          <p:cNvPr id="250" name="Google Shape;250;p36"/>
          <p:cNvPicPr preferRelativeResize="0"/>
          <p:nvPr/>
        </p:nvPicPr>
        <p:blipFill>
          <a:blip r:embed="rId5" cstate="print">
            <a:alphaModFix/>
            <a:extLst>
              <a:ext uri="{28A0092B-C50C-407E-A947-70E740481C1C}">
                <a14:useLocalDpi xmlns:a14="http://schemas.microsoft.com/office/drawing/2010/main"/>
              </a:ext>
            </a:extLst>
          </a:blip>
          <a:stretch>
            <a:fillRect/>
          </a:stretch>
        </p:blipFill>
        <p:spPr>
          <a:xfrm>
            <a:off x="768233" y="3652166"/>
            <a:ext cx="265300" cy="265300"/>
          </a:xfrm>
          <a:prstGeom prst="rect">
            <a:avLst/>
          </a:prstGeom>
          <a:noFill/>
          <a:ln>
            <a:noFill/>
          </a:ln>
        </p:spPr>
      </p:pic>
      <p:pic>
        <p:nvPicPr>
          <p:cNvPr id="251" name="Google Shape;251;p36"/>
          <p:cNvPicPr preferRelativeResize="0"/>
          <p:nvPr/>
        </p:nvPicPr>
        <p:blipFill>
          <a:blip r:embed="rId5" cstate="print">
            <a:alphaModFix/>
            <a:extLst>
              <a:ext uri="{28A0092B-C50C-407E-A947-70E740481C1C}">
                <a14:useLocalDpi xmlns:a14="http://schemas.microsoft.com/office/drawing/2010/main"/>
              </a:ext>
            </a:extLst>
          </a:blip>
          <a:stretch>
            <a:fillRect/>
          </a:stretch>
        </p:blipFill>
        <p:spPr>
          <a:xfrm>
            <a:off x="321890" y="4011366"/>
            <a:ext cx="265300" cy="265300"/>
          </a:xfrm>
          <a:prstGeom prst="rect">
            <a:avLst/>
          </a:prstGeom>
          <a:noFill/>
          <a:ln>
            <a:noFill/>
          </a:ln>
        </p:spPr>
      </p:pic>
      <p:pic>
        <p:nvPicPr>
          <p:cNvPr id="252" name="Google Shape;252;p36"/>
          <p:cNvPicPr preferRelativeResize="0"/>
          <p:nvPr/>
        </p:nvPicPr>
        <p:blipFill>
          <a:blip r:embed="rId5" cstate="print">
            <a:alphaModFix/>
            <a:extLst>
              <a:ext uri="{28A0092B-C50C-407E-A947-70E740481C1C}">
                <a14:useLocalDpi xmlns:a14="http://schemas.microsoft.com/office/drawing/2010/main"/>
              </a:ext>
            </a:extLst>
          </a:blip>
          <a:stretch>
            <a:fillRect/>
          </a:stretch>
        </p:blipFill>
        <p:spPr>
          <a:xfrm>
            <a:off x="768223" y="4403266"/>
            <a:ext cx="265300" cy="265300"/>
          </a:xfrm>
          <a:prstGeom prst="rect">
            <a:avLst/>
          </a:prstGeom>
          <a:noFill/>
          <a:ln>
            <a:noFill/>
          </a:ln>
        </p:spPr>
      </p:pic>
      <p:sp>
        <p:nvSpPr>
          <p:cNvPr id="253" name="Google Shape;253;p36"/>
          <p:cNvSpPr/>
          <p:nvPr/>
        </p:nvSpPr>
        <p:spPr>
          <a:xfrm>
            <a:off x="7132367" y="4180100"/>
            <a:ext cx="1273600" cy="1273600"/>
          </a:xfrm>
          <a:prstGeom prst="ellipse">
            <a:avLst/>
          </a:prstGeom>
          <a:noFill/>
          <a:ln w="38100" cap="flat" cmpd="sng">
            <a:solidFill>
              <a:srgbClr val="FF420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254" name="Google Shape;254;p36"/>
          <p:cNvSpPr/>
          <p:nvPr/>
        </p:nvSpPr>
        <p:spPr>
          <a:xfrm>
            <a:off x="9423067" y="768967"/>
            <a:ext cx="348400" cy="348400"/>
          </a:xfrm>
          <a:prstGeom prst="flowChartSummingJunction">
            <a:avLst/>
          </a:prstGeom>
          <a:noFill/>
          <a:ln w="19050" cap="flat" cmpd="sng">
            <a:solidFill>
              <a:srgbClr val="FF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255" name="Google Shape;255;p36"/>
          <p:cNvGrpSpPr/>
          <p:nvPr/>
        </p:nvGrpSpPr>
        <p:grpSpPr>
          <a:xfrm>
            <a:off x="6783967" y="715600"/>
            <a:ext cx="348400" cy="348400"/>
            <a:chOff x="5087975" y="536700"/>
            <a:chExt cx="261300" cy="261300"/>
          </a:xfrm>
        </p:grpSpPr>
        <p:sp>
          <p:nvSpPr>
            <p:cNvPr id="256" name="Google Shape;256;p36"/>
            <p:cNvSpPr/>
            <p:nvPr/>
          </p:nvSpPr>
          <p:spPr>
            <a:xfrm>
              <a:off x="5087975" y="536700"/>
              <a:ext cx="261300" cy="261300"/>
            </a:xfrm>
            <a:prstGeom prst="ellipse">
              <a:avLst/>
            </a:prstGeom>
            <a:noFill/>
            <a:ln w="19050" cap="flat" cmpd="sng">
              <a:solidFill>
                <a:srgbClr val="00FF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257" name="Google Shape;257;p36"/>
            <p:cNvCxnSpPr/>
            <p:nvPr/>
          </p:nvCxnSpPr>
          <p:spPr>
            <a:xfrm>
              <a:off x="5153250" y="665600"/>
              <a:ext cx="38400" cy="67200"/>
            </a:xfrm>
            <a:prstGeom prst="straightConnector1">
              <a:avLst/>
            </a:prstGeom>
            <a:noFill/>
            <a:ln w="19050" cap="flat" cmpd="sng">
              <a:solidFill>
                <a:srgbClr val="00FF00"/>
              </a:solidFill>
              <a:prstDash val="solid"/>
              <a:round/>
              <a:headEnd type="none" w="med" len="med"/>
              <a:tailEnd type="none" w="med" len="med"/>
            </a:ln>
          </p:spPr>
        </p:cxnSp>
        <p:cxnSp>
          <p:nvCxnSpPr>
            <p:cNvPr id="258" name="Google Shape;258;p36"/>
            <p:cNvCxnSpPr/>
            <p:nvPr/>
          </p:nvCxnSpPr>
          <p:spPr>
            <a:xfrm rot="10800000" flipH="1">
              <a:off x="5185900" y="599700"/>
              <a:ext cx="98100" cy="135300"/>
            </a:xfrm>
            <a:prstGeom prst="straightConnector1">
              <a:avLst/>
            </a:prstGeom>
            <a:noFill/>
            <a:ln w="19050" cap="flat" cmpd="sng">
              <a:solidFill>
                <a:srgbClr val="00FF00"/>
              </a:solidFill>
              <a:prstDash val="solid"/>
              <a:round/>
              <a:headEnd type="none" w="med" len="med"/>
              <a:tailEnd type="none" w="med" len="med"/>
            </a:ln>
          </p:spPr>
        </p:cxnSp>
      </p:grpSp>
      <p:sp>
        <p:nvSpPr>
          <p:cNvPr id="259" name="Google Shape;259;p36"/>
          <p:cNvSpPr txBox="1"/>
          <p:nvPr/>
        </p:nvSpPr>
        <p:spPr>
          <a:xfrm>
            <a:off x="6686005" y="2535833"/>
            <a:ext cx="4515600" cy="738816"/>
          </a:xfrm>
          <a:prstGeom prst="rect">
            <a:avLst/>
          </a:prstGeom>
          <a:noFill/>
          <a:ln>
            <a:noFill/>
          </a:ln>
        </p:spPr>
        <p:txBody>
          <a:bodyPr spcFirstLastPara="1" wrap="square" lIns="121900" tIns="121900" rIns="121900" bIns="121900" anchor="t" anchorCtr="0">
            <a:spAutoFit/>
          </a:bodyPr>
          <a:lstStyle/>
          <a:p>
            <a:r>
              <a:rPr lang="en" sz="1067">
                <a:solidFill>
                  <a:schemeClr val="lt1"/>
                </a:solidFill>
                <a:latin typeface="Barlow Semi Condensed"/>
                <a:ea typeface="Barlow Semi Condensed"/>
                <a:cs typeface="Barlow Semi Condensed"/>
                <a:sym typeface="Barlow Semi Condensed"/>
              </a:rPr>
              <a:t>Always scale logo while constraining H:W proportions (typically dragging a corner while holding down the shift key). Never resize only vertically or only horizontally or squish the logo to make it fit into a space.</a:t>
            </a:r>
            <a:endParaRPr sz="1067">
              <a:solidFill>
                <a:schemeClr val="lt1"/>
              </a:solidFill>
              <a:latin typeface="Barlow Semi Condensed"/>
              <a:ea typeface="Barlow Semi Condensed"/>
              <a:cs typeface="Barlow Semi Condensed"/>
              <a:sym typeface="Barlow Semi Condensed"/>
            </a:endParaRPr>
          </a:p>
        </p:txBody>
      </p:sp>
      <p:sp>
        <p:nvSpPr>
          <p:cNvPr id="260" name="Google Shape;260;p36"/>
          <p:cNvSpPr/>
          <p:nvPr/>
        </p:nvSpPr>
        <p:spPr>
          <a:xfrm>
            <a:off x="9552233" y="4282351"/>
            <a:ext cx="1519600" cy="979200"/>
          </a:xfrm>
          <a:prstGeom prst="roundRect">
            <a:avLst>
              <a:gd name="adj" fmla="val 16667"/>
            </a:avLst>
          </a:prstGeom>
          <a:solidFill>
            <a:schemeClr val="lt1"/>
          </a:solidFill>
          <a:ln w="28575" cap="flat" cmpd="sng">
            <a:solidFill>
              <a:srgbClr val="FE500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pic>
        <p:nvPicPr>
          <p:cNvPr id="261" name="Google Shape;261;p36"/>
          <p:cNvPicPr preferRelativeResize="0"/>
          <p:nvPr/>
        </p:nvPicPr>
        <p:blipFill>
          <a:blip r:embed="rId9" cstate="print">
            <a:alphaModFix/>
            <a:extLst>
              <a:ext uri="{28A0092B-C50C-407E-A947-70E740481C1C}">
                <a14:useLocalDpi xmlns:a14="http://schemas.microsoft.com/office/drawing/2010/main"/>
              </a:ext>
            </a:extLst>
          </a:blip>
          <a:stretch>
            <a:fillRect/>
          </a:stretch>
        </p:blipFill>
        <p:spPr>
          <a:xfrm>
            <a:off x="7132374" y="4445385"/>
            <a:ext cx="1219865" cy="653100"/>
          </a:xfrm>
          <a:prstGeom prst="rect">
            <a:avLst/>
          </a:prstGeom>
          <a:noFill/>
          <a:ln>
            <a:noFill/>
          </a:ln>
        </p:spPr>
      </p:pic>
      <p:pic>
        <p:nvPicPr>
          <p:cNvPr id="262" name="Google Shape;262;p36"/>
          <p:cNvPicPr preferRelativeResize="0"/>
          <p:nvPr/>
        </p:nvPicPr>
        <p:blipFill>
          <a:blip r:embed="rId10" cstate="print">
            <a:alphaModFix/>
            <a:extLst>
              <a:ext uri="{28A0092B-C50C-407E-A947-70E740481C1C}">
                <a14:useLocalDpi xmlns:a14="http://schemas.microsoft.com/office/drawing/2010/main"/>
              </a:ext>
            </a:extLst>
          </a:blip>
          <a:stretch>
            <a:fillRect/>
          </a:stretch>
        </p:blipFill>
        <p:spPr>
          <a:xfrm>
            <a:off x="9625793" y="4404504"/>
            <a:ext cx="1372500" cy="734824"/>
          </a:xfrm>
          <a:prstGeom prst="rect">
            <a:avLst/>
          </a:prstGeom>
          <a:noFill/>
          <a:ln>
            <a:noFill/>
          </a:ln>
        </p:spPr>
      </p:pic>
      <p:sp>
        <p:nvSpPr>
          <p:cNvPr id="263" name="Google Shape;263;p36"/>
          <p:cNvSpPr/>
          <p:nvPr/>
        </p:nvSpPr>
        <p:spPr>
          <a:xfrm>
            <a:off x="6783967" y="3673867"/>
            <a:ext cx="348400" cy="348400"/>
          </a:xfrm>
          <a:prstGeom prst="flowChartSummingJunction">
            <a:avLst/>
          </a:prstGeom>
          <a:noFill/>
          <a:ln w="19050" cap="flat" cmpd="sng">
            <a:solidFill>
              <a:srgbClr val="FF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264" name="Google Shape;264;p36"/>
          <p:cNvSpPr/>
          <p:nvPr/>
        </p:nvSpPr>
        <p:spPr>
          <a:xfrm>
            <a:off x="9423067" y="3673867"/>
            <a:ext cx="348400" cy="348400"/>
          </a:xfrm>
          <a:prstGeom prst="flowChartSummingJunction">
            <a:avLst/>
          </a:prstGeom>
          <a:noFill/>
          <a:ln w="19050" cap="flat" cmpd="sng">
            <a:solidFill>
              <a:srgbClr val="FF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265" name="Google Shape;265;p36"/>
          <p:cNvSpPr txBox="1"/>
          <p:nvPr/>
        </p:nvSpPr>
        <p:spPr>
          <a:xfrm>
            <a:off x="6686005" y="5649133"/>
            <a:ext cx="4515600" cy="410393"/>
          </a:xfrm>
          <a:prstGeom prst="rect">
            <a:avLst/>
          </a:prstGeom>
          <a:noFill/>
          <a:ln>
            <a:noFill/>
          </a:ln>
        </p:spPr>
        <p:txBody>
          <a:bodyPr spcFirstLastPara="1" wrap="square" lIns="121900" tIns="121900" rIns="121900" bIns="121900" anchor="t" anchorCtr="0">
            <a:spAutoFit/>
          </a:bodyPr>
          <a:lstStyle/>
          <a:p>
            <a:r>
              <a:rPr lang="en" sz="1067">
                <a:solidFill>
                  <a:schemeClr val="lt1"/>
                </a:solidFill>
                <a:latin typeface="Barlow Semi Condensed"/>
                <a:ea typeface="Barlow Semi Condensed"/>
                <a:cs typeface="Barlow Semi Condensed"/>
                <a:sym typeface="Barlow Semi Condensed"/>
              </a:rPr>
              <a:t>Never place the logo within another shape or design element.</a:t>
            </a:r>
            <a:endParaRPr sz="1067">
              <a:solidFill>
                <a:schemeClr val="lt1"/>
              </a:solidFill>
              <a:latin typeface="Barlow Semi Condensed"/>
              <a:ea typeface="Barlow Semi Condensed"/>
              <a:cs typeface="Barlow Semi Condensed"/>
              <a:sym typeface="Barlow Semi Condensed"/>
            </a:endParaRPr>
          </a:p>
        </p:txBody>
      </p:sp>
      <p:sp>
        <p:nvSpPr>
          <p:cNvPr id="266" name="Google Shape;266;p36"/>
          <p:cNvSpPr/>
          <p:nvPr/>
        </p:nvSpPr>
        <p:spPr>
          <a:xfrm rot="-2501888">
            <a:off x="6520796" y="2251850"/>
            <a:ext cx="265181" cy="179909"/>
          </a:xfrm>
          <a:prstGeom prst="rightArrow">
            <a:avLst>
              <a:gd name="adj1" fmla="val 50000"/>
              <a:gd name="adj2" fmla="val 50000"/>
            </a:avLst>
          </a:prstGeom>
          <a:solidFill>
            <a:srgbClr val="00FF00"/>
          </a:solidFill>
          <a:ln>
            <a:noFill/>
          </a:ln>
        </p:spPr>
        <p:txBody>
          <a:bodyPr spcFirstLastPara="1" wrap="square" lIns="121900" tIns="121900" rIns="121900" bIns="121900" anchor="ctr" anchorCtr="0">
            <a:noAutofit/>
          </a:bodyPr>
          <a:lstStyle/>
          <a:p>
            <a:endParaRPr sz="2400"/>
          </a:p>
        </p:txBody>
      </p:sp>
      <p:sp>
        <p:nvSpPr>
          <p:cNvPr id="267" name="Google Shape;267;p36"/>
          <p:cNvSpPr/>
          <p:nvPr/>
        </p:nvSpPr>
        <p:spPr>
          <a:xfrm rot="-8323963">
            <a:off x="8834037" y="2251797"/>
            <a:ext cx="265020" cy="179979"/>
          </a:xfrm>
          <a:prstGeom prst="rightArrow">
            <a:avLst>
              <a:gd name="adj1" fmla="val 50000"/>
              <a:gd name="adj2" fmla="val 50000"/>
            </a:avLst>
          </a:prstGeom>
          <a:solidFill>
            <a:srgbClr val="00FF00"/>
          </a:solidFill>
          <a:ln>
            <a:noFill/>
          </a:ln>
        </p:spPr>
        <p:txBody>
          <a:bodyPr spcFirstLastPara="1" wrap="square" lIns="121900" tIns="121900" rIns="121900" bIns="121900" anchor="ctr" anchorCtr="0">
            <a:noAutofit/>
          </a:bodyPr>
          <a:lstStyle/>
          <a:p>
            <a:endParaRPr sz="2400"/>
          </a:p>
        </p:txBody>
      </p:sp>
      <p:sp>
        <p:nvSpPr>
          <p:cNvPr id="268" name="Google Shape;268;p36"/>
          <p:cNvSpPr/>
          <p:nvPr/>
        </p:nvSpPr>
        <p:spPr>
          <a:xfrm rot="2351164">
            <a:off x="6520777" y="1209599"/>
            <a:ext cx="265257" cy="179671"/>
          </a:xfrm>
          <a:prstGeom prst="rightArrow">
            <a:avLst>
              <a:gd name="adj1" fmla="val 50000"/>
              <a:gd name="adj2" fmla="val 50000"/>
            </a:avLst>
          </a:prstGeom>
          <a:solidFill>
            <a:srgbClr val="00FF00"/>
          </a:solidFill>
          <a:ln>
            <a:noFill/>
          </a:ln>
        </p:spPr>
        <p:txBody>
          <a:bodyPr spcFirstLastPara="1" wrap="square" lIns="121900" tIns="121900" rIns="121900" bIns="121900" anchor="ctr" anchorCtr="0">
            <a:noAutofit/>
          </a:bodyPr>
          <a:lstStyle/>
          <a:p>
            <a:endParaRPr sz="2400"/>
          </a:p>
        </p:txBody>
      </p:sp>
      <p:sp>
        <p:nvSpPr>
          <p:cNvPr id="269" name="Google Shape;269;p36"/>
          <p:cNvSpPr/>
          <p:nvPr/>
        </p:nvSpPr>
        <p:spPr>
          <a:xfrm rot="8283466">
            <a:off x="8834051" y="1182476"/>
            <a:ext cx="265119" cy="179877"/>
          </a:xfrm>
          <a:prstGeom prst="rightArrow">
            <a:avLst>
              <a:gd name="adj1" fmla="val 50000"/>
              <a:gd name="adj2" fmla="val 50000"/>
            </a:avLst>
          </a:prstGeom>
          <a:solidFill>
            <a:srgbClr val="00FF00"/>
          </a:solidFill>
          <a:ln>
            <a:noFill/>
          </a:ln>
        </p:spPr>
        <p:txBody>
          <a:bodyPr spcFirstLastPara="1" wrap="square" lIns="121900" tIns="121900" rIns="121900" bIns="121900" anchor="ctr" anchorCtr="0">
            <a:noAutofit/>
          </a:bodyPr>
          <a:lstStyle/>
          <a:p>
            <a:endParaRPr sz="2400"/>
          </a:p>
        </p:txBody>
      </p:sp>
      <p:sp>
        <p:nvSpPr>
          <p:cNvPr id="270" name="Google Shape;270;p36"/>
          <p:cNvSpPr/>
          <p:nvPr/>
        </p:nvSpPr>
        <p:spPr>
          <a:xfrm rot="5389630">
            <a:off x="10381004" y="1061868"/>
            <a:ext cx="265201" cy="180000"/>
          </a:xfrm>
          <a:prstGeom prst="rightArrow">
            <a:avLst>
              <a:gd name="adj1" fmla="val 50000"/>
              <a:gd name="adj2" fmla="val 50000"/>
            </a:avLst>
          </a:prstGeom>
          <a:solidFill>
            <a:srgbClr val="FF0000"/>
          </a:solidFill>
          <a:ln>
            <a:noFill/>
          </a:ln>
        </p:spPr>
        <p:txBody>
          <a:bodyPr spcFirstLastPara="1" wrap="square" lIns="121900" tIns="121900" rIns="121900" bIns="121900" anchor="ctr" anchorCtr="0">
            <a:noAutofit/>
          </a:bodyPr>
          <a:lstStyle/>
          <a:p>
            <a:endParaRPr sz="2400"/>
          </a:p>
        </p:txBody>
      </p:sp>
      <p:sp>
        <p:nvSpPr>
          <p:cNvPr id="271" name="Google Shape;271;p36"/>
          <p:cNvSpPr/>
          <p:nvPr/>
        </p:nvSpPr>
        <p:spPr>
          <a:xfrm rot="-5410370">
            <a:off x="10381021" y="2152801"/>
            <a:ext cx="265201" cy="180000"/>
          </a:xfrm>
          <a:prstGeom prst="rightArrow">
            <a:avLst>
              <a:gd name="adj1" fmla="val 50000"/>
              <a:gd name="adj2" fmla="val 50000"/>
            </a:avLst>
          </a:prstGeom>
          <a:solidFill>
            <a:srgbClr val="FF0000"/>
          </a:solidFill>
          <a:ln>
            <a:noFill/>
          </a:ln>
        </p:spPr>
        <p:txBody>
          <a:bodyPr spcFirstLastPara="1" wrap="square" lIns="121900" tIns="121900" rIns="121900" bIns="121900" anchor="ctr" anchorCtr="0">
            <a:noAutofit/>
          </a:bodyPr>
          <a:lstStyle/>
          <a:p>
            <a:endParaRPr sz="240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1175F102-3ED0-D3E1-A1E6-56A85B1E82BE}"/>
              </a:ext>
            </a:extLst>
          </p:cNvPr>
          <p:cNvSpPr>
            <a:spLocks noGrp="1"/>
          </p:cNvSpPr>
          <p:nvPr>
            <p:ph type="dt" sz="half" idx="4294967295"/>
          </p:nvPr>
        </p:nvSpPr>
        <p:spPr>
          <a:xfrm>
            <a:off x="9448800" y="6503988"/>
            <a:ext cx="2743200" cy="365125"/>
          </a:xfrm>
          <a:prstGeom prst="rect">
            <a:avLst/>
          </a:prstGeom>
        </p:spPr>
        <p:txBody>
          <a:bodyPr/>
          <a:lstStyle/>
          <a:p>
            <a:fld id="{AD449E09-4E77-C04B-B856-565A91529617}" type="datetime1">
              <a:rPr lang="en-US" smtClean="0"/>
              <a:pPr/>
              <a:t>9/17/24</a:t>
            </a:fld>
            <a:endParaRPr lang="en-US"/>
          </a:p>
        </p:txBody>
      </p:sp>
      <p:pic>
        <p:nvPicPr>
          <p:cNvPr id="6" name="Picture 6">
            <a:extLst>
              <a:ext uri="{FF2B5EF4-FFF2-40B4-BE49-F238E27FC236}">
                <a16:creationId xmlns:a16="http://schemas.microsoft.com/office/drawing/2014/main" id="{0B87E233-AA9A-D198-D716-4B5C8168C0DC}"/>
              </a:ext>
            </a:extLst>
          </p:cNvPr>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3688827" y="2503419"/>
            <a:ext cx="1748759" cy="1460589"/>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2B455BDE-50AD-1A85-7C01-B55DF36C6572}"/>
              </a:ext>
            </a:extLst>
          </p:cNvPr>
          <p:cNvSpPr txBox="1"/>
          <p:nvPr/>
        </p:nvSpPr>
        <p:spPr>
          <a:xfrm>
            <a:off x="5857102" y="2910547"/>
            <a:ext cx="4102443" cy="1200329"/>
          </a:xfrm>
          <a:prstGeom prst="rect">
            <a:avLst/>
          </a:prstGeom>
          <a:noFill/>
        </p:spPr>
        <p:txBody>
          <a:bodyPr wrap="square" rtlCol="0">
            <a:spAutoFit/>
          </a:bodyPr>
          <a:lstStyle/>
          <a:p>
            <a:r>
              <a:rPr lang="en-US" sz="3600" b="1">
                <a:solidFill>
                  <a:schemeClr val="bg1"/>
                </a:solidFill>
                <a:latin typeface="Quicksand Bold" pitchFamily="2" charset="77"/>
              </a:rPr>
              <a:t>Additional marks &amp; variations</a:t>
            </a:r>
          </a:p>
        </p:txBody>
      </p:sp>
    </p:spTree>
    <p:extLst>
      <p:ext uri="{BB962C8B-B14F-4D97-AF65-F5344CB8AC3E}">
        <p14:creationId xmlns:p14="http://schemas.microsoft.com/office/powerpoint/2010/main" val="12507050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3B3650-E88D-4C3C-F00D-163A5F291B10}"/>
              </a:ext>
            </a:extLst>
          </p:cNvPr>
          <p:cNvSpPr>
            <a:spLocks noGrp="1"/>
          </p:cNvSpPr>
          <p:nvPr>
            <p:ph type="title"/>
          </p:nvPr>
        </p:nvSpPr>
        <p:spPr/>
        <p:txBody>
          <a:bodyPr>
            <a:normAutofit fontScale="90000"/>
          </a:bodyPr>
          <a:lstStyle/>
          <a:p>
            <a:r>
              <a:rPr lang="en-US"/>
              <a:t>Brand Architecture</a:t>
            </a:r>
          </a:p>
        </p:txBody>
      </p:sp>
      <p:graphicFrame>
        <p:nvGraphicFramePr>
          <p:cNvPr id="3" name="Diagram 2">
            <a:extLst>
              <a:ext uri="{FF2B5EF4-FFF2-40B4-BE49-F238E27FC236}">
                <a16:creationId xmlns:a16="http://schemas.microsoft.com/office/drawing/2014/main" id="{9D24B37C-1BAA-2622-6839-D1EDBE39BE38}"/>
              </a:ext>
            </a:extLst>
          </p:cNvPr>
          <p:cNvGraphicFramePr/>
          <p:nvPr/>
        </p:nvGraphicFramePr>
        <p:xfrm>
          <a:off x="121025" y="2154665"/>
          <a:ext cx="11949953" cy="372033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descr="A logo with black text&#10;&#10;Description automatically generated">
            <a:extLst>
              <a:ext uri="{FF2B5EF4-FFF2-40B4-BE49-F238E27FC236}">
                <a16:creationId xmlns:a16="http://schemas.microsoft.com/office/drawing/2014/main" id="{4FBF63A6-FA4B-DDA3-8F6D-A4DB5043C4CC}"/>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1931926" y="2957084"/>
            <a:ext cx="1174311" cy="406248"/>
          </a:xfrm>
          <a:prstGeom prst="rect">
            <a:avLst/>
          </a:prstGeom>
        </p:spPr>
      </p:pic>
      <p:pic>
        <p:nvPicPr>
          <p:cNvPr id="10" name="Picture 9" descr="A blue and black logo&#10;&#10;Description automatically generated">
            <a:extLst>
              <a:ext uri="{FF2B5EF4-FFF2-40B4-BE49-F238E27FC236}">
                <a16:creationId xmlns:a16="http://schemas.microsoft.com/office/drawing/2014/main" id="{085E8A14-BFE4-A86C-5F5A-3F7F67A2E0B7}"/>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3296058" y="2960484"/>
            <a:ext cx="952143" cy="406248"/>
          </a:xfrm>
          <a:prstGeom prst="rect">
            <a:avLst/>
          </a:prstGeom>
        </p:spPr>
      </p:pic>
      <p:pic>
        <p:nvPicPr>
          <p:cNvPr id="12" name="Picture 11" descr="A logo with black text&#10;&#10;Description automatically generated">
            <a:extLst>
              <a:ext uri="{FF2B5EF4-FFF2-40B4-BE49-F238E27FC236}">
                <a16:creationId xmlns:a16="http://schemas.microsoft.com/office/drawing/2014/main" id="{CB639EC3-6C3F-2279-34C9-5043C06CE307}"/>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4419666" y="2960484"/>
            <a:ext cx="1174311" cy="406248"/>
          </a:xfrm>
          <a:prstGeom prst="rect">
            <a:avLst/>
          </a:prstGeom>
        </p:spPr>
      </p:pic>
      <p:pic>
        <p:nvPicPr>
          <p:cNvPr id="14" name="Picture 13" descr="A black text on a white background&#10;&#10;Description automatically generated">
            <a:extLst>
              <a:ext uri="{FF2B5EF4-FFF2-40B4-BE49-F238E27FC236}">
                <a16:creationId xmlns:a16="http://schemas.microsoft.com/office/drawing/2014/main" id="{17FB226D-4FC1-FCF4-84EF-9B372BB8A47B}"/>
              </a:ext>
            </a:extLst>
          </p:cNvPr>
          <p:cNvPicPr>
            <a:picLocks noChangeAspect="1"/>
          </p:cNvPicPr>
          <p:nvPr/>
        </p:nvPicPr>
        <p:blipFill>
          <a:blip r:embed="rId11"/>
          <a:stretch>
            <a:fillRect/>
          </a:stretch>
        </p:blipFill>
        <p:spPr>
          <a:xfrm>
            <a:off x="2295184" y="2099802"/>
            <a:ext cx="2405909" cy="557892"/>
          </a:xfrm>
          <a:prstGeom prst="rect">
            <a:avLst/>
          </a:prstGeom>
        </p:spPr>
      </p:pic>
      <p:pic>
        <p:nvPicPr>
          <p:cNvPr id="17" name="Picture 16" descr="Black text on a white background&#10;&#10;Description automatically generated">
            <a:extLst>
              <a:ext uri="{FF2B5EF4-FFF2-40B4-BE49-F238E27FC236}">
                <a16:creationId xmlns:a16="http://schemas.microsoft.com/office/drawing/2014/main" id="{01391C5A-6C34-9DBB-05D8-834F558E9DF7}"/>
              </a:ext>
            </a:extLst>
          </p:cNvPr>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6065226" y="2637599"/>
            <a:ext cx="1607463" cy="471916"/>
          </a:xfrm>
          <a:prstGeom prst="rect">
            <a:avLst/>
          </a:prstGeom>
        </p:spPr>
      </p:pic>
      <p:pic>
        <p:nvPicPr>
          <p:cNvPr id="21" name="Picture 20" descr="A black text on a white background&#10;&#10;Description automatically generated">
            <a:extLst>
              <a:ext uri="{FF2B5EF4-FFF2-40B4-BE49-F238E27FC236}">
                <a16:creationId xmlns:a16="http://schemas.microsoft.com/office/drawing/2014/main" id="{D0433255-5326-84F3-F3EB-66C7604BC544}"/>
              </a:ext>
            </a:extLst>
          </p:cNvPr>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8264370" y="2664456"/>
            <a:ext cx="1607463" cy="418203"/>
          </a:xfrm>
          <a:prstGeom prst="rect">
            <a:avLst/>
          </a:prstGeom>
        </p:spPr>
      </p:pic>
    </p:spTree>
    <p:extLst>
      <p:ext uri="{BB962C8B-B14F-4D97-AF65-F5344CB8AC3E}">
        <p14:creationId xmlns:p14="http://schemas.microsoft.com/office/powerpoint/2010/main" val="105640002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38"/>
          <p:cNvSpPr/>
          <p:nvPr/>
        </p:nvSpPr>
        <p:spPr>
          <a:xfrm>
            <a:off x="6106433" y="4933"/>
            <a:ext cx="6085600" cy="6536800"/>
          </a:xfrm>
          <a:prstGeom prst="rect">
            <a:avLst/>
          </a:prstGeom>
          <a:solidFill>
            <a:srgbClr val="002F3B"/>
          </a:solidFill>
          <a:ln>
            <a:noFill/>
          </a:ln>
        </p:spPr>
        <p:txBody>
          <a:bodyPr spcFirstLastPara="1" wrap="square" lIns="121900" tIns="121900" rIns="121900" bIns="121900" anchor="ctr" anchorCtr="0">
            <a:noAutofit/>
          </a:bodyPr>
          <a:lstStyle/>
          <a:p>
            <a:endParaRPr sz="2400"/>
          </a:p>
        </p:txBody>
      </p:sp>
      <p:sp>
        <p:nvSpPr>
          <p:cNvPr id="283" name="Google Shape;283;p38"/>
          <p:cNvSpPr txBox="1"/>
          <p:nvPr/>
        </p:nvSpPr>
        <p:spPr>
          <a:xfrm>
            <a:off x="6389310" y="245234"/>
            <a:ext cx="3086190" cy="415600"/>
          </a:xfrm>
          <a:prstGeom prst="rect">
            <a:avLst/>
          </a:prstGeom>
          <a:noFill/>
          <a:ln>
            <a:noFill/>
          </a:ln>
        </p:spPr>
        <p:txBody>
          <a:bodyPr spcFirstLastPara="1" wrap="square" lIns="121900" tIns="121900" rIns="121900" bIns="121900" anchor="t" anchorCtr="0">
            <a:noAutofit/>
          </a:bodyPr>
          <a:lstStyle/>
          <a:p>
            <a:r>
              <a:rPr lang="en" sz="2400">
                <a:solidFill>
                  <a:srgbClr val="FFFFFF"/>
                </a:solidFill>
                <a:latin typeface="Barlow Semi Condensed"/>
                <a:ea typeface="Barlow Semi Condensed"/>
                <a:cs typeface="Barlow Semi Condensed"/>
                <a:sym typeface="Barlow Semi Condensed"/>
              </a:rPr>
              <a:t>CORRECT EXAMPLE:</a:t>
            </a:r>
            <a:endParaRPr sz="2400">
              <a:solidFill>
                <a:srgbClr val="FFFFFF"/>
              </a:solidFill>
              <a:latin typeface="Barlow Semi Condensed"/>
              <a:ea typeface="Barlow Semi Condensed"/>
              <a:cs typeface="Barlow Semi Condensed"/>
              <a:sym typeface="Barlow Semi Condensed"/>
            </a:endParaRPr>
          </a:p>
        </p:txBody>
      </p:sp>
      <p:sp>
        <p:nvSpPr>
          <p:cNvPr id="284" name="Google Shape;284;p38"/>
          <p:cNvSpPr txBox="1"/>
          <p:nvPr/>
        </p:nvSpPr>
        <p:spPr>
          <a:xfrm>
            <a:off x="6424422" y="4044702"/>
            <a:ext cx="3037200" cy="415600"/>
          </a:xfrm>
          <a:prstGeom prst="rect">
            <a:avLst/>
          </a:prstGeom>
          <a:noFill/>
          <a:ln>
            <a:noFill/>
          </a:ln>
        </p:spPr>
        <p:txBody>
          <a:bodyPr spcFirstLastPara="1" wrap="square" lIns="121900" tIns="121900" rIns="121900" bIns="121900" anchor="t" anchorCtr="0">
            <a:noAutofit/>
          </a:bodyPr>
          <a:lstStyle/>
          <a:p>
            <a:r>
              <a:rPr lang="en" sz="2400">
                <a:solidFill>
                  <a:srgbClr val="FFFFFF"/>
                </a:solidFill>
                <a:latin typeface="Barlow Semi Condensed"/>
                <a:ea typeface="Barlow Semi Condensed"/>
                <a:cs typeface="Barlow Semi Condensed"/>
                <a:sym typeface="Barlow Semi Condensed"/>
              </a:rPr>
              <a:t>INCORRECT EXAMPLE:</a:t>
            </a:r>
            <a:endParaRPr sz="2400">
              <a:solidFill>
                <a:srgbClr val="FFFFFF"/>
              </a:solidFill>
              <a:latin typeface="Barlow Semi Condensed"/>
              <a:ea typeface="Barlow Semi Condensed"/>
              <a:cs typeface="Barlow Semi Condensed"/>
              <a:sym typeface="Barlow Semi Condensed"/>
            </a:endParaRPr>
          </a:p>
        </p:txBody>
      </p:sp>
      <p:sp>
        <p:nvSpPr>
          <p:cNvPr id="285" name="Google Shape;285;p38"/>
          <p:cNvSpPr txBox="1"/>
          <p:nvPr/>
        </p:nvSpPr>
        <p:spPr>
          <a:xfrm>
            <a:off x="390600" y="356000"/>
            <a:ext cx="4186800" cy="1067600"/>
          </a:xfrm>
          <a:prstGeom prst="rect">
            <a:avLst/>
          </a:prstGeom>
          <a:noFill/>
          <a:ln>
            <a:noFill/>
          </a:ln>
        </p:spPr>
        <p:txBody>
          <a:bodyPr spcFirstLastPara="1" wrap="square" lIns="121900" tIns="121900" rIns="121900" bIns="121900" anchor="t" anchorCtr="0">
            <a:noAutofit/>
          </a:bodyPr>
          <a:lstStyle/>
          <a:p>
            <a:r>
              <a:rPr lang="en" sz="2400">
                <a:latin typeface="Barlow Semi Condensed SemiBold"/>
                <a:ea typeface="Barlow Semi Condensed SemiBold"/>
                <a:cs typeface="Barlow Semi Condensed SemiBold"/>
                <a:sym typeface="Barlow Semi Condensed SemiBold"/>
              </a:rPr>
              <a:t>P2C pathway “swoosh” graphic</a:t>
            </a:r>
            <a:endParaRPr sz="2400">
              <a:latin typeface="Barlow Semi Condensed SemiBold"/>
              <a:ea typeface="Barlow Semi Condensed SemiBold"/>
              <a:cs typeface="Barlow Semi Condensed SemiBold"/>
              <a:sym typeface="Barlow Semi Condensed SemiBold"/>
            </a:endParaRPr>
          </a:p>
          <a:p>
            <a:r>
              <a:rPr lang="en" sz="1067">
                <a:latin typeface="Barlow Semi Condensed"/>
                <a:ea typeface="Barlow Semi Condensed"/>
                <a:cs typeface="Barlow Semi Condensed"/>
                <a:sym typeface="Barlow Semi Condensed"/>
              </a:rPr>
              <a:t>The P2C swoosh is to be used SPARINGLY, and only in high-level and conceptual applications (i.e. when talking about mission/vision, aspirations, larger topics in education). It should only be used 1 or 2 times in a document. It should be used to help emphasize thematic and central words in a sentence and often when highlighting or connecting one concept to another.  </a:t>
            </a:r>
            <a:endParaRPr sz="1067">
              <a:latin typeface="Barlow Semi Condensed"/>
              <a:ea typeface="Barlow Semi Condensed"/>
              <a:cs typeface="Barlow Semi Condensed"/>
              <a:sym typeface="Barlow Semi Condensed"/>
            </a:endParaRPr>
          </a:p>
          <a:p>
            <a:endParaRPr sz="1067">
              <a:latin typeface="Barlow Semi Condensed"/>
              <a:ea typeface="Barlow Semi Condensed"/>
              <a:cs typeface="Barlow Semi Condensed"/>
              <a:sym typeface="Barlow Semi Condensed"/>
            </a:endParaRPr>
          </a:p>
          <a:p>
            <a:r>
              <a:rPr lang="en" sz="1067">
                <a:latin typeface="Barlow Semi Condensed"/>
                <a:ea typeface="Barlow Semi Condensed"/>
                <a:cs typeface="Barlow Semi Condensed"/>
                <a:sym typeface="Barlow Semi Condensed"/>
              </a:rPr>
              <a:t>The color of the pathway “swoosh” graphic should highlight and stand out from the background and surrounding text. </a:t>
            </a:r>
            <a:endParaRPr sz="1067">
              <a:latin typeface="Barlow Semi Condensed"/>
              <a:ea typeface="Barlow Semi Condensed"/>
              <a:cs typeface="Barlow Semi Condensed"/>
              <a:sym typeface="Barlow Semi Condensed"/>
            </a:endParaRPr>
          </a:p>
          <a:p>
            <a:endParaRPr sz="1067">
              <a:latin typeface="Barlow Semi Condensed"/>
              <a:ea typeface="Barlow Semi Condensed"/>
              <a:cs typeface="Barlow Semi Condensed"/>
              <a:sym typeface="Barlow Semi Condensed"/>
            </a:endParaRPr>
          </a:p>
          <a:p>
            <a:r>
              <a:rPr lang="en" sz="1067">
                <a:latin typeface="Barlow Semi Condensed"/>
                <a:ea typeface="Barlow Semi Condensed"/>
                <a:cs typeface="Barlow Semi Condensed"/>
                <a:sym typeface="Barlow Semi Condensed"/>
              </a:rPr>
              <a:t>Always size the graphic uniformly and by constraining while scaling. NEVER size the graphic solely by scaling width</a:t>
            </a:r>
            <a:endParaRPr sz="1067">
              <a:latin typeface="Barlow Semi Condensed"/>
              <a:ea typeface="Barlow Semi Condensed"/>
              <a:cs typeface="Barlow Semi Condensed"/>
              <a:sym typeface="Barlow Semi Condensed"/>
            </a:endParaRPr>
          </a:p>
          <a:p>
            <a:endParaRPr sz="1067">
              <a:latin typeface="Barlow Semi Condensed"/>
              <a:ea typeface="Barlow Semi Condensed"/>
              <a:cs typeface="Barlow Semi Condensed"/>
              <a:sym typeface="Barlow Semi Condensed"/>
            </a:endParaRPr>
          </a:p>
        </p:txBody>
      </p:sp>
      <p:sp>
        <p:nvSpPr>
          <p:cNvPr id="286" name="Google Shape;286;p38"/>
          <p:cNvSpPr txBox="1">
            <a:spLocks noGrp="1"/>
          </p:cNvSpPr>
          <p:nvPr>
            <p:ph type="body" idx="4294967295"/>
          </p:nvPr>
        </p:nvSpPr>
        <p:spPr>
          <a:xfrm>
            <a:off x="7926132" y="1282153"/>
            <a:ext cx="3253600" cy="2100400"/>
          </a:xfrm>
          <a:prstGeom prst="rect">
            <a:avLst/>
          </a:prstGeom>
        </p:spPr>
        <p:txBody>
          <a:bodyPr spcFirstLastPara="1" vert="horz" wrap="square" lIns="121900" tIns="121900" rIns="121900" bIns="121900" rtlCol="0" anchor="t" anchorCtr="0">
            <a:normAutofit fontScale="62500" lnSpcReduction="20000"/>
          </a:bodyPr>
          <a:lstStyle/>
          <a:p>
            <a:pPr marL="0" indent="0">
              <a:lnSpc>
                <a:spcPct val="100000"/>
              </a:lnSpc>
              <a:spcBef>
                <a:spcPts val="0"/>
              </a:spcBef>
              <a:spcAft>
                <a:spcPts val="1600"/>
              </a:spcAft>
              <a:buClr>
                <a:schemeClr val="dk1"/>
              </a:buClr>
              <a:buSzPct val="34375"/>
              <a:buNone/>
            </a:pPr>
            <a:r>
              <a:rPr lang="en" sz="4267">
                <a:solidFill>
                  <a:schemeClr val="lt1"/>
                </a:solidFill>
              </a:rPr>
              <a:t>We believe when education, </a:t>
            </a:r>
            <a:r>
              <a:rPr lang="en" sz="4267" b="1">
                <a:solidFill>
                  <a:srgbClr val="00AFA3"/>
                </a:solidFill>
                <a:latin typeface="Barlow Semi Condensed SemiBold" pitchFamily="2" charset="77"/>
              </a:rPr>
              <a:t>becomes relevant</a:t>
            </a:r>
            <a:r>
              <a:rPr lang="en" sz="4267">
                <a:solidFill>
                  <a:schemeClr val="lt1"/>
                </a:solidFill>
              </a:rPr>
              <a:t>, learners can </a:t>
            </a:r>
            <a:r>
              <a:rPr lang="en" sz="4267" b="1">
                <a:solidFill>
                  <a:schemeClr val="lt1"/>
                </a:solidFill>
                <a:latin typeface="Barlow Semi Condensed SemiBold" pitchFamily="2" charset="77"/>
              </a:rPr>
              <a:t>fully </a:t>
            </a:r>
            <a:r>
              <a:rPr lang="en" sz="4267">
                <a:solidFill>
                  <a:schemeClr val="lt1"/>
                </a:solidFill>
              </a:rPr>
              <a:t>engage.</a:t>
            </a:r>
            <a:r>
              <a:rPr lang="en" sz="4267"/>
              <a:t> </a:t>
            </a:r>
            <a:endParaRPr/>
          </a:p>
        </p:txBody>
      </p:sp>
      <p:pic>
        <p:nvPicPr>
          <p:cNvPr id="287" name="Google Shape;287;p38"/>
          <p:cNvPicPr preferRelativeResize="0"/>
          <p:nvPr/>
        </p:nvPicPr>
        <p:blipFill>
          <a:blip r:embed="rId3" cstate="print">
            <a:alphaModFix/>
            <a:extLst>
              <a:ext uri="{28A0092B-C50C-407E-A947-70E740481C1C}">
                <a14:useLocalDpi xmlns:a14="http://schemas.microsoft.com/office/drawing/2010/main"/>
              </a:ext>
            </a:extLst>
          </a:blip>
          <a:stretch>
            <a:fillRect/>
          </a:stretch>
        </p:blipFill>
        <p:spPr>
          <a:xfrm>
            <a:off x="4671200" y="780167"/>
            <a:ext cx="2998752" cy="3000197"/>
          </a:xfrm>
          <a:prstGeom prst="rect">
            <a:avLst/>
          </a:prstGeom>
          <a:noFill/>
          <a:ln>
            <a:noFill/>
          </a:ln>
        </p:spPr>
      </p:pic>
      <p:pic>
        <p:nvPicPr>
          <p:cNvPr id="288" name="Google Shape;288;p38"/>
          <p:cNvPicPr preferRelativeResize="0"/>
          <p:nvPr/>
        </p:nvPicPr>
        <p:blipFill>
          <a:blip r:embed="rId4" cstate="print">
            <a:alphaModFix/>
            <a:extLst>
              <a:ext uri="{28A0092B-C50C-407E-A947-70E740481C1C}">
                <a14:useLocalDpi xmlns:a14="http://schemas.microsoft.com/office/drawing/2010/main"/>
              </a:ext>
            </a:extLst>
          </a:blip>
          <a:stretch>
            <a:fillRect/>
          </a:stretch>
        </p:blipFill>
        <p:spPr>
          <a:xfrm>
            <a:off x="8169057" y="2782617"/>
            <a:ext cx="1219933" cy="207367"/>
          </a:xfrm>
          <a:prstGeom prst="rect">
            <a:avLst/>
          </a:prstGeom>
          <a:noFill/>
          <a:ln>
            <a:noFill/>
          </a:ln>
        </p:spPr>
      </p:pic>
      <p:grpSp>
        <p:nvGrpSpPr>
          <p:cNvPr id="289" name="Google Shape;289;p38"/>
          <p:cNvGrpSpPr/>
          <p:nvPr/>
        </p:nvGrpSpPr>
        <p:grpSpPr>
          <a:xfrm>
            <a:off x="1507733" y="3301906"/>
            <a:ext cx="2035200" cy="2742249"/>
            <a:chOff x="943000" y="1992826"/>
            <a:chExt cx="1526400" cy="2562850"/>
          </a:xfrm>
        </p:grpSpPr>
        <p:pic>
          <p:nvPicPr>
            <p:cNvPr id="290" name="Google Shape;290;p38"/>
            <p:cNvPicPr preferRelativeResize="0"/>
            <p:nvPr/>
          </p:nvPicPr>
          <p:blipFill>
            <a:blip r:embed="rId5">
              <a:alphaModFix/>
            </a:blip>
            <a:stretch>
              <a:fillRect/>
            </a:stretch>
          </p:blipFill>
          <p:spPr>
            <a:xfrm>
              <a:off x="943010" y="1992826"/>
              <a:ext cx="1504180" cy="373077"/>
            </a:xfrm>
            <a:prstGeom prst="rect">
              <a:avLst/>
            </a:prstGeom>
            <a:noFill/>
            <a:ln>
              <a:noFill/>
            </a:ln>
          </p:spPr>
        </p:pic>
        <p:pic>
          <p:nvPicPr>
            <p:cNvPr id="291" name="Google Shape;291;p38"/>
            <p:cNvPicPr preferRelativeResize="0"/>
            <p:nvPr/>
          </p:nvPicPr>
          <p:blipFill>
            <a:blip r:embed="rId6">
              <a:alphaModFix/>
            </a:blip>
            <a:stretch>
              <a:fillRect/>
            </a:stretch>
          </p:blipFill>
          <p:spPr>
            <a:xfrm>
              <a:off x="943000" y="2540271"/>
              <a:ext cx="1504180" cy="373077"/>
            </a:xfrm>
            <a:prstGeom prst="rect">
              <a:avLst/>
            </a:prstGeom>
            <a:noFill/>
            <a:ln>
              <a:noFill/>
            </a:ln>
          </p:spPr>
        </p:pic>
        <p:pic>
          <p:nvPicPr>
            <p:cNvPr id="292" name="Google Shape;292;p38"/>
            <p:cNvPicPr preferRelativeResize="0"/>
            <p:nvPr/>
          </p:nvPicPr>
          <p:blipFill>
            <a:blip r:embed="rId7">
              <a:alphaModFix/>
            </a:blip>
            <a:stretch>
              <a:fillRect/>
            </a:stretch>
          </p:blipFill>
          <p:spPr>
            <a:xfrm>
              <a:off x="965220" y="3635155"/>
              <a:ext cx="1504180" cy="373077"/>
            </a:xfrm>
            <a:prstGeom prst="rect">
              <a:avLst/>
            </a:prstGeom>
            <a:noFill/>
            <a:ln>
              <a:noFill/>
            </a:ln>
          </p:spPr>
        </p:pic>
        <p:pic>
          <p:nvPicPr>
            <p:cNvPr id="293" name="Google Shape;293;p38"/>
            <p:cNvPicPr preferRelativeResize="0"/>
            <p:nvPr/>
          </p:nvPicPr>
          <p:blipFill>
            <a:blip r:embed="rId4">
              <a:alphaModFix/>
            </a:blip>
            <a:stretch>
              <a:fillRect/>
            </a:stretch>
          </p:blipFill>
          <p:spPr>
            <a:xfrm>
              <a:off x="943000" y="3087715"/>
              <a:ext cx="1504180" cy="373077"/>
            </a:xfrm>
            <a:prstGeom prst="rect">
              <a:avLst/>
            </a:prstGeom>
            <a:noFill/>
            <a:ln>
              <a:noFill/>
            </a:ln>
          </p:spPr>
        </p:pic>
        <p:pic>
          <p:nvPicPr>
            <p:cNvPr id="294" name="Google Shape;294;p38"/>
            <p:cNvPicPr preferRelativeResize="0"/>
            <p:nvPr/>
          </p:nvPicPr>
          <p:blipFill>
            <a:blip r:embed="rId8">
              <a:alphaModFix/>
            </a:blip>
            <a:stretch>
              <a:fillRect/>
            </a:stretch>
          </p:blipFill>
          <p:spPr>
            <a:xfrm>
              <a:off x="965220" y="4182599"/>
              <a:ext cx="1504180" cy="373077"/>
            </a:xfrm>
            <a:prstGeom prst="rect">
              <a:avLst/>
            </a:prstGeom>
            <a:noFill/>
            <a:ln>
              <a:noFill/>
            </a:ln>
          </p:spPr>
        </p:pic>
      </p:grpSp>
      <p:sp>
        <p:nvSpPr>
          <p:cNvPr id="295" name="Google Shape;295;p38"/>
          <p:cNvSpPr txBox="1">
            <a:spLocks noGrp="1"/>
          </p:cNvSpPr>
          <p:nvPr>
            <p:ph type="body" idx="4294967295"/>
          </p:nvPr>
        </p:nvSpPr>
        <p:spPr>
          <a:xfrm>
            <a:off x="7643100" y="4667600"/>
            <a:ext cx="4182316" cy="1754800"/>
          </a:xfrm>
          <a:prstGeom prst="rect">
            <a:avLst/>
          </a:prstGeom>
        </p:spPr>
        <p:txBody>
          <a:bodyPr spcFirstLastPara="1" vert="horz" wrap="square" lIns="121900" tIns="121900" rIns="121900" bIns="121900" rtlCol="0" anchor="t" anchorCtr="0">
            <a:noAutofit/>
          </a:bodyPr>
          <a:lstStyle/>
          <a:p>
            <a:pPr marL="0" indent="0">
              <a:lnSpc>
                <a:spcPct val="100000"/>
              </a:lnSpc>
              <a:spcBef>
                <a:spcPts val="0"/>
              </a:spcBef>
              <a:spcAft>
                <a:spcPts val="1600"/>
              </a:spcAft>
              <a:buClr>
                <a:schemeClr val="dk1"/>
              </a:buClr>
              <a:buSzPts val="1100"/>
              <a:buNone/>
            </a:pPr>
            <a:r>
              <a:rPr lang="en">
                <a:solidFill>
                  <a:schemeClr val="lt1"/>
                </a:solidFill>
              </a:rPr>
              <a:t>Career-connected learning helps teachers and learners bridge the gap.</a:t>
            </a:r>
            <a:r>
              <a:rPr lang="en"/>
              <a:t> </a:t>
            </a:r>
            <a:endParaRPr sz="533"/>
          </a:p>
        </p:txBody>
      </p:sp>
      <p:pic>
        <p:nvPicPr>
          <p:cNvPr id="296" name="Google Shape;296;p38"/>
          <p:cNvPicPr preferRelativeResize="0"/>
          <p:nvPr/>
        </p:nvPicPr>
        <p:blipFill>
          <a:blip r:embed="rId4">
            <a:alphaModFix/>
          </a:blip>
          <a:stretch>
            <a:fillRect/>
          </a:stretch>
        </p:blipFill>
        <p:spPr>
          <a:xfrm>
            <a:off x="7669952" y="6111933"/>
            <a:ext cx="2170367" cy="155967"/>
          </a:xfrm>
          <a:prstGeom prst="rect">
            <a:avLst/>
          </a:prstGeom>
          <a:noFill/>
          <a:ln>
            <a:noFill/>
          </a:ln>
        </p:spPr>
      </p:pic>
      <p:sp>
        <p:nvSpPr>
          <p:cNvPr id="297" name="Google Shape;297;p38"/>
          <p:cNvSpPr/>
          <p:nvPr/>
        </p:nvSpPr>
        <p:spPr>
          <a:xfrm>
            <a:off x="9287422" y="4169104"/>
            <a:ext cx="348400" cy="348400"/>
          </a:xfrm>
          <a:prstGeom prst="flowChartSummingJunction">
            <a:avLst/>
          </a:prstGeom>
          <a:noFill/>
          <a:ln w="19050" cap="flat" cmpd="sng">
            <a:solidFill>
              <a:srgbClr val="FF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298" name="Google Shape;298;p38"/>
          <p:cNvGrpSpPr/>
          <p:nvPr/>
        </p:nvGrpSpPr>
        <p:grpSpPr>
          <a:xfrm>
            <a:off x="9040590" y="386805"/>
            <a:ext cx="348400" cy="348400"/>
            <a:chOff x="5087975" y="536700"/>
            <a:chExt cx="261300" cy="261300"/>
          </a:xfrm>
        </p:grpSpPr>
        <p:sp>
          <p:nvSpPr>
            <p:cNvPr id="299" name="Google Shape;299;p38"/>
            <p:cNvSpPr/>
            <p:nvPr/>
          </p:nvSpPr>
          <p:spPr>
            <a:xfrm>
              <a:off x="5087975" y="536700"/>
              <a:ext cx="261300" cy="261300"/>
            </a:xfrm>
            <a:prstGeom prst="ellipse">
              <a:avLst/>
            </a:prstGeom>
            <a:noFill/>
            <a:ln w="19050" cap="flat" cmpd="sng">
              <a:solidFill>
                <a:srgbClr val="00FF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300" name="Google Shape;300;p38"/>
            <p:cNvCxnSpPr/>
            <p:nvPr/>
          </p:nvCxnSpPr>
          <p:spPr>
            <a:xfrm>
              <a:off x="5153250" y="665600"/>
              <a:ext cx="38400" cy="67200"/>
            </a:xfrm>
            <a:prstGeom prst="straightConnector1">
              <a:avLst/>
            </a:prstGeom>
            <a:noFill/>
            <a:ln w="19050" cap="flat" cmpd="sng">
              <a:solidFill>
                <a:srgbClr val="00FF00"/>
              </a:solidFill>
              <a:prstDash val="solid"/>
              <a:round/>
              <a:headEnd type="none" w="med" len="med"/>
              <a:tailEnd type="none" w="med" len="med"/>
            </a:ln>
          </p:spPr>
        </p:cxnSp>
        <p:cxnSp>
          <p:nvCxnSpPr>
            <p:cNvPr id="301" name="Google Shape;301;p38"/>
            <p:cNvCxnSpPr/>
            <p:nvPr/>
          </p:nvCxnSpPr>
          <p:spPr>
            <a:xfrm rot="10800000" flipH="1">
              <a:off x="5185900" y="599700"/>
              <a:ext cx="98100" cy="135300"/>
            </a:xfrm>
            <a:prstGeom prst="straightConnector1">
              <a:avLst/>
            </a:prstGeom>
            <a:noFill/>
            <a:ln w="19050" cap="flat" cmpd="sng">
              <a:solidFill>
                <a:srgbClr val="00FF00"/>
              </a:solidFill>
              <a:prstDash val="solid"/>
              <a:round/>
              <a:headEnd type="none" w="med" len="med"/>
              <a:tailEnd type="none" w="med" len="med"/>
            </a:ln>
          </p:spPr>
        </p:cxnSp>
      </p:grpSp>
      <p:sp>
        <p:nvSpPr>
          <p:cNvPr id="2" name="TextBox 1">
            <a:extLst>
              <a:ext uri="{FF2B5EF4-FFF2-40B4-BE49-F238E27FC236}">
                <a16:creationId xmlns:a16="http://schemas.microsoft.com/office/drawing/2014/main" id="{C4F7745A-76DF-1618-28DF-82F10A84E599}"/>
              </a:ext>
            </a:extLst>
          </p:cNvPr>
          <p:cNvSpPr txBox="1"/>
          <p:nvPr/>
        </p:nvSpPr>
        <p:spPr>
          <a:xfrm>
            <a:off x="4724400" y="3200400"/>
            <a:ext cx="274320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atin typeface="Aptos"/>
              </a:rPr>
              <a:t>Anything to add to the survey questions?</a:t>
            </a:r>
            <a:r>
              <a:rPr lang="en-US" sz="1200">
                <a:latin typeface="Aptos"/>
              </a:rPr>
              <a:t> </a:t>
            </a:r>
            <a:endParaRPr 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39"/>
          <p:cNvSpPr/>
          <p:nvPr/>
        </p:nvSpPr>
        <p:spPr>
          <a:xfrm>
            <a:off x="6106433" y="4933"/>
            <a:ext cx="6085600" cy="6536800"/>
          </a:xfrm>
          <a:prstGeom prst="rect">
            <a:avLst/>
          </a:prstGeom>
          <a:solidFill>
            <a:srgbClr val="002F3B"/>
          </a:solidFill>
          <a:ln>
            <a:noFill/>
          </a:ln>
        </p:spPr>
        <p:txBody>
          <a:bodyPr spcFirstLastPara="1" wrap="square" lIns="121900" tIns="121900" rIns="121900" bIns="121900" anchor="ctr" anchorCtr="0">
            <a:noAutofit/>
          </a:bodyPr>
          <a:lstStyle/>
          <a:p>
            <a:endParaRPr sz="2400"/>
          </a:p>
        </p:txBody>
      </p:sp>
      <p:pic>
        <p:nvPicPr>
          <p:cNvPr id="307" name="Google Shape;307;p39"/>
          <p:cNvPicPr preferRelativeResize="0"/>
          <p:nvPr/>
        </p:nvPicPr>
        <p:blipFill>
          <a:blip r:embed="rId3">
            <a:alphaModFix amt="5000"/>
          </a:blip>
          <a:stretch>
            <a:fillRect/>
          </a:stretch>
        </p:blipFill>
        <p:spPr>
          <a:xfrm>
            <a:off x="5702665" y="437218"/>
            <a:ext cx="6791168" cy="5672233"/>
          </a:xfrm>
          <a:prstGeom prst="rect">
            <a:avLst/>
          </a:prstGeom>
          <a:noFill/>
          <a:ln>
            <a:noFill/>
          </a:ln>
        </p:spPr>
      </p:pic>
      <p:sp>
        <p:nvSpPr>
          <p:cNvPr id="308" name="Google Shape;308;p39"/>
          <p:cNvSpPr txBox="1"/>
          <p:nvPr/>
        </p:nvSpPr>
        <p:spPr>
          <a:xfrm>
            <a:off x="390600" y="356000"/>
            <a:ext cx="5046800" cy="1067600"/>
          </a:xfrm>
          <a:prstGeom prst="rect">
            <a:avLst/>
          </a:prstGeom>
          <a:noFill/>
          <a:ln>
            <a:noFill/>
          </a:ln>
        </p:spPr>
        <p:txBody>
          <a:bodyPr spcFirstLastPara="1" wrap="square" lIns="121900" tIns="121900" rIns="121900" bIns="121900" anchor="t" anchorCtr="0">
            <a:noAutofit/>
          </a:bodyPr>
          <a:lstStyle/>
          <a:p>
            <a:r>
              <a:rPr lang="en" sz="2400">
                <a:latin typeface="Barlow Semi Condensed SemiBold"/>
                <a:ea typeface="Barlow Semi Condensed SemiBold"/>
                <a:cs typeface="Barlow Semi Condensed SemiBold"/>
                <a:sym typeface="Barlow Semi Condensed SemiBold"/>
              </a:rPr>
              <a:t>P2C logo mark as background transparency</a:t>
            </a:r>
            <a:endParaRPr sz="2400">
              <a:latin typeface="Barlow Semi Condensed SemiBold"/>
              <a:ea typeface="Barlow Semi Condensed SemiBold"/>
              <a:cs typeface="Barlow Semi Condensed SemiBold"/>
              <a:sym typeface="Barlow Semi Condensed SemiBold"/>
            </a:endParaRPr>
          </a:p>
          <a:p>
            <a:r>
              <a:rPr lang="en" sz="1067">
                <a:latin typeface="Barlow Semi Condensed"/>
                <a:ea typeface="Barlow Semi Condensed"/>
                <a:cs typeface="Barlow Semi Condensed"/>
                <a:sym typeface="Barlow Semi Condensed"/>
              </a:rPr>
              <a:t>The P2C logo mark has been designed to be used in creative ways within the boundaries of the brand usage guidelines. This includes using the P2C logo (the version </a:t>
            </a:r>
            <a:r>
              <a:rPr lang="en" sz="1067" i="1">
                <a:latin typeface="Barlow Semi Condensed"/>
                <a:ea typeface="Barlow Semi Condensed"/>
                <a:cs typeface="Barlow Semi Condensed"/>
                <a:sym typeface="Barlow Semi Condensed"/>
              </a:rPr>
              <a:t>without</a:t>
            </a:r>
            <a:r>
              <a:rPr lang="en" sz="1067">
                <a:latin typeface="Barlow Semi Condensed"/>
                <a:ea typeface="Barlow Semi Condensed"/>
                <a:cs typeface="Barlow Semi Condensed"/>
                <a:sym typeface="Barlow Semi Condensed"/>
              </a:rPr>
              <a:t> the “Pathway2Careers” text) as a semi-transparent background graphic as appropropriate. It is important to not overuse this technique and to keep a “less is more” mindset. Use the white or reversed P2C logo (again, without the “Pathway2Careers” text) and set the opacity to approximately 5-8% depending on the background color. This will take some experimentation. Ensure any text that will appear on top of the transparent logo is fully legible. </a:t>
            </a:r>
            <a:endParaRPr sz="1067">
              <a:latin typeface="Barlow Semi Condensed"/>
              <a:ea typeface="Barlow Semi Condensed"/>
              <a:cs typeface="Barlow Semi Condensed"/>
              <a:sym typeface="Barlow Semi Condensed"/>
            </a:endParaRPr>
          </a:p>
          <a:p>
            <a:endParaRPr sz="1067">
              <a:latin typeface="Barlow Semi Condensed"/>
              <a:ea typeface="Barlow Semi Condensed"/>
              <a:cs typeface="Barlow Semi Condensed"/>
              <a:sym typeface="Barlow Semi Condensed"/>
            </a:endParaRPr>
          </a:p>
          <a:p>
            <a:r>
              <a:rPr lang="en" sz="1067">
                <a:latin typeface="Barlow Semi Condensed"/>
                <a:ea typeface="Barlow Semi Condensed"/>
                <a:cs typeface="Barlow Semi Condensed"/>
                <a:sym typeface="Barlow Semi Condensed"/>
              </a:rPr>
              <a:t>It is also ok to scale the semi-transparent logo so as it “falls off the page” if/when it seems appropriate from a design perspective.</a:t>
            </a:r>
            <a:endParaRPr sz="1067">
              <a:latin typeface="Barlow Semi Condensed"/>
              <a:ea typeface="Barlow Semi Condensed"/>
              <a:cs typeface="Barlow Semi Condensed"/>
              <a:sym typeface="Barlow Semi Condensed"/>
            </a:endParaRPr>
          </a:p>
        </p:txBody>
      </p:sp>
      <p:sp>
        <p:nvSpPr>
          <p:cNvPr id="309" name="Google Shape;309;p39"/>
          <p:cNvSpPr txBox="1">
            <a:spLocks noGrp="1"/>
          </p:cNvSpPr>
          <p:nvPr>
            <p:ph type="body" idx="4294967295"/>
          </p:nvPr>
        </p:nvSpPr>
        <p:spPr>
          <a:xfrm>
            <a:off x="7621331" y="1993353"/>
            <a:ext cx="3478033" cy="2100400"/>
          </a:xfrm>
          <a:prstGeom prst="rect">
            <a:avLst/>
          </a:prstGeom>
        </p:spPr>
        <p:txBody>
          <a:bodyPr spcFirstLastPara="1" vert="horz" wrap="square" lIns="121900" tIns="121900" rIns="121900" bIns="121900" rtlCol="0" anchor="t" anchorCtr="0">
            <a:normAutofit fontScale="70000" lnSpcReduction="20000"/>
          </a:bodyPr>
          <a:lstStyle/>
          <a:p>
            <a:pPr marL="0" indent="0">
              <a:lnSpc>
                <a:spcPct val="100000"/>
              </a:lnSpc>
              <a:spcBef>
                <a:spcPts val="0"/>
              </a:spcBef>
              <a:spcAft>
                <a:spcPts val="1600"/>
              </a:spcAft>
              <a:buClr>
                <a:schemeClr val="dk1"/>
              </a:buClr>
              <a:buSzPct val="34375"/>
              <a:buNone/>
            </a:pPr>
            <a:r>
              <a:rPr lang="en" sz="4267" b="1">
                <a:solidFill>
                  <a:schemeClr val="lt1"/>
                </a:solidFill>
                <a:latin typeface="Barlow Semi Condensed SemiBold" pitchFamily="2" charset="77"/>
              </a:rPr>
              <a:t>We believe when education </a:t>
            </a:r>
            <a:r>
              <a:rPr lang="en" sz="4267" b="1">
                <a:solidFill>
                  <a:srgbClr val="00AFA3"/>
                </a:solidFill>
                <a:latin typeface="Barlow Semi Condensed SemiBold" pitchFamily="2" charset="77"/>
              </a:rPr>
              <a:t>becomes relevant</a:t>
            </a:r>
            <a:r>
              <a:rPr lang="en" sz="4267" b="1">
                <a:solidFill>
                  <a:schemeClr val="lt1"/>
                </a:solidFill>
                <a:latin typeface="Barlow Semi Condensed SemiBold" pitchFamily="2" charset="77"/>
              </a:rPr>
              <a:t>, learners can fully engage.</a:t>
            </a:r>
            <a:r>
              <a:rPr lang="en" sz="4267" b="1">
                <a:latin typeface="Barlow Semi Condensed SemiBold" pitchFamily="2" charset="77"/>
              </a:rPr>
              <a:t> </a:t>
            </a:r>
            <a:endParaRPr b="1">
              <a:latin typeface="Barlow Semi Condensed SemiBold" pitchFamily="2" charset="77"/>
            </a:endParaRPr>
          </a:p>
        </p:txBody>
      </p:sp>
      <p:pic>
        <p:nvPicPr>
          <p:cNvPr id="310" name="Google Shape;310;p39"/>
          <p:cNvPicPr preferRelativeResize="0"/>
          <p:nvPr/>
        </p:nvPicPr>
        <p:blipFill>
          <a:blip r:embed="rId4" cstate="print">
            <a:alphaModFix/>
            <a:extLst>
              <a:ext uri="{28A0092B-C50C-407E-A947-70E740481C1C}">
                <a14:useLocalDpi xmlns:a14="http://schemas.microsoft.com/office/drawing/2010/main"/>
              </a:ext>
            </a:extLst>
          </a:blip>
          <a:stretch>
            <a:fillRect/>
          </a:stretch>
        </p:blipFill>
        <p:spPr>
          <a:xfrm>
            <a:off x="8685290" y="3642088"/>
            <a:ext cx="1219933" cy="207367"/>
          </a:xfrm>
          <a:prstGeom prst="rect">
            <a:avLst/>
          </a:prstGeom>
          <a:noFill/>
          <a:ln>
            <a:noFill/>
          </a:ln>
        </p:spPr>
      </p:pic>
      <p:grpSp>
        <p:nvGrpSpPr>
          <p:cNvPr id="311" name="Google Shape;311;p39"/>
          <p:cNvGrpSpPr/>
          <p:nvPr/>
        </p:nvGrpSpPr>
        <p:grpSpPr>
          <a:xfrm>
            <a:off x="6362567" y="467400"/>
            <a:ext cx="2391767" cy="415600"/>
            <a:chOff x="4531075" y="219900"/>
            <a:chExt cx="1793825" cy="311700"/>
          </a:xfrm>
        </p:grpSpPr>
        <p:sp>
          <p:nvSpPr>
            <p:cNvPr id="312" name="Google Shape;312;p39"/>
            <p:cNvSpPr txBox="1"/>
            <p:nvPr/>
          </p:nvSpPr>
          <p:spPr>
            <a:xfrm>
              <a:off x="4531075" y="219900"/>
              <a:ext cx="1721700" cy="311700"/>
            </a:xfrm>
            <a:prstGeom prst="rect">
              <a:avLst/>
            </a:prstGeom>
            <a:noFill/>
            <a:ln>
              <a:noFill/>
            </a:ln>
          </p:spPr>
          <p:txBody>
            <a:bodyPr spcFirstLastPara="1" wrap="square" lIns="121900" tIns="121900" rIns="121900" bIns="121900" anchor="t" anchorCtr="0">
              <a:noAutofit/>
            </a:bodyPr>
            <a:lstStyle/>
            <a:p>
              <a:r>
                <a:rPr lang="en" sz="2400">
                  <a:solidFill>
                    <a:srgbClr val="FFFFFF"/>
                  </a:solidFill>
                  <a:latin typeface="Barlow Semi Condensed"/>
                  <a:ea typeface="Barlow Semi Condensed"/>
                  <a:cs typeface="Barlow Semi Condensed"/>
                  <a:sym typeface="Barlow Semi Condensed"/>
                </a:rPr>
                <a:t>CORRECT EXAMPLE:</a:t>
              </a:r>
              <a:endParaRPr sz="2400">
                <a:solidFill>
                  <a:srgbClr val="FFFFFF"/>
                </a:solidFill>
                <a:latin typeface="Barlow Semi Condensed"/>
                <a:ea typeface="Barlow Semi Condensed"/>
                <a:cs typeface="Barlow Semi Condensed"/>
                <a:sym typeface="Barlow Semi Condensed"/>
              </a:endParaRPr>
            </a:p>
          </p:txBody>
        </p:sp>
        <p:grpSp>
          <p:nvGrpSpPr>
            <p:cNvPr id="313" name="Google Shape;313;p39"/>
            <p:cNvGrpSpPr/>
            <p:nvPr/>
          </p:nvGrpSpPr>
          <p:grpSpPr>
            <a:xfrm>
              <a:off x="6063600" y="267000"/>
              <a:ext cx="261300" cy="261300"/>
              <a:chOff x="5087975" y="536700"/>
              <a:chExt cx="261300" cy="261300"/>
            </a:xfrm>
          </p:grpSpPr>
          <p:sp>
            <p:nvSpPr>
              <p:cNvPr id="314" name="Google Shape;314;p39"/>
              <p:cNvSpPr/>
              <p:nvPr/>
            </p:nvSpPr>
            <p:spPr>
              <a:xfrm>
                <a:off x="5087975" y="536700"/>
                <a:ext cx="261300" cy="261300"/>
              </a:xfrm>
              <a:prstGeom prst="ellipse">
                <a:avLst/>
              </a:prstGeom>
              <a:noFill/>
              <a:ln w="19050" cap="flat" cmpd="sng">
                <a:solidFill>
                  <a:srgbClr val="00FF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315" name="Google Shape;315;p39"/>
              <p:cNvCxnSpPr/>
              <p:nvPr/>
            </p:nvCxnSpPr>
            <p:spPr>
              <a:xfrm>
                <a:off x="5153250" y="665600"/>
                <a:ext cx="38400" cy="67200"/>
              </a:xfrm>
              <a:prstGeom prst="straightConnector1">
                <a:avLst/>
              </a:prstGeom>
              <a:noFill/>
              <a:ln w="19050" cap="flat" cmpd="sng">
                <a:solidFill>
                  <a:srgbClr val="00FF00"/>
                </a:solidFill>
                <a:prstDash val="solid"/>
                <a:round/>
                <a:headEnd type="none" w="med" len="med"/>
                <a:tailEnd type="none" w="med" len="med"/>
              </a:ln>
            </p:spPr>
          </p:cxnSp>
          <p:cxnSp>
            <p:nvCxnSpPr>
              <p:cNvPr id="316" name="Google Shape;316;p39"/>
              <p:cNvCxnSpPr/>
              <p:nvPr/>
            </p:nvCxnSpPr>
            <p:spPr>
              <a:xfrm rot="10800000" flipH="1">
                <a:off x="5185900" y="599700"/>
                <a:ext cx="98100" cy="135300"/>
              </a:xfrm>
              <a:prstGeom prst="straightConnector1">
                <a:avLst/>
              </a:prstGeom>
              <a:noFill/>
              <a:ln w="19050" cap="flat" cmpd="sng">
                <a:solidFill>
                  <a:srgbClr val="00FF00"/>
                </a:solidFill>
                <a:prstDash val="solid"/>
                <a:round/>
                <a:headEnd type="none" w="med" len="med"/>
                <a:tailEnd type="none" w="med" len="med"/>
              </a:ln>
            </p:spPr>
          </p:cxnSp>
        </p:grpSp>
      </p:grpSp>
      <p:pic>
        <p:nvPicPr>
          <p:cNvPr id="317" name="Google Shape;317;p39"/>
          <p:cNvPicPr preferRelativeResize="0"/>
          <p:nvPr/>
        </p:nvPicPr>
        <p:blipFill>
          <a:blip r:embed="rId5">
            <a:alphaModFix amt="4000"/>
          </a:blip>
          <a:stretch>
            <a:fillRect/>
          </a:stretch>
        </p:blipFill>
        <p:spPr>
          <a:xfrm>
            <a:off x="345299" y="1102275"/>
            <a:ext cx="5396700" cy="4507459"/>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p40"/>
          <p:cNvSpPr txBox="1">
            <a:spLocks noGrp="1"/>
          </p:cNvSpPr>
          <p:nvPr>
            <p:ph type="title" idx="4294967295"/>
          </p:nvPr>
        </p:nvSpPr>
        <p:spPr>
          <a:xfrm>
            <a:off x="3591267" y="2689833"/>
            <a:ext cx="7234800" cy="1122400"/>
          </a:xfrm>
          <a:prstGeom prst="rect">
            <a:avLst/>
          </a:prstGeom>
        </p:spPr>
        <p:txBody>
          <a:bodyPr spcFirstLastPara="1" vert="horz" wrap="square" lIns="121900" tIns="121900" rIns="121900" bIns="121900" rtlCol="0" anchor="t" anchorCtr="0">
            <a:normAutofit/>
          </a:bodyPr>
          <a:lstStyle/>
          <a:p>
            <a:pPr>
              <a:spcBef>
                <a:spcPts val="0"/>
              </a:spcBef>
            </a:pPr>
            <a:r>
              <a:rPr lang="en" sz="4800">
                <a:solidFill>
                  <a:schemeClr val="lt1"/>
                </a:solidFill>
              </a:rPr>
              <a:t>Product &amp; Services Logos</a:t>
            </a:r>
            <a:endParaRPr sz="4800">
              <a:solidFill>
                <a:schemeClr val="lt1"/>
              </a:solidFill>
              <a:latin typeface="Quicksand Bold"/>
              <a:ea typeface="Quicksand Bold"/>
              <a:cs typeface="Quicksand Bold"/>
              <a:sym typeface="Quicksand"/>
            </a:endParaRPr>
          </a:p>
        </p:txBody>
      </p:sp>
      <p:pic>
        <p:nvPicPr>
          <p:cNvPr id="326" name="Google Shape;326;p40"/>
          <p:cNvPicPr preferRelativeResize="0"/>
          <p:nvPr/>
        </p:nvPicPr>
        <p:blipFill>
          <a:blip r:embed="rId3" cstate="print">
            <a:alphaModFix/>
            <a:extLst>
              <a:ext uri="{28A0092B-C50C-407E-A947-70E740481C1C}">
                <a14:useLocalDpi xmlns:a14="http://schemas.microsoft.com/office/drawing/2010/main"/>
              </a:ext>
            </a:extLst>
          </a:blip>
          <a:stretch>
            <a:fillRect/>
          </a:stretch>
        </p:blipFill>
        <p:spPr>
          <a:xfrm>
            <a:off x="1898534" y="2660134"/>
            <a:ext cx="1308367" cy="1092767"/>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flip dir="l"/>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331" name="Google Shape;331;p41"/>
          <p:cNvSpPr/>
          <p:nvPr/>
        </p:nvSpPr>
        <p:spPr>
          <a:xfrm>
            <a:off x="7013067" y="4933"/>
            <a:ext cx="5178800" cy="6536800"/>
          </a:xfrm>
          <a:prstGeom prst="rect">
            <a:avLst/>
          </a:prstGeom>
          <a:solidFill>
            <a:srgbClr val="002F3B"/>
          </a:solidFill>
          <a:ln>
            <a:noFill/>
          </a:ln>
        </p:spPr>
        <p:txBody>
          <a:bodyPr spcFirstLastPara="1" wrap="square" lIns="121900" tIns="121900" rIns="121900" bIns="121900" anchor="ctr" anchorCtr="0">
            <a:noAutofit/>
          </a:bodyPr>
          <a:lstStyle/>
          <a:p>
            <a:endParaRPr sz="2400"/>
          </a:p>
        </p:txBody>
      </p:sp>
      <p:sp>
        <p:nvSpPr>
          <p:cNvPr id="332" name="Google Shape;332;p41"/>
          <p:cNvSpPr txBox="1"/>
          <p:nvPr/>
        </p:nvSpPr>
        <p:spPr>
          <a:xfrm>
            <a:off x="7545667" y="645500"/>
            <a:ext cx="4222400" cy="2937200"/>
          </a:xfrm>
          <a:prstGeom prst="rect">
            <a:avLst/>
          </a:prstGeom>
          <a:noFill/>
          <a:ln>
            <a:noFill/>
          </a:ln>
        </p:spPr>
        <p:txBody>
          <a:bodyPr spcFirstLastPara="1" wrap="square" lIns="121900" tIns="121900" rIns="121900" bIns="121900" anchor="t" anchorCtr="0">
            <a:noAutofit/>
          </a:bodyPr>
          <a:lstStyle/>
          <a:p>
            <a:r>
              <a:rPr lang="en" sz="1200">
                <a:solidFill>
                  <a:schemeClr val="lt1"/>
                </a:solidFill>
                <a:latin typeface="Barlow Semi Condensed"/>
                <a:ea typeface="Barlow Semi Condensed"/>
                <a:cs typeface="Barlow Semi Condensed"/>
                <a:sym typeface="Barlow Semi Condensed"/>
              </a:rPr>
              <a:t>The P2C Products &amp; Services logo marks are provided in multiple file types and color profiles to allow for any and all types of placement within various programs and applications. For recommendations, see below.</a:t>
            </a:r>
            <a:endParaRPr sz="1200">
              <a:solidFill>
                <a:schemeClr val="lt1"/>
              </a:solidFill>
              <a:latin typeface="Barlow Semi Condensed"/>
              <a:ea typeface="Barlow Semi Condensed"/>
              <a:cs typeface="Barlow Semi Condensed"/>
              <a:sym typeface="Barlow Semi Condensed"/>
            </a:endParaRPr>
          </a:p>
          <a:p>
            <a:pPr marL="609585" indent="-380990">
              <a:buClr>
                <a:schemeClr val="lt1"/>
              </a:buClr>
              <a:buSzPts val="900"/>
              <a:buFont typeface="Barlow Semi Condensed"/>
              <a:buChar char="●"/>
            </a:pPr>
            <a:r>
              <a:rPr lang="en" sz="1200">
                <a:solidFill>
                  <a:schemeClr val="lt1"/>
                </a:solidFill>
                <a:latin typeface="Barlow Semi Condensed"/>
                <a:ea typeface="Barlow Semi Condensed"/>
                <a:cs typeface="Barlow Semi Condensed"/>
                <a:sym typeface="Barlow Semi Condensed"/>
              </a:rPr>
              <a:t>Use RGB color logos for all digital placement. </a:t>
            </a:r>
            <a:endParaRPr sz="1200">
              <a:solidFill>
                <a:schemeClr val="lt1"/>
              </a:solidFill>
              <a:latin typeface="Barlow Semi Condensed"/>
              <a:ea typeface="Barlow Semi Condensed"/>
              <a:cs typeface="Barlow Semi Condensed"/>
              <a:sym typeface="Barlow Semi Condensed"/>
            </a:endParaRPr>
          </a:p>
          <a:p>
            <a:pPr marL="609585" indent="-380990">
              <a:buClr>
                <a:schemeClr val="lt1"/>
              </a:buClr>
              <a:buSzPts val="900"/>
              <a:buFont typeface="Barlow Semi Condensed"/>
              <a:buChar char="●"/>
            </a:pPr>
            <a:r>
              <a:rPr lang="en" sz="1200">
                <a:solidFill>
                  <a:schemeClr val="lt1"/>
                </a:solidFill>
                <a:latin typeface="Barlow Semi Condensed"/>
                <a:ea typeface="Barlow Semi Condensed"/>
                <a:cs typeface="Barlow Semi Condensed"/>
                <a:sym typeface="Barlow Semi Condensed"/>
              </a:rPr>
              <a:t>Use CMYK for any usage that will be printed and/or requires traditional 4-color files (check with your printer on which is required).</a:t>
            </a:r>
            <a:endParaRPr sz="1200">
              <a:solidFill>
                <a:schemeClr val="lt1"/>
              </a:solidFill>
              <a:latin typeface="Barlow Semi Condensed"/>
              <a:ea typeface="Barlow Semi Condensed"/>
              <a:cs typeface="Barlow Semi Condensed"/>
              <a:sym typeface="Barlow Semi Condensed"/>
            </a:endParaRPr>
          </a:p>
          <a:p>
            <a:pPr marL="609585" indent="-380990">
              <a:buClr>
                <a:schemeClr val="lt1"/>
              </a:buClr>
              <a:buSzPts val="900"/>
              <a:buFont typeface="Barlow Semi Condensed"/>
              <a:buChar char="●"/>
            </a:pPr>
            <a:r>
              <a:rPr lang="en" sz="1200">
                <a:solidFill>
                  <a:schemeClr val="lt1"/>
                </a:solidFill>
                <a:latin typeface="Barlow Semi Condensed"/>
                <a:ea typeface="Barlow Semi Condensed"/>
                <a:cs typeface="Barlow Semi Condensed"/>
                <a:sym typeface="Barlow Semi Condensed"/>
              </a:rPr>
              <a:t>Use .eps files or .pdf files whenever possible. This file type is vector-based, and therefore can be scaled up or down indefinitely without any pixelation or degradation of the logo quality. It will provide the highest quality and color display.</a:t>
            </a:r>
            <a:endParaRPr sz="1200">
              <a:solidFill>
                <a:schemeClr val="lt1"/>
              </a:solidFill>
              <a:latin typeface="Barlow Semi Condensed"/>
              <a:ea typeface="Barlow Semi Condensed"/>
              <a:cs typeface="Barlow Semi Condensed"/>
              <a:sym typeface="Barlow Semi Condensed"/>
            </a:endParaRPr>
          </a:p>
          <a:p>
            <a:pPr marL="609585" indent="-380990">
              <a:buClr>
                <a:schemeClr val="lt1"/>
              </a:buClr>
              <a:buSzPts val="900"/>
              <a:buFont typeface="Barlow Semi Condensed"/>
              <a:buChar char="●"/>
            </a:pPr>
            <a:r>
              <a:rPr lang="en" sz="1200">
                <a:solidFill>
                  <a:schemeClr val="lt1"/>
                </a:solidFill>
                <a:latin typeface="Barlow Semi Condensed"/>
                <a:ea typeface="Barlow Semi Condensed"/>
                <a:cs typeface="Barlow Semi Condensed"/>
                <a:sym typeface="Barlow Semi Condensed"/>
              </a:rPr>
              <a:t>.png files are typically used for web and digital applications. These files can often be scaled DOWN without degradation, however, lose quality when scaled larger than their original size.</a:t>
            </a:r>
            <a:endParaRPr sz="1200">
              <a:solidFill>
                <a:schemeClr val="lt1"/>
              </a:solidFill>
              <a:latin typeface="Barlow Semi Condensed"/>
              <a:ea typeface="Barlow Semi Condensed"/>
              <a:cs typeface="Barlow Semi Condensed"/>
              <a:sym typeface="Barlow Semi Condensed"/>
            </a:endParaRPr>
          </a:p>
          <a:p>
            <a:endParaRPr sz="1067">
              <a:solidFill>
                <a:schemeClr val="lt1"/>
              </a:solidFill>
              <a:latin typeface="Barlow Semi Condensed"/>
              <a:ea typeface="Barlow Semi Condensed"/>
              <a:cs typeface="Barlow Semi Condensed"/>
              <a:sym typeface="Barlow Semi Condensed"/>
            </a:endParaRPr>
          </a:p>
          <a:p>
            <a:endParaRPr sz="1067">
              <a:solidFill>
                <a:schemeClr val="lt1"/>
              </a:solidFill>
              <a:latin typeface="Barlow Semi Condensed"/>
              <a:ea typeface="Barlow Semi Condensed"/>
              <a:cs typeface="Barlow Semi Condensed"/>
              <a:sym typeface="Barlow Semi Condensed"/>
            </a:endParaRPr>
          </a:p>
        </p:txBody>
      </p:sp>
      <p:sp>
        <p:nvSpPr>
          <p:cNvPr id="333" name="Google Shape;333;p41"/>
          <p:cNvSpPr txBox="1"/>
          <p:nvPr/>
        </p:nvSpPr>
        <p:spPr>
          <a:xfrm>
            <a:off x="390600" y="356000"/>
            <a:ext cx="5350000" cy="1622800"/>
          </a:xfrm>
          <a:prstGeom prst="rect">
            <a:avLst/>
          </a:prstGeom>
          <a:noFill/>
          <a:ln>
            <a:noFill/>
          </a:ln>
        </p:spPr>
        <p:txBody>
          <a:bodyPr spcFirstLastPara="1" wrap="square" lIns="121900" tIns="121900" rIns="121900" bIns="121900" anchor="t" anchorCtr="0">
            <a:noAutofit/>
          </a:bodyPr>
          <a:lstStyle/>
          <a:p>
            <a:r>
              <a:rPr lang="en" sz="2400">
                <a:latin typeface="Barlow Semi Condensed SemiBold"/>
                <a:ea typeface="Barlow Semi Condensed SemiBold"/>
                <a:cs typeface="Barlow Semi Condensed SemiBold"/>
                <a:sym typeface="Barlow Semi Condensed SemiBold"/>
              </a:rPr>
              <a:t>Logo marks: Products &amp; Services</a:t>
            </a:r>
            <a:endParaRPr sz="2400">
              <a:latin typeface="Barlow Semi Condensed SemiBold"/>
              <a:ea typeface="Barlow Semi Condensed SemiBold"/>
              <a:cs typeface="Barlow Semi Condensed SemiBold"/>
              <a:sym typeface="Barlow Semi Condensed SemiBold"/>
            </a:endParaRPr>
          </a:p>
          <a:p>
            <a:r>
              <a:rPr lang="en" sz="1200">
                <a:latin typeface="Barlow Semi Condensed"/>
                <a:ea typeface="Barlow Semi Condensed"/>
                <a:cs typeface="Barlow Semi Condensed"/>
                <a:sym typeface="Barlow Semi Condensed"/>
              </a:rPr>
              <a:t>The P2C product &amp; services logo marks are designed to allow for a multitude of uses, platforms, and contexts which allows for proper and ideal placement in any design scenario. The P2C Brand Architecture has been designed to ONLY include the main corporate logos along with the logos below. Under no circumstances should any new logos be created that are not included below. If you have any questions on usage, contact your Marketing group for guidance.</a:t>
            </a:r>
            <a:endParaRPr sz="1200">
              <a:latin typeface="Barlow Semi Condensed"/>
              <a:ea typeface="Barlow Semi Condensed"/>
              <a:cs typeface="Barlow Semi Condensed"/>
              <a:sym typeface="Barlow Semi Condensed"/>
            </a:endParaRPr>
          </a:p>
        </p:txBody>
      </p:sp>
      <p:pic>
        <p:nvPicPr>
          <p:cNvPr id="334" name="Google Shape;334;p41"/>
          <p:cNvPicPr preferRelativeResize="0"/>
          <p:nvPr/>
        </p:nvPicPr>
        <p:blipFill>
          <a:blip r:embed="rId3">
            <a:alphaModFix/>
          </a:blip>
          <a:stretch>
            <a:fillRect/>
          </a:stretch>
        </p:blipFill>
        <p:spPr>
          <a:xfrm>
            <a:off x="570792" y="2948634"/>
            <a:ext cx="2612867" cy="605885"/>
          </a:xfrm>
          <a:prstGeom prst="rect">
            <a:avLst/>
          </a:prstGeom>
          <a:noFill/>
          <a:ln>
            <a:noFill/>
          </a:ln>
        </p:spPr>
      </p:pic>
      <p:pic>
        <p:nvPicPr>
          <p:cNvPr id="335" name="Google Shape;335;p41"/>
          <p:cNvPicPr preferRelativeResize="0"/>
          <p:nvPr/>
        </p:nvPicPr>
        <p:blipFill>
          <a:blip r:embed="rId4">
            <a:alphaModFix/>
          </a:blip>
          <a:stretch>
            <a:fillRect/>
          </a:stretch>
        </p:blipFill>
        <p:spPr>
          <a:xfrm>
            <a:off x="794434" y="3768203"/>
            <a:ext cx="1447389" cy="615503"/>
          </a:xfrm>
          <a:prstGeom prst="rect">
            <a:avLst/>
          </a:prstGeom>
          <a:noFill/>
          <a:ln>
            <a:noFill/>
          </a:ln>
        </p:spPr>
      </p:pic>
      <p:pic>
        <p:nvPicPr>
          <p:cNvPr id="336" name="Google Shape;336;p41"/>
          <p:cNvPicPr preferRelativeResize="0"/>
          <p:nvPr/>
        </p:nvPicPr>
        <p:blipFill>
          <a:blip r:embed="rId5">
            <a:alphaModFix/>
          </a:blip>
          <a:stretch>
            <a:fillRect/>
          </a:stretch>
        </p:blipFill>
        <p:spPr>
          <a:xfrm>
            <a:off x="794433" y="4597370"/>
            <a:ext cx="1751384" cy="605884"/>
          </a:xfrm>
          <a:prstGeom prst="rect">
            <a:avLst/>
          </a:prstGeom>
          <a:noFill/>
          <a:ln>
            <a:noFill/>
          </a:ln>
        </p:spPr>
      </p:pic>
      <p:pic>
        <p:nvPicPr>
          <p:cNvPr id="337" name="Google Shape;337;p41"/>
          <p:cNvPicPr preferRelativeResize="0"/>
          <p:nvPr/>
        </p:nvPicPr>
        <p:blipFill>
          <a:blip r:embed="rId6">
            <a:alphaModFix/>
          </a:blip>
          <a:stretch>
            <a:fillRect/>
          </a:stretch>
        </p:blipFill>
        <p:spPr>
          <a:xfrm>
            <a:off x="815650" y="5416931"/>
            <a:ext cx="1779183" cy="615503"/>
          </a:xfrm>
          <a:prstGeom prst="rect">
            <a:avLst/>
          </a:prstGeom>
          <a:noFill/>
          <a:ln>
            <a:noFill/>
          </a:ln>
        </p:spPr>
      </p:pic>
      <p:pic>
        <p:nvPicPr>
          <p:cNvPr id="338" name="Google Shape;338;p41"/>
          <p:cNvPicPr preferRelativeResize="0"/>
          <p:nvPr/>
        </p:nvPicPr>
        <p:blipFill>
          <a:blip r:embed="rId7">
            <a:alphaModFix/>
          </a:blip>
          <a:stretch>
            <a:fillRect/>
          </a:stretch>
        </p:blipFill>
        <p:spPr>
          <a:xfrm>
            <a:off x="3988980" y="2948634"/>
            <a:ext cx="2298289" cy="596719"/>
          </a:xfrm>
          <a:prstGeom prst="rect">
            <a:avLst/>
          </a:prstGeom>
          <a:noFill/>
          <a:ln>
            <a:noFill/>
          </a:ln>
        </p:spPr>
      </p:pic>
      <p:pic>
        <p:nvPicPr>
          <p:cNvPr id="339" name="Google Shape;339;p41"/>
          <p:cNvPicPr preferRelativeResize="0"/>
          <p:nvPr/>
        </p:nvPicPr>
        <p:blipFill>
          <a:blip r:embed="rId8">
            <a:alphaModFix/>
          </a:blip>
          <a:stretch>
            <a:fillRect/>
          </a:stretch>
        </p:blipFill>
        <p:spPr>
          <a:xfrm>
            <a:off x="3988968" y="3817249"/>
            <a:ext cx="2037225" cy="596719"/>
          </a:xfrm>
          <a:prstGeom prst="rect">
            <a:avLst/>
          </a:prstGeom>
          <a:noFill/>
          <a:ln>
            <a:noFill/>
          </a:ln>
        </p:spPr>
      </p:pic>
      <p:sp>
        <p:nvSpPr>
          <p:cNvPr id="340" name="Google Shape;340;p41"/>
          <p:cNvSpPr txBox="1"/>
          <p:nvPr/>
        </p:nvSpPr>
        <p:spPr>
          <a:xfrm>
            <a:off x="1217499" y="2228134"/>
            <a:ext cx="1461905" cy="615513"/>
          </a:xfrm>
          <a:prstGeom prst="rect">
            <a:avLst/>
          </a:prstGeom>
          <a:noFill/>
          <a:ln>
            <a:noFill/>
          </a:ln>
        </p:spPr>
        <p:txBody>
          <a:bodyPr spcFirstLastPara="1" wrap="square" lIns="121900" tIns="121900" rIns="121900" bIns="121900" anchor="t" anchorCtr="0">
            <a:spAutoFit/>
          </a:bodyPr>
          <a:lstStyle/>
          <a:p>
            <a:pPr algn="ctr"/>
            <a:r>
              <a:rPr lang="en" sz="2400">
                <a:solidFill>
                  <a:schemeClr val="dk1"/>
                </a:solidFill>
                <a:latin typeface="Barlow Semi Condensed SemiBold"/>
                <a:ea typeface="Barlow Semi Condensed SemiBold"/>
                <a:cs typeface="Barlow Semi Condensed SemiBold"/>
                <a:sym typeface="Barlow Semi Condensed SemiBold"/>
              </a:rPr>
              <a:t>Products</a:t>
            </a:r>
            <a:endParaRPr sz="2400"/>
          </a:p>
        </p:txBody>
      </p:sp>
      <p:sp>
        <p:nvSpPr>
          <p:cNvPr id="341" name="Google Shape;341;p41"/>
          <p:cNvSpPr txBox="1"/>
          <p:nvPr/>
        </p:nvSpPr>
        <p:spPr>
          <a:xfrm>
            <a:off x="4599433" y="2228134"/>
            <a:ext cx="1426760" cy="615513"/>
          </a:xfrm>
          <a:prstGeom prst="rect">
            <a:avLst/>
          </a:prstGeom>
          <a:noFill/>
          <a:ln>
            <a:noFill/>
          </a:ln>
        </p:spPr>
        <p:txBody>
          <a:bodyPr spcFirstLastPara="1" wrap="square" lIns="121900" tIns="121900" rIns="121900" bIns="121900" anchor="t" anchorCtr="0">
            <a:spAutoFit/>
          </a:bodyPr>
          <a:lstStyle/>
          <a:p>
            <a:pPr algn="ctr"/>
            <a:r>
              <a:rPr lang="en" sz="2400">
                <a:solidFill>
                  <a:schemeClr val="dk1"/>
                </a:solidFill>
                <a:latin typeface="Barlow Semi Condensed SemiBold"/>
                <a:ea typeface="Barlow Semi Condensed SemiBold"/>
                <a:cs typeface="Barlow Semi Condensed SemiBold"/>
                <a:sym typeface="Barlow Semi Condensed SemiBold"/>
              </a:rPr>
              <a:t>Services</a:t>
            </a:r>
            <a:endParaRPr sz="2400"/>
          </a:p>
        </p:txBody>
      </p:sp>
      <p:cxnSp>
        <p:nvCxnSpPr>
          <p:cNvPr id="342" name="Google Shape;342;p41"/>
          <p:cNvCxnSpPr/>
          <p:nvPr/>
        </p:nvCxnSpPr>
        <p:spPr>
          <a:xfrm>
            <a:off x="673200" y="2720228"/>
            <a:ext cx="2433200" cy="0"/>
          </a:xfrm>
          <a:prstGeom prst="straightConnector1">
            <a:avLst/>
          </a:prstGeom>
          <a:noFill/>
          <a:ln w="9525" cap="flat" cmpd="sng">
            <a:solidFill>
              <a:srgbClr val="1B6C86"/>
            </a:solidFill>
            <a:prstDash val="solid"/>
            <a:round/>
            <a:headEnd type="none" w="med" len="med"/>
            <a:tailEnd type="none" w="med" len="med"/>
          </a:ln>
        </p:spPr>
      </p:cxnSp>
      <p:cxnSp>
        <p:nvCxnSpPr>
          <p:cNvPr id="343" name="Google Shape;343;p41"/>
          <p:cNvCxnSpPr/>
          <p:nvPr/>
        </p:nvCxnSpPr>
        <p:spPr>
          <a:xfrm>
            <a:off x="3978304" y="2720228"/>
            <a:ext cx="2433200" cy="0"/>
          </a:xfrm>
          <a:prstGeom prst="straightConnector1">
            <a:avLst/>
          </a:prstGeom>
          <a:noFill/>
          <a:ln w="9525" cap="flat" cmpd="sng">
            <a:solidFill>
              <a:srgbClr val="1B6C86"/>
            </a:solidFill>
            <a:prstDash val="solid"/>
            <a:round/>
            <a:headEnd type="none" w="med" len="med"/>
            <a:tailEnd type="none" w="med" len="med"/>
          </a:ln>
        </p:spPr>
      </p:cxnSp>
      <p:pic>
        <p:nvPicPr>
          <p:cNvPr id="344" name="Google Shape;344;p41"/>
          <p:cNvPicPr preferRelativeResize="0"/>
          <p:nvPr/>
        </p:nvPicPr>
        <p:blipFill>
          <a:blip r:embed="rId9" cstate="print">
            <a:alphaModFix/>
            <a:extLst>
              <a:ext uri="{28A0092B-C50C-407E-A947-70E740481C1C}">
                <a14:useLocalDpi xmlns:a14="http://schemas.microsoft.com/office/drawing/2010/main"/>
              </a:ext>
            </a:extLst>
          </a:blip>
          <a:stretch>
            <a:fillRect/>
          </a:stretch>
        </p:blipFill>
        <p:spPr>
          <a:xfrm>
            <a:off x="10095589" y="5329067"/>
            <a:ext cx="1449497" cy="424567"/>
          </a:xfrm>
          <a:prstGeom prst="rect">
            <a:avLst/>
          </a:prstGeom>
          <a:noFill/>
          <a:ln>
            <a:noFill/>
          </a:ln>
        </p:spPr>
      </p:pic>
      <p:pic>
        <p:nvPicPr>
          <p:cNvPr id="345" name="Google Shape;345;p41"/>
          <p:cNvPicPr preferRelativeResize="0"/>
          <p:nvPr/>
        </p:nvPicPr>
        <p:blipFill>
          <a:blip r:embed="rId10" cstate="print">
            <a:alphaModFix/>
            <a:extLst>
              <a:ext uri="{28A0092B-C50C-407E-A947-70E740481C1C}">
                <a14:useLocalDpi xmlns:a14="http://schemas.microsoft.com/office/drawing/2010/main"/>
              </a:ext>
            </a:extLst>
          </a:blip>
          <a:stretch>
            <a:fillRect/>
          </a:stretch>
        </p:blipFill>
        <p:spPr>
          <a:xfrm>
            <a:off x="10095588" y="4802567"/>
            <a:ext cx="1635245" cy="424567"/>
          </a:xfrm>
          <a:prstGeom prst="rect">
            <a:avLst/>
          </a:prstGeom>
          <a:noFill/>
          <a:ln>
            <a:noFill/>
          </a:ln>
        </p:spPr>
      </p:pic>
      <p:pic>
        <p:nvPicPr>
          <p:cNvPr id="346" name="Google Shape;346;p41"/>
          <p:cNvPicPr preferRelativeResize="0"/>
          <p:nvPr/>
        </p:nvPicPr>
        <p:blipFill>
          <a:blip r:embed="rId11" cstate="print">
            <a:alphaModFix/>
            <a:extLst>
              <a:ext uri="{28A0092B-C50C-407E-A947-70E740481C1C}">
                <a14:useLocalDpi xmlns:a14="http://schemas.microsoft.com/office/drawing/2010/main"/>
              </a:ext>
            </a:extLst>
          </a:blip>
          <a:stretch>
            <a:fillRect/>
          </a:stretch>
        </p:blipFill>
        <p:spPr>
          <a:xfrm>
            <a:off x="7609301" y="4230101"/>
            <a:ext cx="1839532" cy="426559"/>
          </a:xfrm>
          <a:prstGeom prst="rect">
            <a:avLst/>
          </a:prstGeom>
          <a:noFill/>
          <a:ln>
            <a:noFill/>
          </a:ln>
        </p:spPr>
      </p:pic>
      <p:pic>
        <p:nvPicPr>
          <p:cNvPr id="347" name="Google Shape;347;p41"/>
          <p:cNvPicPr preferRelativeResize="0"/>
          <p:nvPr/>
        </p:nvPicPr>
        <p:blipFill>
          <a:blip r:embed="rId12" cstate="print">
            <a:alphaModFix/>
            <a:extLst>
              <a:ext uri="{28A0092B-C50C-407E-A947-70E740481C1C}">
                <a14:useLocalDpi xmlns:a14="http://schemas.microsoft.com/office/drawing/2010/main"/>
              </a:ext>
            </a:extLst>
          </a:blip>
          <a:stretch>
            <a:fillRect/>
          </a:stretch>
        </p:blipFill>
        <p:spPr>
          <a:xfrm>
            <a:off x="7759075" y="4797133"/>
            <a:ext cx="965931" cy="410768"/>
          </a:xfrm>
          <a:prstGeom prst="rect">
            <a:avLst/>
          </a:prstGeom>
          <a:noFill/>
          <a:ln>
            <a:noFill/>
          </a:ln>
        </p:spPr>
      </p:pic>
      <p:pic>
        <p:nvPicPr>
          <p:cNvPr id="348" name="Google Shape;348;p41"/>
          <p:cNvPicPr preferRelativeResize="0"/>
          <p:nvPr/>
        </p:nvPicPr>
        <p:blipFill>
          <a:blip r:embed="rId13" cstate="print">
            <a:alphaModFix/>
            <a:extLst>
              <a:ext uri="{28A0092B-C50C-407E-A947-70E740481C1C}">
                <a14:useLocalDpi xmlns:a14="http://schemas.microsoft.com/office/drawing/2010/main"/>
              </a:ext>
            </a:extLst>
          </a:blip>
          <a:stretch>
            <a:fillRect/>
          </a:stretch>
        </p:blipFill>
        <p:spPr>
          <a:xfrm>
            <a:off x="7759079" y="5333961"/>
            <a:ext cx="1187356" cy="410768"/>
          </a:xfrm>
          <a:prstGeom prst="rect">
            <a:avLst/>
          </a:prstGeom>
          <a:noFill/>
          <a:ln>
            <a:noFill/>
          </a:ln>
        </p:spPr>
      </p:pic>
      <p:pic>
        <p:nvPicPr>
          <p:cNvPr id="349" name="Google Shape;349;p41"/>
          <p:cNvPicPr preferRelativeResize="0"/>
          <p:nvPr/>
        </p:nvPicPr>
        <p:blipFill>
          <a:blip r:embed="rId14" cstate="print">
            <a:alphaModFix/>
            <a:extLst>
              <a:ext uri="{28A0092B-C50C-407E-A947-70E740481C1C}">
                <a14:useLocalDpi xmlns:a14="http://schemas.microsoft.com/office/drawing/2010/main"/>
              </a:ext>
            </a:extLst>
          </a:blip>
          <a:stretch>
            <a:fillRect/>
          </a:stretch>
        </p:blipFill>
        <p:spPr>
          <a:xfrm>
            <a:off x="7759067" y="5870773"/>
            <a:ext cx="1187356" cy="410768"/>
          </a:xfrm>
          <a:prstGeom prst="rect">
            <a:avLst/>
          </a:prstGeom>
          <a:noFill/>
          <a:ln>
            <a:noFill/>
          </a:ln>
        </p:spPr>
      </p:pic>
      <p:grpSp>
        <p:nvGrpSpPr>
          <p:cNvPr id="350" name="Google Shape;350;p41"/>
          <p:cNvGrpSpPr/>
          <p:nvPr/>
        </p:nvGrpSpPr>
        <p:grpSpPr>
          <a:xfrm>
            <a:off x="1022000" y="3571467"/>
            <a:ext cx="256400" cy="256400"/>
            <a:chOff x="720725" y="2678600"/>
            <a:chExt cx="192300" cy="192300"/>
          </a:xfrm>
        </p:grpSpPr>
        <p:grpSp>
          <p:nvGrpSpPr>
            <p:cNvPr id="351" name="Google Shape;351;p41"/>
            <p:cNvGrpSpPr/>
            <p:nvPr/>
          </p:nvGrpSpPr>
          <p:grpSpPr>
            <a:xfrm>
              <a:off x="775325" y="2679950"/>
              <a:ext cx="102900" cy="186900"/>
              <a:chOff x="735875" y="2972925"/>
              <a:chExt cx="102900" cy="186900"/>
            </a:xfrm>
          </p:grpSpPr>
          <p:sp>
            <p:nvSpPr>
              <p:cNvPr id="352" name="Google Shape;352;p41"/>
              <p:cNvSpPr/>
              <p:nvPr/>
            </p:nvSpPr>
            <p:spPr>
              <a:xfrm>
                <a:off x="735875" y="2984075"/>
                <a:ext cx="102900" cy="102900"/>
              </a:xfrm>
              <a:prstGeom prst="ellipse">
                <a:avLst/>
              </a:prstGeom>
              <a:noFill/>
              <a:ln w="19050" cap="flat" cmpd="sng">
                <a:solidFill>
                  <a:srgbClr val="D9D9D9"/>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353" name="Google Shape;353;p41"/>
              <p:cNvCxnSpPr/>
              <p:nvPr/>
            </p:nvCxnSpPr>
            <p:spPr>
              <a:xfrm>
                <a:off x="735875" y="2972925"/>
                <a:ext cx="0" cy="186900"/>
              </a:xfrm>
              <a:prstGeom prst="straightConnector1">
                <a:avLst/>
              </a:prstGeom>
              <a:noFill/>
              <a:ln w="19050" cap="flat" cmpd="sng">
                <a:solidFill>
                  <a:srgbClr val="D9D9D9"/>
                </a:solidFill>
                <a:prstDash val="solid"/>
                <a:round/>
                <a:headEnd type="none" w="med" len="med"/>
                <a:tailEnd type="none" w="med" len="med"/>
              </a:ln>
            </p:spPr>
          </p:cxnSp>
        </p:grpSp>
        <p:sp>
          <p:nvSpPr>
            <p:cNvPr id="354" name="Google Shape;354;p41"/>
            <p:cNvSpPr/>
            <p:nvPr/>
          </p:nvSpPr>
          <p:spPr>
            <a:xfrm>
              <a:off x="720725" y="2678600"/>
              <a:ext cx="192300" cy="192300"/>
            </a:xfrm>
            <a:prstGeom prst="rect">
              <a:avLst/>
            </a:prstGeom>
            <a:noFill/>
            <a:ln w="9525" cap="flat" cmpd="sng">
              <a:solidFill>
                <a:srgbClr val="D9D9D9"/>
              </a:solidFill>
              <a:prstDash val="dot"/>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355" name="Google Shape;355;p41"/>
          <p:cNvGrpSpPr/>
          <p:nvPr/>
        </p:nvGrpSpPr>
        <p:grpSpPr>
          <a:xfrm>
            <a:off x="607233" y="3919800"/>
            <a:ext cx="256400" cy="256400"/>
            <a:chOff x="720725" y="2678600"/>
            <a:chExt cx="192300" cy="192300"/>
          </a:xfrm>
        </p:grpSpPr>
        <p:grpSp>
          <p:nvGrpSpPr>
            <p:cNvPr id="356" name="Google Shape;356;p41"/>
            <p:cNvGrpSpPr/>
            <p:nvPr/>
          </p:nvGrpSpPr>
          <p:grpSpPr>
            <a:xfrm>
              <a:off x="775325" y="2679950"/>
              <a:ext cx="102900" cy="186900"/>
              <a:chOff x="735875" y="2972925"/>
              <a:chExt cx="102900" cy="186900"/>
            </a:xfrm>
          </p:grpSpPr>
          <p:sp>
            <p:nvSpPr>
              <p:cNvPr id="357" name="Google Shape;357;p41"/>
              <p:cNvSpPr/>
              <p:nvPr/>
            </p:nvSpPr>
            <p:spPr>
              <a:xfrm>
                <a:off x="735875" y="2984075"/>
                <a:ext cx="102900" cy="102900"/>
              </a:xfrm>
              <a:prstGeom prst="ellipse">
                <a:avLst/>
              </a:prstGeom>
              <a:noFill/>
              <a:ln w="19050" cap="flat" cmpd="sng">
                <a:solidFill>
                  <a:srgbClr val="D9D9D9"/>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358" name="Google Shape;358;p41"/>
              <p:cNvCxnSpPr/>
              <p:nvPr/>
            </p:nvCxnSpPr>
            <p:spPr>
              <a:xfrm>
                <a:off x="735875" y="2972925"/>
                <a:ext cx="0" cy="186900"/>
              </a:xfrm>
              <a:prstGeom prst="straightConnector1">
                <a:avLst/>
              </a:prstGeom>
              <a:noFill/>
              <a:ln w="19050" cap="flat" cmpd="sng">
                <a:solidFill>
                  <a:srgbClr val="D9D9D9"/>
                </a:solidFill>
                <a:prstDash val="solid"/>
                <a:round/>
                <a:headEnd type="none" w="med" len="med"/>
                <a:tailEnd type="none" w="med" len="med"/>
              </a:ln>
            </p:spPr>
          </p:cxnSp>
        </p:grpSp>
        <p:sp>
          <p:nvSpPr>
            <p:cNvPr id="359" name="Google Shape;359;p41"/>
            <p:cNvSpPr/>
            <p:nvPr/>
          </p:nvSpPr>
          <p:spPr>
            <a:xfrm>
              <a:off x="720725" y="2678600"/>
              <a:ext cx="192300" cy="192300"/>
            </a:xfrm>
            <a:prstGeom prst="rect">
              <a:avLst/>
            </a:prstGeom>
            <a:noFill/>
            <a:ln w="9525" cap="flat" cmpd="sng">
              <a:solidFill>
                <a:srgbClr val="D9D9D9"/>
              </a:solidFill>
              <a:prstDash val="dot"/>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360" name="Google Shape;360;p41"/>
          <p:cNvGrpSpPr/>
          <p:nvPr/>
        </p:nvGrpSpPr>
        <p:grpSpPr>
          <a:xfrm>
            <a:off x="1022000" y="4315184"/>
            <a:ext cx="256400" cy="256400"/>
            <a:chOff x="720725" y="2678600"/>
            <a:chExt cx="192300" cy="192300"/>
          </a:xfrm>
        </p:grpSpPr>
        <p:grpSp>
          <p:nvGrpSpPr>
            <p:cNvPr id="361" name="Google Shape;361;p41"/>
            <p:cNvGrpSpPr/>
            <p:nvPr/>
          </p:nvGrpSpPr>
          <p:grpSpPr>
            <a:xfrm>
              <a:off x="775325" y="2679950"/>
              <a:ext cx="102900" cy="186900"/>
              <a:chOff x="735875" y="2972925"/>
              <a:chExt cx="102900" cy="186900"/>
            </a:xfrm>
          </p:grpSpPr>
          <p:sp>
            <p:nvSpPr>
              <p:cNvPr id="362" name="Google Shape;362;p41"/>
              <p:cNvSpPr/>
              <p:nvPr/>
            </p:nvSpPr>
            <p:spPr>
              <a:xfrm>
                <a:off x="735875" y="2984075"/>
                <a:ext cx="102900" cy="102900"/>
              </a:xfrm>
              <a:prstGeom prst="ellipse">
                <a:avLst/>
              </a:prstGeom>
              <a:noFill/>
              <a:ln w="19050" cap="flat" cmpd="sng">
                <a:solidFill>
                  <a:srgbClr val="D9D9D9"/>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363" name="Google Shape;363;p41"/>
              <p:cNvCxnSpPr/>
              <p:nvPr/>
            </p:nvCxnSpPr>
            <p:spPr>
              <a:xfrm>
                <a:off x="735875" y="2972925"/>
                <a:ext cx="0" cy="186900"/>
              </a:xfrm>
              <a:prstGeom prst="straightConnector1">
                <a:avLst/>
              </a:prstGeom>
              <a:noFill/>
              <a:ln w="19050" cap="flat" cmpd="sng">
                <a:solidFill>
                  <a:srgbClr val="D9D9D9"/>
                </a:solidFill>
                <a:prstDash val="solid"/>
                <a:round/>
                <a:headEnd type="none" w="med" len="med"/>
                <a:tailEnd type="none" w="med" len="med"/>
              </a:ln>
            </p:spPr>
          </p:cxnSp>
        </p:grpSp>
        <p:sp>
          <p:nvSpPr>
            <p:cNvPr id="364" name="Google Shape;364;p41"/>
            <p:cNvSpPr/>
            <p:nvPr/>
          </p:nvSpPr>
          <p:spPr>
            <a:xfrm>
              <a:off x="720725" y="2678600"/>
              <a:ext cx="192300" cy="192300"/>
            </a:xfrm>
            <a:prstGeom prst="rect">
              <a:avLst/>
            </a:prstGeom>
            <a:noFill/>
            <a:ln w="9525" cap="flat" cmpd="sng">
              <a:solidFill>
                <a:srgbClr val="D9D9D9"/>
              </a:solidFill>
              <a:prstDash val="dot"/>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365" name="Google Shape;365;p41"/>
          <p:cNvGrpSpPr/>
          <p:nvPr/>
        </p:nvGrpSpPr>
        <p:grpSpPr>
          <a:xfrm>
            <a:off x="2145600" y="3954651"/>
            <a:ext cx="256400" cy="256400"/>
            <a:chOff x="720725" y="2678600"/>
            <a:chExt cx="192300" cy="192300"/>
          </a:xfrm>
        </p:grpSpPr>
        <p:grpSp>
          <p:nvGrpSpPr>
            <p:cNvPr id="366" name="Google Shape;366;p41"/>
            <p:cNvGrpSpPr/>
            <p:nvPr/>
          </p:nvGrpSpPr>
          <p:grpSpPr>
            <a:xfrm>
              <a:off x="775325" y="2679950"/>
              <a:ext cx="102900" cy="186900"/>
              <a:chOff x="735875" y="2972925"/>
              <a:chExt cx="102900" cy="186900"/>
            </a:xfrm>
          </p:grpSpPr>
          <p:sp>
            <p:nvSpPr>
              <p:cNvPr id="367" name="Google Shape;367;p41"/>
              <p:cNvSpPr/>
              <p:nvPr/>
            </p:nvSpPr>
            <p:spPr>
              <a:xfrm>
                <a:off x="735875" y="2984075"/>
                <a:ext cx="102900" cy="102900"/>
              </a:xfrm>
              <a:prstGeom prst="ellipse">
                <a:avLst/>
              </a:prstGeom>
              <a:noFill/>
              <a:ln w="19050" cap="flat" cmpd="sng">
                <a:solidFill>
                  <a:srgbClr val="D9D9D9"/>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368" name="Google Shape;368;p41"/>
              <p:cNvCxnSpPr/>
              <p:nvPr/>
            </p:nvCxnSpPr>
            <p:spPr>
              <a:xfrm>
                <a:off x="735875" y="2972925"/>
                <a:ext cx="0" cy="186900"/>
              </a:xfrm>
              <a:prstGeom prst="straightConnector1">
                <a:avLst/>
              </a:prstGeom>
              <a:noFill/>
              <a:ln w="19050" cap="flat" cmpd="sng">
                <a:solidFill>
                  <a:srgbClr val="D9D9D9"/>
                </a:solidFill>
                <a:prstDash val="solid"/>
                <a:round/>
                <a:headEnd type="none" w="med" len="med"/>
                <a:tailEnd type="none" w="med" len="med"/>
              </a:ln>
            </p:spPr>
          </p:cxnSp>
        </p:grpSp>
        <p:sp>
          <p:nvSpPr>
            <p:cNvPr id="369" name="Google Shape;369;p41"/>
            <p:cNvSpPr/>
            <p:nvPr/>
          </p:nvSpPr>
          <p:spPr>
            <a:xfrm>
              <a:off x="720725" y="2678600"/>
              <a:ext cx="192300" cy="192300"/>
            </a:xfrm>
            <a:prstGeom prst="rect">
              <a:avLst/>
            </a:prstGeom>
            <a:noFill/>
            <a:ln w="9525" cap="flat" cmpd="sng">
              <a:solidFill>
                <a:srgbClr val="D9D9D9"/>
              </a:solidFill>
              <a:prstDash val="dot"/>
              <a:round/>
              <a:headEnd type="none" w="sm" len="sm"/>
              <a:tailEnd type="none" w="sm" len="sm"/>
            </a:ln>
          </p:spPr>
          <p:txBody>
            <a:bodyPr spcFirstLastPara="1" wrap="square" lIns="121900" tIns="121900" rIns="121900" bIns="121900" anchor="ctr" anchorCtr="0">
              <a:noAutofit/>
            </a:bodyPr>
            <a:lstStyle/>
            <a:p>
              <a:endParaRPr sz="2400"/>
            </a:p>
          </p:txBody>
        </p:sp>
      </p:grpSp>
      <p:sp>
        <p:nvSpPr>
          <p:cNvPr id="370" name="Google Shape;370;p41"/>
          <p:cNvSpPr txBox="1"/>
          <p:nvPr/>
        </p:nvSpPr>
        <p:spPr>
          <a:xfrm>
            <a:off x="3268933" y="4597367"/>
            <a:ext cx="1625200" cy="984845"/>
          </a:xfrm>
          <a:prstGeom prst="rect">
            <a:avLst/>
          </a:prstGeom>
          <a:noFill/>
          <a:ln>
            <a:noFill/>
          </a:ln>
        </p:spPr>
        <p:txBody>
          <a:bodyPr spcFirstLastPara="1" wrap="square" lIns="121900" tIns="121900" rIns="121900" bIns="121900" anchor="t" anchorCtr="0">
            <a:spAutoFit/>
          </a:bodyPr>
          <a:lstStyle/>
          <a:p>
            <a:r>
              <a:rPr lang="en" sz="1200">
                <a:latin typeface="Barlow Semi Condensed"/>
                <a:ea typeface="Barlow Semi Condensed"/>
                <a:cs typeface="Barlow Semi Condensed"/>
                <a:sym typeface="Barlow Semi Condensed"/>
              </a:rPr>
              <a:t>Allow for spacing </a:t>
            </a:r>
            <a:endParaRPr sz="1200">
              <a:latin typeface="Barlow Semi Condensed"/>
              <a:ea typeface="Barlow Semi Condensed"/>
              <a:cs typeface="Barlow Semi Condensed"/>
              <a:sym typeface="Barlow Semi Condensed"/>
            </a:endParaRPr>
          </a:p>
          <a:p>
            <a:r>
              <a:rPr lang="en" sz="1200">
                <a:latin typeface="Barlow Semi Condensed"/>
                <a:ea typeface="Barlow Semi Condensed"/>
                <a:cs typeface="Barlow Semi Condensed"/>
                <a:sym typeface="Barlow Semi Condensed"/>
              </a:rPr>
              <a:t>at least one “P” </a:t>
            </a:r>
            <a:endParaRPr sz="1200">
              <a:latin typeface="Barlow Semi Condensed"/>
              <a:ea typeface="Barlow Semi Condensed"/>
              <a:cs typeface="Barlow Semi Condensed"/>
              <a:sym typeface="Barlow Semi Condensed"/>
            </a:endParaRPr>
          </a:p>
          <a:p>
            <a:r>
              <a:rPr lang="en" sz="1200">
                <a:latin typeface="Barlow Semi Condensed"/>
                <a:ea typeface="Barlow Semi Condensed"/>
                <a:cs typeface="Barlow Semi Condensed"/>
                <a:sym typeface="Barlow Semi Condensed"/>
              </a:rPr>
              <a:t>width/height from all</a:t>
            </a:r>
            <a:endParaRPr sz="1200">
              <a:latin typeface="Barlow Semi Condensed"/>
              <a:ea typeface="Barlow Semi Condensed"/>
              <a:cs typeface="Barlow Semi Condensed"/>
              <a:sym typeface="Barlow Semi Condensed"/>
            </a:endParaRPr>
          </a:p>
          <a:p>
            <a:r>
              <a:rPr lang="en" sz="1200">
                <a:latin typeface="Barlow Semi Condensed"/>
                <a:ea typeface="Barlow Semi Condensed"/>
                <a:cs typeface="Barlow Semi Condensed"/>
                <a:sym typeface="Barlow Semi Condensed"/>
              </a:rPr>
              <a:t>other elements.</a:t>
            </a:r>
            <a:endParaRPr sz="1200">
              <a:latin typeface="Barlow Semi Condensed"/>
              <a:ea typeface="Barlow Semi Condensed"/>
              <a:cs typeface="Barlow Semi Condensed"/>
              <a:sym typeface="Barlow Semi Condensed"/>
            </a:endParaRPr>
          </a:p>
        </p:txBody>
      </p:sp>
      <p:cxnSp>
        <p:nvCxnSpPr>
          <p:cNvPr id="371" name="Google Shape;371;p41"/>
          <p:cNvCxnSpPr/>
          <p:nvPr/>
        </p:nvCxnSpPr>
        <p:spPr>
          <a:xfrm rot="10800000">
            <a:off x="2528333" y="4256600"/>
            <a:ext cx="790000" cy="524800"/>
          </a:xfrm>
          <a:prstGeom prst="straightConnector1">
            <a:avLst/>
          </a:prstGeom>
          <a:noFill/>
          <a:ln w="9525" cap="flat" cmpd="sng">
            <a:solidFill>
              <a:srgbClr val="D9D9D9"/>
            </a:solidFill>
            <a:prstDash val="solid"/>
            <a:round/>
            <a:headEnd type="none" w="med" len="med"/>
            <a:tailEnd type="stealth" w="med" len="med"/>
          </a:ln>
        </p:spPr>
      </p:cxnSp>
      <p:sp>
        <p:nvSpPr>
          <p:cNvPr id="372" name="Google Shape;372;p41"/>
          <p:cNvSpPr/>
          <p:nvPr/>
        </p:nvSpPr>
        <p:spPr>
          <a:xfrm>
            <a:off x="592600" y="3554533"/>
            <a:ext cx="1821200" cy="1029600"/>
          </a:xfrm>
          <a:prstGeom prst="rect">
            <a:avLst/>
          </a:prstGeom>
          <a:noFill/>
          <a:ln w="9525" cap="flat" cmpd="sng">
            <a:solidFill>
              <a:srgbClr val="D9D9D9"/>
            </a:solidFill>
            <a:prstDash val="dot"/>
            <a:round/>
            <a:headEnd type="none" w="sm" len="sm"/>
            <a:tailEnd type="none" w="sm" len="sm"/>
          </a:ln>
        </p:spPr>
        <p:txBody>
          <a:bodyPr spcFirstLastPara="1" wrap="square" lIns="121900" tIns="121900" rIns="121900" bIns="121900" anchor="ctr" anchorCtr="0">
            <a:noAutofit/>
          </a:bodyPr>
          <a:lstStyle/>
          <a:p>
            <a:endParaRPr sz="240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1175F102-3ED0-D3E1-A1E6-56A85B1E82BE}"/>
              </a:ext>
            </a:extLst>
          </p:cNvPr>
          <p:cNvSpPr>
            <a:spLocks noGrp="1"/>
          </p:cNvSpPr>
          <p:nvPr>
            <p:ph type="dt" sz="half" idx="4294967295"/>
          </p:nvPr>
        </p:nvSpPr>
        <p:spPr>
          <a:xfrm>
            <a:off x="9448800" y="6503988"/>
            <a:ext cx="2743200" cy="365125"/>
          </a:xfrm>
          <a:prstGeom prst="rect">
            <a:avLst/>
          </a:prstGeom>
        </p:spPr>
        <p:txBody>
          <a:bodyPr/>
          <a:lstStyle/>
          <a:p>
            <a:fld id="{AD449E09-4E77-C04B-B856-565A91529617}" type="datetime1">
              <a:rPr lang="en-US" smtClean="0"/>
              <a:pPr/>
              <a:t>9/17/24</a:t>
            </a:fld>
            <a:endParaRPr lang="en-US"/>
          </a:p>
        </p:txBody>
      </p:sp>
      <p:pic>
        <p:nvPicPr>
          <p:cNvPr id="6" name="Picture 6">
            <a:extLst>
              <a:ext uri="{FF2B5EF4-FFF2-40B4-BE49-F238E27FC236}">
                <a16:creationId xmlns:a16="http://schemas.microsoft.com/office/drawing/2014/main" id="{0B87E233-AA9A-D198-D716-4B5C8168C0DC}"/>
              </a:ext>
            </a:extLst>
          </p:cNvPr>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3688827" y="2503419"/>
            <a:ext cx="1748759" cy="1460589"/>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2B455BDE-50AD-1A85-7C01-B55DF36C6572}"/>
              </a:ext>
            </a:extLst>
          </p:cNvPr>
          <p:cNvSpPr txBox="1"/>
          <p:nvPr/>
        </p:nvSpPr>
        <p:spPr>
          <a:xfrm>
            <a:off x="5857102" y="2910547"/>
            <a:ext cx="4102443" cy="646331"/>
          </a:xfrm>
          <a:prstGeom prst="rect">
            <a:avLst/>
          </a:prstGeom>
          <a:noFill/>
        </p:spPr>
        <p:txBody>
          <a:bodyPr wrap="square" rtlCol="0">
            <a:spAutoFit/>
          </a:bodyPr>
          <a:lstStyle/>
          <a:p>
            <a:r>
              <a:rPr lang="en-US" sz="3600" b="1">
                <a:solidFill>
                  <a:schemeClr val="bg1"/>
                </a:solidFill>
                <a:latin typeface="Quicksand Bold" pitchFamily="2" charset="77"/>
              </a:rPr>
              <a:t>Fonts</a:t>
            </a:r>
          </a:p>
        </p:txBody>
      </p:sp>
    </p:spTree>
    <p:extLst>
      <p:ext uri="{BB962C8B-B14F-4D97-AF65-F5344CB8AC3E}">
        <p14:creationId xmlns:p14="http://schemas.microsoft.com/office/powerpoint/2010/main" val="335458419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58"/>
        <p:cNvGrpSpPr/>
        <p:nvPr/>
      </p:nvGrpSpPr>
      <p:grpSpPr>
        <a:xfrm>
          <a:off x="0" y="0"/>
          <a:ext cx="0" cy="0"/>
          <a:chOff x="0" y="0"/>
          <a:chExt cx="0" cy="0"/>
        </a:xfrm>
      </p:grpSpPr>
      <p:sp>
        <p:nvSpPr>
          <p:cNvPr id="459" name="Google Shape;459;p46"/>
          <p:cNvSpPr txBox="1"/>
          <p:nvPr/>
        </p:nvSpPr>
        <p:spPr>
          <a:xfrm>
            <a:off x="6622667" y="2181633"/>
            <a:ext cx="4818400" cy="672000"/>
          </a:xfrm>
          <a:prstGeom prst="rect">
            <a:avLst/>
          </a:prstGeom>
          <a:noFill/>
          <a:ln>
            <a:noFill/>
          </a:ln>
        </p:spPr>
        <p:txBody>
          <a:bodyPr spcFirstLastPara="1" wrap="square" lIns="121900" tIns="121900" rIns="121900" bIns="121900" anchor="t" anchorCtr="0">
            <a:noAutofit/>
          </a:bodyPr>
          <a:lstStyle/>
          <a:p>
            <a:r>
              <a:rPr lang="en" sz="1067">
                <a:solidFill>
                  <a:schemeClr val="dk1"/>
                </a:solidFill>
                <a:latin typeface="Barlow Semi Condensed"/>
                <a:ea typeface="Barlow Semi Condensed"/>
                <a:cs typeface="Barlow Semi Condensed"/>
                <a:sym typeface="Barlow Semi Condensed"/>
              </a:rPr>
              <a:t>Lorem ipsum dolor sit amet, consectetur adipiscing elit, sed do eiusmod tempor incididunt ut labore et dolore magna aliqua. Ac auctor augue mauris augue. Scelerisque viverra mauris in aliquam. Facilisi nullam vehicula ipsum a arcu. Eget egestas purus viverra accumsan. Habitasse platea dictumst quisque sagittis purus. Ultrices dui sapien eget mi. Magna ac placerat vestibulum lectus mauris. Amet nulla facilisi morbi tempus iaculis urna id volutpat lacus. Viverra nam libero justo laoreet. Ornare arcu dui vivamus arcu felis. Fermentum leo vel orci porta non pulvinar neque laoreet suspendisse. Viverra ipsum nunc aliquet bibendum. Ultrices eros in cursus turpis massa tincidunt dui ut. Fermentum et sollicitudin ac orci phasellus egestas tellus. Lectus proin nibh nisl condimentum id. Tortor at risus viverra adipiscing at in tellus integer feugiat. Sit amet porttitor eget dolor morbi non. Enim blandit volutpat maecenas volutpat blandit aliquam etiam erat. Magna fringilla urna porttitor rhoncus dolor.</a:t>
            </a:r>
            <a:endParaRPr sz="1067">
              <a:solidFill>
                <a:schemeClr val="dk1"/>
              </a:solidFill>
              <a:latin typeface="Barlow Semi Condensed"/>
              <a:ea typeface="Barlow Semi Condensed"/>
              <a:cs typeface="Barlow Semi Condensed"/>
              <a:sym typeface="Barlow Semi Condensed"/>
            </a:endParaRPr>
          </a:p>
          <a:p>
            <a:endParaRPr sz="1067">
              <a:solidFill>
                <a:schemeClr val="dk1"/>
              </a:solidFill>
              <a:latin typeface="Barlow Semi Condensed"/>
              <a:ea typeface="Barlow Semi Condensed"/>
              <a:cs typeface="Barlow Semi Condensed"/>
              <a:sym typeface="Barlow Semi Condensed"/>
            </a:endParaRPr>
          </a:p>
          <a:p>
            <a:r>
              <a:rPr lang="en" sz="1067">
                <a:solidFill>
                  <a:schemeClr val="dk1"/>
                </a:solidFill>
                <a:latin typeface="Barlow Semi Condensed"/>
                <a:ea typeface="Barlow Semi Condensed"/>
                <a:cs typeface="Barlow Semi Condensed"/>
                <a:sym typeface="Barlow Semi Condensed"/>
              </a:rPr>
              <a:t>Quis eleifend quam adipiscing vitae proin sagittis nisl rhoncus. Et ligula ullamcorper malesuada proin. Massa massa ultricies mi quis. Facilisis mauris sit amet massa vitae tortor condimentum. Amet porttitor eget dolor morbi non arcu risus quis varius. Facilisi etiam dignissim diam quis enim. Risus pretium quam vulputate dignissim suspendisse in est ante. Viverra accumsan in nisl nisi scelerisque eu ultrices vitae auctor. Neque volutpat ac tincidunt vitae semper quis lectus nulla at. Commodo ullamcorper a lacus vestibulum sed arcu. Amet aliquam id diam maecenas. Tincidunt dui ut ornare lectus sit amet est.</a:t>
            </a:r>
            <a:endParaRPr sz="1067">
              <a:solidFill>
                <a:schemeClr val="dk1"/>
              </a:solidFill>
              <a:latin typeface="Barlow Semi Condensed"/>
              <a:ea typeface="Barlow Semi Condensed"/>
              <a:cs typeface="Barlow Semi Condensed"/>
              <a:sym typeface="Barlow Semi Condensed"/>
            </a:endParaRPr>
          </a:p>
        </p:txBody>
      </p:sp>
      <p:sp>
        <p:nvSpPr>
          <p:cNvPr id="460" name="Google Shape;460;p46"/>
          <p:cNvSpPr txBox="1"/>
          <p:nvPr/>
        </p:nvSpPr>
        <p:spPr>
          <a:xfrm>
            <a:off x="390600" y="356000"/>
            <a:ext cx="5807600" cy="1445200"/>
          </a:xfrm>
          <a:prstGeom prst="rect">
            <a:avLst/>
          </a:prstGeom>
          <a:noFill/>
          <a:ln>
            <a:noFill/>
          </a:ln>
        </p:spPr>
        <p:txBody>
          <a:bodyPr spcFirstLastPara="1" wrap="square" lIns="121900" tIns="121900" rIns="121900" bIns="121900" anchor="t" anchorCtr="0">
            <a:noAutofit/>
          </a:bodyPr>
          <a:lstStyle/>
          <a:p>
            <a:r>
              <a:rPr lang="en" sz="2400">
                <a:latin typeface="Barlow Semi Condensed SemiBold"/>
                <a:ea typeface="Barlow Semi Condensed SemiBold"/>
                <a:cs typeface="Barlow Semi Condensed SemiBold"/>
                <a:sym typeface="Barlow Semi Condensed SemiBold"/>
              </a:rPr>
              <a:t>Fonts</a:t>
            </a:r>
            <a:endParaRPr sz="2400">
              <a:latin typeface="Barlow Semi Condensed SemiBold"/>
              <a:ea typeface="Barlow Semi Condensed SemiBold"/>
              <a:cs typeface="Barlow Semi Condensed SemiBold"/>
              <a:sym typeface="Barlow Semi Condensed SemiBold"/>
            </a:endParaRPr>
          </a:p>
          <a:p>
            <a:r>
              <a:rPr lang="en" sz="1200">
                <a:latin typeface="Barlow Semi Condensed"/>
                <a:ea typeface="Barlow Semi Condensed"/>
                <a:cs typeface="Barlow Semi Condensed"/>
                <a:sym typeface="Barlow Semi Condensed"/>
              </a:rPr>
              <a:t>The Pathway2Careers (P2C) corporate branding fonts are the only fonts that should be used universally in creation of all corporate collateral and materials. </a:t>
            </a:r>
            <a:endParaRPr sz="1200">
              <a:latin typeface="Barlow Semi Condensed"/>
              <a:ea typeface="Barlow Semi Condensed"/>
              <a:cs typeface="Barlow Semi Condensed"/>
              <a:sym typeface="Barlow Semi Condensed"/>
            </a:endParaRPr>
          </a:p>
          <a:p>
            <a:pPr marL="609585" indent="-380990">
              <a:buSzPts val="900"/>
              <a:buFont typeface="Barlow Semi Condensed"/>
              <a:buChar char="●"/>
            </a:pPr>
            <a:r>
              <a:rPr lang="en" sz="1200">
                <a:latin typeface="Barlow Semi Condensed"/>
                <a:ea typeface="Barlow Semi Condensed"/>
                <a:cs typeface="Barlow Semi Condensed"/>
                <a:sym typeface="Barlow Semi Condensed"/>
              </a:rPr>
              <a:t>All fonts were chosen from the Google font library. </a:t>
            </a:r>
            <a:endParaRPr sz="1200">
              <a:latin typeface="Barlow Semi Condensed"/>
              <a:ea typeface="Barlow Semi Condensed"/>
              <a:cs typeface="Barlow Semi Condensed"/>
              <a:sym typeface="Barlow Semi Condensed"/>
            </a:endParaRPr>
          </a:p>
          <a:p>
            <a:pPr marL="609585" indent="-380990">
              <a:buSzPts val="900"/>
              <a:buFont typeface="Barlow Semi Condensed"/>
              <a:buChar char="●"/>
            </a:pPr>
            <a:r>
              <a:rPr lang="en" sz="1200">
                <a:latin typeface="Barlow Semi Condensed"/>
                <a:ea typeface="Barlow Semi Condensed"/>
                <a:cs typeface="Barlow Semi Condensed"/>
                <a:sym typeface="Barlow Semi Condensed"/>
              </a:rPr>
              <a:t>These fonts are free to download and use by all internal staff and external vendors. </a:t>
            </a:r>
            <a:endParaRPr sz="1200">
              <a:latin typeface="Barlow Semi Condensed"/>
              <a:ea typeface="Barlow Semi Condensed"/>
              <a:cs typeface="Barlow Semi Condensed"/>
              <a:sym typeface="Barlow Semi Condensed"/>
            </a:endParaRPr>
          </a:p>
          <a:p>
            <a:pPr marL="609585" indent="-380990">
              <a:buSzPts val="900"/>
              <a:buFont typeface="Barlow Semi Condensed"/>
              <a:buChar char="●"/>
            </a:pPr>
            <a:r>
              <a:rPr lang="en" sz="1200">
                <a:latin typeface="Barlow Semi Condensed"/>
                <a:ea typeface="Barlow Semi Condensed"/>
                <a:cs typeface="Barlow Semi Condensed"/>
                <a:sym typeface="Barlow Semi Condensed"/>
              </a:rPr>
              <a:t>The fonts can be accessed and downloaded from the URL https://</a:t>
            </a:r>
            <a:r>
              <a:rPr lang="en" sz="1200" err="1">
                <a:latin typeface="Barlow Semi Condensed"/>
                <a:ea typeface="Barlow Semi Condensed"/>
                <a:cs typeface="Barlow Semi Condensed"/>
                <a:sym typeface="Barlow Semi Condensed"/>
              </a:rPr>
              <a:t>fonts.google.com</a:t>
            </a:r>
            <a:r>
              <a:rPr lang="en" sz="1200">
                <a:latin typeface="Barlow Semi Condensed"/>
                <a:ea typeface="Barlow Semi Condensed"/>
                <a:cs typeface="Barlow Semi Condensed"/>
                <a:sym typeface="Barlow Semi Condensed"/>
              </a:rPr>
              <a:t>/.</a:t>
            </a:r>
            <a:endParaRPr sz="1200">
              <a:latin typeface="Barlow Semi Condensed"/>
              <a:ea typeface="Barlow Semi Condensed"/>
              <a:cs typeface="Barlow Semi Condensed"/>
              <a:sym typeface="Barlow Semi Condensed"/>
            </a:endParaRPr>
          </a:p>
        </p:txBody>
      </p:sp>
      <p:grpSp>
        <p:nvGrpSpPr>
          <p:cNvPr id="461" name="Google Shape;461;p46"/>
          <p:cNvGrpSpPr/>
          <p:nvPr/>
        </p:nvGrpSpPr>
        <p:grpSpPr>
          <a:xfrm>
            <a:off x="6393528" y="810981"/>
            <a:ext cx="5334000" cy="5279424"/>
            <a:chOff x="216350" y="2755457"/>
            <a:chExt cx="4000500" cy="3959568"/>
          </a:xfrm>
        </p:grpSpPr>
        <p:cxnSp>
          <p:nvCxnSpPr>
            <p:cNvPr id="462" name="Google Shape;462;p46"/>
            <p:cNvCxnSpPr/>
            <p:nvPr/>
          </p:nvCxnSpPr>
          <p:spPr>
            <a:xfrm>
              <a:off x="220432" y="2759525"/>
              <a:ext cx="0" cy="3955500"/>
            </a:xfrm>
            <a:prstGeom prst="straightConnector1">
              <a:avLst/>
            </a:prstGeom>
            <a:noFill/>
            <a:ln w="9525" cap="flat" cmpd="sng">
              <a:solidFill>
                <a:srgbClr val="B7B7B7"/>
              </a:solidFill>
              <a:prstDash val="solid"/>
              <a:round/>
              <a:headEnd type="none" w="med" len="med"/>
              <a:tailEnd type="none" w="med" len="med"/>
            </a:ln>
          </p:spPr>
        </p:cxnSp>
        <p:cxnSp>
          <p:nvCxnSpPr>
            <p:cNvPr id="463" name="Google Shape;463;p46"/>
            <p:cNvCxnSpPr/>
            <p:nvPr/>
          </p:nvCxnSpPr>
          <p:spPr>
            <a:xfrm>
              <a:off x="216350" y="2755457"/>
              <a:ext cx="4000500" cy="0"/>
            </a:xfrm>
            <a:prstGeom prst="straightConnector1">
              <a:avLst/>
            </a:prstGeom>
            <a:noFill/>
            <a:ln w="9525" cap="flat" cmpd="sng">
              <a:solidFill>
                <a:srgbClr val="B7B7B7"/>
              </a:solidFill>
              <a:prstDash val="solid"/>
              <a:round/>
              <a:headEnd type="none" w="med" len="med"/>
              <a:tailEnd type="none" w="med" len="med"/>
            </a:ln>
          </p:spPr>
        </p:cxnSp>
      </p:grpSp>
      <p:sp>
        <p:nvSpPr>
          <p:cNvPr id="464" name="Google Shape;464;p46"/>
          <p:cNvSpPr txBox="1"/>
          <p:nvPr/>
        </p:nvSpPr>
        <p:spPr>
          <a:xfrm>
            <a:off x="6622667" y="1151633"/>
            <a:ext cx="4867200" cy="672000"/>
          </a:xfrm>
          <a:prstGeom prst="rect">
            <a:avLst/>
          </a:prstGeom>
          <a:noFill/>
          <a:ln>
            <a:noFill/>
          </a:ln>
        </p:spPr>
        <p:txBody>
          <a:bodyPr spcFirstLastPara="1" wrap="square" lIns="121900" tIns="121900" rIns="121900" bIns="121900" anchor="b" anchorCtr="0">
            <a:noAutofit/>
          </a:bodyPr>
          <a:lstStyle/>
          <a:p>
            <a:r>
              <a:rPr lang="en" sz="2667" b="1">
                <a:latin typeface="Quicksand Bold"/>
                <a:ea typeface="Quicksand Bold"/>
                <a:cs typeface="Quicksand Bold"/>
                <a:sym typeface="Quicksand"/>
              </a:rPr>
              <a:t>Article Title: Lorem Ipsum</a:t>
            </a:r>
            <a:endParaRPr sz="2667" b="1">
              <a:solidFill>
                <a:srgbClr val="000000"/>
              </a:solidFill>
              <a:latin typeface="Quicksand Bold"/>
              <a:ea typeface="Quicksand Bold"/>
              <a:cs typeface="Quicksand Bold"/>
              <a:sym typeface="Quicksand"/>
            </a:endParaRPr>
          </a:p>
        </p:txBody>
      </p:sp>
      <p:sp>
        <p:nvSpPr>
          <p:cNvPr id="465" name="Google Shape;465;p46"/>
          <p:cNvSpPr txBox="1"/>
          <p:nvPr/>
        </p:nvSpPr>
        <p:spPr>
          <a:xfrm>
            <a:off x="6622665" y="1595000"/>
            <a:ext cx="5449600" cy="672000"/>
          </a:xfrm>
          <a:prstGeom prst="rect">
            <a:avLst/>
          </a:prstGeom>
          <a:noFill/>
          <a:ln>
            <a:noFill/>
          </a:ln>
        </p:spPr>
        <p:txBody>
          <a:bodyPr spcFirstLastPara="1" wrap="square" lIns="121900" tIns="121900" rIns="121900" bIns="121900" anchor="t" anchorCtr="0">
            <a:noAutofit/>
          </a:bodyPr>
          <a:lstStyle/>
          <a:p>
            <a:r>
              <a:rPr lang="en" sz="2400">
                <a:solidFill>
                  <a:srgbClr val="666666"/>
                </a:solidFill>
                <a:latin typeface="Barlow Semi Condensed SemiBold"/>
                <a:ea typeface="Barlow Semi Condensed SemiBold"/>
                <a:cs typeface="Barlow Semi Condensed SemiBold"/>
                <a:sym typeface="Barlow Semi Condensed SemiBold"/>
              </a:rPr>
              <a:t>Lorem ipsum dolor sit amet</a:t>
            </a:r>
            <a:endParaRPr sz="2400">
              <a:solidFill>
                <a:srgbClr val="666666"/>
              </a:solidFill>
              <a:latin typeface="Barlow Semi Condensed SemiBold"/>
              <a:ea typeface="Barlow Semi Condensed SemiBold"/>
              <a:cs typeface="Barlow Semi Condensed SemiBold"/>
              <a:sym typeface="Barlow Semi Condensed SemiBold"/>
            </a:endParaRPr>
          </a:p>
        </p:txBody>
      </p:sp>
      <p:sp>
        <p:nvSpPr>
          <p:cNvPr id="466" name="Google Shape;466;p46"/>
          <p:cNvSpPr txBox="1"/>
          <p:nvPr/>
        </p:nvSpPr>
        <p:spPr>
          <a:xfrm>
            <a:off x="390600" y="3670700"/>
            <a:ext cx="5350000" cy="2322800"/>
          </a:xfrm>
          <a:prstGeom prst="rect">
            <a:avLst/>
          </a:prstGeom>
          <a:noFill/>
          <a:ln>
            <a:noFill/>
          </a:ln>
        </p:spPr>
        <p:txBody>
          <a:bodyPr spcFirstLastPara="1" wrap="square" lIns="121900" tIns="121900" rIns="121900" bIns="121900" anchor="t" anchorCtr="0">
            <a:noAutofit/>
          </a:bodyPr>
          <a:lstStyle/>
          <a:p>
            <a:r>
              <a:rPr lang="en" sz="2400">
                <a:latin typeface="Barlow Semi Condensed SemiBold"/>
                <a:ea typeface="Barlow Semi Condensed SemiBold"/>
                <a:cs typeface="Barlow Semi Condensed SemiBold"/>
                <a:sym typeface="Barlow Semi Condensed SemiBold"/>
              </a:rPr>
              <a:t>General Guidelines</a:t>
            </a:r>
            <a:endParaRPr sz="2400">
              <a:latin typeface="Barlow Semi Condensed SemiBold"/>
              <a:ea typeface="Barlow Semi Condensed SemiBold"/>
              <a:cs typeface="Barlow Semi Condensed SemiBold"/>
              <a:sym typeface="Barlow Semi Condensed SemiBold"/>
            </a:endParaRPr>
          </a:p>
          <a:p>
            <a:pPr marL="609585" indent="-380990">
              <a:buSzPts val="900"/>
              <a:buFont typeface="Barlow Semi Condensed"/>
              <a:buChar char="●"/>
            </a:pPr>
            <a:r>
              <a:rPr lang="en" sz="1200" b="1">
                <a:latin typeface="Barlow Semi Condensed SemiBold" pitchFamily="2" charset="77"/>
                <a:ea typeface="Barlow Semi Condensed"/>
                <a:cs typeface="Barlow Semi Condensed"/>
                <a:sym typeface="Barlow Semi Condensed"/>
              </a:rPr>
              <a:t>Titles/Headers </a:t>
            </a:r>
            <a:r>
              <a:rPr lang="en" sz="1200">
                <a:latin typeface="Barlow Semi Condensed"/>
                <a:ea typeface="Barlow Semi Condensed"/>
                <a:cs typeface="Barlow Semi Condensed"/>
                <a:sym typeface="Barlow Semi Condensed"/>
              </a:rPr>
              <a:t>should always be displayed in Quicksand, Bold and never a lighter weighted variation of Quicksand. The Title font size should be approximately 3x the size of the body copy.</a:t>
            </a:r>
            <a:endParaRPr sz="1200">
              <a:latin typeface="Barlow Semi Condensed"/>
              <a:ea typeface="Barlow Semi Condensed"/>
              <a:cs typeface="Barlow Semi Condensed"/>
              <a:sym typeface="Barlow Semi Condensed"/>
            </a:endParaRPr>
          </a:p>
          <a:p>
            <a:pPr marL="609585" indent="-380990">
              <a:buSzPts val="900"/>
              <a:buFont typeface="Barlow Semi Condensed"/>
              <a:buChar char="●"/>
            </a:pPr>
            <a:r>
              <a:rPr lang="en" sz="1200" b="1">
                <a:latin typeface="Barlow Semi Condensed SemiBold" pitchFamily="2" charset="77"/>
                <a:ea typeface="Barlow Semi Condensed"/>
                <a:cs typeface="Barlow Semi Condensed"/>
                <a:sym typeface="Barlow Semi Condensed"/>
              </a:rPr>
              <a:t>Subtitles/</a:t>
            </a:r>
            <a:r>
              <a:rPr lang="en" sz="1200" b="1" err="1">
                <a:latin typeface="Barlow Semi Condensed SemiBold" pitchFamily="2" charset="77"/>
                <a:ea typeface="Barlow Semi Condensed"/>
                <a:cs typeface="Barlow Semi Condensed"/>
                <a:sym typeface="Barlow Semi Condensed"/>
              </a:rPr>
              <a:t>Subheaders</a:t>
            </a:r>
            <a:r>
              <a:rPr lang="en" sz="1200" b="1">
                <a:latin typeface="Barlow Semi Condensed SemiBold" pitchFamily="2" charset="77"/>
                <a:ea typeface="Barlow Semi Condensed"/>
                <a:cs typeface="Barlow Semi Condensed"/>
                <a:sym typeface="Barlow Semi Condensed"/>
              </a:rPr>
              <a:t> </a:t>
            </a:r>
            <a:r>
              <a:rPr lang="en" sz="1200">
                <a:latin typeface="Barlow Semi Condensed"/>
                <a:ea typeface="Barlow Semi Condensed"/>
                <a:cs typeface="Barlow Semi Condensed"/>
                <a:sym typeface="Barlow Semi Condensed"/>
              </a:rPr>
              <a:t>should</a:t>
            </a:r>
            <a:r>
              <a:rPr lang="en" sz="1200" b="1">
                <a:latin typeface="Barlow Semi Condensed SemiBold" pitchFamily="2" charset="77"/>
                <a:ea typeface="Barlow Semi Condensed"/>
                <a:cs typeface="Barlow Semi Condensed"/>
                <a:sym typeface="Barlow Semi Condensed"/>
              </a:rPr>
              <a:t> not </a:t>
            </a:r>
            <a:r>
              <a:rPr lang="en" sz="1200">
                <a:latin typeface="Barlow Semi Condensed"/>
                <a:ea typeface="Barlow Semi Condensed"/>
                <a:cs typeface="Barlow Semi Condensed"/>
                <a:sym typeface="Barlow Semi Condensed"/>
              </a:rPr>
              <a:t>be displayed using any font weight other than </a:t>
            </a:r>
            <a:r>
              <a:rPr lang="en" sz="1200" err="1">
                <a:latin typeface="Barlow Semi Condensed"/>
                <a:ea typeface="Barlow Semi Condensed"/>
                <a:cs typeface="Barlow Semi Condensed"/>
                <a:sym typeface="Barlow Semi Condensed"/>
              </a:rPr>
              <a:t>Semibold</a:t>
            </a:r>
            <a:r>
              <a:rPr lang="en" sz="1200">
                <a:latin typeface="Barlow Semi Condensed"/>
                <a:ea typeface="Barlow Semi Condensed"/>
                <a:cs typeface="Barlow Semi Condensed"/>
                <a:sym typeface="Barlow Semi Condensed"/>
              </a:rPr>
              <a:t>. Sizing should generally be approximately 1.5x the size of the body copy.</a:t>
            </a:r>
            <a:endParaRPr sz="1200">
              <a:latin typeface="Barlow Semi Condensed"/>
              <a:ea typeface="Barlow Semi Condensed"/>
              <a:cs typeface="Barlow Semi Condensed"/>
              <a:sym typeface="Barlow Semi Condensed"/>
            </a:endParaRPr>
          </a:p>
          <a:p>
            <a:pPr marL="609585" indent="-380990">
              <a:buSzPts val="900"/>
              <a:buFont typeface="Barlow Semi Condensed"/>
              <a:buChar char="●"/>
            </a:pPr>
            <a:r>
              <a:rPr lang="en" sz="1200" b="1">
                <a:latin typeface="Barlow Semi Condensed SemiBold" pitchFamily="2" charset="77"/>
                <a:ea typeface="Barlow Semi Condensed"/>
                <a:cs typeface="Barlow Semi Condensed"/>
                <a:sym typeface="Barlow Semi Condensed"/>
              </a:rPr>
              <a:t>Body </a:t>
            </a:r>
            <a:r>
              <a:rPr lang="en" sz="1200">
                <a:latin typeface="Barlow Semi Condensed"/>
                <a:ea typeface="Barlow Semi Condensed"/>
                <a:cs typeface="Barlow Semi Condensed"/>
                <a:sym typeface="Barlow Semi Condensed"/>
              </a:rPr>
              <a:t>font should generally be regular weight, although depending on the application, weight variations may be appropriate. However, extra bold and black weights should never be used for body copy.</a:t>
            </a:r>
            <a:endParaRPr sz="1200">
              <a:latin typeface="Barlow Semi Condensed"/>
              <a:ea typeface="Barlow Semi Condensed"/>
              <a:cs typeface="Barlow Semi Condensed"/>
              <a:sym typeface="Barlow Semi Condensed"/>
            </a:endParaRPr>
          </a:p>
        </p:txBody>
      </p:sp>
      <p:sp>
        <p:nvSpPr>
          <p:cNvPr id="467" name="Google Shape;467;p46"/>
          <p:cNvSpPr txBox="1"/>
          <p:nvPr/>
        </p:nvSpPr>
        <p:spPr>
          <a:xfrm>
            <a:off x="6393533" y="356004"/>
            <a:ext cx="3446800" cy="292800"/>
          </a:xfrm>
          <a:prstGeom prst="rect">
            <a:avLst/>
          </a:prstGeom>
          <a:noFill/>
          <a:ln>
            <a:noFill/>
          </a:ln>
        </p:spPr>
        <p:txBody>
          <a:bodyPr spcFirstLastPara="1" wrap="square" lIns="121900" tIns="121900" rIns="121900" bIns="121900" anchor="t" anchorCtr="0">
            <a:noAutofit/>
          </a:bodyPr>
          <a:lstStyle/>
          <a:p>
            <a:r>
              <a:rPr lang="en" sz="1600">
                <a:solidFill>
                  <a:srgbClr val="595959"/>
                </a:solidFill>
                <a:latin typeface="Barlow Semi Condensed"/>
                <a:ea typeface="Barlow Semi Condensed"/>
                <a:cs typeface="Barlow Semi Condensed"/>
                <a:sym typeface="Barlow Semi Condensed"/>
              </a:rPr>
              <a:t>Example:</a:t>
            </a:r>
            <a:endParaRPr sz="1600">
              <a:solidFill>
                <a:srgbClr val="595959"/>
              </a:solidFill>
              <a:latin typeface="Barlow Semi Condensed"/>
              <a:ea typeface="Barlow Semi Condensed"/>
              <a:cs typeface="Barlow Semi Condensed"/>
              <a:sym typeface="Barlow Semi Condensed"/>
            </a:endParaRPr>
          </a:p>
        </p:txBody>
      </p:sp>
      <p:pic>
        <p:nvPicPr>
          <p:cNvPr id="468" name="Google Shape;468;p46"/>
          <p:cNvPicPr preferRelativeResize="0"/>
          <p:nvPr/>
        </p:nvPicPr>
        <p:blipFill>
          <a:blip r:embed="rId3" cstate="print">
            <a:alphaModFix/>
            <a:extLst>
              <a:ext uri="{28A0092B-C50C-407E-A947-70E740481C1C}">
                <a14:useLocalDpi xmlns:a14="http://schemas.microsoft.com/office/drawing/2010/main"/>
              </a:ext>
            </a:extLst>
          </a:blip>
          <a:stretch>
            <a:fillRect/>
          </a:stretch>
        </p:blipFill>
        <p:spPr>
          <a:xfrm>
            <a:off x="6733567" y="5932569"/>
            <a:ext cx="1212999" cy="236700"/>
          </a:xfrm>
          <a:prstGeom prst="rect">
            <a:avLst/>
          </a:prstGeom>
          <a:noFill/>
          <a:ln>
            <a:noFill/>
          </a:ln>
        </p:spPr>
      </p:pic>
      <p:sp>
        <p:nvSpPr>
          <p:cNvPr id="469" name="Google Shape;469;p46"/>
          <p:cNvSpPr txBox="1"/>
          <p:nvPr/>
        </p:nvSpPr>
        <p:spPr>
          <a:xfrm>
            <a:off x="925136" y="1985684"/>
            <a:ext cx="5182800" cy="672000"/>
          </a:xfrm>
          <a:prstGeom prst="rect">
            <a:avLst/>
          </a:prstGeom>
          <a:noFill/>
          <a:ln>
            <a:noFill/>
          </a:ln>
        </p:spPr>
        <p:txBody>
          <a:bodyPr spcFirstLastPara="1" wrap="square" lIns="121900" tIns="121900" rIns="121900" bIns="121900" anchor="b" anchorCtr="0">
            <a:normAutofit/>
          </a:bodyPr>
          <a:lstStyle/>
          <a:p>
            <a:r>
              <a:rPr lang="en" sz="1600" b="1">
                <a:solidFill>
                  <a:srgbClr val="000000"/>
                </a:solidFill>
                <a:latin typeface="Quicksand Bold"/>
                <a:ea typeface="Quicksand Bold"/>
                <a:cs typeface="Quicksand Bold"/>
                <a:sym typeface="Quicksand"/>
              </a:rPr>
              <a:t>Title/Header font: Quicksand, Bold</a:t>
            </a:r>
            <a:endParaRPr sz="1600" b="1">
              <a:solidFill>
                <a:srgbClr val="000000"/>
              </a:solidFill>
              <a:latin typeface="Quicksand Bold"/>
              <a:ea typeface="Quicksand Bold"/>
              <a:cs typeface="Quicksand Bold"/>
              <a:sym typeface="Quicksand"/>
            </a:endParaRPr>
          </a:p>
        </p:txBody>
      </p:sp>
      <p:sp>
        <p:nvSpPr>
          <p:cNvPr id="470" name="Google Shape;470;p46"/>
          <p:cNvSpPr txBox="1"/>
          <p:nvPr/>
        </p:nvSpPr>
        <p:spPr>
          <a:xfrm>
            <a:off x="925141" y="2499455"/>
            <a:ext cx="6025200" cy="672000"/>
          </a:xfrm>
          <a:prstGeom prst="rect">
            <a:avLst/>
          </a:prstGeom>
          <a:noFill/>
          <a:ln>
            <a:noFill/>
          </a:ln>
        </p:spPr>
        <p:txBody>
          <a:bodyPr spcFirstLastPara="1" wrap="square" lIns="121900" tIns="121900" rIns="121900" bIns="121900" anchor="t" anchorCtr="0">
            <a:normAutofit/>
          </a:bodyPr>
          <a:lstStyle/>
          <a:p>
            <a:r>
              <a:rPr lang="en" sz="1600" err="1">
                <a:solidFill>
                  <a:srgbClr val="595959"/>
                </a:solidFill>
                <a:latin typeface="Barlow Semi Condensed SemiBold"/>
                <a:ea typeface="Barlow Semi Condensed SemiBold"/>
                <a:cs typeface="Barlow Semi Condensed SemiBold"/>
                <a:sym typeface="Barlow Semi Condensed SemiBold"/>
              </a:rPr>
              <a:t>Subheader</a:t>
            </a:r>
            <a:r>
              <a:rPr lang="en" sz="1600">
                <a:solidFill>
                  <a:srgbClr val="595959"/>
                </a:solidFill>
                <a:latin typeface="Barlow Semi Condensed SemiBold"/>
                <a:ea typeface="Barlow Semi Condensed SemiBold"/>
                <a:cs typeface="Barlow Semi Condensed SemiBold"/>
                <a:sym typeface="Barlow Semi Condensed SemiBold"/>
              </a:rPr>
              <a:t> font: Barlow Semi-Condensed, </a:t>
            </a:r>
            <a:r>
              <a:rPr lang="en" sz="1600" err="1">
                <a:solidFill>
                  <a:srgbClr val="595959"/>
                </a:solidFill>
                <a:latin typeface="Barlow Semi Condensed SemiBold"/>
                <a:ea typeface="Barlow Semi Condensed SemiBold"/>
                <a:cs typeface="Barlow Semi Condensed SemiBold"/>
                <a:sym typeface="Barlow Semi Condensed SemiBold"/>
              </a:rPr>
              <a:t>Semibold</a:t>
            </a:r>
            <a:endParaRPr sz="1600">
              <a:solidFill>
                <a:srgbClr val="595959"/>
              </a:solidFill>
              <a:latin typeface="Barlow Semi Condensed SemiBold"/>
              <a:ea typeface="Barlow Semi Condensed SemiBold"/>
              <a:cs typeface="Barlow Semi Condensed SemiBold"/>
              <a:sym typeface="Barlow Semi Condensed SemiBold"/>
            </a:endParaRPr>
          </a:p>
        </p:txBody>
      </p:sp>
      <p:sp>
        <p:nvSpPr>
          <p:cNvPr id="471" name="Google Shape;471;p46"/>
          <p:cNvSpPr txBox="1"/>
          <p:nvPr/>
        </p:nvSpPr>
        <p:spPr>
          <a:xfrm>
            <a:off x="925141" y="2836633"/>
            <a:ext cx="6025200" cy="672000"/>
          </a:xfrm>
          <a:prstGeom prst="rect">
            <a:avLst/>
          </a:prstGeom>
          <a:noFill/>
          <a:ln>
            <a:noFill/>
          </a:ln>
        </p:spPr>
        <p:txBody>
          <a:bodyPr spcFirstLastPara="1" wrap="square" lIns="121900" tIns="121900" rIns="121900" bIns="121900" anchor="t" anchorCtr="0">
            <a:normAutofit/>
          </a:bodyPr>
          <a:lstStyle/>
          <a:p>
            <a:r>
              <a:rPr lang="en" sz="1600">
                <a:solidFill>
                  <a:srgbClr val="595959"/>
                </a:solidFill>
                <a:latin typeface="Barlow Semi Condensed"/>
                <a:ea typeface="Barlow Semi Condensed"/>
                <a:cs typeface="Barlow Semi Condensed"/>
                <a:sym typeface="Barlow Semi Condensed"/>
              </a:rPr>
              <a:t>Body font: Barlow Semi-Condensed, Regular</a:t>
            </a:r>
            <a:endParaRPr sz="1600">
              <a:solidFill>
                <a:srgbClr val="595959"/>
              </a:solidFill>
              <a:latin typeface="Barlow Semi Condensed"/>
              <a:ea typeface="Barlow Semi Condensed"/>
              <a:cs typeface="Barlow Semi Condensed"/>
              <a:sym typeface="Barlow Semi Condensed"/>
            </a:endParaRPr>
          </a:p>
        </p:txBody>
      </p:sp>
      <p:sp>
        <p:nvSpPr>
          <p:cNvPr id="472" name="Google Shape;472;p46"/>
          <p:cNvSpPr/>
          <p:nvPr/>
        </p:nvSpPr>
        <p:spPr>
          <a:xfrm>
            <a:off x="841600" y="2050484"/>
            <a:ext cx="4492400" cy="1356400"/>
          </a:xfrm>
          <a:prstGeom prst="rect">
            <a:avLst/>
          </a:prstGeom>
          <a:noFill/>
          <a:ln w="28575" cap="flat" cmpd="sng">
            <a:solidFill>
              <a:srgbClr val="002F3B"/>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26"/>
        <p:cNvGrpSpPr/>
        <p:nvPr/>
      </p:nvGrpSpPr>
      <p:grpSpPr>
        <a:xfrm>
          <a:off x="0" y="0"/>
          <a:ext cx="0" cy="0"/>
          <a:chOff x="0" y="0"/>
          <a:chExt cx="0" cy="0"/>
        </a:xfrm>
      </p:grpSpPr>
      <p:sp>
        <p:nvSpPr>
          <p:cNvPr id="427" name="Google Shape;427;p46"/>
          <p:cNvSpPr txBox="1">
            <a:spLocks noGrp="1"/>
          </p:cNvSpPr>
          <p:nvPr>
            <p:ph type="title" idx="4294967295"/>
          </p:nvPr>
        </p:nvSpPr>
        <p:spPr>
          <a:xfrm>
            <a:off x="5900167" y="2689833"/>
            <a:ext cx="3039600" cy="1122400"/>
          </a:xfrm>
          <a:prstGeom prst="rect">
            <a:avLst/>
          </a:prstGeom>
        </p:spPr>
        <p:txBody>
          <a:bodyPr spcFirstLastPara="1" vert="horz" wrap="square" lIns="121900" tIns="121900" rIns="121900" bIns="121900" rtlCol="0" anchor="t" anchorCtr="0">
            <a:noAutofit/>
          </a:bodyPr>
          <a:lstStyle/>
          <a:p>
            <a:pPr>
              <a:spcBef>
                <a:spcPts val="0"/>
              </a:spcBef>
            </a:pPr>
            <a:r>
              <a:rPr lang="en" sz="4800">
                <a:solidFill>
                  <a:schemeClr val="lt1"/>
                </a:solidFill>
              </a:rPr>
              <a:t>Imagery</a:t>
            </a:r>
            <a:endParaRPr lang="en-US" sz="4800">
              <a:solidFill>
                <a:schemeClr val="lt1"/>
              </a:solidFill>
              <a:latin typeface="Quicksand Bold"/>
              <a:ea typeface="Quicksand Bold"/>
              <a:cs typeface="Quicksand Bold"/>
              <a:sym typeface="Quicksand"/>
            </a:endParaRPr>
          </a:p>
        </p:txBody>
      </p:sp>
      <p:pic>
        <p:nvPicPr>
          <p:cNvPr id="428" name="Google Shape;428;p46"/>
          <p:cNvPicPr preferRelativeResize="0"/>
          <p:nvPr/>
        </p:nvPicPr>
        <p:blipFill>
          <a:blip r:embed="rId3" cstate="print">
            <a:alphaModFix/>
            <a:extLst>
              <a:ext uri="{28A0092B-C50C-407E-A947-70E740481C1C}">
                <a14:useLocalDpi xmlns:a14="http://schemas.microsoft.com/office/drawing/2010/main"/>
              </a:ext>
            </a:extLst>
          </a:blip>
          <a:stretch>
            <a:fillRect/>
          </a:stretch>
        </p:blipFill>
        <p:spPr>
          <a:xfrm>
            <a:off x="4207434" y="2660134"/>
            <a:ext cx="1308367" cy="1092767"/>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flip dir="l"/>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82"/>
        <p:cNvGrpSpPr/>
        <p:nvPr/>
      </p:nvGrpSpPr>
      <p:grpSpPr>
        <a:xfrm>
          <a:off x="0" y="0"/>
          <a:ext cx="0" cy="0"/>
          <a:chOff x="0" y="0"/>
          <a:chExt cx="0" cy="0"/>
        </a:xfrm>
      </p:grpSpPr>
      <p:sp>
        <p:nvSpPr>
          <p:cNvPr id="483" name="Google Shape;483;p48"/>
          <p:cNvSpPr txBox="1"/>
          <p:nvPr/>
        </p:nvSpPr>
        <p:spPr>
          <a:xfrm>
            <a:off x="390600" y="356000"/>
            <a:ext cx="5286400" cy="3033200"/>
          </a:xfrm>
          <a:prstGeom prst="rect">
            <a:avLst/>
          </a:prstGeom>
          <a:noFill/>
          <a:ln>
            <a:noFill/>
          </a:ln>
        </p:spPr>
        <p:txBody>
          <a:bodyPr spcFirstLastPara="1" wrap="square" lIns="121900" tIns="121900" rIns="121900" bIns="121900" anchor="t" anchorCtr="0">
            <a:noAutofit/>
          </a:bodyPr>
          <a:lstStyle/>
          <a:p>
            <a:r>
              <a:rPr lang="en" sz="2400">
                <a:latin typeface="Barlow Semi Condensed SemiBold"/>
                <a:ea typeface="Barlow Semi Condensed SemiBold"/>
                <a:cs typeface="Barlow Semi Condensed SemiBold"/>
                <a:sym typeface="Barlow Semi Condensed SemiBold"/>
              </a:rPr>
              <a:t>P2C imagery guidelines</a:t>
            </a:r>
            <a:endParaRPr sz="2400">
              <a:latin typeface="Barlow Semi Condensed SemiBold"/>
              <a:ea typeface="Barlow Semi Condensed SemiBold"/>
              <a:cs typeface="Barlow Semi Condensed SemiBold"/>
              <a:sym typeface="Barlow Semi Condensed SemiBold"/>
            </a:endParaRPr>
          </a:p>
          <a:p>
            <a:r>
              <a:rPr lang="en" sz="1200">
                <a:latin typeface="Barlow Semi Condensed"/>
                <a:ea typeface="Barlow Semi Condensed"/>
                <a:cs typeface="Barlow Semi Condensed"/>
                <a:sym typeface="Barlow Semi Condensed"/>
              </a:rPr>
              <a:t>Images used in P2C branded collateral should be selected for subject matter and content. </a:t>
            </a:r>
            <a:endParaRPr sz="1200">
              <a:latin typeface="Barlow Semi Condensed"/>
              <a:ea typeface="Barlow Semi Condensed"/>
              <a:cs typeface="Barlow Semi Condensed"/>
              <a:sym typeface="Barlow Semi Condensed"/>
            </a:endParaRPr>
          </a:p>
          <a:p>
            <a:pPr marL="609585" indent="-380990">
              <a:buSzPts val="900"/>
              <a:buFont typeface="Barlow Semi Condensed"/>
              <a:buChar char="●"/>
            </a:pPr>
            <a:r>
              <a:rPr lang="en" sz="1200">
                <a:latin typeface="Barlow Semi Condensed"/>
                <a:ea typeface="Barlow Semi Condensed"/>
                <a:cs typeface="Barlow Semi Condensed"/>
                <a:sym typeface="Barlow Semi Condensed"/>
              </a:rPr>
              <a:t>Images should individually tell a story. What is happening in the image and how does that reflect the P2C why/mission/vision? </a:t>
            </a:r>
            <a:endParaRPr sz="1200">
              <a:latin typeface="Barlow Semi Condensed"/>
              <a:ea typeface="Barlow Semi Condensed"/>
              <a:cs typeface="Barlow Semi Condensed"/>
              <a:sym typeface="Barlow Semi Condensed"/>
            </a:endParaRPr>
          </a:p>
          <a:p>
            <a:pPr marL="609585" indent="-380990">
              <a:buSzPts val="900"/>
              <a:buFont typeface="Barlow Semi Condensed"/>
              <a:buChar char="●"/>
            </a:pPr>
            <a:r>
              <a:rPr lang="en" sz="1200">
                <a:latin typeface="Barlow Semi Condensed"/>
                <a:ea typeface="Barlow Semi Condensed"/>
                <a:cs typeface="Barlow Semi Condensed"/>
                <a:sym typeface="Barlow Semi Condensed"/>
              </a:rPr>
              <a:t>When selecting images, care should be taken to find poses that appear to be more candid than posed (avoid: smiling for camera, high-fives, etc.) </a:t>
            </a:r>
            <a:endParaRPr sz="1200">
              <a:latin typeface="Barlow Semi Condensed"/>
              <a:ea typeface="Barlow Semi Condensed"/>
              <a:cs typeface="Barlow Semi Condensed"/>
              <a:sym typeface="Barlow Semi Condensed"/>
            </a:endParaRPr>
          </a:p>
          <a:p>
            <a:pPr marL="609585" indent="-380990">
              <a:buSzPts val="900"/>
              <a:buFont typeface="Barlow Semi Condensed"/>
              <a:buChar char="●"/>
            </a:pPr>
            <a:r>
              <a:rPr lang="en" sz="1200">
                <a:latin typeface="Barlow Semi Condensed"/>
                <a:ea typeface="Barlow Semi Condensed"/>
                <a:cs typeface="Barlow Semi Condensed"/>
                <a:sym typeface="Barlow Semi Condensed"/>
              </a:rPr>
              <a:t>Avoid images where subjects are looking directly at the camera and smiling. At times, this could be appropriate considering the context, but generally, images should be selected that feel real, sincere, and show emotion.</a:t>
            </a:r>
            <a:endParaRPr sz="1200">
              <a:latin typeface="Barlow Semi Condensed"/>
              <a:ea typeface="Barlow Semi Condensed"/>
              <a:cs typeface="Barlow Semi Condensed"/>
              <a:sym typeface="Barlow Semi Condensed"/>
            </a:endParaRPr>
          </a:p>
          <a:p>
            <a:pPr marL="609585" indent="-380990">
              <a:buSzPts val="900"/>
              <a:buFont typeface="Barlow Semi Condensed"/>
              <a:buChar char="●"/>
            </a:pPr>
            <a:r>
              <a:rPr lang="en" sz="1200">
                <a:latin typeface="Barlow Semi Condensed"/>
                <a:ea typeface="Barlow Semi Condensed"/>
                <a:cs typeface="Barlow Semi Condensed"/>
                <a:sym typeface="Barlow Semi Condensed"/>
              </a:rPr>
              <a:t>It is important to select images with diversity (race/ethnicity, gender, etc.)</a:t>
            </a:r>
            <a:endParaRPr sz="1200">
              <a:latin typeface="Barlow Semi Condensed"/>
              <a:ea typeface="Barlow Semi Condensed"/>
              <a:cs typeface="Barlow Semi Condensed"/>
              <a:sym typeface="Barlow Semi Condensed"/>
            </a:endParaRPr>
          </a:p>
          <a:p>
            <a:pPr marL="609585" indent="-380990">
              <a:buSzPts val="900"/>
              <a:buFont typeface="Barlow Semi Condensed"/>
              <a:buChar char="●"/>
            </a:pPr>
            <a:r>
              <a:rPr lang="en" sz="1200">
                <a:latin typeface="Barlow Semi Condensed"/>
                <a:ea typeface="Barlow Semi Condensed"/>
                <a:cs typeface="Barlow Semi Condensed"/>
                <a:sym typeface="Barlow Semi Condensed"/>
              </a:rPr>
              <a:t>Imagery of students should be in middle - high school age ranges</a:t>
            </a:r>
            <a:endParaRPr sz="1200">
              <a:latin typeface="Barlow Semi Condensed"/>
              <a:ea typeface="Barlow Semi Condensed"/>
              <a:cs typeface="Barlow Semi Condensed"/>
              <a:sym typeface="Barlow Semi Condensed"/>
            </a:endParaRPr>
          </a:p>
          <a:p>
            <a:pPr marL="609585" indent="-380990">
              <a:buSzPts val="900"/>
              <a:buFont typeface="Barlow Semi Condensed"/>
              <a:buChar char="●"/>
            </a:pPr>
            <a:r>
              <a:rPr lang="en" sz="1200">
                <a:latin typeface="Barlow Semi Condensed"/>
                <a:ea typeface="Barlow Semi Condensed"/>
                <a:cs typeface="Barlow Semi Condensed"/>
                <a:sym typeface="Barlow Semi Condensed"/>
              </a:rPr>
              <a:t>Images should be full color and not altered (i.e. made into mono or duotones, grayscale, etc.).</a:t>
            </a:r>
            <a:endParaRPr sz="1200">
              <a:latin typeface="Barlow Semi Condensed"/>
              <a:ea typeface="Barlow Semi Condensed"/>
              <a:cs typeface="Barlow Semi Condensed"/>
              <a:sym typeface="Barlow Semi Condensed"/>
            </a:endParaRPr>
          </a:p>
          <a:p>
            <a:pPr marL="609585" indent="-380990">
              <a:buSzPts val="900"/>
              <a:buFont typeface="Barlow Semi Condensed"/>
              <a:buChar char="●"/>
            </a:pPr>
            <a:r>
              <a:rPr lang="en" sz="1200">
                <a:latin typeface="Barlow Semi Condensed"/>
                <a:ea typeface="Barlow Semi Condensed"/>
                <a:cs typeface="Barlow Semi Condensed"/>
                <a:sym typeface="Barlow Semi Condensed"/>
              </a:rPr>
              <a:t>Use the Shutterstock  Collection titled “P2C Branding Library” to quickly find approved P2C branded images</a:t>
            </a:r>
            <a:endParaRPr sz="1200">
              <a:latin typeface="Barlow Semi Condensed"/>
              <a:ea typeface="Barlow Semi Condensed"/>
              <a:cs typeface="Barlow Semi Condensed"/>
              <a:sym typeface="Barlow Semi Condensed"/>
            </a:endParaRPr>
          </a:p>
        </p:txBody>
      </p:sp>
      <p:pic>
        <p:nvPicPr>
          <p:cNvPr id="484" name="Google Shape;484;p48"/>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1708601" y="5339767"/>
            <a:ext cx="1962503" cy="1201964"/>
          </a:xfrm>
          <a:prstGeom prst="rect">
            <a:avLst/>
          </a:prstGeom>
          <a:noFill/>
          <a:ln>
            <a:noFill/>
          </a:ln>
        </p:spPr>
      </p:pic>
      <p:pic>
        <p:nvPicPr>
          <p:cNvPr id="485" name="Google Shape;485;p48"/>
          <p:cNvPicPr preferRelativeResize="0"/>
          <p:nvPr/>
        </p:nvPicPr>
        <p:blipFill>
          <a:blip r:embed="rId4" cstate="print">
            <a:alphaModFix/>
            <a:extLst>
              <a:ext uri="{28A0092B-C50C-407E-A947-70E740481C1C}">
                <a14:useLocalDpi xmlns:a14="http://schemas.microsoft.com/office/drawing/2010/main"/>
              </a:ext>
            </a:extLst>
          </a:blip>
          <a:stretch>
            <a:fillRect/>
          </a:stretch>
        </p:blipFill>
        <p:spPr>
          <a:xfrm>
            <a:off x="0" y="4023234"/>
            <a:ext cx="1642264" cy="1094567"/>
          </a:xfrm>
          <a:prstGeom prst="rect">
            <a:avLst/>
          </a:prstGeom>
          <a:noFill/>
          <a:ln>
            <a:noFill/>
          </a:ln>
        </p:spPr>
      </p:pic>
      <p:pic>
        <p:nvPicPr>
          <p:cNvPr id="486" name="Google Shape;486;p48"/>
          <p:cNvPicPr preferRelativeResize="0"/>
          <p:nvPr/>
        </p:nvPicPr>
        <p:blipFill>
          <a:blip r:embed="rId5" cstate="print">
            <a:alphaModFix/>
            <a:extLst>
              <a:ext uri="{28A0092B-C50C-407E-A947-70E740481C1C}">
                <a14:useLocalDpi xmlns:a14="http://schemas.microsoft.com/office/drawing/2010/main"/>
              </a:ext>
            </a:extLst>
          </a:blip>
          <a:stretch>
            <a:fillRect/>
          </a:stretch>
        </p:blipFill>
        <p:spPr>
          <a:xfrm>
            <a:off x="3503484" y="4101826"/>
            <a:ext cx="3673403" cy="2448341"/>
          </a:xfrm>
          <a:prstGeom prst="rect">
            <a:avLst/>
          </a:prstGeom>
          <a:noFill/>
          <a:ln>
            <a:noFill/>
          </a:ln>
        </p:spPr>
      </p:pic>
      <p:pic>
        <p:nvPicPr>
          <p:cNvPr id="487" name="Google Shape;487;p48"/>
          <p:cNvPicPr preferRelativeResize="0"/>
          <p:nvPr/>
        </p:nvPicPr>
        <p:blipFill>
          <a:blip r:embed="rId6" cstate="print">
            <a:alphaModFix/>
            <a:extLst>
              <a:ext uri="{28A0092B-C50C-407E-A947-70E740481C1C}">
                <a14:useLocalDpi xmlns:a14="http://schemas.microsoft.com/office/drawing/2010/main"/>
              </a:ext>
            </a:extLst>
          </a:blip>
          <a:stretch>
            <a:fillRect/>
          </a:stretch>
        </p:blipFill>
        <p:spPr>
          <a:xfrm>
            <a:off x="8738036" y="1806493"/>
            <a:ext cx="3453965" cy="2303772"/>
          </a:xfrm>
          <a:prstGeom prst="rect">
            <a:avLst/>
          </a:prstGeom>
          <a:noFill/>
          <a:ln>
            <a:noFill/>
          </a:ln>
        </p:spPr>
      </p:pic>
      <p:pic>
        <p:nvPicPr>
          <p:cNvPr id="488" name="Google Shape;488;p48"/>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9350400" y="4934"/>
            <a:ext cx="2841600" cy="2046799"/>
          </a:xfrm>
          <a:prstGeom prst="rect">
            <a:avLst/>
          </a:prstGeom>
          <a:noFill/>
          <a:ln>
            <a:noFill/>
          </a:ln>
        </p:spPr>
      </p:pic>
      <p:pic>
        <p:nvPicPr>
          <p:cNvPr id="489" name="Google Shape;489;p48"/>
          <p:cNvPicPr preferRelativeResize="0"/>
          <p:nvPr/>
        </p:nvPicPr>
        <p:blipFill rotWithShape="1">
          <a:blip r:embed="rId8" cstate="print">
            <a:alphaModFix/>
            <a:extLst>
              <a:ext uri="{28A0092B-C50C-407E-A947-70E740481C1C}">
                <a14:useLocalDpi xmlns:a14="http://schemas.microsoft.com/office/drawing/2010/main"/>
              </a:ext>
            </a:extLst>
          </a:blip>
          <a:srcRect/>
          <a:stretch/>
        </p:blipFill>
        <p:spPr>
          <a:xfrm>
            <a:off x="6204433" y="3982300"/>
            <a:ext cx="2339499" cy="1251432"/>
          </a:xfrm>
          <a:prstGeom prst="rect">
            <a:avLst/>
          </a:prstGeom>
          <a:noFill/>
          <a:ln>
            <a:noFill/>
          </a:ln>
        </p:spPr>
      </p:pic>
      <p:pic>
        <p:nvPicPr>
          <p:cNvPr id="490" name="Google Shape;490;p48"/>
          <p:cNvPicPr preferRelativeResize="0"/>
          <p:nvPr/>
        </p:nvPicPr>
        <p:blipFill>
          <a:blip r:embed="rId9" cstate="print">
            <a:alphaModFix/>
            <a:extLst>
              <a:ext uri="{28A0092B-C50C-407E-A947-70E740481C1C}">
                <a14:useLocalDpi xmlns:a14="http://schemas.microsoft.com/office/drawing/2010/main"/>
              </a:ext>
            </a:extLst>
          </a:blip>
          <a:stretch>
            <a:fillRect/>
          </a:stretch>
        </p:blipFill>
        <p:spPr>
          <a:xfrm>
            <a:off x="8543921" y="4110268"/>
            <a:ext cx="3648081" cy="2431465"/>
          </a:xfrm>
          <a:prstGeom prst="rect">
            <a:avLst/>
          </a:prstGeom>
          <a:noFill/>
          <a:ln>
            <a:noFill/>
          </a:ln>
        </p:spPr>
      </p:pic>
      <p:pic>
        <p:nvPicPr>
          <p:cNvPr id="491" name="Google Shape;491;p48"/>
          <p:cNvPicPr preferRelativeResize="0"/>
          <p:nvPr/>
        </p:nvPicPr>
        <p:blipFill>
          <a:blip r:embed="rId10" cstate="print">
            <a:alphaModFix/>
            <a:extLst>
              <a:ext uri="{28A0092B-C50C-407E-A947-70E740481C1C}">
                <a14:useLocalDpi xmlns:a14="http://schemas.microsoft.com/office/drawing/2010/main"/>
              </a:ext>
            </a:extLst>
          </a:blip>
          <a:stretch>
            <a:fillRect/>
          </a:stretch>
        </p:blipFill>
        <p:spPr>
          <a:xfrm>
            <a:off x="5677000" y="2051734"/>
            <a:ext cx="3068731" cy="2046801"/>
          </a:xfrm>
          <a:prstGeom prst="rect">
            <a:avLst/>
          </a:prstGeom>
          <a:noFill/>
          <a:ln>
            <a:noFill/>
          </a:ln>
        </p:spPr>
      </p:pic>
      <p:pic>
        <p:nvPicPr>
          <p:cNvPr id="492" name="Google Shape;492;p48"/>
          <p:cNvPicPr preferRelativeResize="0"/>
          <p:nvPr/>
        </p:nvPicPr>
        <p:blipFill>
          <a:blip r:embed="rId11" cstate="print">
            <a:alphaModFix/>
            <a:extLst>
              <a:ext uri="{28A0092B-C50C-407E-A947-70E740481C1C}">
                <a14:useLocalDpi xmlns:a14="http://schemas.microsoft.com/office/drawing/2010/main"/>
              </a:ext>
            </a:extLst>
          </a:blip>
          <a:stretch>
            <a:fillRect/>
          </a:stretch>
        </p:blipFill>
        <p:spPr>
          <a:xfrm>
            <a:off x="0" y="5117807"/>
            <a:ext cx="2136432" cy="1423927"/>
          </a:xfrm>
          <a:prstGeom prst="rect">
            <a:avLst/>
          </a:prstGeom>
          <a:noFill/>
          <a:ln>
            <a:noFill/>
          </a:ln>
        </p:spPr>
      </p:pic>
      <p:pic>
        <p:nvPicPr>
          <p:cNvPr id="493" name="Google Shape;493;p48"/>
          <p:cNvPicPr preferRelativeResize="0"/>
          <p:nvPr/>
        </p:nvPicPr>
        <p:blipFill>
          <a:blip r:embed="rId12" cstate="print">
            <a:alphaModFix/>
            <a:extLst>
              <a:ext uri="{28A0092B-C50C-407E-A947-70E740481C1C}">
                <a14:useLocalDpi xmlns:a14="http://schemas.microsoft.com/office/drawing/2010/main"/>
              </a:ext>
            </a:extLst>
          </a:blip>
          <a:stretch>
            <a:fillRect/>
          </a:stretch>
        </p:blipFill>
        <p:spPr>
          <a:xfrm>
            <a:off x="1621634" y="4023233"/>
            <a:ext cx="2136425" cy="1423968"/>
          </a:xfrm>
          <a:prstGeom prst="rect">
            <a:avLst/>
          </a:prstGeom>
          <a:noFill/>
          <a:ln>
            <a:noFill/>
          </a:ln>
        </p:spPr>
      </p:pic>
      <p:pic>
        <p:nvPicPr>
          <p:cNvPr id="494" name="Google Shape;494;p48"/>
          <p:cNvPicPr preferRelativeResize="0"/>
          <p:nvPr/>
        </p:nvPicPr>
        <p:blipFill>
          <a:blip r:embed="rId13" cstate="print">
            <a:alphaModFix/>
            <a:extLst>
              <a:ext uri="{28A0092B-C50C-407E-A947-70E740481C1C}">
                <a14:useLocalDpi xmlns:a14="http://schemas.microsoft.com/office/drawing/2010/main"/>
              </a:ext>
            </a:extLst>
          </a:blip>
          <a:stretch>
            <a:fillRect/>
          </a:stretch>
        </p:blipFill>
        <p:spPr>
          <a:xfrm>
            <a:off x="5677000" y="4929"/>
            <a:ext cx="4081664" cy="2046811"/>
          </a:xfrm>
          <a:prstGeom prst="rect">
            <a:avLst/>
          </a:prstGeom>
          <a:noFill/>
          <a:ln>
            <a:noFill/>
          </a:ln>
        </p:spPr>
      </p:pic>
      <p:pic>
        <p:nvPicPr>
          <p:cNvPr id="495" name="Google Shape;495;p48"/>
          <p:cNvPicPr preferRelativeResize="0"/>
          <p:nvPr/>
        </p:nvPicPr>
        <p:blipFill>
          <a:blip r:embed="rId14" cstate="print">
            <a:alphaModFix/>
            <a:extLst>
              <a:ext uri="{28A0092B-C50C-407E-A947-70E740481C1C}">
                <a14:useLocalDpi xmlns:a14="http://schemas.microsoft.com/office/drawing/2010/main"/>
              </a:ext>
            </a:extLst>
          </a:blip>
          <a:stretch>
            <a:fillRect/>
          </a:stretch>
        </p:blipFill>
        <p:spPr>
          <a:xfrm>
            <a:off x="6581435" y="5233733"/>
            <a:ext cx="1962503" cy="1308003"/>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FE944-9E9C-C416-9D14-F4F2D2F5DB73}"/>
              </a:ext>
            </a:extLst>
          </p:cNvPr>
          <p:cNvSpPr>
            <a:spLocks noGrp="1"/>
          </p:cNvSpPr>
          <p:nvPr>
            <p:ph type="title"/>
          </p:nvPr>
        </p:nvSpPr>
        <p:spPr>
          <a:xfrm>
            <a:off x="838200" y="313903"/>
            <a:ext cx="10515600" cy="1325563"/>
          </a:xfrm>
        </p:spPr>
        <p:txBody>
          <a:bodyPr>
            <a:normAutofit/>
          </a:bodyPr>
          <a:lstStyle/>
          <a:p>
            <a:r>
              <a:rPr lang="en-US" sz="4000"/>
              <a:t>Style Considerations | Page layouts</a:t>
            </a:r>
          </a:p>
        </p:txBody>
      </p:sp>
      <p:sp>
        <p:nvSpPr>
          <p:cNvPr id="5" name="Date Placeholder 4">
            <a:extLst>
              <a:ext uri="{FF2B5EF4-FFF2-40B4-BE49-F238E27FC236}">
                <a16:creationId xmlns:a16="http://schemas.microsoft.com/office/drawing/2014/main" id="{B5D3180F-4216-FA25-056E-6A3C11D3298F}"/>
              </a:ext>
            </a:extLst>
          </p:cNvPr>
          <p:cNvSpPr>
            <a:spLocks noGrp="1"/>
          </p:cNvSpPr>
          <p:nvPr>
            <p:ph type="dt" sz="half" idx="10"/>
          </p:nvPr>
        </p:nvSpPr>
        <p:spPr/>
        <p:txBody>
          <a:bodyPr/>
          <a:lstStyle/>
          <a:p>
            <a:fld id="{AD449E09-4E77-C04B-B856-565A91529617}" type="datetime1">
              <a:rPr lang="en-US" smtClean="0"/>
              <a:pPr/>
              <a:t>9/17/24</a:t>
            </a:fld>
            <a:endParaRPr lang="en-US"/>
          </a:p>
        </p:txBody>
      </p:sp>
      <p:pic>
        <p:nvPicPr>
          <p:cNvPr id="6" name="Picture 5">
            <a:extLst>
              <a:ext uri="{FF2B5EF4-FFF2-40B4-BE49-F238E27FC236}">
                <a16:creationId xmlns:a16="http://schemas.microsoft.com/office/drawing/2014/main" id="{3388D43E-A906-5488-78EF-947BF7427F66}"/>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09677" y="1403400"/>
            <a:ext cx="1814013" cy="2346879"/>
          </a:xfrm>
          <a:prstGeom prst="rect">
            <a:avLst/>
          </a:prstGeom>
        </p:spPr>
      </p:pic>
      <p:pic>
        <p:nvPicPr>
          <p:cNvPr id="7" name="Picture 6">
            <a:extLst>
              <a:ext uri="{FF2B5EF4-FFF2-40B4-BE49-F238E27FC236}">
                <a16:creationId xmlns:a16="http://schemas.microsoft.com/office/drawing/2014/main" id="{6B59A0C4-5EF4-1FBA-636A-7DED28B2184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234815" y="1403400"/>
            <a:ext cx="1821544" cy="2346879"/>
          </a:xfrm>
          <a:prstGeom prst="rect">
            <a:avLst/>
          </a:prstGeom>
        </p:spPr>
      </p:pic>
      <p:pic>
        <p:nvPicPr>
          <p:cNvPr id="8" name="Picture 7">
            <a:extLst>
              <a:ext uri="{FF2B5EF4-FFF2-40B4-BE49-F238E27FC236}">
                <a16:creationId xmlns:a16="http://schemas.microsoft.com/office/drawing/2014/main" id="{57D7237C-C793-F2E0-94A1-D6210D138A53}"/>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267484" y="1419787"/>
            <a:ext cx="1828516" cy="2346880"/>
          </a:xfrm>
          <a:prstGeom prst="rect">
            <a:avLst/>
          </a:prstGeom>
        </p:spPr>
      </p:pic>
      <p:pic>
        <p:nvPicPr>
          <p:cNvPr id="9" name="Picture 8">
            <a:extLst>
              <a:ext uri="{FF2B5EF4-FFF2-40B4-BE49-F238E27FC236}">
                <a16:creationId xmlns:a16="http://schemas.microsoft.com/office/drawing/2014/main" id="{1E357EB9-2372-9A5D-9EDE-CCDA55CC35FD}"/>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163930" y="1419787"/>
            <a:ext cx="1803987" cy="2346880"/>
          </a:xfrm>
          <a:prstGeom prst="rect">
            <a:avLst/>
          </a:prstGeom>
        </p:spPr>
      </p:pic>
      <p:pic>
        <p:nvPicPr>
          <p:cNvPr id="10" name="Picture 9">
            <a:extLst>
              <a:ext uri="{FF2B5EF4-FFF2-40B4-BE49-F238E27FC236}">
                <a16:creationId xmlns:a16="http://schemas.microsoft.com/office/drawing/2014/main" id="{A096674A-8E48-87FB-B690-6BCEC2E9CFE4}"/>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215415" y="1419788"/>
            <a:ext cx="1824088" cy="2346879"/>
          </a:xfrm>
          <a:prstGeom prst="rect">
            <a:avLst/>
          </a:prstGeom>
        </p:spPr>
      </p:pic>
      <p:pic>
        <p:nvPicPr>
          <p:cNvPr id="11" name="Picture 10">
            <a:extLst>
              <a:ext uri="{FF2B5EF4-FFF2-40B4-BE49-F238E27FC236}">
                <a16:creationId xmlns:a16="http://schemas.microsoft.com/office/drawing/2014/main" id="{D27949B1-BB6A-F47F-A49E-2387FAAA69B1}"/>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0251400" y="1403400"/>
            <a:ext cx="1812218" cy="2346879"/>
          </a:xfrm>
          <a:prstGeom prst="rect">
            <a:avLst/>
          </a:prstGeom>
        </p:spPr>
      </p:pic>
      <p:pic>
        <p:nvPicPr>
          <p:cNvPr id="12" name="Picture 11">
            <a:extLst>
              <a:ext uri="{FF2B5EF4-FFF2-40B4-BE49-F238E27FC236}">
                <a16:creationId xmlns:a16="http://schemas.microsoft.com/office/drawing/2014/main" id="{4517F49B-E2C9-FCCB-049D-74BAF38C6376}"/>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528930" y="4081672"/>
            <a:ext cx="2296627" cy="2075179"/>
          </a:xfrm>
          <a:prstGeom prst="rect">
            <a:avLst/>
          </a:prstGeom>
        </p:spPr>
      </p:pic>
      <p:pic>
        <p:nvPicPr>
          <p:cNvPr id="13" name="Picture 12">
            <a:extLst>
              <a:ext uri="{FF2B5EF4-FFF2-40B4-BE49-F238E27FC236}">
                <a16:creationId xmlns:a16="http://schemas.microsoft.com/office/drawing/2014/main" id="{7C1B5379-5C34-C032-374A-630B55D372E9}"/>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8659694" y="4098060"/>
            <a:ext cx="2594982" cy="2075179"/>
          </a:xfrm>
          <a:prstGeom prst="rect">
            <a:avLst/>
          </a:prstGeom>
        </p:spPr>
      </p:pic>
      <p:pic>
        <p:nvPicPr>
          <p:cNvPr id="14" name="Picture 13">
            <a:extLst>
              <a:ext uri="{FF2B5EF4-FFF2-40B4-BE49-F238E27FC236}">
                <a16:creationId xmlns:a16="http://schemas.microsoft.com/office/drawing/2014/main" id="{B3891351-E384-FE1E-ECE4-59EACDDDC81A}"/>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73990" y="3894057"/>
            <a:ext cx="1885386" cy="2450407"/>
          </a:xfrm>
          <a:prstGeom prst="rect">
            <a:avLst/>
          </a:prstGeom>
        </p:spPr>
      </p:pic>
      <p:pic>
        <p:nvPicPr>
          <p:cNvPr id="15" name="Picture 14">
            <a:extLst>
              <a:ext uri="{FF2B5EF4-FFF2-40B4-BE49-F238E27FC236}">
                <a16:creationId xmlns:a16="http://schemas.microsoft.com/office/drawing/2014/main" id="{61D5F46A-C4F8-1C7D-94B1-6BFC095D0EAC}"/>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2234815" y="3894057"/>
            <a:ext cx="1899954" cy="2450407"/>
          </a:xfrm>
          <a:prstGeom prst="rect">
            <a:avLst/>
          </a:prstGeom>
        </p:spPr>
      </p:pic>
    </p:spTree>
    <p:extLst>
      <p:ext uri="{BB962C8B-B14F-4D97-AF65-F5344CB8AC3E}">
        <p14:creationId xmlns:p14="http://schemas.microsoft.com/office/powerpoint/2010/main" val="222731540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9D8B792-4F41-D5E1-FE35-7FBD7192DAFC}"/>
              </a:ext>
            </a:extLst>
          </p:cNvPr>
          <p:cNvSpPr>
            <a:spLocks noGrp="1"/>
          </p:cNvSpPr>
          <p:nvPr>
            <p:ph type="title"/>
          </p:nvPr>
        </p:nvSpPr>
        <p:spPr>
          <a:xfrm>
            <a:off x="299186" y="328808"/>
            <a:ext cx="10515600" cy="1325563"/>
          </a:xfrm>
        </p:spPr>
        <p:txBody>
          <a:bodyPr/>
          <a:lstStyle/>
          <a:p>
            <a:r>
              <a:rPr lang="en-US"/>
              <a:t>Style Guide for Materials</a:t>
            </a:r>
          </a:p>
        </p:txBody>
      </p:sp>
      <p:pic>
        <p:nvPicPr>
          <p:cNvPr id="7" name="Content Placeholder 6">
            <a:extLst>
              <a:ext uri="{FF2B5EF4-FFF2-40B4-BE49-F238E27FC236}">
                <a16:creationId xmlns:a16="http://schemas.microsoft.com/office/drawing/2014/main" id="{43E6C872-8792-8277-A145-C3A31B070348}"/>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64805" y="1639483"/>
            <a:ext cx="5973844" cy="4648220"/>
          </a:xfrm>
          <a:prstGeom prst="rect">
            <a:avLst/>
          </a:prstGeom>
        </p:spPr>
      </p:pic>
      <p:sp>
        <p:nvSpPr>
          <p:cNvPr id="8" name="TextBox 7">
            <a:extLst>
              <a:ext uri="{FF2B5EF4-FFF2-40B4-BE49-F238E27FC236}">
                <a16:creationId xmlns:a16="http://schemas.microsoft.com/office/drawing/2014/main" id="{E0653C6F-9EB9-506D-A18A-BD7DF2CA1564}"/>
              </a:ext>
            </a:extLst>
          </p:cNvPr>
          <p:cNvSpPr txBox="1"/>
          <p:nvPr/>
        </p:nvSpPr>
        <p:spPr>
          <a:xfrm>
            <a:off x="6542339" y="1886274"/>
            <a:ext cx="4584357" cy="369332"/>
          </a:xfrm>
          <a:prstGeom prst="rect">
            <a:avLst/>
          </a:prstGeom>
          <a:noFill/>
        </p:spPr>
        <p:txBody>
          <a:bodyPr wrap="square" rtlCol="0">
            <a:spAutoFit/>
          </a:bodyPr>
          <a:lstStyle/>
          <a:p>
            <a:r>
              <a:rPr lang="en-US" b="1">
                <a:latin typeface="Comfortaa SemiBold" pitchFamily="2" charset="0"/>
                <a:cs typeface="Varela Round" pitchFamily="2" charset="-79"/>
              </a:rPr>
              <a:t>Brand Audit Checklist</a:t>
            </a:r>
          </a:p>
        </p:txBody>
      </p:sp>
      <p:sp>
        <p:nvSpPr>
          <p:cNvPr id="9" name="TextBox 8">
            <a:extLst>
              <a:ext uri="{FF2B5EF4-FFF2-40B4-BE49-F238E27FC236}">
                <a16:creationId xmlns:a16="http://schemas.microsoft.com/office/drawing/2014/main" id="{33D6E282-36B5-0E02-BD5C-AF01AF405D8D}"/>
              </a:ext>
            </a:extLst>
          </p:cNvPr>
          <p:cNvSpPr txBox="1"/>
          <p:nvPr/>
        </p:nvSpPr>
        <p:spPr>
          <a:xfrm>
            <a:off x="6542339" y="2501888"/>
            <a:ext cx="5350475" cy="2431435"/>
          </a:xfrm>
          <a:prstGeom prst="rect">
            <a:avLst/>
          </a:prstGeom>
          <a:noFill/>
        </p:spPr>
        <p:txBody>
          <a:bodyPr wrap="square" lIns="91440" tIns="45720" rIns="91440" bIns="45720" rtlCol="0" anchor="t">
            <a:spAutoFit/>
          </a:bodyPr>
          <a:lstStyle/>
          <a:p>
            <a:pPr marL="342900" indent="-342900">
              <a:spcAft>
                <a:spcPts val="1200"/>
              </a:spcAft>
              <a:buFont typeface="+mj-lt"/>
              <a:buAutoNum type="arabicPeriod"/>
            </a:pPr>
            <a:r>
              <a:rPr lang="en-US" sz="1600">
                <a:latin typeface="Barlow Semi Condensed"/>
                <a:cs typeface="Varela Round"/>
              </a:rPr>
              <a:t>Purpose &amp; Mission: </a:t>
            </a:r>
            <a:r>
              <a:rPr lang="en-US" sz="1600">
                <a:solidFill>
                  <a:schemeClr val="bg2">
                    <a:lumMod val="50000"/>
                  </a:schemeClr>
                </a:solidFill>
                <a:latin typeface="Barlow Semi Condensed"/>
                <a:cs typeface="Varela Round"/>
              </a:rPr>
              <a:t>Is it detectable &amp; easily defined? </a:t>
            </a:r>
            <a:endParaRPr lang="en-US" sz="1600">
              <a:solidFill>
                <a:schemeClr val="bg2">
                  <a:lumMod val="50000"/>
                </a:schemeClr>
              </a:solidFill>
              <a:latin typeface="Barlow Semi Condensed" pitchFamily="2" charset="77"/>
              <a:cs typeface="Varela Round" pitchFamily="2" charset="-79"/>
            </a:endParaRPr>
          </a:p>
          <a:p>
            <a:pPr marL="342900" indent="-342900">
              <a:spcAft>
                <a:spcPts val="1200"/>
              </a:spcAft>
              <a:buFont typeface="+mj-lt"/>
              <a:buAutoNum type="arabicPeriod"/>
            </a:pPr>
            <a:r>
              <a:rPr lang="en-US" sz="1600">
                <a:solidFill>
                  <a:schemeClr val="bg2">
                    <a:lumMod val="10000"/>
                  </a:schemeClr>
                </a:solidFill>
                <a:latin typeface="Barlow Semi Condensed"/>
                <a:cs typeface="Varela Round"/>
              </a:rPr>
              <a:t>Target Audience: </a:t>
            </a:r>
            <a:r>
              <a:rPr lang="en-US" sz="1600">
                <a:solidFill>
                  <a:schemeClr val="bg2">
                    <a:lumMod val="50000"/>
                  </a:schemeClr>
                </a:solidFill>
                <a:latin typeface="Barlow Semi Condensed"/>
                <a:cs typeface="Varela Round"/>
              </a:rPr>
              <a:t>Is it detectable &amp; easily defined? </a:t>
            </a:r>
            <a:endParaRPr lang="en-US" sz="1600">
              <a:solidFill>
                <a:schemeClr val="bg2">
                  <a:lumMod val="50000"/>
                </a:schemeClr>
              </a:solidFill>
              <a:latin typeface="Barlow Semi Condensed" pitchFamily="2" charset="77"/>
              <a:cs typeface="Varela Round" pitchFamily="2" charset="-79"/>
            </a:endParaRPr>
          </a:p>
          <a:p>
            <a:pPr marL="342900" indent="-342900">
              <a:spcAft>
                <a:spcPts val="1200"/>
              </a:spcAft>
              <a:buFont typeface="+mj-lt"/>
              <a:buAutoNum type="arabicPeriod"/>
            </a:pPr>
            <a:r>
              <a:rPr lang="en-US" sz="1600">
                <a:solidFill>
                  <a:schemeClr val="bg2">
                    <a:lumMod val="10000"/>
                  </a:schemeClr>
                </a:solidFill>
                <a:latin typeface="Barlow Semi Condensed"/>
                <a:cs typeface="Varela Round"/>
              </a:rPr>
              <a:t>Design standards: </a:t>
            </a:r>
            <a:r>
              <a:rPr lang="en-US" sz="1600">
                <a:solidFill>
                  <a:schemeClr val="bg2">
                    <a:lumMod val="50000"/>
                  </a:schemeClr>
                </a:solidFill>
                <a:latin typeface="Barlow Semi Condensed"/>
                <a:cs typeface="Varela Round"/>
              </a:rPr>
              <a:t>Are all standards met? </a:t>
            </a:r>
            <a:r>
              <a:rPr lang="en-US" sz="1600" err="1">
                <a:solidFill>
                  <a:schemeClr val="bg2">
                    <a:lumMod val="50000"/>
                  </a:schemeClr>
                </a:solidFill>
                <a:latin typeface="Barlow Semi Condensed"/>
                <a:cs typeface="Varela Round"/>
              </a:rPr>
              <a:t>ie</a:t>
            </a:r>
            <a:r>
              <a:rPr lang="en-US" sz="1600">
                <a:solidFill>
                  <a:schemeClr val="bg2">
                    <a:lumMod val="50000"/>
                  </a:schemeClr>
                </a:solidFill>
                <a:latin typeface="Barlow Semi Condensed"/>
                <a:cs typeface="Varela Round"/>
              </a:rPr>
              <a:t>: Logos, colors, fonts, photography, inventory code (if applicable)</a:t>
            </a:r>
          </a:p>
          <a:p>
            <a:pPr marL="342900" indent="-342900">
              <a:spcAft>
                <a:spcPts val="1200"/>
              </a:spcAft>
              <a:buFont typeface="+mj-lt"/>
              <a:buAutoNum type="arabicPeriod"/>
            </a:pPr>
            <a:r>
              <a:rPr lang="en-US" sz="1600">
                <a:solidFill>
                  <a:schemeClr val="bg2">
                    <a:lumMod val="10000"/>
                  </a:schemeClr>
                </a:solidFill>
                <a:latin typeface="Barlow Semi Condensed"/>
                <a:cs typeface="Varela Round"/>
              </a:rPr>
              <a:t>Consistency: </a:t>
            </a:r>
            <a:r>
              <a:rPr lang="en-US" sz="1600">
                <a:solidFill>
                  <a:schemeClr val="bg2">
                    <a:lumMod val="50000"/>
                  </a:schemeClr>
                </a:solidFill>
                <a:latin typeface="Barlow Semi Condensed"/>
                <a:cs typeface="Varela Round"/>
              </a:rPr>
              <a:t>Does this look like other materials from P2C?</a:t>
            </a:r>
          </a:p>
          <a:p>
            <a:pPr marL="342900" indent="-342900">
              <a:spcAft>
                <a:spcPts val="1200"/>
              </a:spcAft>
              <a:buFont typeface="+mj-lt"/>
              <a:buAutoNum type="arabicPeriod"/>
            </a:pPr>
            <a:r>
              <a:rPr lang="en-US" sz="1600">
                <a:solidFill>
                  <a:schemeClr val="bg2">
                    <a:lumMod val="10000"/>
                  </a:schemeClr>
                </a:solidFill>
                <a:latin typeface="Barlow Semi Condensed"/>
                <a:cs typeface="Varela Round"/>
              </a:rPr>
              <a:t>Quality process: </a:t>
            </a:r>
            <a:r>
              <a:rPr lang="en-US" sz="1600">
                <a:solidFill>
                  <a:schemeClr val="bg2">
                    <a:lumMod val="50000"/>
                  </a:schemeClr>
                </a:solidFill>
                <a:latin typeface="Barlow Semi Condensed"/>
                <a:cs typeface="Varela Round"/>
              </a:rPr>
              <a:t>Did it go through a brand review and approval? </a:t>
            </a:r>
            <a:endParaRPr lang="en-US" sz="1600">
              <a:solidFill>
                <a:schemeClr val="bg2">
                  <a:lumMod val="10000"/>
                </a:schemeClr>
              </a:solidFill>
              <a:latin typeface="Barlow Semi Condensed" pitchFamily="2" charset="77"/>
              <a:cs typeface="Varela Round" pitchFamily="2" charset="-79"/>
            </a:endParaRPr>
          </a:p>
        </p:txBody>
      </p:sp>
      <p:sp>
        <p:nvSpPr>
          <p:cNvPr id="10" name="Rectangle 9">
            <a:extLst>
              <a:ext uri="{FF2B5EF4-FFF2-40B4-BE49-F238E27FC236}">
                <a16:creationId xmlns:a16="http://schemas.microsoft.com/office/drawing/2014/main" id="{9BF0433A-779D-5597-289E-3F33FBC6E5AE}"/>
              </a:ext>
            </a:extLst>
          </p:cNvPr>
          <p:cNvSpPr/>
          <p:nvPr/>
        </p:nvSpPr>
        <p:spPr>
          <a:xfrm>
            <a:off x="6438649" y="1639992"/>
            <a:ext cx="5454165" cy="4452731"/>
          </a:xfrm>
          <a:prstGeom prst="rect">
            <a:avLst/>
          </a:prstGeom>
          <a:no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603199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5D9536-3346-FDDC-3B28-72F5B54D0952}"/>
              </a:ext>
            </a:extLst>
          </p:cNvPr>
          <p:cNvSpPr>
            <a:spLocks noGrp="1"/>
          </p:cNvSpPr>
          <p:nvPr>
            <p:ph type="title"/>
          </p:nvPr>
        </p:nvSpPr>
        <p:spPr>
          <a:xfrm>
            <a:off x="831850" y="1709738"/>
            <a:ext cx="10515600" cy="1878193"/>
          </a:xfrm>
        </p:spPr>
        <p:txBody>
          <a:bodyPr/>
          <a:lstStyle/>
          <a:p>
            <a:r>
              <a:rPr lang="en-US"/>
              <a:t>We are P2C</a:t>
            </a:r>
          </a:p>
        </p:txBody>
      </p:sp>
    </p:spTree>
    <p:extLst>
      <p:ext uri="{BB962C8B-B14F-4D97-AF65-F5344CB8AC3E}">
        <p14:creationId xmlns:p14="http://schemas.microsoft.com/office/powerpoint/2010/main" val="96632770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D56CD5-9A92-8879-A602-D16E264C4129}"/>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49F927A1-2989-E5B2-B276-70BA961AD4D4}"/>
              </a:ext>
            </a:extLst>
          </p:cNvPr>
          <p:cNvSpPr>
            <a:spLocks noGrp="1"/>
          </p:cNvSpPr>
          <p:nvPr>
            <p:ph sz="half" idx="1"/>
          </p:nvPr>
        </p:nvSpPr>
        <p:spPr/>
        <p:txBody>
          <a:bodyPr>
            <a:normAutofit/>
          </a:bodyPr>
          <a:lstStyle/>
          <a:p>
            <a:r>
              <a:rPr lang="en-US" sz="6000">
                <a:solidFill>
                  <a:schemeClr val="tx1"/>
                </a:solidFill>
                <a:latin typeface="Quicksand Bold"/>
                <a:cs typeface="Quire Sans"/>
              </a:rPr>
              <a:t>ABCDEFGHIJKLMNOPQRSTUVWXYZ</a:t>
            </a:r>
            <a:endParaRPr lang="en-US" sz="6000">
              <a:solidFill>
                <a:schemeClr val="tx1"/>
              </a:solidFill>
            </a:endParaRPr>
          </a:p>
        </p:txBody>
      </p:sp>
      <p:sp>
        <p:nvSpPr>
          <p:cNvPr id="4" name="Content Placeholder 3">
            <a:extLst>
              <a:ext uri="{FF2B5EF4-FFF2-40B4-BE49-F238E27FC236}">
                <a16:creationId xmlns:a16="http://schemas.microsoft.com/office/drawing/2014/main" id="{E2FDA0B4-FAA4-6887-5D48-661764BCD2E7}"/>
              </a:ext>
            </a:extLst>
          </p:cNvPr>
          <p:cNvSpPr>
            <a:spLocks noGrp="1"/>
          </p:cNvSpPr>
          <p:nvPr>
            <p:ph sz="half" idx="2"/>
          </p:nvPr>
        </p:nvSpPr>
        <p:spPr/>
        <p:txBody>
          <a:bodyPr/>
          <a:lstStyle/>
          <a:p>
            <a:endParaRPr lang="en-US"/>
          </a:p>
        </p:txBody>
      </p:sp>
      <p:sp>
        <p:nvSpPr>
          <p:cNvPr id="5" name="Date Placeholder 4">
            <a:extLst>
              <a:ext uri="{FF2B5EF4-FFF2-40B4-BE49-F238E27FC236}">
                <a16:creationId xmlns:a16="http://schemas.microsoft.com/office/drawing/2014/main" id="{E1AABEFD-E002-ADB9-BFCD-B7833F86838A}"/>
              </a:ext>
            </a:extLst>
          </p:cNvPr>
          <p:cNvSpPr>
            <a:spLocks noGrp="1"/>
          </p:cNvSpPr>
          <p:nvPr>
            <p:ph type="dt" sz="half" idx="10"/>
          </p:nvPr>
        </p:nvSpPr>
        <p:spPr/>
        <p:txBody>
          <a:bodyPr/>
          <a:lstStyle/>
          <a:p>
            <a:fld id="{AD449E09-4E77-C04B-B856-565A91529617}" type="datetime1">
              <a:rPr lang="en-US" smtClean="0"/>
              <a:pPr/>
              <a:t>9/17/24</a:t>
            </a:fld>
            <a:endParaRPr lang="en-US"/>
          </a:p>
        </p:txBody>
      </p:sp>
    </p:spTree>
    <p:extLst>
      <p:ext uri="{BB962C8B-B14F-4D97-AF65-F5344CB8AC3E}">
        <p14:creationId xmlns:p14="http://schemas.microsoft.com/office/powerpoint/2010/main" val="24538019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D73DA8-D2A3-3AD3-69E5-909B11274D3F}"/>
              </a:ext>
            </a:extLst>
          </p:cNvPr>
          <p:cNvSpPr>
            <a:spLocks noGrp="1"/>
          </p:cNvSpPr>
          <p:nvPr>
            <p:ph type="title"/>
          </p:nvPr>
        </p:nvSpPr>
        <p:spPr/>
        <p:txBody>
          <a:bodyPr/>
          <a:lstStyle/>
          <a:p>
            <a:r>
              <a:rPr lang="en-US"/>
              <a:t>Elevator Pitch</a:t>
            </a:r>
          </a:p>
        </p:txBody>
      </p:sp>
      <p:sp>
        <p:nvSpPr>
          <p:cNvPr id="3" name="Content Placeholder 2">
            <a:extLst>
              <a:ext uri="{FF2B5EF4-FFF2-40B4-BE49-F238E27FC236}">
                <a16:creationId xmlns:a16="http://schemas.microsoft.com/office/drawing/2014/main" id="{16659DF2-5312-1313-D65E-756ED901CB2B}"/>
              </a:ext>
            </a:extLst>
          </p:cNvPr>
          <p:cNvSpPr>
            <a:spLocks noGrp="1"/>
          </p:cNvSpPr>
          <p:nvPr>
            <p:ph sz="half" idx="2"/>
          </p:nvPr>
        </p:nvSpPr>
        <p:spPr/>
        <p:txBody>
          <a:bodyPr>
            <a:normAutofit/>
          </a:bodyPr>
          <a:lstStyle/>
          <a:p>
            <a:pPr rtl="0">
              <a:spcBef>
                <a:spcPts val="0"/>
              </a:spcBef>
              <a:spcAft>
                <a:spcPts val="1000"/>
              </a:spcAft>
            </a:pPr>
            <a:r>
              <a:rPr lang="en-US" sz="1800" b="0" i="0" u="none" strike="noStrike">
                <a:solidFill>
                  <a:srgbClr val="000000"/>
                </a:solidFill>
                <a:effectLst/>
                <a:latin typeface="Avenir" panose="02000503020000020003" pitchFamily="2" charset="0"/>
              </a:rPr>
              <a:t>We’re P2C. We exist because we believe when education becomes relevant, learners fully engage.</a:t>
            </a:r>
            <a:endParaRPr lang="en-US" b="0">
              <a:effectLst/>
            </a:endParaRPr>
          </a:p>
          <a:p>
            <a:pPr rtl="0">
              <a:spcBef>
                <a:spcPts val="0"/>
              </a:spcBef>
              <a:spcAft>
                <a:spcPts val="1000"/>
              </a:spcAft>
            </a:pPr>
            <a:r>
              <a:rPr lang="en-US" sz="1800" b="0" i="0" u="none" strike="noStrike">
                <a:solidFill>
                  <a:srgbClr val="000000"/>
                </a:solidFill>
                <a:effectLst/>
                <a:latin typeface="Avenir" panose="02000503020000020003" pitchFamily="2" charset="0"/>
              </a:rPr>
              <a:t>We solve some of the biggest challenges in education, helping learners and educators make daily connections between what they’re doing now in the classroom and what they’ll do later in life. In doing so, we answer the most asked question from learners: When will I ever need to know this in the real world?</a:t>
            </a:r>
            <a:endParaRPr lang="en-US" b="0">
              <a:effectLst/>
            </a:endParaRPr>
          </a:p>
          <a:p>
            <a:pPr rtl="0">
              <a:spcBef>
                <a:spcPts val="0"/>
              </a:spcBef>
              <a:spcAft>
                <a:spcPts val="1000"/>
              </a:spcAft>
            </a:pPr>
            <a:r>
              <a:rPr lang="en-US" sz="1800" b="0" i="0" u="none" strike="noStrike">
                <a:solidFill>
                  <a:srgbClr val="000000"/>
                </a:solidFill>
                <a:effectLst/>
                <a:latin typeface="Avenir" panose="02000503020000020003" pitchFamily="2" charset="0"/>
              </a:rPr>
              <a:t>What makes us different is our approach. We deliver comprehensive career-connected learning solutions to schools and districts, backed by industry-leading research and technical services that help to remove obstacles to implementation, narrowing the achievement gap and leading more students to successful futures.</a:t>
            </a:r>
            <a:br>
              <a:rPr lang="en-US"/>
            </a:br>
            <a:endParaRPr lang="en-US"/>
          </a:p>
        </p:txBody>
      </p:sp>
      <p:pic>
        <p:nvPicPr>
          <p:cNvPr id="7" name="Picture Placeholder 6" descr="A person with curly hair and a red sweater with her fist up&#10;&#10;Description automatically generated">
            <a:extLst>
              <a:ext uri="{FF2B5EF4-FFF2-40B4-BE49-F238E27FC236}">
                <a16:creationId xmlns:a16="http://schemas.microsoft.com/office/drawing/2014/main" id="{FD806E3F-BF02-BC41-6D47-C4C58D6AFEF0}"/>
              </a:ext>
            </a:extLst>
          </p:cNvPr>
          <p:cNvPicPr>
            <a:picLocks noGrp="1" noChangeAspect="1"/>
          </p:cNvPicPr>
          <p:nvPr>
            <p:ph type="pic" sz="quarter" idx="10"/>
          </p:nvPr>
        </p:nvPicPr>
        <p:blipFill rotWithShape="1">
          <a:blip r:embed="rId2" cstate="print">
            <a:extLst>
              <a:ext uri="{28A0092B-C50C-407E-A947-70E740481C1C}">
                <a14:useLocalDpi xmlns:a14="http://schemas.microsoft.com/office/drawing/2010/main"/>
              </a:ext>
            </a:extLst>
          </a:blip>
          <a:srcRect/>
          <a:stretch/>
        </p:blipFill>
        <p:spPr>
          <a:xfrm>
            <a:off x="0" y="0"/>
            <a:ext cx="4379913" cy="6430963"/>
          </a:xfrm>
        </p:spPr>
      </p:pic>
      <p:sp>
        <p:nvSpPr>
          <p:cNvPr id="5" name="Date Placeholder 4">
            <a:extLst>
              <a:ext uri="{FF2B5EF4-FFF2-40B4-BE49-F238E27FC236}">
                <a16:creationId xmlns:a16="http://schemas.microsoft.com/office/drawing/2014/main" id="{BEA18A1A-5D09-8BEF-8B01-A79F37E06E11}"/>
              </a:ext>
            </a:extLst>
          </p:cNvPr>
          <p:cNvSpPr>
            <a:spLocks noGrp="1"/>
          </p:cNvSpPr>
          <p:nvPr>
            <p:ph type="dt" sz="half" idx="11"/>
          </p:nvPr>
        </p:nvSpPr>
        <p:spPr/>
        <p:txBody>
          <a:bodyPr/>
          <a:lstStyle/>
          <a:p>
            <a:fld id="{AD449E09-4E77-C04B-B856-565A91529617}" type="datetime1">
              <a:rPr lang="en-US" smtClean="0"/>
              <a:pPr/>
              <a:t>9/17/24</a:t>
            </a:fld>
            <a:endParaRPr lang="en-US"/>
          </a:p>
        </p:txBody>
      </p:sp>
    </p:spTree>
    <p:extLst>
      <p:ext uri="{BB962C8B-B14F-4D97-AF65-F5344CB8AC3E}">
        <p14:creationId xmlns:p14="http://schemas.microsoft.com/office/powerpoint/2010/main" val="20420781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9D4686DD-47F6-7927-FF3B-DF78A1CEE492}"/>
              </a:ext>
            </a:extLst>
          </p:cNvPr>
          <p:cNvSpPr>
            <a:spLocks noGrp="1"/>
          </p:cNvSpPr>
          <p:nvPr>
            <p:ph type="title"/>
          </p:nvPr>
        </p:nvSpPr>
        <p:spPr/>
        <p:txBody>
          <a:bodyPr/>
          <a:lstStyle/>
          <a:p>
            <a:r>
              <a:rPr lang="en-US"/>
              <a:t>Our Mission</a:t>
            </a:r>
          </a:p>
        </p:txBody>
      </p:sp>
      <p:sp>
        <p:nvSpPr>
          <p:cNvPr id="13" name="Content Placeholder 12">
            <a:extLst>
              <a:ext uri="{FF2B5EF4-FFF2-40B4-BE49-F238E27FC236}">
                <a16:creationId xmlns:a16="http://schemas.microsoft.com/office/drawing/2014/main" id="{A01DB923-892C-ED5C-B360-41CB4248B297}"/>
              </a:ext>
            </a:extLst>
          </p:cNvPr>
          <p:cNvSpPr>
            <a:spLocks noGrp="1"/>
          </p:cNvSpPr>
          <p:nvPr>
            <p:ph sz="half" idx="2"/>
          </p:nvPr>
        </p:nvSpPr>
        <p:spPr/>
        <p:txBody>
          <a:bodyPr>
            <a:normAutofit/>
          </a:bodyPr>
          <a:lstStyle/>
          <a:p>
            <a:r>
              <a:rPr lang="en-US" sz="3600" b="0" i="0" u="none" strike="noStrike">
                <a:solidFill>
                  <a:srgbClr val="1E434C"/>
                </a:solidFill>
                <a:effectLst/>
              </a:rPr>
              <a:t>We’re dedicated to clearing the biggest hurdles in education by challenging current approaches and motivating student learning through career-connected relevance.</a:t>
            </a:r>
            <a:endParaRPr lang="en-US" sz="3600">
              <a:solidFill>
                <a:srgbClr val="1E434C"/>
              </a:solidFill>
            </a:endParaRPr>
          </a:p>
        </p:txBody>
      </p:sp>
    </p:spTree>
    <p:extLst>
      <p:ext uri="{BB962C8B-B14F-4D97-AF65-F5344CB8AC3E}">
        <p14:creationId xmlns:p14="http://schemas.microsoft.com/office/powerpoint/2010/main" val="38430041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DF8DE05-6488-3DA2-AF0E-E674C60DA5F8}"/>
              </a:ext>
            </a:extLst>
          </p:cNvPr>
          <p:cNvSpPr>
            <a:spLocks noGrp="1"/>
          </p:cNvSpPr>
          <p:nvPr>
            <p:ph type="title"/>
          </p:nvPr>
        </p:nvSpPr>
        <p:spPr/>
        <p:txBody>
          <a:bodyPr/>
          <a:lstStyle/>
          <a:p>
            <a:r>
              <a:rPr lang="en-US"/>
              <a:t>Our Vision</a:t>
            </a:r>
          </a:p>
        </p:txBody>
      </p:sp>
      <p:sp>
        <p:nvSpPr>
          <p:cNvPr id="6" name="Content Placeholder 5">
            <a:extLst>
              <a:ext uri="{FF2B5EF4-FFF2-40B4-BE49-F238E27FC236}">
                <a16:creationId xmlns:a16="http://schemas.microsoft.com/office/drawing/2014/main" id="{74B0B04A-7349-56EA-CB80-A7E63D094F14}"/>
              </a:ext>
            </a:extLst>
          </p:cNvPr>
          <p:cNvSpPr>
            <a:spLocks noGrp="1"/>
          </p:cNvSpPr>
          <p:nvPr>
            <p:ph sz="half" idx="2"/>
          </p:nvPr>
        </p:nvSpPr>
        <p:spPr>
          <a:xfrm>
            <a:off x="5357446" y="1825625"/>
            <a:ext cx="6422876" cy="4351338"/>
          </a:xfrm>
        </p:spPr>
        <p:txBody>
          <a:bodyPr>
            <a:normAutofit/>
          </a:bodyPr>
          <a:lstStyle/>
          <a:p>
            <a:r>
              <a:rPr lang="en-US" sz="3600" b="0" i="0" u="none" strike="noStrike">
                <a:solidFill>
                  <a:srgbClr val="1E434C"/>
                </a:solidFill>
                <a:effectLst/>
                <a:latin typeface="Avenir" panose="02000503020000020003" pitchFamily="2" charset="0"/>
              </a:rPr>
              <a:t>By connecting classroom and career paths, we believe we can transform not just the future prosperity of individual students, but the economies of whole communities.</a:t>
            </a:r>
            <a:endParaRPr lang="en-US" sz="3600">
              <a:solidFill>
                <a:srgbClr val="1E434C"/>
              </a:solidFill>
            </a:endParaRPr>
          </a:p>
        </p:txBody>
      </p:sp>
      <p:sp>
        <p:nvSpPr>
          <p:cNvPr id="4" name="Date Placeholder 3">
            <a:extLst>
              <a:ext uri="{FF2B5EF4-FFF2-40B4-BE49-F238E27FC236}">
                <a16:creationId xmlns:a16="http://schemas.microsoft.com/office/drawing/2014/main" id="{A3B9CF45-E6B1-E263-1A94-4BA084B28835}"/>
              </a:ext>
            </a:extLst>
          </p:cNvPr>
          <p:cNvSpPr>
            <a:spLocks noGrp="1"/>
          </p:cNvSpPr>
          <p:nvPr>
            <p:ph type="dt" sz="half" idx="10"/>
          </p:nvPr>
        </p:nvSpPr>
        <p:spPr/>
        <p:txBody>
          <a:bodyPr/>
          <a:lstStyle/>
          <a:p>
            <a:fld id="{AD449E09-4E77-C04B-B856-565A91529617}" type="datetime1">
              <a:rPr lang="en-US" smtClean="0"/>
              <a:pPr/>
              <a:t>9/17/24</a:t>
            </a:fld>
            <a:endParaRPr lang="en-US"/>
          </a:p>
        </p:txBody>
      </p:sp>
      <p:pic>
        <p:nvPicPr>
          <p:cNvPr id="8" name="Picture 7" descr="A blue line on a black background&#10;&#10;Description automatically generated">
            <a:extLst>
              <a:ext uri="{FF2B5EF4-FFF2-40B4-BE49-F238E27FC236}">
                <a16:creationId xmlns:a16="http://schemas.microsoft.com/office/drawing/2014/main" id="{4891E0AF-0ECD-0F37-5141-EACCE3193D76}"/>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870864" y="4488872"/>
            <a:ext cx="1323110" cy="1323110"/>
          </a:xfrm>
          <a:prstGeom prst="rect">
            <a:avLst/>
          </a:prstGeom>
        </p:spPr>
      </p:pic>
    </p:spTree>
    <p:extLst>
      <p:ext uri="{BB962C8B-B14F-4D97-AF65-F5344CB8AC3E}">
        <p14:creationId xmlns:p14="http://schemas.microsoft.com/office/powerpoint/2010/main" val="40965889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AA51B-8849-8284-A231-7D0FDDED2143}"/>
              </a:ext>
            </a:extLst>
          </p:cNvPr>
          <p:cNvSpPr>
            <a:spLocks noGrp="1"/>
          </p:cNvSpPr>
          <p:nvPr>
            <p:ph type="title"/>
          </p:nvPr>
        </p:nvSpPr>
        <p:spPr>
          <a:xfrm>
            <a:off x="826325" y="258247"/>
            <a:ext cx="5978236" cy="1325563"/>
          </a:xfrm>
        </p:spPr>
        <p:txBody>
          <a:bodyPr/>
          <a:lstStyle/>
          <a:p>
            <a:r>
              <a:rPr lang="en-US"/>
              <a:t>Company History</a:t>
            </a:r>
          </a:p>
        </p:txBody>
      </p:sp>
      <p:sp>
        <p:nvSpPr>
          <p:cNvPr id="3" name="Content Placeholder 2">
            <a:extLst>
              <a:ext uri="{FF2B5EF4-FFF2-40B4-BE49-F238E27FC236}">
                <a16:creationId xmlns:a16="http://schemas.microsoft.com/office/drawing/2014/main" id="{721024F9-16DF-324F-B809-AFF055B3F23B}"/>
              </a:ext>
            </a:extLst>
          </p:cNvPr>
          <p:cNvSpPr>
            <a:spLocks noGrp="1"/>
          </p:cNvSpPr>
          <p:nvPr>
            <p:ph sz="half" idx="1"/>
          </p:nvPr>
        </p:nvSpPr>
        <p:spPr>
          <a:xfrm>
            <a:off x="826324" y="1448790"/>
            <a:ext cx="5978236" cy="5142015"/>
          </a:xfrm>
        </p:spPr>
        <p:txBody>
          <a:bodyPr>
            <a:normAutofit fontScale="85000" lnSpcReduction="20000"/>
          </a:bodyPr>
          <a:lstStyle/>
          <a:p>
            <a:pPr rtl="0">
              <a:lnSpc>
                <a:spcPct val="140000"/>
              </a:lnSpc>
              <a:spcBef>
                <a:spcPts val="0"/>
              </a:spcBef>
              <a:spcAft>
                <a:spcPts val="1000"/>
              </a:spcAft>
            </a:pPr>
            <a:r>
              <a:rPr lang="en-US" sz="1800" b="0" i="0" u="none" strike="noStrike">
                <a:solidFill>
                  <a:srgbClr val="1E434C"/>
                </a:solidFill>
                <a:effectLst/>
              </a:rPr>
              <a:t>P2C (</a:t>
            </a:r>
            <a:r>
              <a:rPr lang="en-US" sz="1800">
                <a:solidFill>
                  <a:srgbClr val="1E434C"/>
                </a:solidFill>
              </a:rPr>
              <a:t>previously known as</a:t>
            </a:r>
            <a:r>
              <a:rPr lang="en-US" sz="1800" b="0" i="0" u="none" strike="noStrike">
                <a:solidFill>
                  <a:srgbClr val="1E434C"/>
                </a:solidFill>
                <a:effectLst/>
              </a:rPr>
              <a:t> NS4ed) was founded in 2016 by Dr. Joseph Goins with the mission to provide high value research, policy, and educational materials that yield actionable results for both the classroom and the workplace. </a:t>
            </a:r>
            <a:endParaRPr lang="en-US" b="0">
              <a:solidFill>
                <a:srgbClr val="1E434C"/>
              </a:solidFill>
              <a:effectLst/>
            </a:endParaRPr>
          </a:p>
          <a:p>
            <a:pPr rtl="0">
              <a:lnSpc>
                <a:spcPct val="140000"/>
              </a:lnSpc>
              <a:spcBef>
                <a:spcPts val="0"/>
              </a:spcBef>
              <a:spcAft>
                <a:spcPts val="1000"/>
              </a:spcAft>
            </a:pPr>
            <a:r>
              <a:rPr lang="en-US" sz="1800" b="0" i="0" u="none" strike="noStrike">
                <a:solidFill>
                  <a:srgbClr val="1E434C"/>
                </a:solidFill>
                <a:effectLst/>
              </a:rPr>
              <a:t>Under Dr. Goins’ leadership — backed by his 30 years of experience in education — the P2C team is a diverse and passionate group of educational innovators. </a:t>
            </a:r>
            <a:r>
              <a:rPr lang="en-US" sz="1800" b="1" u="none" strike="noStrike">
                <a:solidFill>
                  <a:srgbClr val="1E434C"/>
                </a:solidFill>
                <a:effectLst/>
                <a:latin typeface="Barlow Semi Condensed SemiBold" pitchFamily="2" charset="77"/>
              </a:rPr>
              <a:t>We are driven by the understanding that actionable research and a practical understanding of labor market data can precipitate new learning models that bring career relevance to the classroom. </a:t>
            </a:r>
            <a:endParaRPr lang="en-US" b="1">
              <a:solidFill>
                <a:srgbClr val="1E434C"/>
              </a:solidFill>
              <a:effectLst/>
              <a:latin typeface="Barlow Semi Condensed SemiBold" pitchFamily="2" charset="77"/>
            </a:endParaRPr>
          </a:p>
          <a:p>
            <a:pPr rtl="0">
              <a:lnSpc>
                <a:spcPct val="140000"/>
              </a:lnSpc>
              <a:spcBef>
                <a:spcPts val="0"/>
              </a:spcBef>
              <a:spcAft>
                <a:spcPts val="1000"/>
              </a:spcAft>
            </a:pPr>
            <a:r>
              <a:rPr lang="en-US" sz="1800" b="0" i="0" u="none" strike="noStrike">
                <a:solidFill>
                  <a:srgbClr val="1E434C"/>
                </a:solidFill>
                <a:effectLst/>
              </a:rPr>
              <a:t>Career-connected learning is recognized by the U.S. Department of Education as vital to bridging the gap between K–12 education and college, career, and industry preparation programs. While the DoE has expressed </a:t>
            </a:r>
            <a:r>
              <a:rPr lang="en-US" sz="1800" b="1" u="none" strike="noStrike">
                <a:solidFill>
                  <a:srgbClr val="1E434C"/>
                </a:solidFill>
                <a:effectLst/>
                <a:latin typeface="Barlow Semi Condensed SemiBold" pitchFamily="2" charset="77"/>
              </a:rPr>
              <a:t>what </a:t>
            </a:r>
            <a:r>
              <a:rPr lang="en-US" sz="1800" b="0" i="0" u="none" strike="noStrike">
                <a:solidFill>
                  <a:srgbClr val="1E434C"/>
                </a:solidFill>
                <a:effectLst/>
              </a:rPr>
              <a:t>is needed, P2C delivers the </a:t>
            </a:r>
            <a:r>
              <a:rPr lang="en-US" sz="1800" b="1" u="none" strike="noStrike">
                <a:solidFill>
                  <a:srgbClr val="1E434C"/>
                </a:solidFill>
                <a:effectLst/>
                <a:latin typeface="Barlow Semi Condensed SemiBold" pitchFamily="2" charset="77"/>
              </a:rPr>
              <a:t>how.  </a:t>
            </a:r>
            <a:r>
              <a:rPr lang="en-US" sz="1800" b="0" i="0" u="none" strike="noStrike">
                <a:solidFill>
                  <a:srgbClr val="1E434C"/>
                </a:solidFill>
                <a:effectLst/>
              </a:rPr>
              <a:t>For nearly a decade, P2C has been at the forefront of this initiative with ready-to-implement solutions that work. Our products are supported by a career readiness model that increases student motivation and performance, while our research and support services have the capacity to alter policy and transform communities. </a:t>
            </a:r>
            <a:endParaRPr lang="en-US">
              <a:solidFill>
                <a:srgbClr val="1E434C"/>
              </a:solidFill>
            </a:endParaRPr>
          </a:p>
        </p:txBody>
      </p:sp>
      <p:pic>
        <p:nvPicPr>
          <p:cNvPr id="4" name="Google Shape;116;p27">
            <a:extLst>
              <a:ext uri="{FF2B5EF4-FFF2-40B4-BE49-F238E27FC236}">
                <a16:creationId xmlns:a16="http://schemas.microsoft.com/office/drawing/2014/main" id="{9A7BD5DB-309E-127B-BA80-B4575583D769}"/>
              </a:ext>
            </a:extLst>
          </p:cNvPr>
          <p:cNvPicPr preferRelativeResize="0"/>
          <p:nvPr/>
        </p:nvPicPr>
        <p:blipFill rotWithShape="1">
          <a:blip r:embed="rId2" cstate="print">
            <a:extLst>
              <a:ext uri="{28A0092B-C50C-407E-A947-70E740481C1C}">
                <a14:useLocalDpi xmlns:a14="http://schemas.microsoft.com/office/drawing/2010/main"/>
              </a:ext>
            </a:extLst>
          </a:blip>
          <a:srcRect/>
          <a:stretch/>
        </p:blipFill>
        <p:spPr>
          <a:xfrm>
            <a:off x="6695039" y="506109"/>
            <a:ext cx="2204867" cy="2155402"/>
          </a:xfrm>
          <a:prstGeom prst="ellipse">
            <a:avLst/>
          </a:prstGeom>
          <a:noFill/>
          <a:ln>
            <a:noFill/>
          </a:ln>
        </p:spPr>
      </p:pic>
      <p:sp>
        <p:nvSpPr>
          <p:cNvPr id="5" name="Google Shape;117;p27">
            <a:extLst>
              <a:ext uri="{FF2B5EF4-FFF2-40B4-BE49-F238E27FC236}">
                <a16:creationId xmlns:a16="http://schemas.microsoft.com/office/drawing/2014/main" id="{B5393217-ED04-4CC7-E63E-1A6A5D8ED691}"/>
              </a:ext>
            </a:extLst>
          </p:cNvPr>
          <p:cNvSpPr/>
          <p:nvPr/>
        </p:nvSpPr>
        <p:spPr>
          <a:xfrm>
            <a:off x="6699193" y="473661"/>
            <a:ext cx="2175461" cy="2175461"/>
          </a:xfrm>
          <a:prstGeom prst="ellipse">
            <a:avLst/>
          </a:prstGeom>
          <a:noFill/>
          <a:ln w="114300" cap="flat" cmpd="sng">
            <a:solidFill>
              <a:srgbClr val="1B6C8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TextBox 6">
            <a:extLst>
              <a:ext uri="{FF2B5EF4-FFF2-40B4-BE49-F238E27FC236}">
                <a16:creationId xmlns:a16="http://schemas.microsoft.com/office/drawing/2014/main" id="{49D35AA0-DCE6-6E3E-DCC1-B1A42ABD2139}"/>
              </a:ext>
            </a:extLst>
          </p:cNvPr>
          <p:cNvSpPr txBox="1"/>
          <p:nvPr/>
        </p:nvSpPr>
        <p:spPr>
          <a:xfrm>
            <a:off x="8236510" y="2813275"/>
            <a:ext cx="3531937" cy="2062103"/>
          </a:xfrm>
          <a:prstGeom prst="rect">
            <a:avLst/>
          </a:prstGeom>
          <a:noFill/>
        </p:spPr>
        <p:txBody>
          <a:bodyPr wrap="square">
            <a:spAutoFit/>
          </a:bodyPr>
          <a:lstStyle/>
          <a:p>
            <a:r>
              <a:rPr lang="en-US" sz="3200" u="none" strike="noStrike">
                <a:solidFill>
                  <a:schemeClr val="bg1"/>
                </a:solidFill>
                <a:effectLst/>
                <a:latin typeface="Barlow Semi Condensed" pitchFamily="2" charset="77"/>
              </a:rPr>
              <a:t>While the DoE has expressed what is needed, P2C delivers the how.  </a:t>
            </a:r>
            <a:endParaRPr lang="en-US" sz="3200">
              <a:solidFill>
                <a:schemeClr val="bg1"/>
              </a:solidFill>
              <a:latin typeface="Barlow Semi Condensed" pitchFamily="2" charset="77"/>
            </a:endParaRPr>
          </a:p>
        </p:txBody>
      </p:sp>
    </p:spTree>
    <p:extLst>
      <p:ext uri="{BB962C8B-B14F-4D97-AF65-F5344CB8AC3E}">
        <p14:creationId xmlns:p14="http://schemas.microsoft.com/office/powerpoint/2010/main" val="4276659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33"/>
          <p:cNvSpPr txBox="1">
            <a:spLocks noGrp="1"/>
          </p:cNvSpPr>
          <p:nvPr>
            <p:ph type="title" idx="4294967295"/>
          </p:nvPr>
        </p:nvSpPr>
        <p:spPr>
          <a:xfrm>
            <a:off x="3792633" y="2689833"/>
            <a:ext cx="6729200" cy="1122400"/>
          </a:xfrm>
          <a:prstGeom prst="rect">
            <a:avLst/>
          </a:prstGeom>
        </p:spPr>
        <p:txBody>
          <a:bodyPr spcFirstLastPara="1" vert="horz" wrap="square" lIns="121900" tIns="121900" rIns="121900" bIns="121900" rtlCol="0" anchor="t" anchorCtr="0">
            <a:normAutofit fontScale="90000"/>
          </a:bodyPr>
          <a:lstStyle/>
          <a:p>
            <a:pPr>
              <a:spcBef>
                <a:spcPts val="0"/>
              </a:spcBef>
            </a:pPr>
            <a:r>
              <a:rPr lang="en" sz="4800">
                <a:solidFill>
                  <a:schemeClr val="lt1"/>
                </a:solidFill>
              </a:rPr>
              <a:t>Editorial Guidelines</a:t>
            </a:r>
            <a:br>
              <a:rPr lang="en" sz="4800">
                <a:solidFill>
                  <a:schemeClr val="lt1"/>
                </a:solidFill>
              </a:rPr>
            </a:br>
            <a:r>
              <a:rPr lang="en" sz="2873">
                <a:solidFill>
                  <a:schemeClr val="lt1"/>
                </a:solidFill>
              </a:rPr>
              <a:t>This is how we write about our brand.</a:t>
            </a:r>
            <a:endParaRPr sz="2873">
              <a:solidFill>
                <a:schemeClr val="lt1"/>
              </a:solidFill>
              <a:latin typeface="Quicksand Bold"/>
              <a:ea typeface="Quicksand Bold"/>
              <a:cs typeface="Quicksand Bold"/>
              <a:sym typeface="Quicksand"/>
            </a:endParaRPr>
          </a:p>
        </p:txBody>
      </p:sp>
      <p:pic>
        <p:nvPicPr>
          <p:cNvPr id="194" name="Google Shape;194;p33"/>
          <p:cNvPicPr preferRelativeResize="0"/>
          <p:nvPr/>
        </p:nvPicPr>
        <p:blipFill>
          <a:blip r:embed="rId3" cstate="print">
            <a:alphaModFix/>
            <a:extLst>
              <a:ext uri="{28A0092B-C50C-407E-A947-70E740481C1C}">
                <a14:useLocalDpi xmlns:a14="http://schemas.microsoft.com/office/drawing/2010/main"/>
              </a:ext>
            </a:extLst>
          </a:blip>
          <a:stretch>
            <a:fillRect/>
          </a:stretch>
        </p:blipFill>
        <p:spPr>
          <a:xfrm>
            <a:off x="2091167" y="2791167"/>
            <a:ext cx="1308367" cy="1092767"/>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flip dir="l"/>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1186283FF8BBC4CA0E7E18DB147F171" ma:contentTypeVersion="18" ma:contentTypeDescription="Create a new document." ma:contentTypeScope="" ma:versionID="143768059067612cb8e3ca8d59d8697c">
  <xsd:schema xmlns:xsd="http://www.w3.org/2001/XMLSchema" xmlns:xs="http://www.w3.org/2001/XMLSchema" xmlns:p="http://schemas.microsoft.com/office/2006/metadata/properties" xmlns:ns2="8c87bee7-fa43-4573-baac-cf5af74fd8ea" xmlns:ns3="123e0e83-1687-4af4-99fa-8890b554a334" targetNamespace="http://schemas.microsoft.com/office/2006/metadata/properties" ma:root="true" ma:fieldsID="d9e5da4d57d9189bc65ab681388db572" ns2:_="" ns3:_="">
    <xsd:import namespace="8c87bee7-fa43-4573-baac-cf5af74fd8ea"/>
    <xsd:import namespace="123e0e83-1687-4af4-99fa-8890b554a33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OCR" minOccurs="0"/>
                <xsd:element ref="ns2:MediaLengthInSecond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c87bee7-fa43-4573-baac-cf5af74fd8e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301727d8-8d20-4bf0-a24c-ca0d671e345d"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dexed="true"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23e0e83-1687-4af4-99fa-8890b554a334"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624e87b0-df48-4f8a-ac09-262cb7caf061}" ma:internalName="TaxCatchAll" ma:showField="CatchAllData" ma:web="123e0e83-1687-4af4-99fa-8890b554a33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8c87bee7-fa43-4573-baac-cf5af74fd8ea">
      <Terms xmlns="http://schemas.microsoft.com/office/infopath/2007/PartnerControls"/>
    </lcf76f155ced4ddcb4097134ff3c332f>
    <TaxCatchAll xmlns="123e0e83-1687-4af4-99fa-8890b554a334" xsi:nil="true"/>
    <SharedWithUsers xmlns="123e0e83-1687-4af4-99fa-8890b554a334">
      <UserInfo>
        <DisplayName>Laura Kome</DisplayName>
        <AccountId>2836</AccountId>
        <AccountType/>
      </UserInfo>
      <UserInfo>
        <DisplayName>Alisa Staskal</DisplayName>
        <AccountId>195</AccountId>
        <AccountType/>
      </UserInfo>
      <UserInfo>
        <DisplayName>Michelle Rosario</DisplayName>
        <AccountId>142</AccountId>
        <AccountType/>
      </UserInfo>
      <UserInfo>
        <DisplayName>Kari Stillman</DisplayName>
        <AccountId>16</AccountId>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E7754E6-2445-4CFC-AA16-642A1BC6492E}">
  <ds:schemaRefs>
    <ds:schemaRef ds:uri="123e0e83-1687-4af4-99fa-8890b554a334"/>
    <ds:schemaRef ds:uri="8c87bee7-fa43-4573-baac-cf5af74fd8e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0C8425E-535B-42C7-A829-6971B7D4A469}">
  <ds:schemaRefs>
    <ds:schemaRef ds:uri="123e0e83-1687-4af4-99fa-8890b554a334"/>
    <ds:schemaRef ds:uri="8c87bee7-fa43-4573-baac-cf5af74fd8ea"/>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077F3E7C-0566-492E-8454-016C5D60A23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4883</Words>
  <Application>Microsoft Macintosh PowerPoint</Application>
  <PresentationFormat>Widescreen</PresentationFormat>
  <Paragraphs>450</Paragraphs>
  <Slides>40</Slides>
  <Notes>25</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40</vt:i4>
      </vt:variant>
    </vt:vector>
  </HeadingPairs>
  <TitlesOfParts>
    <vt:vector size="52" baseType="lpstr">
      <vt:lpstr>Aptos</vt:lpstr>
      <vt:lpstr>Arial</vt:lpstr>
      <vt:lpstr>Avenir</vt:lpstr>
      <vt:lpstr>Barlow Semi Condensed</vt:lpstr>
      <vt:lpstr>Barlow Semi Condensed Light</vt:lpstr>
      <vt:lpstr>Barlow Semi Condensed Medium</vt:lpstr>
      <vt:lpstr>Barlow Semi Condensed SemiBold</vt:lpstr>
      <vt:lpstr>Barlow Semi Condensed Thin</vt:lpstr>
      <vt:lpstr>Calibri</vt:lpstr>
      <vt:lpstr>Comfortaa SemiBold</vt:lpstr>
      <vt:lpstr>Quicksand Bold</vt:lpstr>
      <vt:lpstr>Office Theme</vt:lpstr>
      <vt:lpstr>P2C Style Guide</vt:lpstr>
      <vt:lpstr>PowerPoint Presentation</vt:lpstr>
      <vt:lpstr>Brand Architecture</vt:lpstr>
      <vt:lpstr>We are P2C</vt:lpstr>
      <vt:lpstr>Elevator Pitch</vt:lpstr>
      <vt:lpstr>Our Mission</vt:lpstr>
      <vt:lpstr>Our Vision</vt:lpstr>
      <vt:lpstr>Company History</vt:lpstr>
      <vt:lpstr>Editorial Guidelines This is how we write about our brand.</vt:lpstr>
      <vt:lpstr>PowerPoint Presentation</vt:lpstr>
      <vt:lpstr>PowerPoint Presentation</vt:lpstr>
      <vt:lpstr>PowerPoint Presentation</vt:lpstr>
      <vt:lpstr>Verbal Identity This is how we speak about our brand.</vt:lpstr>
      <vt:lpstr>PowerPoint Presentation</vt:lpstr>
      <vt:lpstr>Brand Personality </vt:lpstr>
      <vt:lpstr>PowerPoint Presentation</vt:lpstr>
      <vt:lpstr>Brand tone</vt:lpstr>
      <vt:lpstr>Tone-of-voice Dimensions</vt:lpstr>
      <vt:lpstr>PowerPoint Presentation</vt:lpstr>
      <vt:lpstr>Visual Identity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Product &amp; Services Logos</vt:lpstr>
      <vt:lpstr>PowerPoint Presentation</vt:lpstr>
      <vt:lpstr>PowerPoint Presentation</vt:lpstr>
      <vt:lpstr>PowerPoint Presentation</vt:lpstr>
      <vt:lpstr>Imagery</vt:lpstr>
      <vt:lpstr>PowerPoint Presentation</vt:lpstr>
      <vt:lpstr>Style Considerations | Page layouts</vt:lpstr>
      <vt:lpstr>Style Guide for Materials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P2C Style Guide</dc:title>
  <dc:creator>Kari Stillman</dc:creator>
  <cp:lastModifiedBy>Dr. Joseph Goins</cp:lastModifiedBy>
  <cp:revision>5</cp:revision>
  <cp:lastPrinted>2023-08-22T16:16:38Z</cp:lastPrinted>
  <dcterms:created xsi:type="dcterms:W3CDTF">2023-07-24T13:08:04Z</dcterms:created>
  <dcterms:modified xsi:type="dcterms:W3CDTF">2024-09-18T02:00:47Z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0x01010001186283FF8BBC4CA0E7E18DB147F171</vt:lpwstr>
  </property>
  <property fmtid="{D5CDD505-2E9C-101B-9397-08002B2CF9AE}" pid="3" name="MediaServiceImageTags">
    <vt:lpwstr/>
  </property>
</Properties>
</file>