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sldIdLst>
    <p:sldId id="261" r:id="rId2"/>
    <p:sldId id="258" r:id="rId3"/>
    <p:sldId id="259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A91060-87D2-48F4-B811-189AD45BC35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5CC0959-D597-4231-BBDC-9678C7B46475}">
      <dgm:prSet phldrT="[Text]"/>
      <dgm:spPr/>
      <dgm:t>
        <a:bodyPr/>
        <a:lstStyle/>
        <a:p>
          <a:r>
            <a:rPr lang="de-DE" dirty="0"/>
            <a:t>Starke Konzepte</a:t>
          </a:r>
        </a:p>
      </dgm:t>
    </dgm:pt>
    <dgm:pt modelId="{431439B7-5262-41AD-9649-99F53423C3B7}" type="parTrans" cxnId="{28D62991-A677-4EC5-BC64-CDB5B876F686}">
      <dgm:prSet/>
      <dgm:spPr/>
      <dgm:t>
        <a:bodyPr/>
        <a:lstStyle/>
        <a:p>
          <a:endParaRPr lang="de-DE"/>
        </a:p>
      </dgm:t>
    </dgm:pt>
    <dgm:pt modelId="{DFA8A234-E804-4464-85EB-5D60008F208C}" type="sibTrans" cxnId="{28D62991-A677-4EC5-BC64-CDB5B876F686}">
      <dgm:prSet/>
      <dgm:spPr/>
      <dgm:t>
        <a:bodyPr/>
        <a:lstStyle/>
        <a:p>
          <a:endParaRPr lang="de-DE"/>
        </a:p>
      </dgm:t>
    </dgm:pt>
    <dgm:pt modelId="{77152814-9E12-47B1-A4CC-9BE77DA382BA}">
      <dgm:prSet phldrT="[Text]"/>
      <dgm:spPr/>
      <dgm:t>
        <a:bodyPr/>
        <a:lstStyle/>
        <a:p>
          <a:r>
            <a:rPr lang="de-DE" dirty="0"/>
            <a:t>Wir erstellen detaillierte Bedarfsanalysen &amp; definieren geeignete Bewerberprofile</a:t>
          </a:r>
        </a:p>
      </dgm:t>
    </dgm:pt>
    <dgm:pt modelId="{BF6A4A8E-301E-4039-B9A3-82D02DF09154}" type="parTrans" cxnId="{A55029B4-CE31-4BF5-89E4-6E42ACECC086}">
      <dgm:prSet/>
      <dgm:spPr/>
      <dgm:t>
        <a:bodyPr/>
        <a:lstStyle/>
        <a:p>
          <a:endParaRPr lang="de-DE"/>
        </a:p>
      </dgm:t>
    </dgm:pt>
    <dgm:pt modelId="{83087B33-C2F4-4704-ACDA-87742236D77A}" type="sibTrans" cxnId="{A55029B4-CE31-4BF5-89E4-6E42ACECC086}">
      <dgm:prSet/>
      <dgm:spPr/>
      <dgm:t>
        <a:bodyPr/>
        <a:lstStyle/>
        <a:p>
          <a:endParaRPr lang="de-DE"/>
        </a:p>
      </dgm:t>
    </dgm:pt>
    <dgm:pt modelId="{BE86AFA6-202A-4B2B-B9D3-D77AF83AC15E}">
      <dgm:prSet phldrT="[Text]"/>
      <dgm:spPr/>
      <dgm:t>
        <a:bodyPr/>
        <a:lstStyle/>
        <a:p>
          <a:r>
            <a:rPr lang="de-DE" dirty="0"/>
            <a:t>Wir gestalten die Bewerbervorauswahl ganz nach Ihren Wünschen</a:t>
          </a:r>
        </a:p>
      </dgm:t>
    </dgm:pt>
    <dgm:pt modelId="{F5661B4F-13DE-4E66-874D-4ED6F4FC6A19}" type="parTrans" cxnId="{6F0B24DE-7FF8-47EC-8580-283AE93CAE5B}">
      <dgm:prSet/>
      <dgm:spPr/>
      <dgm:t>
        <a:bodyPr/>
        <a:lstStyle/>
        <a:p>
          <a:endParaRPr lang="de-DE"/>
        </a:p>
      </dgm:t>
    </dgm:pt>
    <dgm:pt modelId="{E772A01E-7FED-4CFB-B1B8-5E4EB4040867}" type="sibTrans" cxnId="{6F0B24DE-7FF8-47EC-8580-283AE93CAE5B}">
      <dgm:prSet/>
      <dgm:spPr/>
      <dgm:t>
        <a:bodyPr/>
        <a:lstStyle/>
        <a:p>
          <a:endParaRPr lang="de-DE"/>
        </a:p>
      </dgm:t>
    </dgm:pt>
    <dgm:pt modelId="{C59F8F10-9CDC-498F-B05B-507C206C4D49}">
      <dgm:prSet phldrT="[Text]"/>
      <dgm:spPr/>
      <dgm:t>
        <a:bodyPr/>
        <a:lstStyle/>
        <a:p>
          <a:r>
            <a:rPr lang="de-DE" dirty="0"/>
            <a:t>Experten am Arbeitsmarkt</a:t>
          </a:r>
        </a:p>
      </dgm:t>
    </dgm:pt>
    <dgm:pt modelId="{DFB8D29B-7113-407C-81F8-EBC352DFF0A4}" type="parTrans" cxnId="{653C742F-8106-49AB-8047-E3EB68F20330}">
      <dgm:prSet/>
      <dgm:spPr/>
      <dgm:t>
        <a:bodyPr/>
        <a:lstStyle/>
        <a:p>
          <a:endParaRPr lang="de-DE"/>
        </a:p>
      </dgm:t>
    </dgm:pt>
    <dgm:pt modelId="{A885F9BD-1D08-4ABE-BC32-C4DB9E3B1F3B}" type="sibTrans" cxnId="{653C742F-8106-49AB-8047-E3EB68F20330}">
      <dgm:prSet/>
      <dgm:spPr/>
      <dgm:t>
        <a:bodyPr/>
        <a:lstStyle/>
        <a:p>
          <a:endParaRPr lang="de-DE"/>
        </a:p>
      </dgm:t>
    </dgm:pt>
    <dgm:pt modelId="{8F655F6E-83DB-4DCB-BC93-38B87C05CABA}">
      <dgm:prSet phldrT="[Text]"/>
      <dgm:spPr/>
      <dgm:t>
        <a:bodyPr/>
        <a:lstStyle/>
        <a:p>
          <a:r>
            <a:rPr lang="de-DE" dirty="0"/>
            <a:t>Wir sind seit 28 Jahren im saarländischen und pfälzischen Arbeitsmarkt aktiv, entsprechend groß ist unser </a:t>
          </a:r>
          <a:r>
            <a:rPr lang="de-DE" dirty="0" err="1"/>
            <a:t>Know-How</a:t>
          </a:r>
          <a:endParaRPr lang="de-DE" dirty="0"/>
        </a:p>
      </dgm:t>
    </dgm:pt>
    <dgm:pt modelId="{E417C6F9-F4A1-4E7C-B4F8-72ACB98D57DF}" type="parTrans" cxnId="{D0AC02AA-1C30-4951-A551-A4A28195AC94}">
      <dgm:prSet/>
      <dgm:spPr/>
      <dgm:t>
        <a:bodyPr/>
        <a:lstStyle/>
        <a:p>
          <a:endParaRPr lang="de-DE"/>
        </a:p>
      </dgm:t>
    </dgm:pt>
    <dgm:pt modelId="{748A22FE-613C-46F6-82DE-DE33B65C935E}" type="sibTrans" cxnId="{D0AC02AA-1C30-4951-A551-A4A28195AC94}">
      <dgm:prSet/>
      <dgm:spPr/>
      <dgm:t>
        <a:bodyPr/>
        <a:lstStyle/>
        <a:p>
          <a:endParaRPr lang="de-DE"/>
        </a:p>
      </dgm:t>
    </dgm:pt>
    <dgm:pt modelId="{66803F50-E6B5-42BD-B234-B8F323B4C108}">
      <dgm:prSet phldrT="[Text]"/>
      <dgm:spPr/>
      <dgm:t>
        <a:bodyPr/>
        <a:lstStyle/>
        <a:p>
          <a:r>
            <a:rPr lang="de-DE" dirty="0"/>
            <a:t>Wir passen unser Recruiting ständig aktuellen Trends an – sowohl unsere Recruiting-Kanäle als auch die Methoden </a:t>
          </a:r>
        </a:p>
      </dgm:t>
    </dgm:pt>
    <dgm:pt modelId="{7B992971-A8C1-459F-BF17-2F1CA8FF7609}" type="parTrans" cxnId="{25F26722-CB66-40CF-BA00-7AC0C7B31AA7}">
      <dgm:prSet/>
      <dgm:spPr/>
      <dgm:t>
        <a:bodyPr/>
        <a:lstStyle/>
        <a:p>
          <a:endParaRPr lang="de-DE"/>
        </a:p>
      </dgm:t>
    </dgm:pt>
    <dgm:pt modelId="{871F43AE-54DB-47EB-9BCD-3A0409D8D399}" type="sibTrans" cxnId="{25F26722-CB66-40CF-BA00-7AC0C7B31AA7}">
      <dgm:prSet/>
      <dgm:spPr/>
      <dgm:t>
        <a:bodyPr/>
        <a:lstStyle/>
        <a:p>
          <a:endParaRPr lang="de-DE"/>
        </a:p>
      </dgm:t>
    </dgm:pt>
    <dgm:pt modelId="{0099440B-9F29-4819-9472-8704F7B843AC}">
      <dgm:prSet phldrT="[Text]"/>
      <dgm:spPr/>
      <dgm:t>
        <a:bodyPr/>
        <a:lstStyle/>
        <a:p>
          <a:r>
            <a:rPr lang="de-DE" dirty="0"/>
            <a:t>Wir begleiten den On-Boarding-Prozess in Ihrem Haus und sind immer dann vor Ort, wenn wir benötigt werden.</a:t>
          </a:r>
        </a:p>
      </dgm:t>
    </dgm:pt>
    <dgm:pt modelId="{90912AB0-16DF-48F6-A222-7A830BBEFAC0}" type="parTrans" cxnId="{4A3068DB-FD9E-4BF9-A4C3-993B5BAC2ED6}">
      <dgm:prSet/>
      <dgm:spPr/>
      <dgm:t>
        <a:bodyPr/>
        <a:lstStyle/>
        <a:p>
          <a:endParaRPr lang="de-DE"/>
        </a:p>
      </dgm:t>
    </dgm:pt>
    <dgm:pt modelId="{B9A17D5A-55B9-46F1-9208-F1DD6A137ED2}" type="sibTrans" cxnId="{4A3068DB-FD9E-4BF9-A4C3-993B5BAC2ED6}">
      <dgm:prSet/>
      <dgm:spPr/>
      <dgm:t>
        <a:bodyPr/>
        <a:lstStyle/>
        <a:p>
          <a:endParaRPr lang="de-DE"/>
        </a:p>
      </dgm:t>
    </dgm:pt>
    <dgm:pt modelId="{8ECED7DD-2762-45B2-A457-9F881E5EE4AA}">
      <dgm:prSet/>
      <dgm:spPr/>
      <dgm:t>
        <a:bodyPr/>
        <a:lstStyle/>
        <a:p>
          <a:r>
            <a:rPr lang="de-DE" dirty="0"/>
            <a:t>Transparenz unserer Arbeit</a:t>
          </a:r>
        </a:p>
      </dgm:t>
    </dgm:pt>
    <dgm:pt modelId="{AD0FBCF1-A54C-4788-813F-CD515C1454E7}" type="parTrans" cxnId="{4CD46432-A94B-413E-B00B-27CA6C696040}">
      <dgm:prSet/>
      <dgm:spPr/>
      <dgm:t>
        <a:bodyPr/>
        <a:lstStyle/>
        <a:p>
          <a:endParaRPr lang="de-DE"/>
        </a:p>
      </dgm:t>
    </dgm:pt>
    <dgm:pt modelId="{7A34B12F-8C52-4874-A07B-D31D52CB65FD}" type="sibTrans" cxnId="{4CD46432-A94B-413E-B00B-27CA6C696040}">
      <dgm:prSet/>
      <dgm:spPr/>
      <dgm:t>
        <a:bodyPr/>
        <a:lstStyle/>
        <a:p>
          <a:endParaRPr lang="de-DE"/>
        </a:p>
      </dgm:t>
    </dgm:pt>
    <dgm:pt modelId="{9EC1D0AF-334D-4DAA-9978-4A1788D5FF7B}">
      <dgm:prSet/>
      <dgm:spPr/>
      <dgm:t>
        <a:bodyPr/>
        <a:lstStyle/>
        <a:p>
          <a:r>
            <a:rPr lang="de-DE" dirty="0"/>
            <a:t>Wir halten Sie zu jeder Zeit auf dem Laufenden über den Fortschritt unseres Recruitings.</a:t>
          </a:r>
        </a:p>
      </dgm:t>
    </dgm:pt>
    <dgm:pt modelId="{4927B7C3-FD5E-497E-99CA-BC7D442D67BB}" type="parTrans" cxnId="{B0BC9941-06FE-4A2E-AF73-317A82B223ED}">
      <dgm:prSet/>
      <dgm:spPr/>
      <dgm:t>
        <a:bodyPr/>
        <a:lstStyle/>
        <a:p>
          <a:endParaRPr lang="de-DE"/>
        </a:p>
      </dgm:t>
    </dgm:pt>
    <dgm:pt modelId="{E5A6D421-AB4B-4372-904B-43225F072611}" type="sibTrans" cxnId="{B0BC9941-06FE-4A2E-AF73-317A82B223ED}">
      <dgm:prSet/>
      <dgm:spPr/>
      <dgm:t>
        <a:bodyPr/>
        <a:lstStyle/>
        <a:p>
          <a:endParaRPr lang="de-DE"/>
        </a:p>
      </dgm:t>
    </dgm:pt>
    <dgm:pt modelId="{AA88FFEF-7FFB-4A46-9BD0-1B2C56371513}">
      <dgm:prSet/>
      <dgm:spPr/>
      <dgm:t>
        <a:bodyPr/>
        <a:lstStyle/>
        <a:p>
          <a:endParaRPr lang="de-DE" dirty="0"/>
        </a:p>
      </dgm:t>
    </dgm:pt>
    <dgm:pt modelId="{D4819BFC-0E38-4986-8DE6-B2C1F7D02AB4}" type="parTrans" cxnId="{C4E9D438-8761-4A06-95F0-F28FF03D63CD}">
      <dgm:prSet/>
      <dgm:spPr/>
      <dgm:t>
        <a:bodyPr/>
        <a:lstStyle/>
        <a:p>
          <a:endParaRPr lang="de-DE"/>
        </a:p>
      </dgm:t>
    </dgm:pt>
    <dgm:pt modelId="{CE028144-697F-4278-996E-E696AC66A512}" type="sibTrans" cxnId="{C4E9D438-8761-4A06-95F0-F28FF03D63CD}">
      <dgm:prSet/>
      <dgm:spPr/>
      <dgm:t>
        <a:bodyPr/>
        <a:lstStyle/>
        <a:p>
          <a:endParaRPr lang="de-DE"/>
        </a:p>
      </dgm:t>
    </dgm:pt>
    <dgm:pt modelId="{3E006395-25D2-4AD1-AF9A-60E9B03254D5}">
      <dgm:prSet/>
      <dgm:spPr/>
      <dgm:t>
        <a:bodyPr/>
        <a:lstStyle/>
        <a:p>
          <a:r>
            <a:rPr lang="de-DE" dirty="0"/>
            <a:t>Bei laufenden Einsätzen bleiben wir in Kontakt bezüglich Krankmeldungen, Urlaubswünschen und allen anderen Vorkommnissen während des Einsatzes unserer Mitarbeiter </a:t>
          </a:r>
        </a:p>
      </dgm:t>
    </dgm:pt>
    <dgm:pt modelId="{76CE5F7F-7DC5-4AB1-9977-8E8EEED04E8B}" type="parTrans" cxnId="{42A43242-A445-4336-AA23-220D899BA130}">
      <dgm:prSet/>
      <dgm:spPr/>
      <dgm:t>
        <a:bodyPr/>
        <a:lstStyle/>
        <a:p>
          <a:endParaRPr lang="de-DE"/>
        </a:p>
      </dgm:t>
    </dgm:pt>
    <dgm:pt modelId="{C35F53C4-0C0B-456B-8AE0-006D5F6EB4DF}" type="sibTrans" cxnId="{42A43242-A445-4336-AA23-220D899BA130}">
      <dgm:prSet/>
      <dgm:spPr/>
      <dgm:t>
        <a:bodyPr/>
        <a:lstStyle/>
        <a:p>
          <a:endParaRPr lang="de-DE"/>
        </a:p>
      </dgm:t>
    </dgm:pt>
    <dgm:pt modelId="{E48EF902-6C31-44EC-A927-17A862DB841C}" type="pres">
      <dgm:prSet presAssocID="{94A91060-87D2-48F4-B811-189AD45BC350}" presName="Name0" presStyleCnt="0">
        <dgm:presLayoutVars>
          <dgm:dir/>
          <dgm:animLvl val="lvl"/>
          <dgm:resizeHandles/>
        </dgm:presLayoutVars>
      </dgm:prSet>
      <dgm:spPr/>
    </dgm:pt>
    <dgm:pt modelId="{9C412323-AE97-4E11-ABAC-E659FBA89464}" type="pres">
      <dgm:prSet presAssocID="{F5CC0959-D597-4231-BBDC-9678C7B46475}" presName="linNode" presStyleCnt="0"/>
      <dgm:spPr/>
    </dgm:pt>
    <dgm:pt modelId="{474085A6-F9CF-4666-9B71-8DC6C31BEE9F}" type="pres">
      <dgm:prSet presAssocID="{F5CC0959-D597-4231-BBDC-9678C7B46475}" presName="parentShp" presStyleLbl="node1" presStyleIdx="0" presStyleCnt="3">
        <dgm:presLayoutVars>
          <dgm:bulletEnabled val="1"/>
        </dgm:presLayoutVars>
      </dgm:prSet>
      <dgm:spPr/>
    </dgm:pt>
    <dgm:pt modelId="{6948448F-7B3F-41C5-A807-C53B8A35706C}" type="pres">
      <dgm:prSet presAssocID="{F5CC0959-D597-4231-BBDC-9678C7B46475}" presName="childShp" presStyleLbl="bgAccFollowNode1" presStyleIdx="0" presStyleCnt="3">
        <dgm:presLayoutVars>
          <dgm:bulletEnabled val="1"/>
        </dgm:presLayoutVars>
      </dgm:prSet>
      <dgm:spPr/>
    </dgm:pt>
    <dgm:pt modelId="{CDF113FA-B698-4BEB-9205-2292DF00EC7D}" type="pres">
      <dgm:prSet presAssocID="{DFA8A234-E804-4464-85EB-5D60008F208C}" presName="spacing" presStyleCnt="0"/>
      <dgm:spPr/>
    </dgm:pt>
    <dgm:pt modelId="{6F539FBE-1A4D-4D1E-BA65-3C628E406560}" type="pres">
      <dgm:prSet presAssocID="{C59F8F10-9CDC-498F-B05B-507C206C4D49}" presName="linNode" presStyleCnt="0"/>
      <dgm:spPr/>
    </dgm:pt>
    <dgm:pt modelId="{88165A64-8E04-4684-9801-7E41CF5EAB76}" type="pres">
      <dgm:prSet presAssocID="{C59F8F10-9CDC-498F-B05B-507C206C4D49}" presName="parentShp" presStyleLbl="node1" presStyleIdx="1" presStyleCnt="3">
        <dgm:presLayoutVars>
          <dgm:bulletEnabled val="1"/>
        </dgm:presLayoutVars>
      </dgm:prSet>
      <dgm:spPr/>
    </dgm:pt>
    <dgm:pt modelId="{F508FE82-E78B-4D35-AFF8-3F4B17B0CDD6}" type="pres">
      <dgm:prSet presAssocID="{C59F8F10-9CDC-498F-B05B-507C206C4D49}" presName="childShp" presStyleLbl="bgAccFollowNode1" presStyleIdx="1" presStyleCnt="3">
        <dgm:presLayoutVars>
          <dgm:bulletEnabled val="1"/>
        </dgm:presLayoutVars>
      </dgm:prSet>
      <dgm:spPr/>
    </dgm:pt>
    <dgm:pt modelId="{82865EDF-B46D-4F6B-8F23-4D6FEEF1CEF4}" type="pres">
      <dgm:prSet presAssocID="{A885F9BD-1D08-4ABE-BC32-C4DB9E3B1F3B}" presName="spacing" presStyleCnt="0"/>
      <dgm:spPr/>
    </dgm:pt>
    <dgm:pt modelId="{26BE2FAB-153E-457F-B36A-E2A59268B4E2}" type="pres">
      <dgm:prSet presAssocID="{8ECED7DD-2762-45B2-A457-9F881E5EE4AA}" presName="linNode" presStyleCnt="0"/>
      <dgm:spPr/>
    </dgm:pt>
    <dgm:pt modelId="{23E38688-5C35-49BE-BB3F-6F55D415CD45}" type="pres">
      <dgm:prSet presAssocID="{8ECED7DD-2762-45B2-A457-9F881E5EE4AA}" presName="parentShp" presStyleLbl="node1" presStyleIdx="2" presStyleCnt="3">
        <dgm:presLayoutVars>
          <dgm:bulletEnabled val="1"/>
        </dgm:presLayoutVars>
      </dgm:prSet>
      <dgm:spPr/>
    </dgm:pt>
    <dgm:pt modelId="{7EC892CD-0125-4049-8524-3394D5573ED8}" type="pres">
      <dgm:prSet presAssocID="{8ECED7DD-2762-45B2-A457-9F881E5EE4AA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91E92C03-D3E5-440C-85F7-C2D9AE6CE11A}" type="presOf" srcId="{8F655F6E-83DB-4DCB-BC93-38B87C05CABA}" destId="{F508FE82-E78B-4D35-AFF8-3F4B17B0CDD6}" srcOrd="0" destOrd="0" presId="urn:microsoft.com/office/officeart/2005/8/layout/vList6"/>
    <dgm:cxn modelId="{5934E206-8C8A-4DAC-BB86-670E3874267D}" type="presOf" srcId="{BE86AFA6-202A-4B2B-B9D3-D77AF83AC15E}" destId="{6948448F-7B3F-41C5-A807-C53B8A35706C}" srcOrd="0" destOrd="1" presId="urn:microsoft.com/office/officeart/2005/8/layout/vList6"/>
    <dgm:cxn modelId="{1634570B-3726-4664-AC34-296154671120}" type="presOf" srcId="{77152814-9E12-47B1-A4CC-9BE77DA382BA}" destId="{6948448F-7B3F-41C5-A807-C53B8A35706C}" srcOrd="0" destOrd="0" presId="urn:microsoft.com/office/officeart/2005/8/layout/vList6"/>
    <dgm:cxn modelId="{25F26722-CB66-40CF-BA00-7AC0C7B31AA7}" srcId="{C59F8F10-9CDC-498F-B05B-507C206C4D49}" destId="{66803F50-E6B5-42BD-B234-B8F323B4C108}" srcOrd="1" destOrd="0" parTransId="{7B992971-A8C1-459F-BF17-2F1CA8FF7609}" sibTransId="{871F43AE-54DB-47EB-9BCD-3A0409D8D399}"/>
    <dgm:cxn modelId="{653C742F-8106-49AB-8047-E3EB68F20330}" srcId="{94A91060-87D2-48F4-B811-189AD45BC350}" destId="{C59F8F10-9CDC-498F-B05B-507C206C4D49}" srcOrd="1" destOrd="0" parTransId="{DFB8D29B-7113-407C-81F8-EBC352DFF0A4}" sibTransId="{A885F9BD-1D08-4ABE-BC32-C4DB9E3B1F3B}"/>
    <dgm:cxn modelId="{4CD46432-A94B-413E-B00B-27CA6C696040}" srcId="{94A91060-87D2-48F4-B811-189AD45BC350}" destId="{8ECED7DD-2762-45B2-A457-9F881E5EE4AA}" srcOrd="2" destOrd="0" parTransId="{AD0FBCF1-A54C-4788-813F-CD515C1454E7}" sibTransId="{7A34B12F-8C52-4874-A07B-D31D52CB65FD}"/>
    <dgm:cxn modelId="{C4E9D438-8761-4A06-95F0-F28FF03D63CD}" srcId="{8ECED7DD-2762-45B2-A457-9F881E5EE4AA}" destId="{AA88FFEF-7FFB-4A46-9BD0-1B2C56371513}" srcOrd="2" destOrd="0" parTransId="{D4819BFC-0E38-4986-8DE6-B2C1F7D02AB4}" sibTransId="{CE028144-697F-4278-996E-E696AC66A512}"/>
    <dgm:cxn modelId="{B0BC9941-06FE-4A2E-AF73-317A82B223ED}" srcId="{8ECED7DD-2762-45B2-A457-9F881E5EE4AA}" destId="{9EC1D0AF-334D-4DAA-9978-4A1788D5FF7B}" srcOrd="0" destOrd="0" parTransId="{4927B7C3-FD5E-497E-99CA-BC7D442D67BB}" sibTransId="{E5A6D421-AB4B-4372-904B-43225F072611}"/>
    <dgm:cxn modelId="{42A43242-A445-4336-AA23-220D899BA130}" srcId="{8ECED7DD-2762-45B2-A457-9F881E5EE4AA}" destId="{3E006395-25D2-4AD1-AF9A-60E9B03254D5}" srcOrd="1" destOrd="0" parTransId="{76CE5F7F-7DC5-4AB1-9977-8E8EEED04E8B}" sibTransId="{C35F53C4-0C0B-456B-8AE0-006D5F6EB4DF}"/>
    <dgm:cxn modelId="{14F2CB71-13CC-47BF-B897-9950CCAB354F}" type="presOf" srcId="{9EC1D0AF-334D-4DAA-9978-4A1788D5FF7B}" destId="{7EC892CD-0125-4049-8524-3394D5573ED8}" srcOrd="0" destOrd="0" presId="urn:microsoft.com/office/officeart/2005/8/layout/vList6"/>
    <dgm:cxn modelId="{28D62991-A677-4EC5-BC64-CDB5B876F686}" srcId="{94A91060-87D2-48F4-B811-189AD45BC350}" destId="{F5CC0959-D597-4231-BBDC-9678C7B46475}" srcOrd="0" destOrd="0" parTransId="{431439B7-5262-41AD-9649-99F53423C3B7}" sibTransId="{DFA8A234-E804-4464-85EB-5D60008F208C}"/>
    <dgm:cxn modelId="{8741EE94-BEC4-4002-84D6-7080DEFB1887}" type="presOf" srcId="{F5CC0959-D597-4231-BBDC-9678C7B46475}" destId="{474085A6-F9CF-4666-9B71-8DC6C31BEE9F}" srcOrd="0" destOrd="0" presId="urn:microsoft.com/office/officeart/2005/8/layout/vList6"/>
    <dgm:cxn modelId="{03226A97-CEB2-43B0-880A-0ACA588CD962}" type="presOf" srcId="{AA88FFEF-7FFB-4A46-9BD0-1B2C56371513}" destId="{7EC892CD-0125-4049-8524-3394D5573ED8}" srcOrd="0" destOrd="2" presId="urn:microsoft.com/office/officeart/2005/8/layout/vList6"/>
    <dgm:cxn modelId="{D2CFCC9C-1367-4C0E-B715-B4EAC658C5FD}" type="presOf" srcId="{8ECED7DD-2762-45B2-A457-9F881E5EE4AA}" destId="{23E38688-5C35-49BE-BB3F-6F55D415CD45}" srcOrd="0" destOrd="0" presId="urn:microsoft.com/office/officeart/2005/8/layout/vList6"/>
    <dgm:cxn modelId="{B67515A5-A07D-42B9-9322-D805B1CC2607}" type="presOf" srcId="{C59F8F10-9CDC-498F-B05B-507C206C4D49}" destId="{88165A64-8E04-4684-9801-7E41CF5EAB76}" srcOrd="0" destOrd="0" presId="urn:microsoft.com/office/officeart/2005/8/layout/vList6"/>
    <dgm:cxn modelId="{D0AC02AA-1C30-4951-A551-A4A28195AC94}" srcId="{C59F8F10-9CDC-498F-B05B-507C206C4D49}" destId="{8F655F6E-83DB-4DCB-BC93-38B87C05CABA}" srcOrd="0" destOrd="0" parTransId="{E417C6F9-F4A1-4E7C-B4F8-72ACB98D57DF}" sibTransId="{748A22FE-613C-46F6-82DE-DE33B65C935E}"/>
    <dgm:cxn modelId="{A55029B4-CE31-4BF5-89E4-6E42ACECC086}" srcId="{F5CC0959-D597-4231-BBDC-9678C7B46475}" destId="{77152814-9E12-47B1-A4CC-9BE77DA382BA}" srcOrd="0" destOrd="0" parTransId="{BF6A4A8E-301E-4039-B9A3-82D02DF09154}" sibTransId="{83087B33-C2F4-4704-ACDA-87742236D77A}"/>
    <dgm:cxn modelId="{0A470FC2-C2BF-430A-BDDB-059CBF415907}" type="presOf" srcId="{66803F50-E6B5-42BD-B234-B8F323B4C108}" destId="{F508FE82-E78B-4D35-AFF8-3F4B17B0CDD6}" srcOrd="0" destOrd="1" presId="urn:microsoft.com/office/officeart/2005/8/layout/vList6"/>
    <dgm:cxn modelId="{63B848C9-071E-499F-A426-6910F286DE17}" type="presOf" srcId="{94A91060-87D2-48F4-B811-189AD45BC350}" destId="{E48EF902-6C31-44EC-A927-17A862DB841C}" srcOrd="0" destOrd="0" presId="urn:microsoft.com/office/officeart/2005/8/layout/vList6"/>
    <dgm:cxn modelId="{ABAE08CF-DA1D-4519-8C02-E8C385325BF2}" type="presOf" srcId="{0099440B-9F29-4819-9472-8704F7B843AC}" destId="{6948448F-7B3F-41C5-A807-C53B8A35706C}" srcOrd="0" destOrd="2" presId="urn:microsoft.com/office/officeart/2005/8/layout/vList6"/>
    <dgm:cxn modelId="{4A3068DB-FD9E-4BF9-A4C3-993B5BAC2ED6}" srcId="{F5CC0959-D597-4231-BBDC-9678C7B46475}" destId="{0099440B-9F29-4819-9472-8704F7B843AC}" srcOrd="2" destOrd="0" parTransId="{90912AB0-16DF-48F6-A222-7A830BBEFAC0}" sibTransId="{B9A17D5A-55B9-46F1-9208-F1DD6A137ED2}"/>
    <dgm:cxn modelId="{6F0B24DE-7FF8-47EC-8580-283AE93CAE5B}" srcId="{F5CC0959-D597-4231-BBDC-9678C7B46475}" destId="{BE86AFA6-202A-4B2B-B9D3-D77AF83AC15E}" srcOrd="1" destOrd="0" parTransId="{F5661B4F-13DE-4E66-874D-4ED6F4FC6A19}" sibTransId="{E772A01E-7FED-4CFB-B1B8-5E4EB4040867}"/>
    <dgm:cxn modelId="{2EEEA5FE-1367-4EFF-8D6F-1B07D6ED367C}" type="presOf" srcId="{3E006395-25D2-4AD1-AF9A-60E9B03254D5}" destId="{7EC892CD-0125-4049-8524-3394D5573ED8}" srcOrd="0" destOrd="1" presId="urn:microsoft.com/office/officeart/2005/8/layout/vList6"/>
    <dgm:cxn modelId="{76A40662-7DCE-4F6D-9BE2-8BC78E63C488}" type="presParOf" srcId="{E48EF902-6C31-44EC-A927-17A862DB841C}" destId="{9C412323-AE97-4E11-ABAC-E659FBA89464}" srcOrd="0" destOrd="0" presId="urn:microsoft.com/office/officeart/2005/8/layout/vList6"/>
    <dgm:cxn modelId="{45BA1121-2217-4A4E-9050-F5AE1B7F9B6A}" type="presParOf" srcId="{9C412323-AE97-4E11-ABAC-E659FBA89464}" destId="{474085A6-F9CF-4666-9B71-8DC6C31BEE9F}" srcOrd="0" destOrd="0" presId="urn:microsoft.com/office/officeart/2005/8/layout/vList6"/>
    <dgm:cxn modelId="{93E9BAFA-B6B2-4C16-8E8D-4E84069A9938}" type="presParOf" srcId="{9C412323-AE97-4E11-ABAC-E659FBA89464}" destId="{6948448F-7B3F-41C5-A807-C53B8A35706C}" srcOrd="1" destOrd="0" presId="urn:microsoft.com/office/officeart/2005/8/layout/vList6"/>
    <dgm:cxn modelId="{C2B0FA93-DEC0-4759-9CAB-6083F264421C}" type="presParOf" srcId="{E48EF902-6C31-44EC-A927-17A862DB841C}" destId="{CDF113FA-B698-4BEB-9205-2292DF00EC7D}" srcOrd="1" destOrd="0" presId="urn:microsoft.com/office/officeart/2005/8/layout/vList6"/>
    <dgm:cxn modelId="{02EB1BC0-5AC0-4979-AD81-455917372434}" type="presParOf" srcId="{E48EF902-6C31-44EC-A927-17A862DB841C}" destId="{6F539FBE-1A4D-4D1E-BA65-3C628E406560}" srcOrd="2" destOrd="0" presId="urn:microsoft.com/office/officeart/2005/8/layout/vList6"/>
    <dgm:cxn modelId="{93469073-7C6B-4697-B336-432BE43BEB2D}" type="presParOf" srcId="{6F539FBE-1A4D-4D1E-BA65-3C628E406560}" destId="{88165A64-8E04-4684-9801-7E41CF5EAB76}" srcOrd="0" destOrd="0" presId="urn:microsoft.com/office/officeart/2005/8/layout/vList6"/>
    <dgm:cxn modelId="{713CF147-C3E6-4901-A7ED-B8A4AA49C19B}" type="presParOf" srcId="{6F539FBE-1A4D-4D1E-BA65-3C628E406560}" destId="{F508FE82-E78B-4D35-AFF8-3F4B17B0CDD6}" srcOrd="1" destOrd="0" presId="urn:microsoft.com/office/officeart/2005/8/layout/vList6"/>
    <dgm:cxn modelId="{DA146724-5755-483F-B331-B38CA34D1F7D}" type="presParOf" srcId="{E48EF902-6C31-44EC-A927-17A862DB841C}" destId="{82865EDF-B46D-4F6B-8F23-4D6FEEF1CEF4}" srcOrd="3" destOrd="0" presId="urn:microsoft.com/office/officeart/2005/8/layout/vList6"/>
    <dgm:cxn modelId="{DFFB9916-A93C-4E09-93BD-1F6E11B90334}" type="presParOf" srcId="{E48EF902-6C31-44EC-A927-17A862DB841C}" destId="{26BE2FAB-153E-457F-B36A-E2A59268B4E2}" srcOrd="4" destOrd="0" presId="urn:microsoft.com/office/officeart/2005/8/layout/vList6"/>
    <dgm:cxn modelId="{753D8057-D44D-40C8-92BA-6F74A6C47D74}" type="presParOf" srcId="{26BE2FAB-153E-457F-B36A-E2A59268B4E2}" destId="{23E38688-5C35-49BE-BB3F-6F55D415CD45}" srcOrd="0" destOrd="0" presId="urn:microsoft.com/office/officeart/2005/8/layout/vList6"/>
    <dgm:cxn modelId="{188056F9-939A-42BE-A5BF-9E67C145288F}" type="presParOf" srcId="{26BE2FAB-153E-457F-B36A-E2A59268B4E2}" destId="{7EC892CD-0125-4049-8524-3394D5573ED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8448F-7B3F-41C5-A807-C53B8A35706C}">
      <dsp:nvSpPr>
        <dsp:cNvPr id="0" name=""/>
        <dsp:cNvSpPr/>
      </dsp:nvSpPr>
      <dsp:spPr>
        <a:xfrm>
          <a:off x="2597150" y="0"/>
          <a:ext cx="3895725" cy="16430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erstellen detaillierte Bedarfsanalysen &amp; definieren geeignete Bewerberprofile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gestalten die Bewerbervorauswahl ganz nach Ihren Wünschen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begleiten den On-Boarding-Prozess in Ihrem Haus und sind immer dann vor Ort, wenn wir benötigt werden.</a:t>
          </a:r>
        </a:p>
      </dsp:txBody>
      <dsp:txXfrm>
        <a:off x="2597150" y="205383"/>
        <a:ext cx="3279577" cy="1232296"/>
      </dsp:txXfrm>
    </dsp:sp>
    <dsp:sp modelId="{474085A6-F9CF-4666-9B71-8DC6C31BEE9F}">
      <dsp:nvSpPr>
        <dsp:cNvPr id="0" name=""/>
        <dsp:cNvSpPr/>
      </dsp:nvSpPr>
      <dsp:spPr>
        <a:xfrm>
          <a:off x="0" y="0"/>
          <a:ext cx="2597150" cy="16430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Starke Konzepte</a:t>
          </a:r>
        </a:p>
      </dsp:txBody>
      <dsp:txXfrm>
        <a:off x="80208" y="80208"/>
        <a:ext cx="2436734" cy="1482646"/>
      </dsp:txXfrm>
    </dsp:sp>
    <dsp:sp modelId="{F508FE82-E78B-4D35-AFF8-3F4B17B0CDD6}">
      <dsp:nvSpPr>
        <dsp:cNvPr id="0" name=""/>
        <dsp:cNvSpPr/>
      </dsp:nvSpPr>
      <dsp:spPr>
        <a:xfrm>
          <a:off x="2597150" y="1807368"/>
          <a:ext cx="3895725" cy="16430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sind seit 28 Jahren im saarländischen und pfälzischen Arbeitsmarkt aktiv, entsprechend groß ist unser </a:t>
          </a:r>
          <a:r>
            <a:rPr lang="de-DE" sz="1100" kern="1200" dirty="0" err="1"/>
            <a:t>Know-How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passen unser Recruiting ständig aktuellen Trends an – sowohl unsere Recruiting-Kanäle als auch die Methoden </a:t>
          </a:r>
        </a:p>
      </dsp:txBody>
      <dsp:txXfrm>
        <a:off x="2597150" y="2012751"/>
        <a:ext cx="3279577" cy="1232296"/>
      </dsp:txXfrm>
    </dsp:sp>
    <dsp:sp modelId="{88165A64-8E04-4684-9801-7E41CF5EAB76}">
      <dsp:nvSpPr>
        <dsp:cNvPr id="0" name=""/>
        <dsp:cNvSpPr/>
      </dsp:nvSpPr>
      <dsp:spPr>
        <a:xfrm>
          <a:off x="0" y="1807368"/>
          <a:ext cx="2597150" cy="16430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Experten am Arbeitsmarkt</a:t>
          </a:r>
        </a:p>
      </dsp:txBody>
      <dsp:txXfrm>
        <a:off x="80208" y="1887576"/>
        <a:ext cx="2436734" cy="1482646"/>
      </dsp:txXfrm>
    </dsp:sp>
    <dsp:sp modelId="{7EC892CD-0125-4049-8524-3394D5573ED8}">
      <dsp:nvSpPr>
        <dsp:cNvPr id="0" name=""/>
        <dsp:cNvSpPr/>
      </dsp:nvSpPr>
      <dsp:spPr>
        <a:xfrm>
          <a:off x="2597150" y="3614737"/>
          <a:ext cx="3895725" cy="16430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Wir halten Sie zu jeder Zeit auf dem Laufenden über den Fortschritt unseres Recruitings.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100" kern="1200" dirty="0"/>
            <a:t>Bei laufenden Einsätzen bleiben wir in Kontakt bezüglich Krankmeldungen, Urlaubswünschen und allen anderen Vorkommnissen während des Einsatzes unserer Mitarbeiter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de-DE" sz="1100" kern="1200" dirty="0"/>
        </a:p>
      </dsp:txBody>
      <dsp:txXfrm>
        <a:off x="2597150" y="3820120"/>
        <a:ext cx="3279577" cy="1232296"/>
      </dsp:txXfrm>
    </dsp:sp>
    <dsp:sp modelId="{23E38688-5C35-49BE-BB3F-6F55D415CD45}">
      <dsp:nvSpPr>
        <dsp:cNvPr id="0" name=""/>
        <dsp:cNvSpPr/>
      </dsp:nvSpPr>
      <dsp:spPr>
        <a:xfrm>
          <a:off x="0" y="3614737"/>
          <a:ext cx="2597150" cy="16430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100" kern="1200" dirty="0"/>
            <a:t>Transparenz unserer Arbeit</a:t>
          </a:r>
        </a:p>
      </dsp:txBody>
      <dsp:txXfrm>
        <a:off x="80208" y="3694945"/>
        <a:ext cx="2436734" cy="1482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36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09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1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46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50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73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73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20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8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95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4/23/2024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82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istenschneider.org/" TargetMode="External"/><Relationship Id="rId2" Type="http://schemas.openxmlformats.org/officeDocument/2006/relationships/hyperlink" Target="mailto:info@leistenschneider.org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FFE786-22AC-48F9-A766-9C220AB15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DAAFD9-7150-4D86-A0E4-3EC7C5387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4000" cap="small" dirty="0"/>
              <a:t>Unternehmenspräsentation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4C25D2-D4CE-42D8-BEDB-ECEC9FAC7E4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098" name="Picture 2" descr="Zeitarbeit Saarland">
            <a:extLst>
              <a:ext uri="{FF2B5EF4-FFF2-40B4-BE49-F238E27FC236}">
                <a16:creationId xmlns:a16="http://schemas.microsoft.com/office/drawing/2014/main" id="{E7EB128B-B1F6-4FCC-B673-F312F33D8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69611"/>
            <a:ext cx="7727302" cy="321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06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CA6023-51BB-4C60-BACD-181C88C3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934" y="286448"/>
            <a:ext cx="3200400" cy="2286000"/>
          </a:xfrm>
        </p:spPr>
        <p:txBody>
          <a:bodyPr/>
          <a:lstStyle/>
          <a:p>
            <a:r>
              <a:rPr lang="de-DE" dirty="0"/>
              <a:t>Unsere Geschichte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2A7633-4378-455A-BFED-6B8BA79E1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0" y="1226043"/>
            <a:ext cx="6492240" cy="5257800"/>
          </a:xfrm>
          <a:solidFill>
            <a:schemeClr val="bg1"/>
          </a:solidFill>
        </p:spPr>
        <p:txBody>
          <a:bodyPr/>
          <a:lstStyle/>
          <a:p>
            <a:pPr marL="0" indent="0" algn="r">
              <a:buNone/>
            </a:pPr>
            <a:r>
              <a:rPr lang="de-DE" cap="small" dirty="0"/>
              <a:t>Gründung</a:t>
            </a:r>
          </a:p>
          <a:p>
            <a:pPr marL="0" indent="0">
              <a:buNone/>
            </a:pPr>
            <a:r>
              <a:rPr lang="de-DE" sz="1200" cap="small" dirty="0"/>
              <a:t>Am 01. </a:t>
            </a:r>
            <a:r>
              <a:rPr lang="de-DE" sz="1200" cap="small" dirty="0" err="1"/>
              <a:t>oktober</a:t>
            </a:r>
            <a:r>
              <a:rPr lang="de-DE" sz="1200" cap="small" dirty="0"/>
              <a:t> 1995 in Lebach gegründet durch Hiltrud Leistenschneider, nachdem sie bereits 10 Jahre zuvor angestellt in der Zeitarbeit tätig war.</a:t>
            </a:r>
          </a:p>
          <a:p>
            <a:pPr marL="0" indent="0" algn="r">
              <a:buNone/>
            </a:pPr>
            <a:r>
              <a:rPr lang="de-DE" cap="small" dirty="0"/>
              <a:t>Umsatz in 2022</a:t>
            </a:r>
          </a:p>
          <a:p>
            <a:pPr marL="0" indent="0">
              <a:buNone/>
            </a:pPr>
            <a:r>
              <a:rPr lang="de-DE" sz="1200" cap="small" dirty="0"/>
              <a:t>32 Mio. €</a:t>
            </a:r>
          </a:p>
          <a:p>
            <a:pPr marL="0" indent="0">
              <a:buNone/>
            </a:pPr>
            <a:r>
              <a:rPr lang="de-DE" sz="1200" cap="small" dirty="0"/>
              <a:t>Inhaber des </a:t>
            </a:r>
            <a:r>
              <a:rPr lang="de-DE" sz="1200" cap="small" dirty="0" err="1"/>
              <a:t>CrefoCert</a:t>
            </a:r>
            <a:r>
              <a:rPr lang="de-DE" sz="1200" cap="small" dirty="0"/>
              <a:t> im 4. Jahr in Folge</a:t>
            </a:r>
          </a:p>
          <a:p>
            <a:pPr marL="0" indent="0" algn="r">
              <a:buNone/>
            </a:pPr>
            <a:r>
              <a:rPr lang="de-DE" cap="small" dirty="0"/>
              <a:t>Unser Netzwerk</a:t>
            </a:r>
          </a:p>
          <a:p>
            <a:pPr marL="0" indent="0">
              <a:buNone/>
            </a:pPr>
            <a:r>
              <a:rPr lang="de-DE" sz="1200" cap="small" dirty="0"/>
              <a:t>An 7 Standorten in Lebach, Saarbrücken, St. Wendel, Saarlouis, Idar-Oberstein, Neunkirchen und Trier haben wir in 2022 1316 MitarbeiterInnen eingestellt, davon wurden 174 in ein Anstellungsverhältnis im Kundenbetrieb übernommen. Wir betreuen über 200 Kundenbetriebe.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229171F-1C2B-44EC-AB8E-CF1151C792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5219" y="4869382"/>
            <a:ext cx="1668848" cy="1519798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1C73E30-B104-40F4-A5D0-C227D83AE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" y="3005979"/>
            <a:ext cx="2384069" cy="317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7486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9C0077-BFFE-42C5-890D-DF5B109F4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wir Ihnen bieten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0096E97-E526-451A-8BC2-93281B654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Wir unterstützen Sie bei</a:t>
            </a:r>
          </a:p>
          <a:p>
            <a:r>
              <a:rPr lang="de-DE" dirty="0"/>
              <a:t>- Auftragsspitzen und damit einhergehenden Personalengpässen</a:t>
            </a:r>
          </a:p>
          <a:p>
            <a:r>
              <a:rPr lang="de-DE" dirty="0"/>
              <a:t>- kurzfristigen Ausfällen aufgrund von Krankheit und Urlaub</a:t>
            </a:r>
          </a:p>
          <a:p>
            <a:r>
              <a:rPr lang="de-DE" dirty="0"/>
              <a:t>- saisonalen Mehrbedarfen an Personal</a:t>
            </a:r>
          </a:p>
          <a:p>
            <a:r>
              <a:rPr lang="de-DE" dirty="0"/>
              <a:t>- Personalbedarfen für kurzfristige Projekte</a:t>
            </a:r>
          </a:p>
          <a:p>
            <a:r>
              <a:rPr lang="de-DE" dirty="0"/>
              <a:t>Dabei profitieren Sie immer von unserem Expertenwissen, was den Arbeitsmarkt im Saarland und angrenzenden Rheinland-Pfalz betrifft. </a:t>
            </a:r>
          </a:p>
          <a:p>
            <a:r>
              <a:rPr lang="de-DE" dirty="0"/>
              <a:t>Wir passen unsere Dienstleistung immer an Ihre Wünsche und Anforderungen an. Gerne entlasten wir auch Ihr Personalmanagement durch eine umfassende In-House-Lösung</a:t>
            </a:r>
            <a:r>
              <a:rPr lang="de-DE" cap="small" dirty="0"/>
              <a:t>.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F60BB60-FF37-4FE6-A853-A5535DD6A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-2781300" y="4153823"/>
            <a:ext cx="1792224" cy="2399379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AE1CC0F2-B8CE-452B-9A07-F304C42AA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2" y="3010822"/>
            <a:ext cx="405799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513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8F45A3-F660-4957-9816-7219F9F89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Leistenschneider?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E3A127D7-3851-4EC9-A429-FE25724791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9558077"/>
              </p:ext>
            </p:extLst>
          </p:nvPr>
        </p:nvGraphicFramePr>
        <p:xfrm>
          <a:off x="4800600" y="731838"/>
          <a:ext cx="6492875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3E5C584-E4F7-444C-95DA-E3904D42E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301954"/>
            <a:ext cx="3200400" cy="3379124"/>
          </a:xfrm>
        </p:spPr>
        <p:txBody>
          <a:bodyPr/>
          <a:lstStyle/>
          <a:p>
            <a:r>
              <a:rPr lang="de-DE" dirty="0"/>
              <a:t>Wir sind 24 / 7 für unsere Kunden erreichbar; ab 5.45 h sind wir von Montag bis Freitag im Büro, um Sie beim Start in die Frühschicht bestmöglich zu unterstützen. </a:t>
            </a:r>
          </a:p>
        </p:txBody>
      </p:sp>
    </p:spTree>
    <p:extLst>
      <p:ext uri="{BB962C8B-B14F-4D97-AF65-F5344CB8AC3E}">
        <p14:creationId xmlns:p14="http://schemas.microsoft.com/office/powerpoint/2010/main" val="78249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9BB39A-11D5-48B7-83B6-084C04364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Wir freuen uns auf Sie!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2515FF-A2AF-49A3-A0E0-0FF790B72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Sie haben weitere Fragen?</a:t>
            </a:r>
          </a:p>
          <a:p>
            <a:endParaRPr lang="de-DE" dirty="0"/>
          </a:p>
          <a:p>
            <a:r>
              <a:rPr lang="de-DE" dirty="0"/>
              <a:t>Dann kontaktieren Sie uns gerne </a:t>
            </a:r>
          </a:p>
          <a:p>
            <a:endParaRPr lang="de-DE" dirty="0"/>
          </a:p>
          <a:p>
            <a:r>
              <a:rPr lang="de-DE" dirty="0"/>
              <a:t>Zentralvertrieb Lebach</a:t>
            </a:r>
          </a:p>
          <a:p>
            <a:r>
              <a:rPr lang="de-DE" dirty="0"/>
              <a:t>+49 6881 92220</a:t>
            </a:r>
          </a:p>
          <a:p>
            <a:r>
              <a:rPr lang="de-DE" dirty="0">
                <a:hlinkClick r:id="rId2"/>
              </a:rPr>
              <a:t>info@leistenschneider.org</a:t>
            </a:r>
            <a:endParaRPr lang="de-DE" dirty="0"/>
          </a:p>
          <a:p>
            <a:endParaRPr lang="de-DE" dirty="0"/>
          </a:p>
          <a:p>
            <a:r>
              <a:rPr lang="de-DE" dirty="0"/>
              <a:t>Besuchen Sie auch gerne unsere Homepage</a:t>
            </a:r>
          </a:p>
          <a:p>
            <a:r>
              <a:rPr lang="de-DE" dirty="0">
                <a:hlinkClick r:id="rId3"/>
              </a:rPr>
              <a:t>www.leistenschneider.org</a:t>
            </a:r>
            <a:endParaRPr lang="de-DE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4104E56-B067-4912-B480-6ACE91BF378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8103F8F-B8C3-49D4-9294-8F3560DC0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926080"/>
            <a:ext cx="3299617" cy="265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6597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348</Words>
  <Application>Microsoft Office PowerPoint</Application>
  <PresentationFormat>Breitbild</PresentationFormat>
  <Paragraphs>40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Calibri</vt:lpstr>
      <vt:lpstr>Calibri Light</vt:lpstr>
      <vt:lpstr>Rückblick</vt:lpstr>
      <vt:lpstr>PowerPoint-Präsentation</vt:lpstr>
      <vt:lpstr>Unsere Geschichte</vt:lpstr>
      <vt:lpstr>Was wir Ihnen bieten </vt:lpstr>
      <vt:lpstr>Warum Leistenschneider?</vt:lpstr>
      <vt:lpstr>Wir freuen uns auf Sie!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Leistenschneider  Personaldienst-leistungen GmbH</dc:title>
  <dc:creator>Kerstin Leistenschneider</dc:creator>
  <cp:lastModifiedBy>Kerstin Leistenschneider</cp:lastModifiedBy>
  <cp:revision>13</cp:revision>
  <dcterms:created xsi:type="dcterms:W3CDTF">2024-01-17T09:18:00Z</dcterms:created>
  <dcterms:modified xsi:type="dcterms:W3CDTF">2024-04-23T05:45:39Z</dcterms:modified>
</cp:coreProperties>
</file>