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E9D5AD-FFE3-4FEA-8E18-93EAA2B124BB}"/>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7BA34947-6575-4C9C-A6DD-620A3DA369E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7C6FF229-82F0-4174-8FE5-BCCE2C1F9EA4}"/>
              </a:ext>
            </a:extLst>
          </p:cNvPr>
          <p:cNvSpPr>
            <a:spLocks noGrp="1"/>
          </p:cNvSpPr>
          <p:nvPr>
            <p:ph type="dt" sz="half" idx="10"/>
          </p:nvPr>
        </p:nvSpPr>
        <p:spPr/>
        <p:txBody>
          <a:bodyPr/>
          <a:lstStyle/>
          <a:p>
            <a:fld id="{54249FE1-F85C-4838-B011-456D86C3F2AB}" type="datetimeFigureOut">
              <a:rPr lang="de-DE" smtClean="0"/>
              <a:t>10.09.2024</a:t>
            </a:fld>
            <a:endParaRPr lang="de-DE"/>
          </a:p>
        </p:txBody>
      </p:sp>
      <p:sp>
        <p:nvSpPr>
          <p:cNvPr id="5" name="Fußzeilenplatzhalter 4">
            <a:extLst>
              <a:ext uri="{FF2B5EF4-FFF2-40B4-BE49-F238E27FC236}">
                <a16:creationId xmlns:a16="http://schemas.microsoft.com/office/drawing/2014/main" id="{F52611F2-8851-4534-ABC5-C09652DF245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27C3EA0-37BF-4FE1-A782-0B0EA41CB0A9}"/>
              </a:ext>
            </a:extLst>
          </p:cNvPr>
          <p:cNvSpPr>
            <a:spLocks noGrp="1"/>
          </p:cNvSpPr>
          <p:nvPr>
            <p:ph type="sldNum" sz="quarter" idx="12"/>
          </p:nvPr>
        </p:nvSpPr>
        <p:spPr/>
        <p:txBody>
          <a:bodyPr/>
          <a:lstStyle/>
          <a:p>
            <a:fld id="{3742A50E-C20A-4032-BC61-009AD9CE91E9}" type="slidenum">
              <a:rPr lang="de-DE" smtClean="0"/>
              <a:t>‹Nr.›</a:t>
            </a:fld>
            <a:endParaRPr lang="de-DE"/>
          </a:p>
        </p:txBody>
      </p:sp>
    </p:spTree>
    <p:extLst>
      <p:ext uri="{BB962C8B-B14F-4D97-AF65-F5344CB8AC3E}">
        <p14:creationId xmlns:p14="http://schemas.microsoft.com/office/powerpoint/2010/main" val="2679096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6DA3FA-30AA-4338-8FEF-809113875F4F}"/>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EC5FB709-360E-4CF3-8BC4-D44488252707}"/>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9BB3CB2-0051-4833-A060-D115D2441A63}"/>
              </a:ext>
            </a:extLst>
          </p:cNvPr>
          <p:cNvSpPr>
            <a:spLocks noGrp="1"/>
          </p:cNvSpPr>
          <p:nvPr>
            <p:ph type="dt" sz="half" idx="10"/>
          </p:nvPr>
        </p:nvSpPr>
        <p:spPr/>
        <p:txBody>
          <a:bodyPr/>
          <a:lstStyle/>
          <a:p>
            <a:fld id="{54249FE1-F85C-4838-B011-456D86C3F2AB}" type="datetimeFigureOut">
              <a:rPr lang="de-DE" smtClean="0"/>
              <a:t>10.09.2024</a:t>
            </a:fld>
            <a:endParaRPr lang="de-DE"/>
          </a:p>
        </p:txBody>
      </p:sp>
      <p:sp>
        <p:nvSpPr>
          <p:cNvPr id="5" name="Fußzeilenplatzhalter 4">
            <a:extLst>
              <a:ext uri="{FF2B5EF4-FFF2-40B4-BE49-F238E27FC236}">
                <a16:creationId xmlns:a16="http://schemas.microsoft.com/office/drawing/2014/main" id="{26BEA2EE-BBA8-48EB-A67C-116AC655C80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D8984E8-A266-4A9E-9A6F-B9BB3218C622}"/>
              </a:ext>
            </a:extLst>
          </p:cNvPr>
          <p:cNvSpPr>
            <a:spLocks noGrp="1"/>
          </p:cNvSpPr>
          <p:nvPr>
            <p:ph type="sldNum" sz="quarter" idx="12"/>
          </p:nvPr>
        </p:nvSpPr>
        <p:spPr/>
        <p:txBody>
          <a:bodyPr/>
          <a:lstStyle/>
          <a:p>
            <a:fld id="{3742A50E-C20A-4032-BC61-009AD9CE91E9}" type="slidenum">
              <a:rPr lang="de-DE" smtClean="0"/>
              <a:t>‹Nr.›</a:t>
            </a:fld>
            <a:endParaRPr lang="de-DE"/>
          </a:p>
        </p:txBody>
      </p:sp>
    </p:spTree>
    <p:extLst>
      <p:ext uri="{BB962C8B-B14F-4D97-AF65-F5344CB8AC3E}">
        <p14:creationId xmlns:p14="http://schemas.microsoft.com/office/powerpoint/2010/main" val="12402139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9AB09F50-DC3C-4F99-93C6-29E09F28B9EC}"/>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CBFF9D46-CFAC-4B66-91BA-177758C3BC6C}"/>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AB481CC-79FE-4A8B-BA0F-99B685F58A2E}"/>
              </a:ext>
            </a:extLst>
          </p:cNvPr>
          <p:cNvSpPr>
            <a:spLocks noGrp="1"/>
          </p:cNvSpPr>
          <p:nvPr>
            <p:ph type="dt" sz="half" idx="10"/>
          </p:nvPr>
        </p:nvSpPr>
        <p:spPr/>
        <p:txBody>
          <a:bodyPr/>
          <a:lstStyle/>
          <a:p>
            <a:fld id="{54249FE1-F85C-4838-B011-456D86C3F2AB}" type="datetimeFigureOut">
              <a:rPr lang="de-DE" smtClean="0"/>
              <a:t>10.09.2024</a:t>
            </a:fld>
            <a:endParaRPr lang="de-DE"/>
          </a:p>
        </p:txBody>
      </p:sp>
      <p:sp>
        <p:nvSpPr>
          <p:cNvPr id="5" name="Fußzeilenplatzhalter 4">
            <a:extLst>
              <a:ext uri="{FF2B5EF4-FFF2-40B4-BE49-F238E27FC236}">
                <a16:creationId xmlns:a16="http://schemas.microsoft.com/office/drawing/2014/main" id="{AA1584D2-BCEF-4DD2-93D5-E70BEBD6DBAA}"/>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0C683643-BA94-4D88-A2AD-AF8CA2683ECB}"/>
              </a:ext>
            </a:extLst>
          </p:cNvPr>
          <p:cNvSpPr>
            <a:spLocks noGrp="1"/>
          </p:cNvSpPr>
          <p:nvPr>
            <p:ph type="sldNum" sz="quarter" idx="12"/>
          </p:nvPr>
        </p:nvSpPr>
        <p:spPr/>
        <p:txBody>
          <a:bodyPr/>
          <a:lstStyle/>
          <a:p>
            <a:fld id="{3742A50E-C20A-4032-BC61-009AD9CE91E9}" type="slidenum">
              <a:rPr lang="de-DE" smtClean="0"/>
              <a:t>‹Nr.›</a:t>
            </a:fld>
            <a:endParaRPr lang="de-DE"/>
          </a:p>
        </p:txBody>
      </p:sp>
    </p:spTree>
    <p:extLst>
      <p:ext uri="{BB962C8B-B14F-4D97-AF65-F5344CB8AC3E}">
        <p14:creationId xmlns:p14="http://schemas.microsoft.com/office/powerpoint/2010/main" val="1059209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D84416-52E6-4DD1-94D6-2C40803028C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7FBCFB96-119E-4DC9-B142-68BD3E6FD944}"/>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07640C4D-E587-4064-B22B-3905D2E32F83}"/>
              </a:ext>
            </a:extLst>
          </p:cNvPr>
          <p:cNvSpPr>
            <a:spLocks noGrp="1"/>
          </p:cNvSpPr>
          <p:nvPr>
            <p:ph type="dt" sz="half" idx="10"/>
          </p:nvPr>
        </p:nvSpPr>
        <p:spPr/>
        <p:txBody>
          <a:bodyPr/>
          <a:lstStyle/>
          <a:p>
            <a:fld id="{54249FE1-F85C-4838-B011-456D86C3F2AB}" type="datetimeFigureOut">
              <a:rPr lang="de-DE" smtClean="0"/>
              <a:t>10.09.2024</a:t>
            </a:fld>
            <a:endParaRPr lang="de-DE"/>
          </a:p>
        </p:txBody>
      </p:sp>
      <p:sp>
        <p:nvSpPr>
          <p:cNvPr id="5" name="Fußzeilenplatzhalter 4">
            <a:extLst>
              <a:ext uri="{FF2B5EF4-FFF2-40B4-BE49-F238E27FC236}">
                <a16:creationId xmlns:a16="http://schemas.microsoft.com/office/drawing/2014/main" id="{572BDE6E-1B13-410A-9E98-0393A8DF0F5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F56E70E4-C744-4E51-8A06-D1765DA507D3}"/>
              </a:ext>
            </a:extLst>
          </p:cNvPr>
          <p:cNvSpPr>
            <a:spLocks noGrp="1"/>
          </p:cNvSpPr>
          <p:nvPr>
            <p:ph type="sldNum" sz="quarter" idx="12"/>
          </p:nvPr>
        </p:nvSpPr>
        <p:spPr/>
        <p:txBody>
          <a:bodyPr/>
          <a:lstStyle/>
          <a:p>
            <a:fld id="{3742A50E-C20A-4032-BC61-009AD9CE91E9}" type="slidenum">
              <a:rPr lang="de-DE" smtClean="0"/>
              <a:t>‹Nr.›</a:t>
            </a:fld>
            <a:endParaRPr lang="de-DE"/>
          </a:p>
        </p:txBody>
      </p:sp>
    </p:spTree>
    <p:extLst>
      <p:ext uri="{BB962C8B-B14F-4D97-AF65-F5344CB8AC3E}">
        <p14:creationId xmlns:p14="http://schemas.microsoft.com/office/powerpoint/2010/main" val="3726332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39AAD2-A3AE-42F7-BED0-E7BC7871DC0C}"/>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8AA4F5C7-69DF-4D56-ADA1-78F1E3EBF57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95EF4947-B584-49B7-B956-FA911CE7E0B4}"/>
              </a:ext>
            </a:extLst>
          </p:cNvPr>
          <p:cNvSpPr>
            <a:spLocks noGrp="1"/>
          </p:cNvSpPr>
          <p:nvPr>
            <p:ph type="dt" sz="half" idx="10"/>
          </p:nvPr>
        </p:nvSpPr>
        <p:spPr/>
        <p:txBody>
          <a:bodyPr/>
          <a:lstStyle/>
          <a:p>
            <a:fld id="{54249FE1-F85C-4838-B011-456D86C3F2AB}" type="datetimeFigureOut">
              <a:rPr lang="de-DE" smtClean="0"/>
              <a:t>10.09.2024</a:t>
            </a:fld>
            <a:endParaRPr lang="de-DE"/>
          </a:p>
        </p:txBody>
      </p:sp>
      <p:sp>
        <p:nvSpPr>
          <p:cNvPr id="5" name="Fußzeilenplatzhalter 4">
            <a:extLst>
              <a:ext uri="{FF2B5EF4-FFF2-40B4-BE49-F238E27FC236}">
                <a16:creationId xmlns:a16="http://schemas.microsoft.com/office/drawing/2014/main" id="{C97716EB-E137-44C1-B6EF-F87652BD17A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A52747C-D012-4E1F-9EB8-9FEF82A32A5E}"/>
              </a:ext>
            </a:extLst>
          </p:cNvPr>
          <p:cNvSpPr>
            <a:spLocks noGrp="1"/>
          </p:cNvSpPr>
          <p:nvPr>
            <p:ph type="sldNum" sz="quarter" idx="12"/>
          </p:nvPr>
        </p:nvSpPr>
        <p:spPr/>
        <p:txBody>
          <a:bodyPr/>
          <a:lstStyle/>
          <a:p>
            <a:fld id="{3742A50E-C20A-4032-BC61-009AD9CE91E9}" type="slidenum">
              <a:rPr lang="de-DE" smtClean="0"/>
              <a:t>‹Nr.›</a:t>
            </a:fld>
            <a:endParaRPr lang="de-DE"/>
          </a:p>
        </p:txBody>
      </p:sp>
    </p:spTree>
    <p:extLst>
      <p:ext uri="{BB962C8B-B14F-4D97-AF65-F5344CB8AC3E}">
        <p14:creationId xmlns:p14="http://schemas.microsoft.com/office/powerpoint/2010/main" val="2780386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2DE5F5-89C5-495F-91F5-22F4A9BECB58}"/>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6BD34ED7-855C-4A82-8585-CAA5BF3044FB}"/>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D07029D2-5B44-4DF2-BD25-59EC7668B2CE}"/>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BA1B4C78-CAB1-45F3-A1C9-B635517A2AD1}"/>
              </a:ext>
            </a:extLst>
          </p:cNvPr>
          <p:cNvSpPr>
            <a:spLocks noGrp="1"/>
          </p:cNvSpPr>
          <p:nvPr>
            <p:ph type="dt" sz="half" idx="10"/>
          </p:nvPr>
        </p:nvSpPr>
        <p:spPr/>
        <p:txBody>
          <a:bodyPr/>
          <a:lstStyle/>
          <a:p>
            <a:fld id="{54249FE1-F85C-4838-B011-456D86C3F2AB}" type="datetimeFigureOut">
              <a:rPr lang="de-DE" smtClean="0"/>
              <a:t>10.09.2024</a:t>
            </a:fld>
            <a:endParaRPr lang="de-DE"/>
          </a:p>
        </p:txBody>
      </p:sp>
      <p:sp>
        <p:nvSpPr>
          <p:cNvPr id="6" name="Fußzeilenplatzhalter 5">
            <a:extLst>
              <a:ext uri="{FF2B5EF4-FFF2-40B4-BE49-F238E27FC236}">
                <a16:creationId xmlns:a16="http://schemas.microsoft.com/office/drawing/2014/main" id="{61DD8AD2-3138-4A4F-9D7B-4A33CBB3D62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B407506B-DA7F-4240-86BB-2E3DC205B6DC}"/>
              </a:ext>
            </a:extLst>
          </p:cNvPr>
          <p:cNvSpPr>
            <a:spLocks noGrp="1"/>
          </p:cNvSpPr>
          <p:nvPr>
            <p:ph type="sldNum" sz="quarter" idx="12"/>
          </p:nvPr>
        </p:nvSpPr>
        <p:spPr/>
        <p:txBody>
          <a:bodyPr/>
          <a:lstStyle/>
          <a:p>
            <a:fld id="{3742A50E-C20A-4032-BC61-009AD9CE91E9}" type="slidenum">
              <a:rPr lang="de-DE" smtClean="0"/>
              <a:t>‹Nr.›</a:t>
            </a:fld>
            <a:endParaRPr lang="de-DE"/>
          </a:p>
        </p:txBody>
      </p:sp>
    </p:spTree>
    <p:extLst>
      <p:ext uri="{BB962C8B-B14F-4D97-AF65-F5344CB8AC3E}">
        <p14:creationId xmlns:p14="http://schemas.microsoft.com/office/powerpoint/2010/main" val="983327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7B5DD9-8DE8-4EA9-9800-600A4B2E0176}"/>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7C3CC03E-9895-47DF-B5DD-9D11AC3DBFF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AC5D7BCB-FBBD-4407-AB4F-402BD12A1901}"/>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D22CA9EF-4618-4458-9D67-7E1FA653D4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6BCD6D0B-4BBE-48DA-BC5C-1120B4D8CACE}"/>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3CA78EF6-9480-4036-A6F0-DCD7550A729F}"/>
              </a:ext>
            </a:extLst>
          </p:cNvPr>
          <p:cNvSpPr>
            <a:spLocks noGrp="1"/>
          </p:cNvSpPr>
          <p:nvPr>
            <p:ph type="dt" sz="half" idx="10"/>
          </p:nvPr>
        </p:nvSpPr>
        <p:spPr/>
        <p:txBody>
          <a:bodyPr/>
          <a:lstStyle/>
          <a:p>
            <a:fld id="{54249FE1-F85C-4838-B011-456D86C3F2AB}" type="datetimeFigureOut">
              <a:rPr lang="de-DE" smtClean="0"/>
              <a:t>10.09.2024</a:t>
            </a:fld>
            <a:endParaRPr lang="de-DE"/>
          </a:p>
        </p:txBody>
      </p:sp>
      <p:sp>
        <p:nvSpPr>
          <p:cNvPr id="8" name="Fußzeilenplatzhalter 7">
            <a:extLst>
              <a:ext uri="{FF2B5EF4-FFF2-40B4-BE49-F238E27FC236}">
                <a16:creationId xmlns:a16="http://schemas.microsoft.com/office/drawing/2014/main" id="{DCB2B052-F428-483B-858F-ECB10140114D}"/>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EA20E511-156D-4A8D-9920-82A154E60587}"/>
              </a:ext>
            </a:extLst>
          </p:cNvPr>
          <p:cNvSpPr>
            <a:spLocks noGrp="1"/>
          </p:cNvSpPr>
          <p:nvPr>
            <p:ph type="sldNum" sz="quarter" idx="12"/>
          </p:nvPr>
        </p:nvSpPr>
        <p:spPr/>
        <p:txBody>
          <a:bodyPr/>
          <a:lstStyle/>
          <a:p>
            <a:fld id="{3742A50E-C20A-4032-BC61-009AD9CE91E9}" type="slidenum">
              <a:rPr lang="de-DE" smtClean="0"/>
              <a:t>‹Nr.›</a:t>
            </a:fld>
            <a:endParaRPr lang="de-DE"/>
          </a:p>
        </p:txBody>
      </p:sp>
    </p:spTree>
    <p:extLst>
      <p:ext uri="{BB962C8B-B14F-4D97-AF65-F5344CB8AC3E}">
        <p14:creationId xmlns:p14="http://schemas.microsoft.com/office/powerpoint/2010/main" val="3774464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B70398-6D99-489B-A595-AB6E14EE21B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B3AFC4BF-FD56-4FFC-B83C-7B7F522E3C9D}"/>
              </a:ext>
            </a:extLst>
          </p:cNvPr>
          <p:cNvSpPr>
            <a:spLocks noGrp="1"/>
          </p:cNvSpPr>
          <p:nvPr>
            <p:ph type="dt" sz="half" idx="10"/>
          </p:nvPr>
        </p:nvSpPr>
        <p:spPr/>
        <p:txBody>
          <a:bodyPr/>
          <a:lstStyle/>
          <a:p>
            <a:fld id="{54249FE1-F85C-4838-B011-456D86C3F2AB}" type="datetimeFigureOut">
              <a:rPr lang="de-DE" smtClean="0"/>
              <a:t>10.09.2024</a:t>
            </a:fld>
            <a:endParaRPr lang="de-DE"/>
          </a:p>
        </p:txBody>
      </p:sp>
      <p:sp>
        <p:nvSpPr>
          <p:cNvPr id="4" name="Fußzeilenplatzhalter 3">
            <a:extLst>
              <a:ext uri="{FF2B5EF4-FFF2-40B4-BE49-F238E27FC236}">
                <a16:creationId xmlns:a16="http://schemas.microsoft.com/office/drawing/2014/main" id="{B5856E03-B882-4C88-957A-A2AFBAD99401}"/>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EAB21622-F742-4D70-8110-D297A1C18F03}"/>
              </a:ext>
            </a:extLst>
          </p:cNvPr>
          <p:cNvSpPr>
            <a:spLocks noGrp="1"/>
          </p:cNvSpPr>
          <p:nvPr>
            <p:ph type="sldNum" sz="quarter" idx="12"/>
          </p:nvPr>
        </p:nvSpPr>
        <p:spPr/>
        <p:txBody>
          <a:bodyPr/>
          <a:lstStyle/>
          <a:p>
            <a:fld id="{3742A50E-C20A-4032-BC61-009AD9CE91E9}" type="slidenum">
              <a:rPr lang="de-DE" smtClean="0"/>
              <a:t>‹Nr.›</a:t>
            </a:fld>
            <a:endParaRPr lang="de-DE"/>
          </a:p>
        </p:txBody>
      </p:sp>
    </p:spTree>
    <p:extLst>
      <p:ext uri="{BB962C8B-B14F-4D97-AF65-F5344CB8AC3E}">
        <p14:creationId xmlns:p14="http://schemas.microsoft.com/office/powerpoint/2010/main" val="1071006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6AA629C6-2601-452B-8063-BC98C6CC1CF4}"/>
              </a:ext>
            </a:extLst>
          </p:cNvPr>
          <p:cNvSpPr>
            <a:spLocks noGrp="1"/>
          </p:cNvSpPr>
          <p:nvPr>
            <p:ph type="dt" sz="half" idx="10"/>
          </p:nvPr>
        </p:nvSpPr>
        <p:spPr/>
        <p:txBody>
          <a:bodyPr/>
          <a:lstStyle/>
          <a:p>
            <a:fld id="{54249FE1-F85C-4838-B011-456D86C3F2AB}" type="datetimeFigureOut">
              <a:rPr lang="de-DE" smtClean="0"/>
              <a:t>10.09.2024</a:t>
            </a:fld>
            <a:endParaRPr lang="de-DE"/>
          </a:p>
        </p:txBody>
      </p:sp>
      <p:sp>
        <p:nvSpPr>
          <p:cNvPr id="3" name="Fußzeilenplatzhalter 2">
            <a:extLst>
              <a:ext uri="{FF2B5EF4-FFF2-40B4-BE49-F238E27FC236}">
                <a16:creationId xmlns:a16="http://schemas.microsoft.com/office/drawing/2014/main" id="{A7600723-735D-4C3B-87AD-689C2411888C}"/>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AF4E7510-D699-4B0A-91F5-0CBE63ADBB25}"/>
              </a:ext>
            </a:extLst>
          </p:cNvPr>
          <p:cNvSpPr>
            <a:spLocks noGrp="1"/>
          </p:cNvSpPr>
          <p:nvPr>
            <p:ph type="sldNum" sz="quarter" idx="12"/>
          </p:nvPr>
        </p:nvSpPr>
        <p:spPr/>
        <p:txBody>
          <a:bodyPr/>
          <a:lstStyle/>
          <a:p>
            <a:fld id="{3742A50E-C20A-4032-BC61-009AD9CE91E9}" type="slidenum">
              <a:rPr lang="de-DE" smtClean="0"/>
              <a:t>‹Nr.›</a:t>
            </a:fld>
            <a:endParaRPr lang="de-DE"/>
          </a:p>
        </p:txBody>
      </p:sp>
    </p:spTree>
    <p:extLst>
      <p:ext uri="{BB962C8B-B14F-4D97-AF65-F5344CB8AC3E}">
        <p14:creationId xmlns:p14="http://schemas.microsoft.com/office/powerpoint/2010/main" val="4210913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829D25-6319-4419-BD1A-223DFA46E5D2}"/>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C445098C-6954-49A5-8899-7AE536F7085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7FECC196-476A-4820-860A-9EC7608BA6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A8DED32E-8E1A-4C7C-8115-EF71326FD90A}"/>
              </a:ext>
            </a:extLst>
          </p:cNvPr>
          <p:cNvSpPr>
            <a:spLocks noGrp="1"/>
          </p:cNvSpPr>
          <p:nvPr>
            <p:ph type="dt" sz="half" idx="10"/>
          </p:nvPr>
        </p:nvSpPr>
        <p:spPr/>
        <p:txBody>
          <a:bodyPr/>
          <a:lstStyle/>
          <a:p>
            <a:fld id="{54249FE1-F85C-4838-B011-456D86C3F2AB}" type="datetimeFigureOut">
              <a:rPr lang="de-DE" smtClean="0"/>
              <a:t>10.09.2024</a:t>
            </a:fld>
            <a:endParaRPr lang="de-DE"/>
          </a:p>
        </p:txBody>
      </p:sp>
      <p:sp>
        <p:nvSpPr>
          <p:cNvPr id="6" name="Fußzeilenplatzhalter 5">
            <a:extLst>
              <a:ext uri="{FF2B5EF4-FFF2-40B4-BE49-F238E27FC236}">
                <a16:creationId xmlns:a16="http://schemas.microsoft.com/office/drawing/2014/main" id="{A60AF99A-7B19-4341-9046-183969F6DF71}"/>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134EC3A-838F-4787-BA64-996421E52838}"/>
              </a:ext>
            </a:extLst>
          </p:cNvPr>
          <p:cNvSpPr>
            <a:spLocks noGrp="1"/>
          </p:cNvSpPr>
          <p:nvPr>
            <p:ph type="sldNum" sz="quarter" idx="12"/>
          </p:nvPr>
        </p:nvSpPr>
        <p:spPr/>
        <p:txBody>
          <a:bodyPr/>
          <a:lstStyle/>
          <a:p>
            <a:fld id="{3742A50E-C20A-4032-BC61-009AD9CE91E9}" type="slidenum">
              <a:rPr lang="de-DE" smtClean="0"/>
              <a:t>‹Nr.›</a:t>
            </a:fld>
            <a:endParaRPr lang="de-DE"/>
          </a:p>
        </p:txBody>
      </p:sp>
    </p:spTree>
    <p:extLst>
      <p:ext uri="{BB962C8B-B14F-4D97-AF65-F5344CB8AC3E}">
        <p14:creationId xmlns:p14="http://schemas.microsoft.com/office/powerpoint/2010/main" val="397598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7BF815-FFB3-4578-9A48-A37DBEC897EE}"/>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55473247-0EF4-4F29-B7A2-B2BB2FA7A0D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F891DFB4-D835-45EB-A61A-893426DEA0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B40EFA32-A37B-4791-8C32-F369C54F7B9E}"/>
              </a:ext>
            </a:extLst>
          </p:cNvPr>
          <p:cNvSpPr>
            <a:spLocks noGrp="1"/>
          </p:cNvSpPr>
          <p:nvPr>
            <p:ph type="dt" sz="half" idx="10"/>
          </p:nvPr>
        </p:nvSpPr>
        <p:spPr/>
        <p:txBody>
          <a:bodyPr/>
          <a:lstStyle/>
          <a:p>
            <a:fld id="{54249FE1-F85C-4838-B011-456D86C3F2AB}" type="datetimeFigureOut">
              <a:rPr lang="de-DE" smtClean="0"/>
              <a:t>10.09.2024</a:t>
            </a:fld>
            <a:endParaRPr lang="de-DE"/>
          </a:p>
        </p:txBody>
      </p:sp>
      <p:sp>
        <p:nvSpPr>
          <p:cNvPr id="6" name="Fußzeilenplatzhalter 5">
            <a:extLst>
              <a:ext uri="{FF2B5EF4-FFF2-40B4-BE49-F238E27FC236}">
                <a16:creationId xmlns:a16="http://schemas.microsoft.com/office/drawing/2014/main" id="{25540067-537A-45D0-972B-CE57963C0AF3}"/>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4FD2C05C-DF8E-413D-ABF2-1DA669E963B9}"/>
              </a:ext>
            </a:extLst>
          </p:cNvPr>
          <p:cNvSpPr>
            <a:spLocks noGrp="1"/>
          </p:cNvSpPr>
          <p:nvPr>
            <p:ph type="sldNum" sz="quarter" idx="12"/>
          </p:nvPr>
        </p:nvSpPr>
        <p:spPr/>
        <p:txBody>
          <a:bodyPr/>
          <a:lstStyle/>
          <a:p>
            <a:fld id="{3742A50E-C20A-4032-BC61-009AD9CE91E9}" type="slidenum">
              <a:rPr lang="de-DE" smtClean="0"/>
              <a:t>‹Nr.›</a:t>
            </a:fld>
            <a:endParaRPr lang="de-DE"/>
          </a:p>
        </p:txBody>
      </p:sp>
    </p:spTree>
    <p:extLst>
      <p:ext uri="{BB962C8B-B14F-4D97-AF65-F5344CB8AC3E}">
        <p14:creationId xmlns:p14="http://schemas.microsoft.com/office/powerpoint/2010/main" val="6796702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B9F9ECE5-213C-4360-AF78-C78B58BCCF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901D6C2E-82D2-4B65-A031-7752EAC9E6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F14AFF3-3CF7-4B39-8CAE-465AD8EF29E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249FE1-F85C-4838-B011-456D86C3F2AB}" type="datetimeFigureOut">
              <a:rPr lang="de-DE" smtClean="0"/>
              <a:t>10.09.2024</a:t>
            </a:fld>
            <a:endParaRPr lang="de-DE"/>
          </a:p>
        </p:txBody>
      </p:sp>
      <p:sp>
        <p:nvSpPr>
          <p:cNvPr id="5" name="Fußzeilenplatzhalter 4">
            <a:extLst>
              <a:ext uri="{FF2B5EF4-FFF2-40B4-BE49-F238E27FC236}">
                <a16:creationId xmlns:a16="http://schemas.microsoft.com/office/drawing/2014/main" id="{C9DBFB13-78CB-4EB7-9B2A-2D424012C8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165C06DB-8208-4D2A-8351-0997C5E7731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42A50E-C20A-4032-BC61-009AD9CE91E9}" type="slidenum">
              <a:rPr lang="de-DE" smtClean="0"/>
              <a:t>‹Nr.›</a:t>
            </a:fld>
            <a:endParaRPr lang="de-DE"/>
          </a:p>
        </p:txBody>
      </p:sp>
    </p:spTree>
    <p:extLst>
      <p:ext uri="{BB962C8B-B14F-4D97-AF65-F5344CB8AC3E}">
        <p14:creationId xmlns:p14="http://schemas.microsoft.com/office/powerpoint/2010/main" val="21286722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9928E2-3A57-45E6-BCDB-1B9D4483C35C}"/>
              </a:ext>
            </a:extLst>
          </p:cNvPr>
          <p:cNvSpPr>
            <a:spLocks noGrp="1"/>
          </p:cNvSpPr>
          <p:nvPr>
            <p:ph type="ctrTitle"/>
          </p:nvPr>
        </p:nvSpPr>
        <p:spPr/>
        <p:txBody>
          <a:bodyPr>
            <a:normAutofit fontScale="90000"/>
          </a:bodyPr>
          <a:lstStyle/>
          <a:p>
            <a:br>
              <a:rPr lang="de-DE" b="1" dirty="0"/>
            </a:br>
            <a:br>
              <a:rPr lang="de-DE" b="1" dirty="0"/>
            </a:br>
            <a:br>
              <a:rPr lang="de-DE" b="1" dirty="0"/>
            </a:br>
            <a:br>
              <a:rPr lang="de-DE" b="1" dirty="0"/>
            </a:br>
            <a:br>
              <a:rPr lang="de-DE" b="1" dirty="0"/>
            </a:br>
            <a:r>
              <a:rPr lang="de-DE" b="1" dirty="0"/>
              <a:t>Personalvermittlung</a:t>
            </a:r>
            <a:r>
              <a:rPr lang="de-DE" dirty="0"/>
              <a:t> </a:t>
            </a:r>
          </a:p>
        </p:txBody>
      </p:sp>
      <p:sp>
        <p:nvSpPr>
          <p:cNvPr id="3" name="Untertitel 2">
            <a:extLst>
              <a:ext uri="{FF2B5EF4-FFF2-40B4-BE49-F238E27FC236}">
                <a16:creationId xmlns:a16="http://schemas.microsoft.com/office/drawing/2014/main" id="{B10CE9A9-80FE-4CB4-9979-71541258F761}"/>
              </a:ext>
            </a:extLst>
          </p:cNvPr>
          <p:cNvSpPr>
            <a:spLocks noGrp="1"/>
          </p:cNvSpPr>
          <p:nvPr>
            <p:ph type="subTitle" idx="1"/>
          </p:nvPr>
        </p:nvSpPr>
        <p:spPr/>
        <p:txBody>
          <a:bodyPr>
            <a:normAutofit/>
          </a:bodyPr>
          <a:lstStyle/>
          <a:p>
            <a:r>
              <a:rPr lang="de-DE" sz="1800" dirty="0"/>
              <a:t>Bei einer direkten Personalvermittlung gibt Ihr Unternehmen der Firma Leistenschneider den Auftrag, passende Mitarbeiter zu finden. Die Firma Leistenschneider übernimmt den kompletten Rekrutierungsprozess und schlägt Ihnen potenzielle Bewerber/Kandidaten vor. </a:t>
            </a:r>
          </a:p>
          <a:p>
            <a:r>
              <a:rPr lang="de-DE" sz="1800" dirty="0"/>
              <a:t>Ihr Unternehmen prüft die Kandidaten und stellt Sie dann Fest ein.</a:t>
            </a:r>
          </a:p>
        </p:txBody>
      </p:sp>
    </p:spTree>
    <p:extLst>
      <p:ext uri="{BB962C8B-B14F-4D97-AF65-F5344CB8AC3E}">
        <p14:creationId xmlns:p14="http://schemas.microsoft.com/office/powerpoint/2010/main" val="34305896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3A0029-C8AE-4A23-8359-EB6A62713A3C}"/>
              </a:ext>
            </a:extLst>
          </p:cNvPr>
          <p:cNvSpPr>
            <a:spLocks noGrp="1"/>
          </p:cNvSpPr>
          <p:nvPr>
            <p:ph type="title"/>
          </p:nvPr>
        </p:nvSpPr>
        <p:spPr/>
        <p:txBody>
          <a:bodyPr/>
          <a:lstStyle/>
          <a:p>
            <a:r>
              <a:rPr lang="de-DE" b="1" dirty="0"/>
              <a:t>Für</a:t>
            </a:r>
            <a:r>
              <a:rPr lang="de-DE" dirty="0"/>
              <a:t> </a:t>
            </a:r>
            <a:r>
              <a:rPr lang="de-DE" b="1" dirty="0"/>
              <a:t>Bewerber</a:t>
            </a:r>
            <a:r>
              <a:rPr lang="de-DE" dirty="0"/>
              <a:t>				</a:t>
            </a:r>
          </a:p>
        </p:txBody>
      </p:sp>
      <p:sp>
        <p:nvSpPr>
          <p:cNvPr id="3" name="Inhaltsplatzhalter 2">
            <a:extLst>
              <a:ext uri="{FF2B5EF4-FFF2-40B4-BE49-F238E27FC236}">
                <a16:creationId xmlns:a16="http://schemas.microsoft.com/office/drawing/2014/main" id="{2465FA25-C1BA-43C6-9CE4-9D4FE761F264}"/>
              </a:ext>
            </a:extLst>
          </p:cNvPr>
          <p:cNvSpPr>
            <a:spLocks noGrp="1"/>
          </p:cNvSpPr>
          <p:nvPr>
            <p:ph idx="1"/>
          </p:nvPr>
        </p:nvSpPr>
        <p:spPr/>
        <p:txBody>
          <a:bodyPr>
            <a:normAutofit/>
          </a:bodyPr>
          <a:lstStyle/>
          <a:p>
            <a:r>
              <a:rPr lang="de-DE" sz="1400" dirty="0"/>
              <a:t>Eine direkte Personalvermittlung ist eine eigene Dienstleistung eines Zeitarbeitsunternehmens. Dabei rekrutiert der Personaldienstleister passende Kandidaten für bestimmte Stellen eines Unternehmens, die diese DIREKT einstellen. (keine Überlassung).</a:t>
            </a:r>
          </a:p>
          <a:p>
            <a:r>
              <a:rPr lang="de-DE" sz="1400" dirty="0"/>
              <a:t>Diese Vermittlung ist für den Bewerber bzw. Kandidaten kostenfrei. </a:t>
            </a:r>
          </a:p>
          <a:p>
            <a:r>
              <a:rPr lang="de-DE" sz="1400" dirty="0"/>
              <a:t>Für Unternehmen, die eine Vermittlung in Auftrag geben, kostet jeder vermittelte Bewerber/Kandidat eine Provision, die sich nach dem jeweiligen Gehalt des Mitarbeiters richtet.</a:t>
            </a:r>
          </a:p>
          <a:p>
            <a:r>
              <a:rPr lang="de-DE" sz="1400" dirty="0"/>
              <a:t>Der Unterschied zwischen Personalvermittlung und Personalüberlassung ist, dass der Bewerber/Kandidat nach einer erfolgreichen Personalvermittlung fest angestellt wird und damit seine Zusammenarbeit mit dem Personaldienstleister abgeschlossen ist.</a:t>
            </a:r>
          </a:p>
          <a:p>
            <a:endParaRPr lang="de-DE" sz="1400" dirty="0"/>
          </a:p>
          <a:p>
            <a:pPr marL="0" indent="0">
              <a:buNone/>
            </a:pPr>
            <a:r>
              <a:rPr lang="de-DE" sz="1400" b="1" dirty="0"/>
              <a:t>Vorteile: </a:t>
            </a:r>
          </a:p>
          <a:p>
            <a:pPr marL="0" indent="0">
              <a:buNone/>
            </a:pPr>
            <a:r>
              <a:rPr lang="de-DE" sz="1400" b="1" dirty="0"/>
              <a:t>Sie kommen für Ausschreibungen in Frage, die Unternehmen nicht veröffentlichen. Wir unterstützen Sie beim Bewerbungsprozess und coachen Sie für das Vorstellungsgespräch. </a:t>
            </a:r>
          </a:p>
        </p:txBody>
      </p:sp>
    </p:spTree>
    <p:extLst>
      <p:ext uri="{BB962C8B-B14F-4D97-AF65-F5344CB8AC3E}">
        <p14:creationId xmlns:p14="http://schemas.microsoft.com/office/powerpoint/2010/main" val="125826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E95F6C-A5EF-4643-A200-9C7416BD41D2}"/>
              </a:ext>
            </a:extLst>
          </p:cNvPr>
          <p:cNvSpPr>
            <a:spLocks noGrp="1"/>
          </p:cNvSpPr>
          <p:nvPr>
            <p:ph type="title"/>
          </p:nvPr>
        </p:nvSpPr>
        <p:spPr/>
        <p:txBody>
          <a:bodyPr/>
          <a:lstStyle/>
          <a:p>
            <a:r>
              <a:rPr lang="de-DE" dirty="0"/>
              <a:t>Für Unternehmen </a:t>
            </a:r>
          </a:p>
        </p:txBody>
      </p:sp>
      <p:sp>
        <p:nvSpPr>
          <p:cNvPr id="3" name="Inhaltsplatzhalter 2">
            <a:extLst>
              <a:ext uri="{FF2B5EF4-FFF2-40B4-BE49-F238E27FC236}">
                <a16:creationId xmlns:a16="http://schemas.microsoft.com/office/drawing/2014/main" id="{6925F890-5DDD-49CA-8980-FD51556B83E4}"/>
              </a:ext>
            </a:extLst>
          </p:cNvPr>
          <p:cNvSpPr>
            <a:spLocks noGrp="1"/>
          </p:cNvSpPr>
          <p:nvPr>
            <p:ph idx="1"/>
          </p:nvPr>
        </p:nvSpPr>
        <p:spPr/>
        <p:txBody>
          <a:bodyPr>
            <a:normAutofit/>
          </a:bodyPr>
          <a:lstStyle/>
          <a:p>
            <a:r>
              <a:rPr lang="de-DE" sz="1400" b="0" i="0" dirty="0">
                <a:solidFill>
                  <a:srgbClr val="231F20"/>
                </a:solidFill>
                <a:effectLst/>
                <a:latin typeface="houschka_headmedium"/>
              </a:rPr>
              <a:t>Eine direkte Personalvermittlung, ist eine Dienstleistung eines Personaldienstleisters. Der Personaldienstleister vermittelt passende Bewerber an Unternehmen, die diese anschließend einstellen. Nach der Vermittlung ist die Arbeit des Personaldienstleisters beendet.</a:t>
            </a:r>
          </a:p>
          <a:p>
            <a:r>
              <a:rPr lang="de-DE" sz="1400" b="0" i="0" dirty="0">
                <a:solidFill>
                  <a:srgbClr val="231F20"/>
                </a:solidFill>
                <a:effectLst/>
                <a:latin typeface="houschka_headmedium"/>
              </a:rPr>
              <a:t>Unternehmen können bei Personalvermittlung den häufig mühsamen Rekrutierungsprozess dem Personaldienstleister überlassen. Sie klären alle Anforderungen, die sie an Bewerber haben, und der Personaldienstleister schlägt passende Kandidaten vor. In der Regel haben Personaldienstleister im Vorfeld intensive Gespräche mit dem Bewerber geführt und auf die Anforderungen des Unternehmens überprüft. In einem Vorstellungsgespräch wägen die Unternehmen dann ab, ob sie den Bewerber einstellen möchten.</a:t>
            </a:r>
          </a:p>
          <a:p>
            <a:r>
              <a:rPr lang="de-DE" sz="1400" b="0" i="0" dirty="0">
                <a:solidFill>
                  <a:srgbClr val="040C28"/>
                </a:solidFill>
                <a:effectLst/>
                <a:latin typeface="Google Sans"/>
              </a:rPr>
              <a:t>Personalvermittlungen unterstützen Unternehmen dabei, den Rekrutierungsprozess effizienter sowie erfolgreicher zu gestalten und Jobsuchenden dabei, den besten Job zu finden</a:t>
            </a:r>
            <a:r>
              <a:rPr lang="de-DE" sz="1400" b="0" i="0" dirty="0">
                <a:solidFill>
                  <a:srgbClr val="1F1F1F"/>
                </a:solidFill>
                <a:effectLst/>
                <a:latin typeface="Google Sans"/>
              </a:rPr>
              <a:t>.</a:t>
            </a:r>
            <a:endParaRPr lang="de-DE" sz="1400" dirty="0"/>
          </a:p>
        </p:txBody>
      </p:sp>
    </p:spTree>
    <p:extLst>
      <p:ext uri="{BB962C8B-B14F-4D97-AF65-F5344CB8AC3E}">
        <p14:creationId xmlns:p14="http://schemas.microsoft.com/office/powerpoint/2010/main" val="735901219"/>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310</Words>
  <Application>Microsoft Office PowerPoint</Application>
  <PresentationFormat>Breitbild</PresentationFormat>
  <Paragraphs>15</Paragraphs>
  <Slides>3</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3</vt:i4>
      </vt:variant>
    </vt:vector>
  </HeadingPairs>
  <TitlesOfParts>
    <vt:vector size="9" baseType="lpstr">
      <vt:lpstr>Arial</vt:lpstr>
      <vt:lpstr>Calibri</vt:lpstr>
      <vt:lpstr>Calibri Light</vt:lpstr>
      <vt:lpstr>Google Sans</vt:lpstr>
      <vt:lpstr>houschka_headmedium</vt:lpstr>
      <vt:lpstr>Office</vt:lpstr>
      <vt:lpstr>     Personalvermittlung </vt:lpstr>
      <vt:lpstr>Für Bewerber    </vt:lpstr>
      <vt:lpstr>Für Unternehmen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Personalvermittlung</dc:title>
  <dc:creator>Kevin Jung</dc:creator>
  <cp:lastModifiedBy>Kerstin Leistenschneider</cp:lastModifiedBy>
  <cp:revision>6</cp:revision>
  <dcterms:created xsi:type="dcterms:W3CDTF">2024-09-04T11:56:18Z</dcterms:created>
  <dcterms:modified xsi:type="dcterms:W3CDTF">2024-09-10T16:06:31Z</dcterms:modified>
</cp:coreProperties>
</file>