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C2079"/>
    <a:srgbClr val="FFFFFF"/>
    <a:srgbClr val="F3F3F3"/>
    <a:srgbClr val="A3A3A3"/>
    <a:srgbClr val="3A6C85"/>
    <a:srgbClr val="6D6D6D"/>
    <a:srgbClr val="28B89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9" d="100"/>
          <a:sy n="79" d="100"/>
        </p:scale>
        <p:origin x="73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eve Molyneux" userId="8ea1c214-702c-4b71-873b-3cec9174caa5" providerId="ADAL" clId="{12ACA4FB-14E3-4F2D-A22A-C5A5D856EC28}"/>
    <pc:docChg chg="undo custSel modSld">
      <pc:chgData name="Steve Molyneux" userId="8ea1c214-702c-4b71-873b-3cec9174caa5" providerId="ADAL" clId="{12ACA4FB-14E3-4F2D-A22A-C5A5D856EC28}" dt="2024-08-14T07:35:20.405" v="225" actId="20577"/>
      <pc:docMkLst>
        <pc:docMk/>
      </pc:docMkLst>
      <pc:sldChg chg="addSp delSp modSp mod">
        <pc:chgData name="Steve Molyneux" userId="8ea1c214-702c-4b71-873b-3cec9174caa5" providerId="ADAL" clId="{12ACA4FB-14E3-4F2D-A22A-C5A5D856EC28}" dt="2024-08-14T07:35:20.405" v="225" actId="20577"/>
        <pc:sldMkLst>
          <pc:docMk/>
          <pc:sldMk cId="3906176132" sldId="256"/>
        </pc:sldMkLst>
        <pc:spChg chg="add mod">
          <ac:chgData name="Steve Molyneux" userId="8ea1c214-702c-4b71-873b-3cec9174caa5" providerId="ADAL" clId="{12ACA4FB-14E3-4F2D-A22A-C5A5D856EC28}" dt="2024-08-14T07:35:20.405" v="225" actId="20577"/>
          <ac:spMkLst>
            <pc:docMk/>
            <pc:sldMk cId="3906176132" sldId="256"/>
            <ac:spMk id="2" creationId="{5C58CFF0-65CF-9488-91BB-B040430040C2}"/>
          </ac:spMkLst>
        </pc:spChg>
        <pc:spChg chg="del mod">
          <ac:chgData name="Steve Molyneux" userId="8ea1c214-702c-4b71-873b-3cec9174caa5" providerId="ADAL" clId="{12ACA4FB-14E3-4F2D-A22A-C5A5D856EC28}" dt="2024-08-14T07:33:41.384" v="82"/>
          <ac:spMkLst>
            <pc:docMk/>
            <pc:sldMk cId="3906176132" sldId="256"/>
            <ac:spMk id="10" creationId="{038CCB7E-A3BE-4D04-BEC3-5E1D35A0962E}"/>
          </ac:spMkLst>
        </pc:spChg>
        <pc:spChg chg="mod">
          <ac:chgData name="Steve Molyneux" userId="8ea1c214-702c-4b71-873b-3cec9174caa5" providerId="ADAL" clId="{12ACA4FB-14E3-4F2D-A22A-C5A5D856EC28}" dt="2024-08-14T07:33:39.038" v="80" actId="404"/>
          <ac:spMkLst>
            <pc:docMk/>
            <pc:sldMk cId="3906176132" sldId="256"/>
            <ac:spMk id="11" creationId="{63CF2ED2-CA04-4519-9EAA-3213D12168F4}"/>
          </ac:spMkLst>
        </pc:spChg>
      </pc:sldChg>
      <pc:sldChg chg="delSp modSp mod">
        <pc:chgData name="Steve Molyneux" userId="8ea1c214-702c-4b71-873b-3cec9174caa5" providerId="ADAL" clId="{12ACA4FB-14E3-4F2D-A22A-C5A5D856EC28}" dt="2024-08-14T07:34:40.480" v="121" actId="20577"/>
        <pc:sldMkLst>
          <pc:docMk/>
          <pc:sldMk cId="2340229901" sldId="257"/>
        </pc:sldMkLst>
        <pc:spChg chg="mod">
          <ac:chgData name="Steve Molyneux" userId="8ea1c214-702c-4b71-873b-3cec9174caa5" providerId="ADAL" clId="{12ACA4FB-14E3-4F2D-A22A-C5A5D856EC28}" dt="2024-08-14T07:34:40.480" v="121" actId="20577"/>
          <ac:spMkLst>
            <pc:docMk/>
            <pc:sldMk cId="2340229901" sldId="257"/>
            <ac:spMk id="12" creationId="{92699BA2-0386-4B9C-BC88-B43BC2566E5B}"/>
          </ac:spMkLst>
        </pc:spChg>
        <pc:spChg chg="mod">
          <ac:chgData name="Steve Molyneux" userId="8ea1c214-702c-4b71-873b-3cec9174caa5" providerId="ADAL" clId="{12ACA4FB-14E3-4F2D-A22A-C5A5D856EC28}" dt="2024-08-14T07:34:20.495" v="97" actId="20577"/>
          <ac:spMkLst>
            <pc:docMk/>
            <pc:sldMk cId="2340229901" sldId="257"/>
            <ac:spMk id="13" creationId="{E8848406-D2D1-403E-BB24-C8F4C0A30223}"/>
          </ac:spMkLst>
        </pc:spChg>
        <pc:picChg chg="del mod">
          <ac:chgData name="Steve Molyneux" userId="8ea1c214-702c-4b71-873b-3cec9174caa5" providerId="ADAL" clId="{12ACA4FB-14E3-4F2D-A22A-C5A5D856EC28}" dt="2024-08-14T07:34:07.001" v="84" actId="478"/>
          <ac:picMkLst>
            <pc:docMk/>
            <pc:sldMk cId="2340229901" sldId="257"/>
            <ac:picMk id="5" creationId="{4489B4F1-051E-44C3-ADC4-53A79B479C89}"/>
          </ac:picMkLst>
        </pc:picChg>
        <pc:picChg chg="mod">
          <ac:chgData name="Steve Molyneux" userId="8ea1c214-702c-4b71-873b-3cec9174caa5" providerId="ADAL" clId="{12ACA4FB-14E3-4F2D-A22A-C5A5D856EC28}" dt="2024-08-14T07:34:28.683" v="98" actId="688"/>
          <ac:picMkLst>
            <pc:docMk/>
            <pc:sldMk cId="2340229901" sldId="257"/>
            <ac:picMk id="15" creationId="{6C1D98DD-780F-4D42-B95E-4225878C53B1}"/>
          </ac:picMkLst>
        </pc:picChg>
      </pc:sldChg>
    </pc:docChg>
  </pc:docChgLst>
  <pc:docChgLst>
    <pc:chgData name="Steve Molyneux" userId="8ea1c214-702c-4b71-873b-3cec9174caa5" providerId="ADAL" clId="{5D8DE1FC-19B5-4B1E-9BE5-A2A5B9B5192C}"/>
    <pc:docChg chg="undo custSel modSld">
      <pc:chgData name="Steve Molyneux" userId="8ea1c214-702c-4b71-873b-3cec9174caa5" providerId="ADAL" clId="{5D8DE1FC-19B5-4B1E-9BE5-A2A5B9B5192C}" dt="2024-09-10T05:25:04.137" v="69" actId="20577"/>
      <pc:docMkLst>
        <pc:docMk/>
      </pc:docMkLst>
      <pc:sldChg chg="modSp mod">
        <pc:chgData name="Steve Molyneux" userId="8ea1c214-702c-4b71-873b-3cec9174caa5" providerId="ADAL" clId="{5D8DE1FC-19B5-4B1E-9BE5-A2A5B9B5192C}" dt="2024-09-10T05:25:04.137" v="69" actId="20577"/>
        <pc:sldMkLst>
          <pc:docMk/>
          <pc:sldMk cId="3906176132" sldId="256"/>
        </pc:sldMkLst>
        <pc:spChg chg="mod">
          <ac:chgData name="Steve Molyneux" userId="8ea1c214-702c-4b71-873b-3cec9174caa5" providerId="ADAL" clId="{5D8DE1FC-19B5-4B1E-9BE5-A2A5B9B5192C}" dt="2024-09-10T05:25:04.137" v="69" actId="20577"/>
          <ac:spMkLst>
            <pc:docMk/>
            <pc:sldMk cId="3906176132" sldId="256"/>
            <ac:spMk id="2" creationId="{5C58CFF0-65CF-9488-91BB-B040430040C2}"/>
          </ac:spMkLst>
        </pc:spChg>
        <pc:spChg chg="mod">
          <ac:chgData name="Steve Molyneux" userId="8ea1c214-702c-4b71-873b-3cec9174caa5" providerId="ADAL" clId="{5D8DE1FC-19B5-4B1E-9BE5-A2A5B9B5192C}" dt="2024-09-10T05:24:50.948" v="24" actId="20577"/>
          <ac:spMkLst>
            <pc:docMk/>
            <pc:sldMk cId="3906176132" sldId="256"/>
            <ac:spMk id="11" creationId="{63CF2ED2-CA04-4519-9EAA-3213D12168F4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C4EDAE-A479-4180-B835-D44CFDD483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150ABD3-EB7D-4F67-9928-F0606977A75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07796C-0BF7-48A1-8792-F56BB69F82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230EE-2EFD-4CF6-AFB1-9F45CAEC7C53}" type="datetimeFigureOut">
              <a:rPr lang="en-US" smtClean="0"/>
              <a:t>9/10/2024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F91E81-D5C1-4510-AFB4-48E64B1E95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D30A38-2AD5-45C7-8555-CC265675DF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2F04D-0283-4C2C-A7CD-5933174B89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655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62C25E-B3F7-403C-99BA-A21B5B2898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4482116-A887-4170-BD49-26DA76EFFD0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10799A-198F-4684-97E6-EE80DA7219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230EE-2EFD-4CF6-AFB1-9F45CAEC7C53}" type="datetimeFigureOut">
              <a:rPr lang="en-US" smtClean="0"/>
              <a:t>9/10/2024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20EE57-959E-43F1-BB71-74F6908A7B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B66306-FED4-4440-9E02-930B024439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2F04D-0283-4C2C-A7CD-5933174B89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28067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CCF6900-F2F0-42A4-8049-95F41F14CBD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30881CA-4D19-4ABF-86ED-357505C06B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FC0F36-2E5E-4FB5-91B6-D0E217D107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230EE-2EFD-4CF6-AFB1-9F45CAEC7C53}" type="datetimeFigureOut">
              <a:rPr lang="en-US" smtClean="0"/>
              <a:t>9/10/2024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A61454-8CDC-4B92-8058-1A07B7F788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864385-C6B1-4EAA-9500-3999361372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2F04D-0283-4C2C-A7CD-5933174B89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04013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BCB2BD-6572-4DD7-BB2E-EC50E651A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8C73C2-CC13-45FE-B164-8F1CA0BAF0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B9BBBB-0D2C-4EAA-8B25-C2613D6406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230EE-2EFD-4CF6-AFB1-9F45CAEC7C53}" type="datetimeFigureOut">
              <a:rPr lang="en-US" smtClean="0"/>
              <a:t>9/10/2024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0E627B-5A87-4FB4-BEC6-3DFD9A7241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80EFDA-F96A-49B9-AC90-FDA06EEC76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2F04D-0283-4C2C-A7CD-5933174B89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218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F9C81A-EBAB-4DED-8232-EDF2735A51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705469-C1D5-4E23-94D2-B9B8004DAF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2CD187-F8B3-4EB5-8D8A-A8F8D41944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230EE-2EFD-4CF6-AFB1-9F45CAEC7C53}" type="datetimeFigureOut">
              <a:rPr lang="en-US" smtClean="0"/>
              <a:t>9/10/2024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E38814-CAA0-4F9A-BA39-1ACD726421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09E657-80CD-4510-9E74-6309E4845E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2F04D-0283-4C2C-A7CD-5933174B89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566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97A9F6-854B-4820-A7CB-3AC0D6A886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A83CA2-7337-4B99-AA59-398EADC2E64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0912A57-B4CF-4A1E-BCDA-C2081F2F28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F6073B-4252-4F8D-86A2-562C3B2166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230EE-2EFD-4CF6-AFB1-9F45CAEC7C53}" type="datetimeFigureOut">
              <a:rPr lang="en-US" smtClean="0"/>
              <a:t>9/10/2024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7F7CEF7-674F-4C70-8BDF-DF78E714BA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D2B76DD-3867-4987-987E-FDDFCDB28E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2F04D-0283-4C2C-A7CD-5933174B89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12569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86BF94-CFBD-491B-B2CD-FC833B7581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2B9A755-B2BC-4FB2-8C23-C86ADAA7B6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F385529-6ACA-4418-9B95-7BCA141381E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D8E7680-1A44-4DDE-B602-BD7DCCD08C4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6A15579-4F54-44B0-B9E0-BB1D8082072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F8D3CBF-0FF3-46C8-BFDD-6AFC896F36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230EE-2EFD-4CF6-AFB1-9F45CAEC7C53}" type="datetimeFigureOut">
              <a:rPr lang="en-US" smtClean="0"/>
              <a:t>9/10/2024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2762376-A8F5-4BF4-9CAC-4480F91505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04C4645-CAED-4B35-A410-0A588F191C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2F04D-0283-4C2C-A7CD-5933174B89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40307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9EE217-7318-4D2B-B6DE-D82751992E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A21D731-D65E-4F4B-8ACF-C92BB9B1BC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230EE-2EFD-4CF6-AFB1-9F45CAEC7C53}" type="datetimeFigureOut">
              <a:rPr lang="en-US" smtClean="0"/>
              <a:t>9/10/2024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0E1C1C8-8871-4EB4-9F02-B1C2017997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C0C2168-6C99-4B1B-A118-509B2B4624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2F04D-0283-4C2C-A7CD-5933174B89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86764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082BFFA-BAD0-4D61-B730-EDAF5376D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230EE-2EFD-4CF6-AFB1-9F45CAEC7C53}" type="datetimeFigureOut">
              <a:rPr lang="en-US" smtClean="0"/>
              <a:t>9/10/2024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51269B0-F808-4DED-BF5F-078CB47B20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39768A3-5F07-472A-B3A4-159B51D974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2F04D-0283-4C2C-A7CD-5933174B89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82087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4CC430-A10C-47EF-92AA-B48B307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91E3F7-945B-41E7-8E89-488D7C49A0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AA51910-3E8D-452B-A13F-B18A3473E91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098C092-20B3-41D5-B63B-DAA09282D9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230EE-2EFD-4CF6-AFB1-9F45CAEC7C53}" type="datetimeFigureOut">
              <a:rPr lang="en-US" smtClean="0"/>
              <a:t>9/10/2024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22C05B5-C1C2-47B9-A0E8-F5A99C9C97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5776C2-07D7-4D48-81BF-BBD8C77673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2F04D-0283-4C2C-A7CD-5933174B89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50362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975905-161C-4AD3-8F6E-6FD4898BD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B6F1563-8E2F-426B-9F52-F92F6618057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B9F7F81-BEB3-4E72-BE6C-820DC0E285C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7D310D1-2EEB-4C71-AE7C-A6EC68881D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230EE-2EFD-4CF6-AFB1-9F45CAEC7C53}" type="datetimeFigureOut">
              <a:rPr lang="en-US" smtClean="0"/>
              <a:t>9/10/2024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464EE5-A1DD-4A2B-AB66-7DBC4CAF69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B5CAF6-C952-4554-8B15-BE9D309D1C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2F04D-0283-4C2C-A7CD-5933174B89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1737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25E951-2A8A-444D-8A39-DC1DE72D6B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4D17697-FDF1-4BE2-93B3-711DDACBDE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E857F3-48B1-4DCA-9A7E-6B7ADA2FDDE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D230EE-2EFD-4CF6-AFB1-9F45CAEC7C53}" type="datetimeFigureOut">
              <a:rPr lang="en-US" smtClean="0"/>
              <a:t>9/10/2024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8BBEB4-C38C-4505-A8B9-042DE68F62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11EC12-4C06-4CC9-8C82-5AE95835BB3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12F04D-0283-4C2C-A7CD-5933174B89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63943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4.png"/><Relationship Id="rId7" Type="http://schemas.openxmlformats.org/officeDocument/2006/relationships/image" Target="../media/image10.sv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4.svg"/><Relationship Id="rId5" Type="http://schemas.openxmlformats.org/officeDocument/2006/relationships/image" Target="../media/image6.svg"/><Relationship Id="rId10" Type="http://schemas.openxmlformats.org/officeDocument/2006/relationships/image" Target="../media/image13.png"/><Relationship Id="rId4" Type="http://schemas.openxmlformats.org/officeDocument/2006/relationships/image" Target="../media/image5.png"/><Relationship Id="rId9" Type="http://schemas.openxmlformats.org/officeDocument/2006/relationships/image" Target="../media/image12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6.svg"/><Relationship Id="rId7" Type="http://schemas.openxmlformats.org/officeDocument/2006/relationships/image" Target="../media/image20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svg"/><Relationship Id="rId4" Type="http://schemas.openxmlformats.org/officeDocument/2006/relationships/image" Target="../media/image17.png"/><Relationship Id="rId9" Type="http://schemas.openxmlformats.org/officeDocument/2006/relationships/image" Target="../media/image22.jp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34.svg"/><Relationship Id="rId3" Type="http://schemas.openxmlformats.org/officeDocument/2006/relationships/image" Target="../media/image24.svg"/><Relationship Id="rId7" Type="http://schemas.openxmlformats.org/officeDocument/2006/relationships/image" Target="../media/image28.svg"/><Relationship Id="rId12" Type="http://schemas.openxmlformats.org/officeDocument/2006/relationships/image" Target="../media/image33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11" Type="http://schemas.openxmlformats.org/officeDocument/2006/relationships/image" Target="../media/image32.svg"/><Relationship Id="rId5" Type="http://schemas.openxmlformats.org/officeDocument/2006/relationships/image" Target="../media/image26.svg"/><Relationship Id="rId10" Type="http://schemas.openxmlformats.org/officeDocument/2006/relationships/image" Target="../media/image31.png"/><Relationship Id="rId4" Type="http://schemas.openxmlformats.org/officeDocument/2006/relationships/image" Target="../media/image25.png"/><Relationship Id="rId9" Type="http://schemas.openxmlformats.org/officeDocument/2006/relationships/image" Target="../media/image30.svg"/><Relationship Id="rId1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jpg"/><Relationship Id="rId4" Type="http://schemas.openxmlformats.org/officeDocument/2006/relationships/image" Target="../media/image38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6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3C9201A-D338-4CA0-9E8C-B17ED2A0D7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D809E79-8E34-4DE0-A168-FED493AE20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74192"/>
            <a:ext cx="2715768" cy="135788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63CF2ED2-CA04-4519-9EAA-3213D12168F4}"/>
              </a:ext>
            </a:extLst>
          </p:cNvPr>
          <p:cNvSpPr txBox="1"/>
          <p:nvPr/>
        </p:nvSpPr>
        <p:spPr>
          <a:xfrm>
            <a:off x="685800" y="3429000"/>
            <a:ext cx="3384260" cy="18872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7200" dirty="0">
                <a:solidFill>
                  <a:srgbClr val="28B894"/>
                </a:solidFill>
                <a:latin typeface="Renault Group" pitchFamily="50" charset="0"/>
              </a:rPr>
              <a:t>Flexi </a:t>
            </a:r>
          </a:p>
          <a:p>
            <a:pPr>
              <a:lnSpc>
                <a:spcPct val="80000"/>
              </a:lnSpc>
            </a:pPr>
            <a:r>
              <a:rPr lang="en-US" sz="7200" dirty="0">
                <a:solidFill>
                  <a:srgbClr val="4C2079"/>
                </a:solidFill>
                <a:latin typeface="Renault Group" pitchFamily="50" charset="0"/>
              </a:rPr>
              <a:t>Leasing 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C58CFF0-65CF-9488-91BB-B040430040C2}"/>
              </a:ext>
            </a:extLst>
          </p:cNvPr>
          <p:cNvSpPr txBox="1"/>
          <p:nvPr/>
        </p:nvSpPr>
        <p:spPr>
          <a:xfrm>
            <a:off x="685800" y="5181259"/>
            <a:ext cx="4429418" cy="5693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100" dirty="0">
                <a:latin typeface="Renault Group" pitchFamily="50" charset="0"/>
              </a:rPr>
              <a:t>Digital </a:t>
            </a:r>
            <a:r>
              <a:rPr lang="en-US" sz="3100">
                <a:latin typeface="Renault Group" pitchFamily="50" charset="0"/>
              </a:rPr>
              <a:t>Showroom Leasing </a:t>
            </a:r>
            <a:endParaRPr lang="en-US" sz="3100" dirty="0">
              <a:latin typeface="Renault Group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61761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BE381A2-3480-4CEA-BB44-DBFD0DEA95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Picture 8" hidden="1">
            <a:extLst>
              <a:ext uri="{FF2B5EF4-FFF2-40B4-BE49-F238E27FC236}">
                <a16:creationId xmlns:a16="http://schemas.microsoft.com/office/drawing/2014/main" id="{2FBC5023-0160-4B92-BAB8-28D5859558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6F72290-D2B9-493B-9C66-1C85836CAF39}"/>
              </a:ext>
            </a:extLst>
          </p:cNvPr>
          <p:cNvSpPr txBox="1"/>
          <p:nvPr/>
        </p:nvSpPr>
        <p:spPr>
          <a:xfrm>
            <a:off x="544233" y="532611"/>
            <a:ext cx="254428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>
                <a:latin typeface="Renault Group" pitchFamily="50" charset="0"/>
              </a:rPr>
              <a:t>Lorem Ipsum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2764FBA-F0B8-4CCE-A647-C8D4EB411492}"/>
              </a:ext>
            </a:extLst>
          </p:cNvPr>
          <p:cNvSpPr txBox="1"/>
          <p:nvPr/>
        </p:nvSpPr>
        <p:spPr>
          <a:xfrm>
            <a:off x="544233" y="1111397"/>
            <a:ext cx="3337773" cy="21113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8200" dirty="0">
                <a:solidFill>
                  <a:srgbClr val="28B894"/>
                </a:solidFill>
                <a:latin typeface="Renault Group" pitchFamily="50" charset="0"/>
              </a:rPr>
              <a:t>Thank</a:t>
            </a:r>
          </a:p>
          <a:p>
            <a:pPr>
              <a:lnSpc>
                <a:spcPct val="80000"/>
              </a:lnSpc>
            </a:pPr>
            <a:r>
              <a:rPr lang="en-US" sz="8200" dirty="0">
                <a:solidFill>
                  <a:srgbClr val="4C2079"/>
                </a:solidFill>
                <a:latin typeface="Renault Group" pitchFamily="50" charset="0"/>
              </a:rPr>
              <a:t>You!</a:t>
            </a:r>
          </a:p>
        </p:txBody>
      </p:sp>
    </p:spTree>
    <p:extLst>
      <p:ext uri="{BB962C8B-B14F-4D97-AF65-F5344CB8AC3E}">
        <p14:creationId xmlns:p14="http://schemas.microsoft.com/office/powerpoint/2010/main" val="33104555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251F4571-608A-457F-B679-04168E916A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5312" y="618742"/>
            <a:ext cx="5331565" cy="268807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B3B7CBC-D818-4D45-A056-69C1029D4A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9577" y="170839"/>
            <a:ext cx="795423" cy="795423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2699BA2-0386-4B9C-BC88-B43BC2566E5B}"/>
              </a:ext>
            </a:extLst>
          </p:cNvPr>
          <p:cNvSpPr txBox="1"/>
          <p:nvPr/>
        </p:nvSpPr>
        <p:spPr>
          <a:xfrm>
            <a:off x="668020" y="689263"/>
            <a:ext cx="3970061" cy="5693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100" dirty="0">
                <a:latin typeface="Renault Group" pitchFamily="50" charset="0"/>
              </a:rPr>
              <a:t>Wear &amp; Tear Standards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8848406-D2D1-403E-BB24-C8F4C0A30223}"/>
              </a:ext>
            </a:extLst>
          </p:cNvPr>
          <p:cNvSpPr txBox="1"/>
          <p:nvPr/>
        </p:nvSpPr>
        <p:spPr>
          <a:xfrm>
            <a:off x="668020" y="1131650"/>
            <a:ext cx="2632900" cy="6924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900" dirty="0">
                <a:solidFill>
                  <a:srgbClr val="4C2079"/>
                </a:solidFill>
                <a:latin typeface="Renault Group" pitchFamily="50" charset="0"/>
              </a:rPr>
              <a:t>Body Panels</a:t>
            </a:r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6C1D98DD-780F-4D42-B95E-4225878C53B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505800" y="1245307"/>
            <a:ext cx="2442438" cy="91146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59E25608-56CE-4C5A-9907-EEAC7E80C318}"/>
              </a:ext>
            </a:extLst>
          </p:cNvPr>
          <p:cNvSpPr txBox="1"/>
          <p:nvPr/>
        </p:nvSpPr>
        <p:spPr>
          <a:xfrm>
            <a:off x="668020" y="2281377"/>
            <a:ext cx="455168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6D6D6D"/>
                </a:solidFill>
                <a:latin typeface="Renault Group Light" pitchFamily="50" charset="0"/>
              </a:rPr>
              <a:t>Lorem ipsum dolor sit </a:t>
            </a:r>
            <a:r>
              <a:rPr lang="en-US" sz="2000" dirty="0" err="1">
                <a:solidFill>
                  <a:srgbClr val="6D6D6D"/>
                </a:solidFill>
                <a:latin typeface="Renault Group Light" pitchFamily="50" charset="0"/>
              </a:rPr>
              <a:t>amet</a:t>
            </a:r>
            <a:r>
              <a:rPr lang="en-US" sz="2000" dirty="0">
                <a:solidFill>
                  <a:srgbClr val="6D6D6D"/>
                </a:solidFill>
                <a:latin typeface="Renault Group Light" pitchFamily="50" charset="0"/>
              </a:rPr>
              <a:t>, </a:t>
            </a:r>
            <a:r>
              <a:rPr lang="en-US" sz="2000" dirty="0" err="1">
                <a:solidFill>
                  <a:srgbClr val="6D6D6D"/>
                </a:solidFill>
                <a:latin typeface="Renault Group Light" pitchFamily="50" charset="0"/>
              </a:rPr>
              <a:t>consectetur</a:t>
            </a:r>
            <a:r>
              <a:rPr lang="en-US" sz="2000" dirty="0">
                <a:solidFill>
                  <a:srgbClr val="6D6D6D"/>
                </a:solidFill>
                <a:latin typeface="Renault Group Light" pitchFamily="50" charset="0"/>
              </a:rPr>
              <a:t> </a:t>
            </a:r>
            <a:r>
              <a:rPr lang="en-US" sz="2000" dirty="0" err="1">
                <a:solidFill>
                  <a:srgbClr val="6D6D6D"/>
                </a:solidFill>
                <a:latin typeface="Renault Group Light" pitchFamily="50" charset="0"/>
              </a:rPr>
              <a:t>adipiscing</a:t>
            </a:r>
            <a:r>
              <a:rPr lang="en-US" sz="2000" dirty="0">
                <a:solidFill>
                  <a:srgbClr val="6D6D6D"/>
                </a:solidFill>
                <a:latin typeface="Renault Group Light" pitchFamily="50" charset="0"/>
              </a:rPr>
              <a:t> </a:t>
            </a:r>
            <a:r>
              <a:rPr lang="en-US" sz="2000" dirty="0" err="1">
                <a:solidFill>
                  <a:srgbClr val="6D6D6D"/>
                </a:solidFill>
                <a:latin typeface="Renault Group Light" pitchFamily="50" charset="0"/>
              </a:rPr>
              <a:t>elit</a:t>
            </a:r>
            <a:r>
              <a:rPr lang="en-US" sz="2000" dirty="0">
                <a:solidFill>
                  <a:srgbClr val="6D6D6D"/>
                </a:solidFill>
                <a:latin typeface="Renault Group Light" pitchFamily="50" charset="0"/>
              </a:rPr>
              <a:t>, sed do </a:t>
            </a:r>
            <a:r>
              <a:rPr lang="en-US" sz="2000" dirty="0" err="1">
                <a:solidFill>
                  <a:srgbClr val="6D6D6D"/>
                </a:solidFill>
                <a:latin typeface="Renault Group Light" pitchFamily="50" charset="0"/>
              </a:rPr>
              <a:t>eiusmod</a:t>
            </a:r>
            <a:r>
              <a:rPr lang="en-US" sz="2000" dirty="0">
                <a:solidFill>
                  <a:srgbClr val="6D6D6D"/>
                </a:solidFill>
                <a:latin typeface="Renault Group Light" pitchFamily="50" charset="0"/>
              </a:rPr>
              <a:t> </a:t>
            </a:r>
            <a:r>
              <a:rPr lang="en-US" sz="2000" dirty="0" err="1">
                <a:solidFill>
                  <a:srgbClr val="6D6D6D"/>
                </a:solidFill>
                <a:latin typeface="Renault Group Light" pitchFamily="50" charset="0"/>
              </a:rPr>
              <a:t>tempor</a:t>
            </a:r>
            <a:r>
              <a:rPr lang="en-US" sz="2000" dirty="0">
                <a:solidFill>
                  <a:srgbClr val="6D6D6D"/>
                </a:solidFill>
                <a:latin typeface="Renault Group Light" pitchFamily="50" charset="0"/>
              </a:rPr>
              <a:t> </a:t>
            </a:r>
            <a:r>
              <a:rPr lang="en-US" sz="2000" dirty="0" err="1">
                <a:solidFill>
                  <a:srgbClr val="6D6D6D"/>
                </a:solidFill>
                <a:latin typeface="Renault Group Light" pitchFamily="50" charset="0"/>
              </a:rPr>
              <a:t>incididunt</a:t>
            </a:r>
            <a:r>
              <a:rPr lang="en-US" sz="2000" dirty="0">
                <a:solidFill>
                  <a:srgbClr val="6D6D6D"/>
                </a:solidFill>
                <a:latin typeface="Renault Group Light" pitchFamily="50" charset="0"/>
              </a:rPr>
              <a:t> </a:t>
            </a:r>
            <a:r>
              <a:rPr lang="en-US" sz="2000" dirty="0" err="1">
                <a:solidFill>
                  <a:srgbClr val="6D6D6D"/>
                </a:solidFill>
                <a:latin typeface="Renault Group Light" pitchFamily="50" charset="0"/>
              </a:rPr>
              <a:t>ut</a:t>
            </a:r>
            <a:r>
              <a:rPr lang="en-US" sz="2000" dirty="0">
                <a:solidFill>
                  <a:srgbClr val="6D6D6D"/>
                </a:solidFill>
                <a:latin typeface="Renault Group Light" pitchFamily="50" charset="0"/>
              </a:rPr>
              <a:t> </a:t>
            </a:r>
            <a:r>
              <a:rPr lang="en-US" sz="2000" dirty="0" err="1">
                <a:solidFill>
                  <a:srgbClr val="6D6D6D"/>
                </a:solidFill>
                <a:latin typeface="Renault Group Light" pitchFamily="50" charset="0"/>
              </a:rPr>
              <a:t>labore</a:t>
            </a:r>
            <a:r>
              <a:rPr lang="en-US" sz="2000" dirty="0">
                <a:solidFill>
                  <a:srgbClr val="6D6D6D"/>
                </a:solidFill>
                <a:latin typeface="Renault Group Light" pitchFamily="50" charset="0"/>
              </a:rPr>
              <a:t> et dolore magna </a:t>
            </a:r>
            <a:r>
              <a:rPr lang="en-US" sz="2000" dirty="0" err="1">
                <a:solidFill>
                  <a:srgbClr val="6D6D6D"/>
                </a:solidFill>
                <a:latin typeface="Renault Group Light" pitchFamily="50" charset="0"/>
              </a:rPr>
              <a:t>aliqua</a:t>
            </a:r>
            <a:r>
              <a:rPr lang="en-US" sz="2000" dirty="0">
                <a:solidFill>
                  <a:srgbClr val="6D6D6D"/>
                </a:solidFill>
                <a:latin typeface="Renault Group Light" pitchFamily="50" charset="0"/>
              </a:rPr>
              <a:t>. </a:t>
            </a:r>
            <a:r>
              <a:rPr lang="en-US" sz="2000" dirty="0" err="1">
                <a:solidFill>
                  <a:srgbClr val="6D6D6D"/>
                </a:solidFill>
                <a:latin typeface="Renault Group Light" pitchFamily="50" charset="0"/>
              </a:rPr>
              <a:t>Quis</a:t>
            </a:r>
            <a:r>
              <a:rPr lang="en-US" sz="2000" dirty="0">
                <a:solidFill>
                  <a:srgbClr val="6D6D6D"/>
                </a:solidFill>
                <a:latin typeface="Renault Group Light" pitchFamily="50" charset="0"/>
              </a:rPr>
              <a:t> ipsum </a:t>
            </a:r>
            <a:r>
              <a:rPr lang="en-US" sz="2000" dirty="0" err="1">
                <a:solidFill>
                  <a:srgbClr val="6D6D6D"/>
                </a:solidFill>
                <a:latin typeface="Renault Group Light" pitchFamily="50" charset="0"/>
              </a:rPr>
              <a:t>suspendisse</a:t>
            </a:r>
            <a:r>
              <a:rPr lang="en-US" sz="2000" dirty="0">
                <a:solidFill>
                  <a:srgbClr val="6D6D6D"/>
                </a:solidFill>
                <a:latin typeface="Renault Group Light" pitchFamily="50" charset="0"/>
              </a:rPr>
              <a:t> </a:t>
            </a:r>
            <a:r>
              <a:rPr lang="en-US" sz="2000" dirty="0" err="1">
                <a:solidFill>
                  <a:srgbClr val="6D6D6D"/>
                </a:solidFill>
                <a:latin typeface="Renault Group Light" pitchFamily="50" charset="0"/>
              </a:rPr>
              <a:t>ultrices</a:t>
            </a:r>
            <a:r>
              <a:rPr lang="en-US" sz="2000" dirty="0">
                <a:solidFill>
                  <a:srgbClr val="6D6D6D"/>
                </a:solidFill>
                <a:latin typeface="Renault Group Light" pitchFamily="50" charset="0"/>
              </a:rPr>
              <a:t> gravida. </a:t>
            </a:r>
            <a:r>
              <a:rPr lang="en-US" sz="2000" dirty="0" err="1">
                <a:solidFill>
                  <a:srgbClr val="6D6D6D"/>
                </a:solidFill>
                <a:latin typeface="Renault Group Light" pitchFamily="50" charset="0"/>
              </a:rPr>
              <a:t>Risus</a:t>
            </a:r>
            <a:r>
              <a:rPr lang="en-US" sz="2000" dirty="0">
                <a:solidFill>
                  <a:srgbClr val="6D6D6D"/>
                </a:solidFill>
                <a:latin typeface="Renault Group Light" pitchFamily="50" charset="0"/>
              </a:rPr>
              <a:t> </a:t>
            </a:r>
            <a:r>
              <a:rPr lang="en-US" sz="2000" dirty="0" err="1">
                <a:solidFill>
                  <a:srgbClr val="6D6D6D"/>
                </a:solidFill>
                <a:latin typeface="Renault Group Light" pitchFamily="50" charset="0"/>
              </a:rPr>
              <a:t>commodo</a:t>
            </a:r>
            <a:r>
              <a:rPr lang="en-US" sz="2000" dirty="0">
                <a:solidFill>
                  <a:srgbClr val="6D6D6D"/>
                </a:solidFill>
                <a:latin typeface="Renault Group Light" pitchFamily="50" charset="0"/>
              </a:rPr>
              <a:t> </a:t>
            </a:r>
            <a:r>
              <a:rPr lang="en-US" sz="2000" dirty="0" err="1">
                <a:solidFill>
                  <a:srgbClr val="6D6D6D"/>
                </a:solidFill>
                <a:latin typeface="Renault Group Light" pitchFamily="50" charset="0"/>
              </a:rPr>
              <a:t>viverra</a:t>
            </a:r>
            <a:r>
              <a:rPr lang="en-US" sz="2000" dirty="0">
                <a:solidFill>
                  <a:srgbClr val="6D6D6D"/>
                </a:solidFill>
                <a:latin typeface="Renault Group Light" pitchFamily="50" charset="0"/>
              </a:rPr>
              <a:t> </a:t>
            </a:r>
            <a:r>
              <a:rPr lang="en-US" sz="2000" dirty="0" err="1">
                <a:solidFill>
                  <a:srgbClr val="6D6D6D"/>
                </a:solidFill>
                <a:latin typeface="Renault Group Light" pitchFamily="50" charset="0"/>
              </a:rPr>
              <a:t>maecenas</a:t>
            </a:r>
            <a:r>
              <a:rPr lang="en-US" sz="2000" dirty="0">
                <a:solidFill>
                  <a:srgbClr val="6D6D6D"/>
                </a:solidFill>
                <a:latin typeface="Renault Group Light" pitchFamily="50" charset="0"/>
              </a:rPr>
              <a:t> </a:t>
            </a:r>
            <a:r>
              <a:rPr lang="en-US" sz="2000" dirty="0" err="1">
                <a:solidFill>
                  <a:srgbClr val="6D6D6D"/>
                </a:solidFill>
                <a:latin typeface="Renault Group Light" pitchFamily="50" charset="0"/>
              </a:rPr>
              <a:t>accumsan</a:t>
            </a:r>
            <a:r>
              <a:rPr lang="en-US" sz="2000" dirty="0">
                <a:solidFill>
                  <a:srgbClr val="6D6D6D"/>
                </a:solidFill>
                <a:latin typeface="Renault Group Light" pitchFamily="50" charset="0"/>
              </a:rPr>
              <a:t> </a:t>
            </a:r>
            <a:r>
              <a:rPr lang="en-US" sz="2000" dirty="0" err="1">
                <a:solidFill>
                  <a:srgbClr val="6D6D6D"/>
                </a:solidFill>
                <a:latin typeface="Renault Group Light" pitchFamily="50" charset="0"/>
              </a:rPr>
              <a:t>lacus</a:t>
            </a:r>
            <a:r>
              <a:rPr lang="en-US" sz="2000" dirty="0">
                <a:solidFill>
                  <a:srgbClr val="6D6D6D"/>
                </a:solidFill>
                <a:latin typeface="Renault Group Light" pitchFamily="50" charset="0"/>
              </a:rPr>
              <a:t> vel </a:t>
            </a:r>
            <a:r>
              <a:rPr lang="en-US" sz="2000" dirty="0" err="1">
                <a:solidFill>
                  <a:srgbClr val="6D6D6D"/>
                </a:solidFill>
                <a:latin typeface="Renault Group Light" pitchFamily="50" charset="0"/>
              </a:rPr>
              <a:t>facilisis</a:t>
            </a:r>
            <a:r>
              <a:rPr lang="en-US" sz="2000" dirty="0">
                <a:solidFill>
                  <a:srgbClr val="6D6D6D"/>
                </a:solidFill>
                <a:latin typeface="Renault Group Light" pitchFamily="50" charset="0"/>
              </a:rPr>
              <a:t>.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6EF6A5D-639F-48EE-8757-6F168991EF35}"/>
              </a:ext>
            </a:extLst>
          </p:cNvPr>
          <p:cNvSpPr txBox="1"/>
          <p:nvPr/>
        </p:nvSpPr>
        <p:spPr>
          <a:xfrm>
            <a:off x="668020" y="4627540"/>
            <a:ext cx="45516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4C2079"/>
                </a:solidFill>
                <a:latin typeface="Renault Group" pitchFamily="50" charset="0"/>
              </a:rPr>
              <a:t>Lorem ipsum dolor sit </a:t>
            </a:r>
            <a:r>
              <a:rPr lang="en-US" sz="2000" dirty="0" err="1">
                <a:solidFill>
                  <a:srgbClr val="4C2079"/>
                </a:solidFill>
                <a:latin typeface="Renault Group" pitchFamily="50" charset="0"/>
              </a:rPr>
              <a:t>amet</a:t>
            </a:r>
            <a:r>
              <a:rPr lang="en-US" sz="2000" dirty="0">
                <a:solidFill>
                  <a:srgbClr val="4C2079"/>
                </a:solidFill>
                <a:latin typeface="Renault Group" pitchFamily="50" charset="0"/>
              </a:rPr>
              <a:t>, </a:t>
            </a:r>
            <a:r>
              <a:rPr lang="en-US" sz="2000" dirty="0" err="1">
                <a:solidFill>
                  <a:srgbClr val="4C2079"/>
                </a:solidFill>
                <a:latin typeface="Renault Group" pitchFamily="50" charset="0"/>
              </a:rPr>
              <a:t>consectetur</a:t>
            </a:r>
            <a:r>
              <a:rPr lang="en-US" sz="2000" dirty="0">
                <a:solidFill>
                  <a:srgbClr val="4C2079"/>
                </a:solidFill>
                <a:latin typeface="Renault Group" pitchFamily="50" charset="0"/>
              </a:rPr>
              <a:t> </a:t>
            </a:r>
            <a:r>
              <a:rPr lang="en-US" sz="2000" dirty="0" err="1">
                <a:solidFill>
                  <a:srgbClr val="4C2079"/>
                </a:solidFill>
                <a:latin typeface="Renault Group" pitchFamily="50" charset="0"/>
              </a:rPr>
              <a:t>adipiscing</a:t>
            </a:r>
            <a:r>
              <a:rPr lang="en-US" sz="2000" dirty="0">
                <a:solidFill>
                  <a:srgbClr val="4C2079"/>
                </a:solidFill>
                <a:latin typeface="Renault Group" pitchFamily="50" charset="0"/>
              </a:rPr>
              <a:t> </a:t>
            </a:r>
            <a:r>
              <a:rPr lang="en-US" sz="2000" dirty="0" err="1">
                <a:solidFill>
                  <a:srgbClr val="4C2079"/>
                </a:solidFill>
                <a:latin typeface="Renault Group" pitchFamily="50" charset="0"/>
              </a:rPr>
              <a:t>elit</a:t>
            </a:r>
            <a:r>
              <a:rPr lang="en-US" sz="2000" dirty="0">
                <a:solidFill>
                  <a:srgbClr val="4C2079"/>
                </a:solidFill>
                <a:latin typeface="Renault Group" pitchFamily="50" charset="0"/>
              </a:rPr>
              <a:t>, sed do </a:t>
            </a:r>
            <a:r>
              <a:rPr lang="en-US" sz="2000" dirty="0" err="1">
                <a:solidFill>
                  <a:srgbClr val="4C2079"/>
                </a:solidFill>
                <a:latin typeface="Renault Group" pitchFamily="50" charset="0"/>
              </a:rPr>
              <a:t>eiusmod</a:t>
            </a:r>
            <a:r>
              <a:rPr lang="en-US" sz="2000" dirty="0">
                <a:solidFill>
                  <a:srgbClr val="4C2079"/>
                </a:solidFill>
                <a:latin typeface="Renault Group" pitchFamily="50" charset="0"/>
              </a:rPr>
              <a:t> </a:t>
            </a:r>
            <a:r>
              <a:rPr lang="en-US" sz="2000" dirty="0" err="1">
                <a:solidFill>
                  <a:srgbClr val="4C2079"/>
                </a:solidFill>
                <a:latin typeface="Renault Group" pitchFamily="50" charset="0"/>
              </a:rPr>
              <a:t>tempor</a:t>
            </a:r>
            <a:r>
              <a:rPr lang="en-US" sz="2000" dirty="0">
                <a:solidFill>
                  <a:srgbClr val="4C2079"/>
                </a:solidFill>
                <a:latin typeface="Renault Group" pitchFamily="50" charset="0"/>
              </a:rPr>
              <a:t> </a:t>
            </a:r>
            <a:r>
              <a:rPr lang="en-US" sz="2000" dirty="0" err="1">
                <a:solidFill>
                  <a:srgbClr val="4C2079"/>
                </a:solidFill>
                <a:latin typeface="Renault Group" pitchFamily="50" charset="0"/>
              </a:rPr>
              <a:t>incididunt</a:t>
            </a:r>
            <a:r>
              <a:rPr lang="en-US" sz="2000" dirty="0">
                <a:solidFill>
                  <a:srgbClr val="4C2079"/>
                </a:solidFill>
                <a:latin typeface="Renault Group" pitchFamily="50" charset="0"/>
              </a:rPr>
              <a:t> </a:t>
            </a:r>
            <a:r>
              <a:rPr lang="en-US" sz="2000" dirty="0" err="1">
                <a:solidFill>
                  <a:srgbClr val="4C2079"/>
                </a:solidFill>
                <a:latin typeface="Renault Group" pitchFamily="50" charset="0"/>
              </a:rPr>
              <a:t>ut</a:t>
            </a:r>
            <a:endParaRPr lang="en-US" sz="2000" dirty="0">
              <a:solidFill>
                <a:srgbClr val="4C2079"/>
              </a:solidFill>
              <a:latin typeface="Renault Group" pitchFamily="50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0A3C498-6A0D-4C8B-9AAB-603BD58A3AFC}"/>
              </a:ext>
            </a:extLst>
          </p:cNvPr>
          <p:cNvSpPr txBox="1"/>
          <p:nvPr/>
        </p:nvSpPr>
        <p:spPr>
          <a:xfrm>
            <a:off x="6096000" y="762318"/>
            <a:ext cx="455168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solidFill>
                  <a:schemeClr val="bg1"/>
                </a:solidFill>
                <a:latin typeface="Renault Group" pitchFamily="50" charset="0"/>
              </a:rPr>
              <a:t>Lorem ipsum dolor sit </a:t>
            </a:r>
            <a:r>
              <a:rPr lang="en-US" sz="2200" dirty="0" err="1">
                <a:solidFill>
                  <a:schemeClr val="bg1"/>
                </a:solidFill>
                <a:latin typeface="Renault Group" pitchFamily="50" charset="0"/>
              </a:rPr>
              <a:t>amet</a:t>
            </a:r>
            <a:r>
              <a:rPr lang="en-US" sz="2200" dirty="0">
                <a:solidFill>
                  <a:schemeClr val="bg1"/>
                </a:solidFill>
                <a:latin typeface="Renault Group" pitchFamily="50" charset="0"/>
              </a:rPr>
              <a:t>, </a:t>
            </a:r>
            <a:r>
              <a:rPr lang="en-US" sz="2200" dirty="0" err="1">
                <a:solidFill>
                  <a:schemeClr val="bg1"/>
                </a:solidFill>
                <a:latin typeface="Renault Group" pitchFamily="50" charset="0"/>
              </a:rPr>
              <a:t>consectetur</a:t>
            </a:r>
            <a:r>
              <a:rPr lang="en-US" sz="2200" dirty="0">
                <a:solidFill>
                  <a:schemeClr val="bg1"/>
                </a:solidFill>
                <a:latin typeface="Renault Group" pitchFamily="50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Renault Group" pitchFamily="50" charset="0"/>
              </a:rPr>
              <a:t>adipiscing</a:t>
            </a:r>
            <a:r>
              <a:rPr lang="en-US" sz="2200" dirty="0">
                <a:solidFill>
                  <a:schemeClr val="bg1"/>
                </a:solidFill>
                <a:latin typeface="Renault Group" pitchFamily="50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Renault Group" pitchFamily="50" charset="0"/>
              </a:rPr>
              <a:t>elit</a:t>
            </a:r>
            <a:r>
              <a:rPr lang="en-US" sz="2200" dirty="0">
                <a:solidFill>
                  <a:schemeClr val="bg1"/>
                </a:solidFill>
                <a:latin typeface="Renault Group" pitchFamily="50" charset="0"/>
              </a:rPr>
              <a:t>, sed do </a:t>
            </a:r>
            <a:r>
              <a:rPr lang="en-US" sz="2200" dirty="0" err="1">
                <a:solidFill>
                  <a:schemeClr val="bg1"/>
                </a:solidFill>
                <a:latin typeface="Renault Group" pitchFamily="50" charset="0"/>
              </a:rPr>
              <a:t>eiusmod</a:t>
            </a:r>
            <a:r>
              <a:rPr lang="en-US" sz="2200" dirty="0">
                <a:solidFill>
                  <a:schemeClr val="bg1"/>
                </a:solidFill>
                <a:latin typeface="Renault Group" pitchFamily="50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Renault Group" pitchFamily="50" charset="0"/>
              </a:rPr>
              <a:t>tempor</a:t>
            </a:r>
            <a:r>
              <a:rPr lang="en-US" sz="2200" dirty="0">
                <a:solidFill>
                  <a:schemeClr val="bg1"/>
                </a:solidFill>
                <a:latin typeface="Renault Group" pitchFamily="50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Renault Group" pitchFamily="50" charset="0"/>
              </a:rPr>
              <a:t>incididunt</a:t>
            </a:r>
            <a:r>
              <a:rPr lang="en-US" sz="2200" dirty="0">
                <a:solidFill>
                  <a:schemeClr val="bg1"/>
                </a:solidFill>
                <a:latin typeface="Renault Group" pitchFamily="50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Renault Group" pitchFamily="50" charset="0"/>
              </a:rPr>
              <a:t>ut</a:t>
            </a:r>
            <a:r>
              <a:rPr lang="en-US" sz="2200" dirty="0">
                <a:solidFill>
                  <a:schemeClr val="bg1"/>
                </a:solidFill>
                <a:latin typeface="Renault Group" pitchFamily="50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Renault Group" pitchFamily="50" charset="0"/>
              </a:rPr>
              <a:t>labore</a:t>
            </a:r>
            <a:r>
              <a:rPr lang="en-US" sz="2200" dirty="0">
                <a:solidFill>
                  <a:schemeClr val="bg1"/>
                </a:solidFill>
                <a:latin typeface="Renault Group" pitchFamily="50" charset="0"/>
              </a:rPr>
              <a:t> et dolore magna </a:t>
            </a:r>
            <a:r>
              <a:rPr lang="en-US" sz="2200" dirty="0" err="1">
                <a:solidFill>
                  <a:schemeClr val="bg1"/>
                </a:solidFill>
                <a:latin typeface="Renault Group" pitchFamily="50" charset="0"/>
              </a:rPr>
              <a:t>aliqua</a:t>
            </a:r>
            <a:r>
              <a:rPr lang="en-US" sz="2200" dirty="0">
                <a:solidFill>
                  <a:schemeClr val="bg1"/>
                </a:solidFill>
                <a:latin typeface="Renault Group" pitchFamily="50" charset="0"/>
              </a:rPr>
              <a:t>. </a:t>
            </a:r>
            <a:r>
              <a:rPr lang="en-US" sz="2200" dirty="0" err="1">
                <a:solidFill>
                  <a:schemeClr val="bg1"/>
                </a:solidFill>
                <a:latin typeface="Renault Group" pitchFamily="50" charset="0"/>
              </a:rPr>
              <a:t>Quis</a:t>
            </a:r>
            <a:r>
              <a:rPr lang="en-US" sz="2200" dirty="0">
                <a:solidFill>
                  <a:schemeClr val="bg1"/>
                </a:solidFill>
                <a:latin typeface="Renault Group" pitchFamily="50" charset="0"/>
              </a:rPr>
              <a:t> ipsum </a:t>
            </a:r>
            <a:r>
              <a:rPr lang="en-US" sz="2200" dirty="0" err="1">
                <a:solidFill>
                  <a:schemeClr val="bg1"/>
                </a:solidFill>
                <a:latin typeface="Renault Group" pitchFamily="50" charset="0"/>
              </a:rPr>
              <a:t>suspendisse</a:t>
            </a:r>
            <a:r>
              <a:rPr lang="en-US" sz="2200" dirty="0">
                <a:solidFill>
                  <a:schemeClr val="bg1"/>
                </a:solidFill>
                <a:latin typeface="Renault Group" pitchFamily="50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Renault Group" pitchFamily="50" charset="0"/>
              </a:rPr>
              <a:t>ultrices</a:t>
            </a:r>
            <a:r>
              <a:rPr lang="en-US" sz="2200" dirty="0">
                <a:solidFill>
                  <a:schemeClr val="bg1"/>
                </a:solidFill>
                <a:latin typeface="Renault Group" pitchFamily="50" charset="0"/>
              </a:rPr>
              <a:t> gravida. </a:t>
            </a:r>
          </a:p>
        </p:txBody>
      </p:sp>
    </p:spTree>
    <p:extLst>
      <p:ext uri="{BB962C8B-B14F-4D97-AF65-F5344CB8AC3E}">
        <p14:creationId xmlns:p14="http://schemas.microsoft.com/office/powerpoint/2010/main" val="23402299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FF896E3-BC1D-4C9A-9023-F1338CF034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D102FEA4-21AD-4979-AE89-0D6395E0963E}"/>
              </a:ext>
            </a:extLst>
          </p:cNvPr>
          <p:cNvSpPr/>
          <p:nvPr/>
        </p:nvSpPr>
        <p:spPr>
          <a:xfrm>
            <a:off x="5137138" y="1778000"/>
            <a:ext cx="3187712" cy="1866900"/>
          </a:xfrm>
          <a:prstGeom prst="roundRect">
            <a:avLst>
              <a:gd name="adj" fmla="val 3062"/>
            </a:avLst>
          </a:prstGeom>
          <a:solidFill>
            <a:srgbClr val="3A6C85"/>
          </a:solidFill>
          <a:ln>
            <a:noFill/>
          </a:ln>
          <a:effectLst>
            <a:outerShdw blurRad="152400" dist="38100" dir="8100000" sx="101000" sy="101000" algn="tr" rotWithShape="0">
              <a:srgbClr val="3A6C85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905FE334-4FD1-493D-9BBC-6F4E8AD7683F}"/>
              </a:ext>
            </a:extLst>
          </p:cNvPr>
          <p:cNvSpPr/>
          <p:nvPr/>
        </p:nvSpPr>
        <p:spPr>
          <a:xfrm>
            <a:off x="5137138" y="3841496"/>
            <a:ext cx="3187712" cy="1866900"/>
          </a:xfrm>
          <a:prstGeom prst="roundRect">
            <a:avLst>
              <a:gd name="adj" fmla="val 3062"/>
            </a:avLst>
          </a:prstGeom>
          <a:solidFill>
            <a:schemeClr val="bg1"/>
          </a:solidFill>
          <a:ln>
            <a:solidFill>
              <a:srgbClr val="3A6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52DBD52A-600A-49C6-82F3-74B074869B72}"/>
              </a:ext>
            </a:extLst>
          </p:cNvPr>
          <p:cNvSpPr/>
          <p:nvPr/>
        </p:nvSpPr>
        <p:spPr>
          <a:xfrm>
            <a:off x="8535658" y="432054"/>
            <a:ext cx="3187712" cy="1866900"/>
          </a:xfrm>
          <a:prstGeom prst="roundRect">
            <a:avLst>
              <a:gd name="adj" fmla="val 3062"/>
            </a:avLst>
          </a:prstGeom>
          <a:solidFill>
            <a:schemeClr val="bg1"/>
          </a:solidFill>
          <a:ln>
            <a:solidFill>
              <a:srgbClr val="4C20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1F011189-2592-4D03-BA57-B682556F959E}"/>
              </a:ext>
            </a:extLst>
          </p:cNvPr>
          <p:cNvSpPr/>
          <p:nvPr/>
        </p:nvSpPr>
        <p:spPr>
          <a:xfrm>
            <a:off x="8535658" y="2495550"/>
            <a:ext cx="3187712" cy="1866900"/>
          </a:xfrm>
          <a:prstGeom prst="roundRect">
            <a:avLst>
              <a:gd name="adj" fmla="val 3062"/>
            </a:avLst>
          </a:prstGeom>
          <a:solidFill>
            <a:srgbClr val="4C2079"/>
          </a:solidFill>
          <a:ln>
            <a:noFill/>
          </a:ln>
          <a:effectLst>
            <a:outerShdw blurRad="152400" dist="38100" dir="8100000" sx="101000" sy="101000" algn="tr" rotWithShape="0">
              <a:srgbClr val="4C207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035CC1E7-7216-4F4D-BD8C-F8B59B8C6ABE}"/>
              </a:ext>
            </a:extLst>
          </p:cNvPr>
          <p:cNvSpPr/>
          <p:nvPr/>
        </p:nvSpPr>
        <p:spPr>
          <a:xfrm>
            <a:off x="8535658" y="4559046"/>
            <a:ext cx="3187712" cy="1866900"/>
          </a:xfrm>
          <a:prstGeom prst="roundRect">
            <a:avLst>
              <a:gd name="adj" fmla="val 3062"/>
            </a:avLst>
          </a:prstGeom>
          <a:solidFill>
            <a:schemeClr val="bg1"/>
          </a:solidFill>
          <a:ln>
            <a:solidFill>
              <a:srgbClr val="4C20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AF1BBBD-9E68-4348-8095-155A4E84169B}"/>
              </a:ext>
            </a:extLst>
          </p:cNvPr>
          <p:cNvSpPr txBox="1"/>
          <p:nvPr/>
        </p:nvSpPr>
        <p:spPr>
          <a:xfrm>
            <a:off x="668020" y="867063"/>
            <a:ext cx="2621230" cy="5693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100" dirty="0">
                <a:solidFill>
                  <a:srgbClr val="3A6C85"/>
                </a:solidFill>
                <a:latin typeface="Renault Group" pitchFamily="50" charset="0"/>
              </a:rPr>
              <a:t>Lorem Ipsum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43B1A40-BC2B-41E0-B8FC-A4F15FDE03FA}"/>
              </a:ext>
            </a:extLst>
          </p:cNvPr>
          <p:cNvSpPr txBox="1"/>
          <p:nvPr/>
        </p:nvSpPr>
        <p:spPr>
          <a:xfrm>
            <a:off x="668020" y="1309450"/>
            <a:ext cx="3251211" cy="6924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900" dirty="0">
                <a:solidFill>
                  <a:srgbClr val="4C2079"/>
                </a:solidFill>
                <a:latin typeface="Renault Group" pitchFamily="50" charset="0"/>
              </a:rPr>
              <a:t>Lorem Ipsum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8162466-8540-4AA9-9EEB-D22F1091FE01}"/>
              </a:ext>
            </a:extLst>
          </p:cNvPr>
          <p:cNvSpPr txBox="1"/>
          <p:nvPr/>
        </p:nvSpPr>
        <p:spPr>
          <a:xfrm>
            <a:off x="668020" y="1987958"/>
            <a:ext cx="40182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6D6D6D"/>
                </a:solidFill>
                <a:latin typeface="Renault Group Light" pitchFamily="50" charset="0"/>
              </a:rPr>
              <a:t>Lorem ipsum dolor sit </a:t>
            </a:r>
            <a:r>
              <a:rPr lang="en-US" sz="2000" dirty="0" err="1">
                <a:solidFill>
                  <a:srgbClr val="6D6D6D"/>
                </a:solidFill>
                <a:latin typeface="Renault Group Light" pitchFamily="50" charset="0"/>
              </a:rPr>
              <a:t>amet</a:t>
            </a:r>
            <a:r>
              <a:rPr lang="en-US" sz="2000" dirty="0">
                <a:solidFill>
                  <a:srgbClr val="6D6D6D"/>
                </a:solidFill>
                <a:latin typeface="Renault Group Light" pitchFamily="50" charset="0"/>
              </a:rPr>
              <a:t>, </a:t>
            </a:r>
            <a:r>
              <a:rPr lang="en-US" sz="2000" dirty="0" err="1">
                <a:solidFill>
                  <a:srgbClr val="6D6D6D"/>
                </a:solidFill>
                <a:latin typeface="Renault Group Light" pitchFamily="50" charset="0"/>
              </a:rPr>
              <a:t>consectetur</a:t>
            </a:r>
            <a:r>
              <a:rPr lang="en-US" sz="2000" dirty="0">
                <a:solidFill>
                  <a:srgbClr val="6D6D6D"/>
                </a:solidFill>
                <a:latin typeface="Renault Group Light" pitchFamily="50" charset="0"/>
              </a:rPr>
              <a:t> </a:t>
            </a:r>
            <a:r>
              <a:rPr lang="en-US" sz="2000" dirty="0" err="1">
                <a:solidFill>
                  <a:srgbClr val="6D6D6D"/>
                </a:solidFill>
                <a:latin typeface="Renault Group Light" pitchFamily="50" charset="0"/>
              </a:rPr>
              <a:t>adipiscing</a:t>
            </a:r>
            <a:r>
              <a:rPr lang="en-US" sz="2000" dirty="0">
                <a:solidFill>
                  <a:srgbClr val="6D6D6D"/>
                </a:solidFill>
                <a:latin typeface="Renault Group Light" pitchFamily="50" charset="0"/>
              </a:rPr>
              <a:t> </a:t>
            </a:r>
            <a:r>
              <a:rPr lang="en-US" sz="2000" dirty="0" err="1">
                <a:solidFill>
                  <a:srgbClr val="6D6D6D"/>
                </a:solidFill>
                <a:latin typeface="Renault Group Light" pitchFamily="50" charset="0"/>
              </a:rPr>
              <a:t>elit</a:t>
            </a:r>
            <a:r>
              <a:rPr lang="en-US" sz="2000" dirty="0">
                <a:solidFill>
                  <a:srgbClr val="6D6D6D"/>
                </a:solidFill>
                <a:latin typeface="Renault Group Light" pitchFamily="50" charset="0"/>
              </a:rPr>
              <a:t>, sed do </a:t>
            </a:r>
            <a:r>
              <a:rPr lang="en-US" sz="2000" dirty="0" err="1">
                <a:solidFill>
                  <a:srgbClr val="6D6D6D"/>
                </a:solidFill>
                <a:latin typeface="Renault Group Light" pitchFamily="50" charset="0"/>
              </a:rPr>
              <a:t>eiusmod</a:t>
            </a:r>
            <a:r>
              <a:rPr lang="en-US" sz="2000" dirty="0">
                <a:solidFill>
                  <a:srgbClr val="6D6D6D"/>
                </a:solidFill>
                <a:latin typeface="Renault Group Light" pitchFamily="50" charset="0"/>
              </a:rPr>
              <a:t> </a:t>
            </a:r>
            <a:r>
              <a:rPr lang="en-US" sz="2000" dirty="0" err="1">
                <a:solidFill>
                  <a:srgbClr val="6D6D6D"/>
                </a:solidFill>
                <a:latin typeface="Renault Group Light" pitchFamily="50" charset="0"/>
              </a:rPr>
              <a:t>tempor</a:t>
            </a:r>
            <a:r>
              <a:rPr lang="en-US" sz="2000" dirty="0">
                <a:solidFill>
                  <a:srgbClr val="6D6D6D"/>
                </a:solidFill>
                <a:latin typeface="Renault Group Light" pitchFamily="50" charset="0"/>
              </a:rPr>
              <a:t> </a:t>
            </a:r>
            <a:r>
              <a:rPr lang="en-US" sz="2000" dirty="0" err="1">
                <a:solidFill>
                  <a:srgbClr val="6D6D6D"/>
                </a:solidFill>
                <a:latin typeface="Renault Group Light" pitchFamily="50" charset="0"/>
              </a:rPr>
              <a:t>incididunt</a:t>
            </a:r>
            <a:r>
              <a:rPr lang="en-US" sz="2000" dirty="0">
                <a:solidFill>
                  <a:srgbClr val="6D6D6D"/>
                </a:solidFill>
                <a:latin typeface="Renault Group Light" pitchFamily="50" charset="0"/>
              </a:rPr>
              <a:t> </a:t>
            </a:r>
            <a:r>
              <a:rPr lang="en-US" sz="2000" dirty="0" err="1">
                <a:solidFill>
                  <a:srgbClr val="6D6D6D"/>
                </a:solidFill>
                <a:latin typeface="Renault Group Light" pitchFamily="50" charset="0"/>
              </a:rPr>
              <a:t>ut</a:t>
            </a:r>
            <a:r>
              <a:rPr lang="en-US" sz="2000" dirty="0">
                <a:solidFill>
                  <a:srgbClr val="6D6D6D"/>
                </a:solidFill>
                <a:latin typeface="Renault Group Light" pitchFamily="50" charset="0"/>
              </a:rPr>
              <a:t> </a:t>
            </a:r>
            <a:r>
              <a:rPr lang="en-US" sz="2000" dirty="0" err="1">
                <a:solidFill>
                  <a:srgbClr val="6D6D6D"/>
                </a:solidFill>
                <a:latin typeface="Renault Group Light" pitchFamily="50" charset="0"/>
              </a:rPr>
              <a:t>labore</a:t>
            </a:r>
            <a:r>
              <a:rPr lang="en-US" sz="2000" dirty="0">
                <a:solidFill>
                  <a:srgbClr val="6D6D6D"/>
                </a:solidFill>
                <a:latin typeface="Renault Group Light" pitchFamily="50" charset="0"/>
              </a:rPr>
              <a:t> et dolore magna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DCDB3C4-F9A4-4511-9EF0-FF2F40F720D3}"/>
              </a:ext>
            </a:extLst>
          </p:cNvPr>
          <p:cNvSpPr txBox="1"/>
          <p:nvPr/>
        </p:nvSpPr>
        <p:spPr>
          <a:xfrm>
            <a:off x="8628892" y="523494"/>
            <a:ext cx="191430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>
                <a:solidFill>
                  <a:srgbClr val="6D6D6D"/>
                </a:solidFill>
                <a:latin typeface="Renault Group" pitchFamily="50" charset="0"/>
              </a:rPr>
              <a:t>Lorem Ipsum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C0DCEC4-2EEC-4866-AB2F-8A1CC4261A4B}"/>
              </a:ext>
            </a:extLst>
          </p:cNvPr>
          <p:cNvSpPr txBox="1"/>
          <p:nvPr/>
        </p:nvSpPr>
        <p:spPr>
          <a:xfrm>
            <a:off x="8628892" y="954381"/>
            <a:ext cx="3038851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dirty="0">
                <a:solidFill>
                  <a:srgbClr val="6D6D6D"/>
                </a:solidFill>
                <a:latin typeface="Renault Group Light" pitchFamily="50" charset="0"/>
              </a:rPr>
              <a:t>Lorem ipsum dolor sit</a:t>
            </a:r>
          </a:p>
          <a:p>
            <a:r>
              <a:rPr lang="en-US" sz="1700" dirty="0" err="1">
                <a:solidFill>
                  <a:srgbClr val="6D6D6D"/>
                </a:solidFill>
                <a:latin typeface="Renault Group Light" pitchFamily="50" charset="0"/>
              </a:rPr>
              <a:t>amet</a:t>
            </a:r>
            <a:r>
              <a:rPr lang="en-US" sz="1700" dirty="0">
                <a:solidFill>
                  <a:srgbClr val="6D6D6D"/>
                </a:solidFill>
                <a:latin typeface="Renault Group Light" pitchFamily="50" charset="0"/>
              </a:rPr>
              <a:t>, </a:t>
            </a:r>
            <a:r>
              <a:rPr lang="en-US" sz="1700" dirty="0" err="1">
                <a:solidFill>
                  <a:srgbClr val="6D6D6D"/>
                </a:solidFill>
                <a:latin typeface="Renault Group Light" pitchFamily="50" charset="0"/>
              </a:rPr>
              <a:t>consectetur</a:t>
            </a:r>
            <a:r>
              <a:rPr lang="en-US" sz="1700" dirty="0">
                <a:solidFill>
                  <a:srgbClr val="6D6D6D"/>
                </a:solidFill>
                <a:latin typeface="Renault Group Light" pitchFamily="50" charset="0"/>
              </a:rPr>
              <a:t> sed </a:t>
            </a:r>
            <a:r>
              <a:rPr lang="en-US" sz="1700" dirty="0" err="1">
                <a:solidFill>
                  <a:srgbClr val="6D6D6D"/>
                </a:solidFill>
                <a:latin typeface="Renault Group Light" pitchFamily="50" charset="0"/>
              </a:rPr>
              <a:t>adipiscing</a:t>
            </a:r>
            <a:r>
              <a:rPr lang="en-US" sz="1700" dirty="0">
                <a:solidFill>
                  <a:srgbClr val="6D6D6D"/>
                </a:solidFill>
                <a:latin typeface="Renault Group Light" pitchFamily="50" charset="0"/>
              </a:rPr>
              <a:t> </a:t>
            </a:r>
            <a:r>
              <a:rPr lang="en-US" sz="1700" dirty="0" err="1">
                <a:solidFill>
                  <a:srgbClr val="6D6D6D"/>
                </a:solidFill>
                <a:latin typeface="Renault Group Light" pitchFamily="50" charset="0"/>
              </a:rPr>
              <a:t>elit</a:t>
            </a:r>
            <a:r>
              <a:rPr lang="en-US" sz="1700" dirty="0">
                <a:solidFill>
                  <a:srgbClr val="6D6D6D"/>
                </a:solidFill>
                <a:latin typeface="Renault Group Light" pitchFamily="50" charset="0"/>
              </a:rPr>
              <a:t>, sed do </a:t>
            </a:r>
            <a:r>
              <a:rPr lang="en-US" sz="1700" dirty="0" err="1">
                <a:solidFill>
                  <a:srgbClr val="6D6D6D"/>
                </a:solidFill>
                <a:latin typeface="Renault Group Light" pitchFamily="50" charset="0"/>
              </a:rPr>
              <a:t>eiusmod</a:t>
            </a:r>
            <a:r>
              <a:rPr lang="en-US" sz="1700" dirty="0">
                <a:solidFill>
                  <a:srgbClr val="6D6D6D"/>
                </a:solidFill>
                <a:latin typeface="Renault Group Light" pitchFamily="50" charset="0"/>
              </a:rPr>
              <a:t> </a:t>
            </a:r>
            <a:r>
              <a:rPr lang="en-US" sz="1700" dirty="0" err="1">
                <a:solidFill>
                  <a:srgbClr val="6D6D6D"/>
                </a:solidFill>
                <a:latin typeface="Renault Group Light" pitchFamily="50" charset="0"/>
              </a:rPr>
              <a:t>tempor</a:t>
            </a:r>
            <a:r>
              <a:rPr lang="en-US" sz="1700" dirty="0">
                <a:solidFill>
                  <a:srgbClr val="6D6D6D"/>
                </a:solidFill>
                <a:latin typeface="Renault Group Light" pitchFamily="50" charset="0"/>
              </a:rPr>
              <a:t> </a:t>
            </a:r>
            <a:r>
              <a:rPr lang="en-US" sz="1700" dirty="0" err="1">
                <a:solidFill>
                  <a:srgbClr val="6D6D6D"/>
                </a:solidFill>
                <a:latin typeface="Renault Group Light" pitchFamily="50" charset="0"/>
              </a:rPr>
              <a:t>incididunt</a:t>
            </a:r>
            <a:r>
              <a:rPr lang="en-US" sz="1700" dirty="0">
                <a:solidFill>
                  <a:srgbClr val="6D6D6D"/>
                </a:solidFill>
                <a:latin typeface="Renault Group Light" pitchFamily="50" charset="0"/>
              </a:rPr>
              <a:t> 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E0FFD25-2611-416F-B85F-B8977EC9EEC6}"/>
              </a:ext>
            </a:extLst>
          </p:cNvPr>
          <p:cNvSpPr txBox="1"/>
          <p:nvPr/>
        </p:nvSpPr>
        <p:spPr>
          <a:xfrm>
            <a:off x="8628892" y="4643972"/>
            <a:ext cx="191430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>
                <a:solidFill>
                  <a:srgbClr val="6D6D6D"/>
                </a:solidFill>
                <a:latin typeface="Renault Group" pitchFamily="50" charset="0"/>
              </a:rPr>
              <a:t>Lorem Ipsum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0D76CFF-7304-4A0D-97F2-78DB87EC889B}"/>
              </a:ext>
            </a:extLst>
          </p:cNvPr>
          <p:cNvSpPr txBox="1"/>
          <p:nvPr/>
        </p:nvSpPr>
        <p:spPr>
          <a:xfrm>
            <a:off x="8628892" y="5074859"/>
            <a:ext cx="3038851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dirty="0">
                <a:solidFill>
                  <a:srgbClr val="6D6D6D"/>
                </a:solidFill>
                <a:latin typeface="Renault Group Light" pitchFamily="50" charset="0"/>
              </a:rPr>
              <a:t>Lorem ipsum dolor sit</a:t>
            </a:r>
          </a:p>
          <a:p>
            <a:r>
              <a:rPr lang="en-US" sz="1700" dirty="0" err="1">
                <a:solidFill>
                  <a:srgbClr val="6D6D6D"/>
                </a:solidFill>
                <a:latin typeface="Renault Group Light" pitchFamily="50" charset="0"/>
              </a:rPr>
              <a:t>amet</a:t>
            </a:r>
            <a:r>
              <a:rPr lang="en-US" sz="1700" dirty="0">
                <a:solidFill>
                  <a:srgbClr val="6D6D6D"/>
                </a:solidFill>
                <a:latin typeface="Renault Group Light" pitchFamily="50" charset="0"/>
              </a:rPr>
              <a:t>, </a:t>
            </a:r>
            <a:r>
              <a:rPr lang="en-US" sz="1700" dirty="0" err="1">
                <a:solidFill>
                  <a:srgbClr val="6D6D6D"/>
                </a:solidFill>
                <a:latin typeface="Renault Group Light" pitchFamily="50" charset="0"/>
              </a:rPr>
              <a:t>consectetur</a:t>
            </a:r>
            <a:r>
              <a:rPr lang="en-US" sz="1700" dirty="0">
                <a:solidFill>
                  <a:srgbClr val="6D6D6D"/>
                </a:solidFill>
                <a:latin typeface="Renault Group Light" pitchFamily="50" charset="0"/>
              </a:rPr>
              <a:t> sed </a:t>
            </a:r>
            <a:r>
              <a:rPr lang="en-US" sz="1700" dirty="0" err="1">
                <a:solidFill>
                  <a:srgbClr val="6D6D6D"/>
                </a:solidFill>
                <a:latin typeface="Renault Group Light" pitchFamily="50" charset="0"/>
              </a:rPr>
              <a:t>adipiscing</a:t>
            </a:r>
            <a:r>
              <a:rPr lang="en-US" sz="1700" dirty="0">
                <a:solidFill>
                  <a:srgbClr val="6D6D6D"/>
                </a:solidFill>
                <a:latin typeface="Renault Group Light" pitchFamily="50" charset="0"/>
              </a:rPr>
              <a:t> </a:t>
            </a:r>
            <a:r>
              <a:rPr lang="en-US" sz="1700" dirty="0" err="1">
                <a:solidFill>
                  <a:srgbClr val="6D6D6D"/>
                </a:solidFill>
                <a:latin typeface="Renault Group Light" pitchFamily="50" charset="0"/>
              </a:rPr>
              <a:t>elit</a:t>
            </a:r>
            <a:r>
              <a:rPr lang="en-US" sz="1700" dirty="0">
                <a:solidFill>
                  <a:srgbClr val="6D6D6D"/>
                </a:solidFill>
                <a:latin typeface="Renault Group Light" pitchFamily="50" charset="0"/>
              </a:rPr>
              <a:t>, sed do </a:t>
            </a:r>
            <a:r>
              <a:rPr lang="en-US" sz="1700" dirty="0" err="1">
                <a:solidFill>
                  <a:srgbClr val="6D6D6D"/>
                </a:solidFill>
                <a:latin typeface="Renault Group Light" pitchFamily="50" charset="0"/>
              </a:rPr>
              <a:t>eiusmod</a:t>
            </a:r>
            <a:r>
              <a:rPr lang="en-US" sz="1700" dirty="0">
                <a:solidFill>
                  <a:srgbClr val="6D6D6D"/>
                </a:solidFill>
                <a:latin typeface="Renault Group Light" pitchFamily="50" charset="0"/>
              </a:rPr>
              <a:t> </a:t>
            </a:r>
            <a:r>
              <a:rPr lang="en-US" sz="1700" dirty="0" err="1">
                <a:solidFill>
                  <a:srgbClr val="6D6D6D"/>
                </a:solidFill>
                <a:latin typeface="Renault Group Light" pitchFamily="50" charset="0"/>
              </a:rPr>
              <a:t>tempor</a:t>
            </a:r>
            <a:r>
              <a:rPr lang="en-US" sz="1700" dirty="0">
                <a:solidFill>
                  <a:srgbClr val="6D6D6D"/>
                </a:solidFill>
                <a:latin typeface="Renault Group Light" pitchFamily="50" charset="0"/>
              </a:rPr>
              <a:t> </a:t>
            </a:r>
            <a:r>
              <a:rPr lang="en-US" sz="1700" dirty="0" err="1">
                <a:solidFill>
                  <a:srgbClr val="6D6D6D"/>
                </a:solidFill>
                <a:latin typeface="Renault Group Light" pitchFamily="50" charset="0"/>
              </a:rPr>
              <a:t>incididunt</a:t>
            </a:r>
            <a:r>
              <a:rPr lang="en-US" sz="1700" dirty="0">
                <a:solidFill>
                  <a:srgbClr val="6D6D6D"/>
                </a:solidFill>
                <a:latin typeface="Renault Group Light" pitchFamily="50" charset="0"/>
              </a:rPr>
              <a:t> 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1993045-E2DF-46BD-8194-4104D876FBE7}"/>
              </a:ext>
            </a:extLst>
          </p:cNvPr>
          <p:cNvSpPr txBox="1"/>
          <p:nvPr/>
        </p:nvSpPr>
        <p:spPr>
          <a:xfrm>
            <a:off x="5285997" y="3931563"/>
            <a:ext cx="191430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>
                <a:solidFill>
                  <a:srgbClr val="6D6D6D"/>
                </a:solidFill>
                <a:latin typeface="Renault Group" pitchFamily="50" charset="0"/>
              </a:rPr>
              <a:t>Lorem Ipsum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59BC4D8-9374-4CF2-9350-EBB8DEA82058}"/>
              </a:ext>
            </a:extLst>
          </p:cNvPr>
          <p:cNvSpPr txBox="1"/>
          <p:nvPr/>
        </p:nvSpPr>
        <p:spPr>
          <a:xfrm>
            <a:off x="5285997" y="4362450"/>
            <a:ext cx="3038851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dirty="0">
                <a:solidFill>
                  <a:srgbClr val="6D6D6D"/>
                </a:solidFill>
                <a:latin typeface="Renault Group Light" pitchFamily="50" charset="0"/>
              </a:rPr>
              <a:t>Lorem ipsum dolor sit</a:t>
            </a:r>
          </a:p>
          <a:p>
            <a:r>
              <a:rPr lang="en-US" sz="1700" dirty="0" err="1">
                <a:solidFill>
                  <a:srgbClr val="6D6D6D"/>
                </a:solidFill>
                <a:latin typeface="Renault Group Light" pitchFamily="50" charset="0"/>
              </a:rPr>
              <a:t>amet</a:t>
            </a:r>
            <a:r>
              <a:rPr lang="en-US" sz="1700" dirty="0">
                <a:solidFill>
                  <a:srgbClr val="6D6D6D"/>
                </a:solidFill>
                <a:latin typeface="Renault Group Light" pitchFamily="50" charset="0"/>
              </a:rPr>
              <a:t>, </a:t>
            </a:r>
            <a:r>
              <a:rPr lang="en-US" sz="1700" dirty="0" err="1">
                <a:solidFill>
                  <a:srgbClr val="6D6D6D"/>
                </a:solidFill>
                <a:latin typeface="Renault Group Light" pitchFamily="50" charset="0"/>
              </a:rPr>
              <a:t>consectetur</a:t>
            </a:r>
            <a:r>
              <a:rPr lang="en-US" sz="1700" dirty="0">
                <a:solidFill>
                  <a:srgbClr val="6D6D6D"/>
                </a:solidFill>
                <a:latin typeface="Renault Group Light" pitchFamily="50" charset="0"/>
              </a:rPr>
              <a:t> sed </a:t>
            </a:r>
            <a:r>
              <a:rPr lang="en-US" sz="1700" dirty="0" err="1">
                <a:solidFill>
                  <a:srgbClr val="6D6D6D"/>
                </a:solidFill>
                <a:latin typeface="Renault Group Light" pitchFamily="50" charset="0"/>
              </a:rPr>
              <a:t>adipiscing</a:t>
            </a:r>
            <a:r>
              <a:rPr lang="en-US" sz="1700" dirty="0">
                <a:solidFill>
                  <a:srgbClr val="6D6D6D"/>
                </a:solidFill>
                <a:latin typeface="Renault Group Light" pitchFamily="50" charset="0"/>
              </a:rPr>
              <a:t> </a:t>
            </a:r>
            <a:r>
              <a:rPr lang="en-US" sz="1700" dirty="0" err="1">
                <a:solidFill>
                  <a:srgbClr val="6D6D6D"/>
                </a:solidFill>
                <a:latin typeface="Renault Group Light" pitchFamily="50" charset="0"/>
              </a:rPr>
              <a:t>elit</a:t>
            </a:r>
            <a:r>
              <a:rPr lang="en-US" sz="1700" dirty="0">
                <a:solidFill>
                  <a:srgbClr val="6D6D6D"/>
                </a:solidFill>
                <a:latin typeface="Renault Group Light" pitchFamily="50" charset="0"/>
              </a:rPr>
              <a:t>, sed do </a:t>
            </a:r>
            <a:r>
              <a:rPr lang="en-US" sz="1700" dirty="0" err="1">
                <a:solidFill>
                  <a:srgbClr val="6D6D6D"/>
                </a:solidFill>
                <a:latin typeface="Renault Group Light" pitchFamily="50" charset="0"/>
              </a:rPr>
              <a:t>eiusmod</a:t>
            </a:r>
            <a:r>
              <a:rPr lang="en-US" sz="1700" dirty="0">
                <a:solidFill>
                  <a:srgbClr val="6D6D6D"/>
                </a:solidFill>
                <a:latin typeface="Renault Group Light" pitchFamily="50" charset="0"/>
              </a:rPr>
              <a:t> </a:t>
            </a:r>
            <a:r>
              <a:rPr lang="en-US" sz="1700" dirty="0" err="1">
                <a:solidFill>
                  <a:srgbClr val="6D6D6D"/>
                </a:solidFill>
                <a:latin typeface="Renault Group Light" pitchFamily="50" charset="0"/>
              </a:rPr>
              <a:t>tempor</a:t>
            </a:r>
            <a:r>
              <a:rPr lang="en-US" sz="1700" dirty="0">
                <a:solidFill>
                  <a:srgbClr val="6D6D6D"/>
                </a:solidFill>
                <a:latin typeface="Renault Group Light" pitchFamily="50" charset="0"/>
              </a:rPr>
              <a:t> </a:t>
            </a:r>
            <a:r>
              <a:rPr lang="en-US" sz="1700" dirty="0" err="1">
                <a:solidFill>
                  <a:srgbClr val="6D6D6D"/>
                </a:solidFill>
                <a:latin typeface="Renault Group Light" pitchFamily="50" charset="0"/>
              </a:rPr>
              <a:t>incididunt</a:t>
            </a:r>
            <a:r>
              <a:rPr lang="en-US" sz="1700" dirty="0">
                <a:solidFill>
                  <a:srgbClr val="6D6D6D"/>
                </a:solidFill>
                <a:latin typeface="Renault Group Light" pitchFamily="50" charset="0"/>
              </a:rPr>
              <a:t> 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5222966-228D-429C-AB23-E2F085B9F546}"/>
              </a:ext>
            </a:extLst>
          </p:cNvPr>
          <p:cNvSpPr txBox="1"/>
          <p:nvPr/>
        </p:nvSpPr>
        <p:spPr>
          <a:xfrm>
            <a:off x="5285997" y="1859340"/>
            <a:ext cx="191430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>
                <a:solidFill>
                  <a:schemeClr val="bg1"/>
                </a:solidFill>
                <a:latin typeface="Renault Group" pitchFamily="50" charset="0"/>
              </a:rPr>
              <a:t>Lorem Ipsum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170E878-6A47-405E-A693-80A970A550E3}"/>
              </a:ext>
            </a:extLst>
          </p:cNvPr>
          <p:cNvSpPr txBox="1"/>
          <p:nvPr/>
        </p:nvSpPr>
        <p:spPr>
          <a:xfrm>
            <a:off x="5285997" y="2290227"/>
            <a:ext cx="3038851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dirty="0">
                <a:solidFill>
                  <a:schemeClr val="bg1"/>
                </a:solidFill>
                <a:latin typeface="Renault Group Light" pitchFamily="50" charset="0"/>
              </a:rPr>
              <a:t>Lorem ipsum dolor sit</a:t>
            </a:r>
          </a:p>
          <a:p>
            <a:r>
              <a:rPr lang="en-US" sz="1700" dirty="0" err="1">
                <a:solidFill>
                  <a:schemeClr val="bg1"/>
                </a:solidFill>
                <a:latin typeface="Renault Group Light" pitchFamily="50" charset="0"/>
              </a:rPr>
              <a:t>amet</a:t>
            </a:r>
            <a:r>
              <a:rPr lang="en-US" sz="1700" dirty="0">
                <a:solidFill>
                  <a:schemeClr val="bg1"/>
                </a:solidFill>
                <a:latin typeface="Renault Group Light" pitchFamily="50" charset="0"/>
              </a:rPr>
              <a:t>, </a:t>
            </a:r>
            <a:r>
              <a:rPr lang="en-US" sz="1700" dirty="0" err="1">
                <a:solidFill>
                  <a:schemeClr val="bg1"/>
                </a:solidFill>
                <a:latin typeface="Renault Group Light" pitchFamily="50" charset="0"/>
              </a:rPr>
              <a:t>consectetur</a:t>
            </a:r>
            <a:r>
              <a:rPr lang="en-US" sz="1700" dirty="0">
                <a:solidFill>
                  <a:schemeClr val="bg1"/>
                </a:solidFill>
                <a:latin typeface="Renault Group Light" pitchFamily="50" charset="0"/>
              </a:rPr>
              <a:t> sed </a:t>
            </a:r>
            <a:r>
              <a:rPr lang="en-US" sz="1700" dirty="0" err="1">
                <a:solidFill>
                  <a:schemeClr val="bg1"/>
                </a:solidFill>
                <a:latin typeface="Renault Group Light" pitchFamily="50" charset="0"/>
              </a:rPr>
              <a:t>adipiscing</a:t>
            </a:r>
            <a:r>
              <a:rPr lang="en-US" sz="1700" dirty="0">
                <a:solidFill>
                  <a:schemeClr val="bg1"/>
                </a:solidFill>
                <a:latin typeface="Renault Group Light" pitchFamily="50" charset="0"/>
              </a:rPr>
              <a:t> </a:t>
            </a:r>
            <a:r>
              <a:rPr lang="en-US" sz="1700" dirty="0" err="1">
                <a:solidFill>
                  <a:schemeClr val="bg1"/>
                </a:solidFill>
                <a:latin typeface="Renault Group Light" pitchFamily="50" charset="0"/>
              </a:rPr>
              <a:t>elit</a:t>
            </a:r>
            <a:r>
              <a:rPr lang="en-US" sz="1700" dirty="0">
                <a:solidFill>
                  <a:schemeClr val="bg1"/>
                </a:solidFill>
                <a:latin typeface="Renault Group Light" pitchFamily="50" charset="0"/>
              </a:rPr>
              <a:t>, sed do </a:t>
            </a:r>
            <a:r>
              <a:rPr lang="en-US" sz="1700" dirty="0" err="1">
                <a:solidFill>
                  <a:schemeClr val="bg1"/>
                </a:solidFill>
                <a:latin typeface="Renault Group Light" pitchFamily="50" charset="0"/>
              </a:rPr>
              <a:t>eiusmod</a:t>
            </a:r>
            <a:r>
              <a:rPr lang="en-US" sz="1700" dirty="0">
                <a:solidFill>
                  <a:schemeClr val="bg1"/>
                </a:solidFill>
                <a:latin typeface="Renault Group Light" pitchFamily="50" charset="0"/>
              </a:rPr>
              <a:t> </a:t>
            </a:r>
            <a:r>
              <a:rPr lang="en-US" sz="1700" dirty="0" err="1">
                <a:solidFill>
                  <a:schemeClr val="bg1"/>
                </a:solidFill>
                <a:latin typeface="Renault Group Light" pitchFamily="50" charset="0"/>
              </a:rPr>
              <a:t>tempor</a:t>
            </a:r>
            <a:r>
              <a:rPr lang="en-US" sz="1700" dirty="0">
                <a:solidFill>
                  <a:schemeClr val="bg1"/>
                </a:solidFill>
                <a:latin typeface="Renault Group Light" pitchFamily="50" charset="0"/>
              </a:rPr>
              <a:t> </a:t>
            </a:r>
            <a:r>
              <a:rPr lang="en-US" sz="1700" dirty="0" err="1">
                <a:solidFill>
                  <a:schemeClr val="bg1"/>
                </a:solidFill>
                <a:latin typeface="Renault Group Light" pitchFamily="50" charset="0"/>
              </a:rPr>
              <a:t>incididunt</a:t>
            </a:r>
            <a:r>
              <a:rPr lang="en-US" sz="1700" dirty="0">
                <a:solidFill>
                  <a:schemeClr val="bg1"/>
                </a:solidFill>
                <a:latin typeface="Renault Group Light" pitchFamily="50" charset="0"/>
              </a:rPr>
              <a:t> 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FE5718A-52A4-480A-8340-54FDB00BB6D1}"/>
              </a:ext>
            </a:extLst>
          </p:cNvPr>
          <p:cNvSpPr txBox="1"/>
          <p:nvPr/>
        </p:nvSpPr>
        <p:spPr>
          <a:xfrm>
            <a:off x="8628892" y="2557332"/>
            <a:ext cx="191430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>
                <a:solidFill>
                  <a:schemeClr val="bg1"/>
                </a:solidFill>
                <a:latin typeface="Renault Group" pitchFamily="50" charset="0"/>
              </a:rPr>
              <a:t>Lorem Ipsum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684835E-D17A-475A-A38C-963DB6DAB427}"/>
              </a:ext>
            </a:extLst>
          </p:cNvPr>
          <p:cNvSpPr txBox="1"/>
          <p:nvPr/>
        </p:nvSpPr>
        <p:spPr>
          <a:xfrm>
            <a:off x="8628892" y="2988219"/>
            <a:ext cx="3038851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dirty="0">
                <a:solidFill>
                  <a:schemeClr val="bg1"/>
                </a:solidFill>
                <a:latin typeface="Renault Group Light" pitchFamily="50" charset="0"/>
              </a:rPr>
              <a:t>Lorem ipsum dolor sit</a:t>
            </a:r>
          </a:p>
          <a:p>
            <a:r>
              <a:rPr lang="en-US" sz="1700" dirty="0" err="1">
                <a:solidFill>
                  <a:schemeClr val="bg1"/>
                </a:solidFill>
                <a:latin typeface="Renault Group Light" pitchFamily="50" charset="0"/>
              </a:rPr>
              <a:t>amet</a:t>
            </a:r>
            <a:r>
              <a:rPr lang="en-US" sz="1700" dirty="0">
                <a:solidFill>
                  <a:schemeClr val="bg1"/>
                </a:solidFill>
                <a:latin typeface="Renault Group Light" pitchFamily="50" charset="0"/>
              </a:rPr>
              <a:t>, </a:t>
            </a:r>
            <a:r>
              <a:rPr lang="en-US" sz="1700" dirty="0" err="1">
                <a:solidFill>
                  <a:schemeClr val="bg1"/>
                </a:solidFill>
                <a:latin typeface="Renault Group Light" pitchFamily="50" charset="0"/>
              </a:rPr>
              <a:t>consectetur</a:t>
            </a:r>
            <a:r>
              <a:rPr lang="en-US" sz="1700" dirty="0">
                <a:solidFill>
                  <a:schemeClr val="bg1"/>
                </a:solidFill>
                <a:latin typeface="Renault Group Light" pitchFamily="50" charset="0"/>
              </a:rPr>
              <a:t> sed </a:t>
            </a:r>
            <a:r>
              <a:rPr lang="en-US" sz="1700" dirty="0" err="1">
                <a:solidFill>
                  <a:schemeClr val="bg1"/>
                </a:solidFill>
                <a:latin typeface="Renault Group Light" pitchFamily="50" charset="0"/>
              </a:rPr>
              <a:t>adipiscing</a:t>
            </a:r>
            <a:r>
              <a:rPr lang="en-US" sz="1700" dirty="0">
                <a:solidFill>
                  <a:schemeClr val="bg1"/>
                </a:solidFill>
                <a:latin typeface="Renault Group Light" pitchFamily="50" charset="0"/>
              </a:rPr>
              <a:t> </a:t>
            </a:r>
            <a:r>
              <a:rPr lang="en-US" sz="1700" dirty="0" err="1">
                <a:solidFill>
                  <a:schemeClr val="bg1"/>
                </a:solidFill>
                <a:latin typeface="Renault Group Light" pitchFamily="50" charset="0"/>
              </a:rPr>
              <a:t>elit</a:t>
            </a:r>
            <a:r>
              <a:rPr lang="en-US" sz="1700" dirty="0">
                <a:solidFill>
                  <a:schemeClr val="bg1"/>
                </a:solidFill>
                <a:latin typeface="Renault Group Light" pitchFamily="50" charset="0"/>
              </a:rPr>
              <a:t>, sed do </a:t>
            </a:r>
            <a:r>
              <a:rPr lang="en-US" sz="1700" dirty="0" err="1">
                <a:solidFill>
                  <a:schemeClr val="bg1"/>
                </a:solidFill>
                <a:latin typeface="Renault Group Light" pitchFamily="50" charset="0"/>
              </a:rPr>
              <a:t>eiusmod</a:t>
            </a:r>
            <a:r>
              <a:rPr lang="en-US" sz="1700" dirty="0">
                <a:solidFill>
                  <a:schemeClr val="bg1"/>
                </a:solidFill>
                <a:latin typeface="Renault Group Light" pitchFamily="50" charset="0"/>
              </a:rPr>
              <a:t> </a:t>
            </a:r>
            <a:r>
              <a:rPr lang="en-US" sz="1700" dirty="0" err="1">
                <a:solidFill>
                  <a:schemeClr val="bg1"/>
                </a:solidFill>
                <a:latin typeface="Renault Group Light" pitchFamily="50" charset="0"/>
              </a:rPr>
              <a:t>tempor</a:t>
            </a:r>
            <a:r>
              <a:rPr lang="en-US" sz="1700" dirty="0">
                <a:solidFill>
                  <a:schemeClr val="bg1"/>
                </a:solidFill>
                <a:latin typeface="Renault Group Light" pitchFamily="50" charset="0"/>
              </a:rPr>
              <a:t> </a:t>
            </a:r>
            <a:r>
              <a:rPr lang="en-US" sz="1700" dirty="0" err="1">
                <a:solidFill>
                  <a:schemeClr val="bg1"/>
                </a:solidFill>
                <a:latin typeface="Renault Group Light" pitchFamily="50" charset="0"/>
              </a:rPr>
              <a:t>incididunt</a:t>
            </a:r>
            <a:r>
              <a:rPr lang="en-US" sz="1700" dirty="0">
                <a:solidFill>
                  <a:schemeClr val="bg1"/>
                </a:solidFill>
                <a:latin typeface="Renault Group Light" pitchFamily="50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1167398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848056A8-7C7D-4247-A827-2F78DF0996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02CEC74-77EE-400E-8067-B68D6B869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9577" y="170839"/>
            <a:ext cx="795423" cy="795423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BDA249B7-5C79-446E-B9C5-CF66D35F96F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V="1">
            <a:off x="2098820" y="859315"/>
            <a:ext cx="2560123" cy="95537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51BF369-AB34-43B8-AB55-C1FB20331A9C}"/>
              </a:ext>
            </a:extLst>
          </p:cNvPr>
          <p:cNvSpPr txBox="1"/>
          <p:nvPr/>
        </p:nvSpPr>
        <p:spPr>
          <a:xfrm>
            <a:off x="668020" y="1245307"/>
            <a:ext cx="2621230" cy="5693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100" dirty="0">
                <a:solidFill>
                  <a:srgbClr val="3A6C85"/>
                </a:solidFill>
                <a:latin typeface="Renault Group" pitchFamily="50" charset="0"/>
              </a:rPr>
              <a:t>Lorem Ipsum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6BB7E1B-95DD-4CD0-A33E-CA6C287361A5}"/>
              </a:ext>
            </a:extLst>
          </p:cNvPr>
          <p:cNvSpPr txBox="1"/>
          <p:nvPr/>
        </p:nvSpPr>
        <p:spPr>
          <a:xfrm>
            <a:off x="668020" y="1687694"/>
            <a:ext cx="3251211" cy="6924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900" dirty="0">
                <a:solidFill>
                  <a:srgbClr val="4C2079"/>
                </a:solidFill>
                <a:latin typeface="Renault Group" pitchFamily="50" charset="0"/>
              </a:rPr>
              <a:t>Lorem Ipsum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EB135BB-3FBF-43F8-BF33-FF4E7859FA9B}"/>
              </a:ext>
            </a:extLst>
          </p:cNvPr>
          <p:cNvSpPr txBox="1"/>
          <p:nvPr/>
        </p:nvSpPr>
        <p:spPr>
          <a:xfrm>
            <a:off x="668020" y="2796538"/>
            <a:ext cx="455168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6D6D6D"/>
                </a:solidFill>
                <a:latin typeface="Renault Group Light" pitchFamily="50" charset="0"/>
              </a:rPr>
              <a:t>Lorem ipsum dolor sit </a:t>
            </a:r>
            <a:r>
              <a:rPr lang="en-US" sz="2000" dirty="0" err="1">
                <a:solidFill>
                  <a:srgbClr val="6D6D6D"/>
                </a:solidFill>
                <a:latin typeface="Renault Group Light" pitchFamily="50" charset="0"/>
              </a:rPr>
              <a:t>amet</a:t>
            </a:r>
            <a:r>
              <a:rPr lang="en-US" sz="2000" dirty="0">
                <a:solidFill>
                  <a:srgbClr val="6D6D6D"/>
                </a:solidFill>
                <a:latin typeface="Renault Group Light" pitchFamily="50" charset="0"/>
              </a:rPr>
              <a:t>, </a:t>
            </a:r>
            <a:r>
              <a:rPr lang="en-US" sz="2000" dirty="0" err="1">
                <a:solidFill>
                  <a:srgbClr val="6D6D6D"/>
                </a:solidFill>
                <a:latin typeface="Renault Group Light" pitchFamily="50" charset="0"/>
              </a:rPr>
              <a:t>consectetur</a:t>
            </a:r>
            <a:r>
              <a:rPr lang="en-US" sz="2000" dirty="0">
                <a:solidFill>
                  <a:srgbClr val="6D6D6D"/>
                </a:solidFill>
                <a:latin typeface="Renault Group Light" pitchFamily="50" charset="0"/>
              </a:rPr>
              <a:t> </a:t>
            </a:r>
            <a:r>
              <a:rPr lang="en-US" sz="2000" dirty="0" err="1">
                <a:solidFill>
                  <a:srgbClr val="6D6D6D"/>
                </a:solidFill>
                <a:latin typeface="Renault Group Light" pitchFamily="50" charset="0"/>
              </a:rPr>
              <a:t>adipiscing</a:t>
            </a:r>
            <a:r>
              <a:rPr lang="en-US" sz="2000" dirty="0">
                <a:solidFill>
                  <a:srgbClr val="6D6D6D"/>
                </a:solidFill>
                <a:latin typeface="Renault Group Light" pitchFamily="50" charset="0"/>
              </a:rPr>
              <a:t> </a:t>
            </a:r>
            <a:r>
              <a:rPr lang="en-US" sz="2000" dirty="0" err="1">
                <a:solidFill>
                  <a:srgbClr val="6D6D6D"/>
                </a:solidFill>
                <a:latin typeface="Renault Group Light" pitchFamily="50" charset="0"/>
              </a:rPr>
              <a:t>elit</a:t>
            </a:r>
            <a:r>
              <a:rPr lang="en-US" sz="2000" dirty="0">
                <a:solidFill>
                  <a:srgbClr val="6D6D6D"/>
                </a:solidFill>
                <a:latin typeface="Renault Group Light" pitchFamily="50" charset="0"/>
              </a:rPr>
              <a:t>, sed do </a:t>
            </a:r>
            <a:r>
              <a:rPr lang="en-US" sz="2000" dirty="0" err="1">
                <a:solidFill>
                  <a:srgbClr val="6D6D6D"/>
                </a:solidFill>
                <a:latin typeface="Renault Group Light" pitchFamily="50" charset="0"/>
              </a:rPr>
              <a:t>eiusmod</a:t>
            </a:r>
            <a:r>
              <a:rPr lang="en-US" sz="2000" dirty="0">
                <a:solidFill>
                  <a:srgbClr val="6D6D6D"/>
                </a:solidFill>
                <a:latin typeface="Renault Group Light" pitchFamily="50" charset="0"/>
              </a:rPr>
              <a:t> </a:t>
            </a:r>
            <a:r>
              <a:rPr lang="en-US" sz="2000" dirty="0" err="1">
                <a:solidFill>
                  <a:srgbClr val="6D6D6D"/>
                </a:solidFill>
                <a:latin typeface="Renault Group Light" pitchFamily="50" charset="0"/>
              </a:rPr>
              <a:t>tempor</a:t>
            </a:r>
            <a:r>
              <a:rPr lang="en-US" sz="2000" dirty="0">
                <a:solidFill>
                  <a:srgbClr val="6D6D6D"/>
                </a:solidFill>
                <a:latin typeface="Renault Group Light" pitchFamily="50" charset="0"/>
              </a:rPr>
              <a:t> </a:t>
            </a:r>
            <a:r>
              <a:rPr lang="en-US" sz="2000" dirty="0" err="1">
                <a:solidFill>
                  <a:srgbClr val="6D6D6D"/>
                </a:solidFill>
                <a:latin typeface="Renault Group Light" pitchFamily="50" charset="0"/>
              </a:rPr>
              <a:t>incididunt</a:t>
            </a:r>
            <a:r>
              <a:rPr lang="en-US" sz="2000" dirty="0">
                <a:solidFill>
                  <a:srgbClr val="6D6D6D"/>
                </a:solidFill>
                <a:latin typeface="Renault Group Light" pitchFamily="50" charset="0"/>
              </a:rPr>
              <a:t> </a:t>
            </a:r>
            <a:r>
              <a:rPr lang="en-US" sz="2000" dirty="0" err="1">
                <a:solidFill>
                  <a:srgbClr val="6D6D6D"/>
                </a:solidFill>
                <a:latin typeface="Renault Group Light" pitchFamily="50" charset="0"/>
              </a:rPr>
              <a:t>ut</a:t>
            </a:r>
            <a:r>
              <a:rPr lang="en-US" sz="2000" dirty="0">
                <a:solidFill>
                  <a:srgbClr val="6D6D6D"/>
                </a:solidFill>
                <a:latin typeface="Renault Group Light" pitchFamily="50" charset="0"/>
              </a:rPr>
              <a:t> </a:t>
            </a:r>
            <a:r>
              <a:rPr lang="en-US" sz="2000" dirty="0" err="1">
                <a:solidFill>
                  <a:srgbClr val="6D6D6D"/>
                </a:solidFill>
                <a:latin typeface="Renault Group Light" pitchFamily="50" charset="0"/>
              </a:rPr>
              <a:t>labore</a:t>
            </a:r>
            <a:r>
              <a:rPr lang="en-US" sz="2000" dirty="0">
                <a:solidFill>
                  <a:srgbClr val="6D6D6D"/>
                </a:solidFill>
                <a:latin typeface="Renault Group Light" pitchFamily="50" charset="0"/>
              </a:rPr>
              <a:t> et dolore magna </a:t>
            </a:r>
            <a:r>
              <a:rPr lang="en-US" sz="2000" dirty="0" err="1">
                <a:solidFill>
                  <a:srgbClr val="6D6D6D"/>
                </a:solidFill>
                <a:latin typeface="Renault Group Light" pitchFamily="50" charset="0"/>
              </a:rPr>
              <a:t>aliqua</a:t>
            </a:r>
            <a:r>
              <a:rPr lang="en-US" sz="2000" dirty="0">
                <a:solidFill>
                  <a:srgbClr val="6D6D6D"/>
                </a:solidFill>
                <a:latin typeface="Renault Group Light" pitchFamily="50" charset="0"/>
              </a:rPr>
              <a:t>. </a:t>
            </a:r>
            <a:r>
              <a:rPr lang="en-US" sz="2000" dirty="0" err="1">
                <a:solidFill>
                  <a:srgbClr val="6D6D6D"/>
                </a:solidFill>
                <a:latin typeface="Renault Group Light" pitchFamily="50" charset="0"/>
              </a:rPr>
              <a:t>Quis</a:t>
            </a:r>
            <a:r>
              <a:rPr lang="en-US" sz="2000" dirty="0">
                <a:solidFill>
                  <a:srgbClr val="6D6D6D"/>
                </a:solidFill>
                <a:latin typeface="Renault Group Light" pitchFamily="50" charset="0"/>
              </a:rPr>
              <a:t> ipsum </a:t>
            </a:r>
            <a:r>
              <a:rPr lang="en-US" sz="2000" dirty="0" err="1">
                <a:solidFill>
                  <a:srgbClr val="6D6D6D"/>
                </a:solidFill>
                <a:latin typeface="Renault Group Light" pitchFamily="50" charset="0"/>
              </a:rPr>
              <a:t>suspendisse</a:t>
            </a:r>
            <a:r>
              <a:rPr lang="en-US" sz="2000" dirty="0">
                <a:solidFill>
                  <a:srgbClr val="6D6D6D"/>
                </a:solidFill>
                <a:latin typeface="Renault Group Light" pitchFamily="50" charset="0"/>
              </a:rPr>
              <a:t> </a:t>
            </a:r>
            <a:r>
              <a:rPr lang="en-US" sz="2000" dirty="0" err="1">
                <a:solidFill>
                  <a:srgbClr val="6D6D6D"/>
                </a:solidFill>
                <a:latin typeface="Renault Group Light" pitchFamily="50" charset="0"/>
              </a:rPr>
              <a:t>ultrices</a:t>
            </a:r>
            <a:r>
              <a:rPr lang="en-US" sz="2000" dirty="0">
                <a:solidFill>
                  <a:srgbClr val="6D6D6D"/>
                </a:solidFill>
                <a:latin typeface="Renault Group Light" pitchFamily="50" charset="0"/>
              </a:rPr>
              <a:t> gravida. </a:t>
            </a:r>
            <a:r>
              <a:rPr lang="en-US" sz="2000" dirty="0" err="1">
                <a:solidFill>
                  <a:srgbClr val="6D6D6D"/>
                </a:solidFill>
                <a:latin typeface="Renault Group Light" pitchFamily="50" charset="0"/>
              </a:rPr>
              <a:t>Risus</a:t>
            </a:r>
            <a:r>
              <a:rPr lang="en-US" sz="2000" dirty="0">
                <a:solidFill>
                  <a:srgbClr val="6D6D6D"/>
                </a:solidFill>
                <a:latin typeface="Renault Group Light" pitchFamily="50" charset="0"/>
              </a:rPr>
              <a:t> </a:t>
            </a:r>
            <a:r>
              <a:rPr lang="en-US" sz="2000" dirty="0" err="1">
                <a:solidFill>
                  <a:srgbClr val="6D6D6D"/>
                </a:solidFill>
                <a:latin typeface="Renault Group Light" pitchFamily="50" charset="0"/>
              </a:rPr>
              <a:t>commodo</a:t>
            </a:r>
            <a:r>
              <a:rPr lang="en-US" sz="2000" dirty="0">
                <a:solidFill>
                  <a:srgbClr val="6D6D6D"/>
                </a:solidFill>
                <a:latin typeface="Renault Group Light" pitchFamily="50" charset="0"/>
              </a:rPr>
              <a:t> </a:t>
            </a:r>
            <a:r>
              <a:rPr lang="en-US" sz="2000" dirty="0" err="1">
                <a:solidFill>
                  <a:srgbClr val="6D6D6D"/>
                </a:solidFill>
                <a:latin typeface="Renault Group Light" pitchFamily="50" charset="0"/>
              </a:rPr>
              <a:t>viverra</a:t>
            </a:r>
            <a:r>
              <a:rPr lang="en-US" sz="2000" dirty="0">
                <a:solidFill>
                  <a:srgbClr val="6D6D6D"/>
                </a:solidFill>
                <a:latin typeface="Renault Group Light" pitchFamily="50" charset="0"/>
              </a:rPr>
              <a:t> </a:t>
            </a:r>
            <a:r>
              <a:rPr lang="en-US" sz="2000" dirty="0" err="1">
                <a:solidFill>
                  <a:srgbClr val="6D6D6D"/>
                </a:solidFill>
                <a:latin typeface="Renault Group Light" pitchFamily="50" charset="0"/>
              </a:rPr>
              <a:t>maecenas</a:t>
            </a:r>
            <a:r>
              <a:rPr lang="en-US" sz="2000" dirty="0">
                <a:solidFill>
                  <a:srgbClr val="6D6D6D"/>
                </a:solidFill>
                <a:latin typeface="Renault Group Light" pitchFamily="50" charset="0"/>
              </a:rPr>
              <a:t> </a:t>
            </a:r>
            <a:r>
              <a:rPr lang="en-US" sz="2000" dirty="0" err="1">
                <a:solidFill>
                  <a:srgbClr val="6D6D6D"/>
                </a:solidFill>
                <a:latin typeface="Renault Group Light" pitchFamily="50" charset="0"/>
              </a:rPr>
              <a:t>accumsan</a:t>
            </a:r>
            <a:r>
              <a:rPr lang="en-US" sz="2000" dirty="0">
                <a:solidFill>
                  <a:srgbClr val="6D6D6D"/>
                </a:solidFill>
                <a:latin typeface="Renault Group Light" pitchFamily="50" charset="0"/>
              </a:rPr>
              <a:t> </a:t>
            </a:r>
            <a:r>
              <a:rPr lang="en-US" sz="2000" dirty="0" err="1">
                <a:solidFill>
                  <a:srgbClr val="6D6D6D"/>
                </a:solidFill>
                <a:latin typeface="Renault Group Light" pitchFamily="50" charset="0"/>
              </a:rPr>
              <a:t>lacus</a:t>
            </a:r>
            <a:r>
              <a:rPr lang="en-US" sz="2000" dirty="0">
                <a:solidFill>
                  <a:srgbClr val="6D6D6D"/>
                </a:solidFill>
                <a:latin typeface="Renault Group Light" pitchFamily="50" charset="0"/>
              </a:rPr>
              <a:t> vel </a:t>
            </a:r>
            <a:r>
              <a:rPr lang="en-US" sz="2000" dirty="0" err="1">
                <a:solidFill>
                  <a:srgbClr val="6D6D6D"/>
                </a:solidFill>
                <a:latin typeface="Renault Group Light" pitchFamily="50" charset="0"/>
              </a:rPr>
              <a:t>facilisis</a:t>
            </a:r>
            <a:r>
              <a:rPr lang="en-US" sz="2000" dirty="0">
                <a:solidFill>
                  <a:srgbClr val="6D6D6D"/>
                </a:solidFill>
                <a:latin typeface="Renault Group Light" pitchFamily="50" charset="0"/>
              </a:rPr>
              <a:t>. 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2C26BBAB-6191-450B-8230-278E1CD2DAC9}"/>
              </a:ext>
            </a:extLst>
          </p:cNvPr>
          <p:cNvSpPr/>
          <p:nvPr/>
        </p:nvSpPr>
        <p:spPr>
          <a:xfrm>
            <a:off x="5350030" y="859315"/>
            <a:ext cx="1115568" cy="1112704"/>
          </a:xfrm>
          <a:prstGeom prst="roundRect">
            <a:avLst>
              <a:gd name="adj" fmla="val 3062"/>
            </a:avLst>
          </a:prstGeom>
          <a:solidFill>
            <a:srgbClr val="4C2079"/>
          </a:solidFill>
          <a:ln>
            <a:noFill/>
          </a:ln>
          <a:effectLst>
            <a:outerShdw blurRad="152400" dist="38100" dir="8100000" sx="101000" sy="101000" algn="tr" rotWithShape="0">
              <a:srgbClr val="4C207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E499DB52-F4E2-43E3-9842-5819AB3C13EC}"/>
              </a:ext>
            </a:extLst>
          </p:cNvPr>
          <p:cNvSpPr/>
          <p:nvPr/>
        </p:nvSpPr>
        <p:spPr>
          <a:xfrm>
            <a:off x="7482430" y="2731338"/>
            <a:ext cx="1115568" cy="1115568"/>
          </a:xfrm>
          <a:prstGeom prst="roundRect">
            <a:avLst>
              <a:gd name="adj" fmla="val 3062"/>
            </a:avLst>
          </a:prstGeom>
          <a:solidFill>
            <a:srgbClr val="3A6C85"/>
          </a:solidFill>
          <a:ln>
            <a:noFill/>
          </a:ln>
          <a:effectLst>
            <a:outerShdw blurRad="152400" dist="38100" dir="8100000" sx="101000" sy="101000" algn="tr" rotWithShape="0">
              <a:srgbClr val="3A6C85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9A2AC6A8-59B5-441A-ABC1-17A70467156D}"/>
              </a:ext>
            </a:extLst>
          </p:cNvPr>
          <p:cNvSpPr/>
          <p:nvPr/>
        </p:nvSpPr>
        <p:spPr>
          <a:xfrm>
            <a:off x="5350030" y="4747933"/>
            <a:ext cx="1115568" cy="1112704"/>
          </a:xfrm>
          <a:prstGeom prst="roundRect">
            <a:avLst>
              <a:gd name="adj" fmla="val 3062"/>
            </a:avLst>
          </a:prstGeom>
          <a:solidFill>
            <a:srgbClr val="4C2079"/>
          </a:solidFill>
          <a:ln>
            <a:noFill/>
          </a:ln>
          <a:effectLst>
            <a:outerShdw blurRad="152400" dist="38100" dir="8100000" sx="101000" sy="101000" algn="tr" rotWithShape="0">
              <a:srgbClr val="4C207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F23A194-2BD6-40E1-B0D0-C32E6719F64E}"/>
              </a:ext>
            </a:extLst>
          </p:cNvPr>
          <p:cNvSpPr txBox="1"/>
          <p:nvPr/>
        </p:nvSpPr>
        <p:spPr>
          <a:xfrm>
            <a:off x="6583275" y="1238252"/>
            <a:ext cx="3378991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dirty="0">
                <a:solidFill>
                  <a:srgbClr val="6D6D6D"/>
                </a:solidFill>
                <a:latin typeface="Renault Group Light" pitchFamily="50" charset="0"/>
              </a:rPr>
              <a:t>Lorem ipsum dolor sit</a:t>
            </a:r>
          </a:p>
          <a:p>
            <a:r>
              <a:rPr lang="en-US" sz="1700" dirty="0" err="1">
                <a:solidFill>
                  <a:srgbClr val="6D6D6D"/>
                </a:solidFill>
                <a:latin typeface="Renault Group Light" pitchFamily="50" charset="0"/>
              </a:rPr>
              <a:t>amet</a:t>
            </a:r>
            <a:r>
              <a:rPr lang="en-US" sz="1700" dirty="0">
                <a:solidFill>
                  <a:srgbClr val="6D6D6D"/>
                </a:solidFill>
                <a:latin typeface="Renault Group Light" pitchFamily="50" charset="0"/>
              </a:rPr>
              <a:t>, </a:t>
            </a:r>
            <a:r>
              <a:rPr lang="en-US" sz="1700" dirty="0" err="1">
                <a:solidFill>
                  <a:srgbClr val="6D6D6D"/>
                </a:solidFill>
                <a:latin typeface="Renault Group Light" pitchFamily="50" charset="0"/>
              </a:rPr>
              <a:t>consectetur</a:t>
            </a:r>
            <a:r>
              <a:rPr lang="en-US" sz="1700" dirty="0">
                <a:solidFill>
                  <a:srgbClr val="6D6D6D"/>
                </a:solidFill>
                <a:latin typeface="Renault Group Light" pitchFamily="50" charset="0"/>
              </a:rPr>
              <a:t> sed </a:t>
            </a:r>
            <a:r>
              <a:rPr lang="en-US" sz="1700" dirty="0" err="1">
                <a:solidFill>
                  <a:srgbClr val="6D6D6D"/>
                </a:solidFill>
                <a:latin typeface="Renault Group Light" pitchFamily="50" charset="0"/>
              </a:rPr>
              <a:t>adipiscing</a:t>
            </a:r>
            <a:r>
              <a:rPr lang="en-US" sz="1700" dirty="0">
                <a:solidFill>
                  <a:srgbClr val="6D6D6D"/>
                </a:solidFill>
                <a:latin typeface="Renault Group Light" pitchFamily="50" charset="0"/>
              </a:rPr>
              <a:t> </a:t>
            </a:r>
            <a:r>
              <a:rPr lang="en-US" sz="1700" dirty="0" err="1">
                <a:solidFill>
                  <a:srgbClr val="6D6D6D"/>
                </a:solidFill>
                <a:latin typeface="Renault Group Light" pitchFamily="50" charset="0"/>
              </a:rPr>
              <a:t>elit</a:t>
            </a:r>
            <a:r>
              <a:rPr lang="en-US" sz="1700" dirty="0">
                <a:solidFill>
                  <a:srgbClr val="6D6D6D"/>
                </a:solidFill>
                <a:latin typeface="Renault Group Light" pitchFamily="50" charset="0"/>
              </a:rPr>
              <a:t>, sed do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3E9B7C9-9E8D-4C22-9368-E8A67A605AE5}"/>
              </a:ext>
            </a:extLst>
          </p:cNvPr>
          <p:cNvSpPr txBox="1"/>
          <p:nvPr/>
        </p:nvSpPr>
        <p:spPr>
          <a:xfrm>
            <a:off x="8705503" y="3042759"/>
            <a:ext cx="3378991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dirty="0">
                <a:solidFill>
                  <a:srgbClr val="6D6D6D"/>
                </a:solidFill>
                <a:latin typeface="Renault Group Light" pitchFamily="50" charset="0"/>
              </a:rPr>
              <a:t>Lorem ipsum dolor sit</a:t>
            </a:r>
          </a:p>
          <a:p>
            <a:r>
              <a:rPr lang="en-US" sz="1700" dirty="0" err="1">
                <a:solidFill>
                  <a:srgbClr val="6D6D6D"/>
                </a:solidFill>
                <a:latin typeface="Renault Group Light" pitchFamily="50" charset="0"/>
              </a:rPr>
              <a:t>amet</a:t>
            </a:r>
            <a:r>
              <a:rPr lang="en-US" sz="1700" dirty="0">
                <a:solidFill>
                  <a:srgbClr val="6D6D6D"/>
                </a:solidFill>
                <a:latin typeface="Renault Group Light" pitchFamily="50" charset="0"/>
              </a:rPr>
              <a:t>, </a:t>
            </a:r>
            <a:r>
              <a:rPr lang="en-US" sz="1700" dirty="0" err="1">
                <a:solidFill>
                  <a:srgbClr val="6D6D6D"/>
                </a:solidFill>
                <a:latin typeface="Renault Group Light" pitchFamily="50" charset="0"/>
              </a:rPr>
              <a:t>consectetur</a:t>
            </a:r>
            <a:r>
              <a:rPr lang="en-US" sz="1700" dirty="0">
                <a:solidFill>
                  <a:srgbClr val="6D6D6D"/>
                </a:solidFill>
                <a:latin typeface="Renault Group Light" pitchFamily="50" charset="0"/>
              </a:rPr>
              <a:t> sed </a:t>
            </a:r>
            <a:r>
              <a:rPr lang="en-US" sz="1700" dirty="0" err="1">
                <a:solidFill>
                  <a:srgbClr val="6D6D6D"/>
                </a:solidFill>
                <a:latin typeface="Renault Group Light" pitchFamily="50" charset="0"/>
              </a:rPr>
              <a:t>adipiscing</a:t>
            </a:r>
            <a:r>
              <a:rPr lang="en-US" sz="1700" dirty="0">
                <a:solidFill>
                  <a:srgbClr val="6D6D6D"/>
                </a:solidFill>
                <a:latin typeface="Renault Group Light" pitchFamily="50" charset="0"/>
              </a:rPr>
              <a:t> </a:t>
            </a:r>
            <a:r>
              <a:rPr lang="en-US" sz="1700" dirty="0" err="1">
                <a:solidFill>
                  <a:srgbClr val="6D6D6D"/>
                </a:solidFill>
                <a:latin typeface="Renault Group Light" pitchFamily="50" charset="0"/>
              </a:rPr>
              <a:t>elit</a:t>
            </a:r>
            <a:r>
              <a:rPr lang="en-US" sz="1700" dirty="0">
                <a:solidFill>
                  <a:srgbClr val="6D6D6D"/>
                </a:solidFill>
                <a:latin typeface="Renault Group Light" pitchFamily="50" charset="0"/>
              </a:rPr>
              <a:t>, sed do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62BAC08-3B42-4139-BD84-F394BA649A3C}"/>
              </a:ext>
            </a:extLst>
          </p:cNvPr>
          <p:cNvSpPr txBox="1"/>
          <p:nvPr/>
        </p:nvSpPr>
        <p:spPr>
          <a:xfrm>
            <a:off x="6595928" y="5181166"/>
            <a:ext cx="3378991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dirty="0">
                <a:solidFill>
                  <a:srgbClr val="6D6D6D"/>
                </a:solidFill>
                <a:latin typeface="Renault Group Light" pitchFamily="50" charset="0"/>
              </a:rPr>
              <a:t>Lorem ipsum dolor sit</a:t>
            </a:r>
          </a:p>
          <a:p>
            <a:r>
              <a:rPr lang="en-US" sz="1700" dirty="0" err="1">
                <a:solidFill>
                  <a:srgbClr val="6D6D6D"/>
                </a:solidFill>
                <a:latin typeface="Renault Group Light" pitchFamily="50" charset="0"/>
              </a:rPr>
              <a:t>amet</a:t>
            </a:r>
            <a:r>
              <a:rPr lang="en-US" sz="1700" dirty="0">
                <a:solidFill>
                  <a:srgbClr val="6D6D6D"/>
                </a:solidFill>
                <a:latin typeface="Renault Group Light" pitchFamily="50" charset="0"/>
              </a:rPr>
              <a:t>, </a:t>
            </a:r>
            <a:r>
              <a:rPr lang="en-US" sz="1700" dirty="0" err="1">
                <a:solidFill>
                  <a:srgbClr val="6D6D6D"/>
                </a:solidFill>
                <a:latin typeface="Renault Group Light" pitchFamily="50" charset="0"/>
              </a:rPr>
              <a:t>consectetur</a:t>
            </a:r>
            <a:r>
              <a:rPr lang="en-US" sz="1700" dirty="0">
                <a:solidFill>
                  <a:srgbClr val="6D6D6D"/>
                </a:solidFill>
                <a:latin typeface="Renault Group Light" pitchFamily="50" charset="0"/>
              </a:rPr>
              <a:t> sed </a:t>
            </a:r>
            <a:r>
              <a:rPr lang="en-US" sz="1700" dirty="0" err="1">
                <a:solidFill>
                  <a:srgbClr val="6D6D6D"/>
                </a:solidFill>
                <a:latin typeface="Renault Group Light" pitchFamily="50" charset="0"/>
              </a:rPr>
              <a:t>adipiscing</a:t>
            </a:r>
            <a:r>
              <a:rPr lang="en-US" sz="1700" dirty="0">
                <a:solidFill>
                  <a:srgbClr val="6D6D6D"/>
                </a:solidFill>
                <a:latin typeface="Renault Group Light" pitchFamily="50" charset="0"/>
              </a:rPr>
              <a:t> </a:t>
            </a:r>
            <a:r>
              <a:rPr lang="en-US" sz="1700" dirty="0" err="1">
                <a:solidFill>
                  <a:srgbClr val="6D6D6D"/>
                </a:solidFill>
                <a:latin typeface="Renault Group Light" pitchFamily="50" charset="0"/>
              </a:rPr>
              <a:t>elit</a:t>
            </a:r>
            <a:r>
              <a:rPr lang="en-US" sz="1700" dirty="0">
                <a:solidFill>
                  <a:srgbClr val="6D6D6D"/>
                </a:solidFill>
                <a:latin typeface="Renault Group Light" pitchFamily="50" charset="0"/>
              </a:rPr>
              <a:t>, sed do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A3B1372-6D1F-4EFE-8E71-9CCC345D94E7}"/>
              </a:ext>
            </a:extLst>
          </p:cNvPr>
          <p:cNvSpPr txBox="1"/>
          <p:nvPr/>
        </p:nvSpPr>
        <p:spPr>
          <a:xfrm>
            <a:off x="6590486" y="705677"/>
            <a:ext cx="10676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6D6D6D"/>
                </a:solidFill>
                <a:latin typeface="Renault Group" pitchFamily="50" charset="0"/>
              </a:rPr>
              <a:t>Stage</a:t>
            </a:r>
          </a:p>
        </p:txBody>
      </p:sp>
      <p:pic>
        <p:nvPicPr>
          <p:cNvPr id="25" name="Graphic 24">
            <a:extLst>
              <a:ext uri="{FF2B5EF4-FFF2-40B4-BE49-F238E27FC236}">
                <a16:creationId xmlns:a16="http://schemas.microsoft.com/office/drawing/2014/main" id="{EDE0D690-1C51-4E4C-B7AC-F70F34B2217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524712" y="1032565"/>
            <a:ext cx="766204" cy="766204"/>
          </a:xfrm>
          <a:prstGeom prst="rect">
            <a:avLst/>
          </a:prstGeom>
        </p:spPr>
      </p:pic>
      <p:pic>
        <p:nvPicPr>
          <p:cNvPr id="29" name="Graphic 28">
            <a:extLst>
              <a:ext uri="{FF2B5EF4-FFF2-40B4-BE49-F238E27FC236}">
                <a16:creationId xmlns:a16="http://schemas.microsoft.com/office/drawing/2014/main" id="{7F33691F-258C-45E0-B43D-CBFAED82B4C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658155" y="2908122"/>
            <a:ext cx="764117" cy="762000"/>
          </a:xfrm>
          <a:prstGeom prst="rect">
            <a:avLst/>
          </a:prstGeom>
        </p:spPr>
      </p:pic>
      <p:pic>
        <p:nvPicPr>
          <p:cNvPr id="31" name="Graphic 30">
            <a:extLst>
              <a:ext uri="{FF2B5EF4-FFF2-40B4-BE49-F238E27FC236}">
                <a16:creationId xmlns:a16="http://schemas.microsoft.com/office/drawing/2014/main" id="{CB570DCB-0292-4B7E-8222-125CA11E595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474107" y="4896796"/>
            <a:ext cx="816809" cy="843589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AAF25D23-315A-48FF-ACB0-F4498F5B469B}"/>
              </a:ext>
            </a:extLst>
          </p:cNvPr>
          <p:cNvSpPr txBox="1"/>
          <p:nvPr/>
        </p:nvSpPr>
        <p:spPr>
          <a:xfrm>
            <a:off x="7472673" y="321977"/>
            <a:ext cx="143683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solidFill>
                  <a:srgbClr val="4C2079"/>
                </a:solidFill>
                <a:latin typeface="Renault Group Semibold" pitchFamily="50" charset="0"/>
              </a:rPr>
              <a:t>01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C1E1BD0C-7DAB-4C02-A06C-12F642750392}"/>
              </a:ext>
            </a:extLst>
          </p:cNvPr>
          <p:cNvSpPr txBox="1"/>
          <p:nvPr/>
        </p:nvSpPr>
        <p:spPr>
          <a:xfrm>
            <a:off x="8682810" y="2516326"/>
            <a:ext cx="10676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6D6D6D"/>
                </a:solidFill>
                <a:latin typeface="Renault Group" pitchFamily="50" charset="0"/>
              </a:rPr>
              <a:t>Stage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9B03673F-2379-47EB-8E61-1FC2AC1C6665}"/>
              </a:ext>
            </a:extLst>
          </p:cNvPr>
          <p:cNvSpPr txBox="1"/>
          <p:nvPr/>
        </p:nvSpPr>
        <p:spPr>
          <a:xfrm>
            <a:off x="9564997" y="2132626"/>
            <a:ext cx="143683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solidFill>
                  <a:srgbClr val="3A6C85"/>
                </a:solidFill>
                <a:latin typeface="Renault Group Semibold" pitchFamily="50" charset="0"/>
              </a:rPr>
              <a:t>02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F4F51CD3-DAB2-4102-920B-B1825C2E1036}"/>
              </a:ext>
            </a:extLst>
          </p:cNvPr>
          <p:cNvSpPr txBox="1"/>
          <p:nvPr/>
        </p:nvSpPr>
        <p:spPr>
          <a:xfrm>
            <a:off x="6576304" y="4626164"/>
            <a:ext cx="10676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6D6D6D"/>
                </a:solidFill>
                <a:latin typeface="Renault Group" pitchFamily="50" charset="0"/>
              </a:rPr>
              <a:t>Stage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9BE7359-0212-4EB3-9078-A3F51722F718}"/>
              </a:ext>
            </a:extLst>
          </p:cNvPr>
          <p:cNvSpPr txBox="1"/>
          <p:nvPr/>
        </p:nvSpPr>
        <p:spPr>
          <a:xfrm>
            <a:off x="7458491" y="4242464"/>
            <a:ext cx="143683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solidFill>
                  <a:srgbClr val="4C2079"/>
                </a:solidFill>
                <a:latin typeface="Renault Group Semibold" pitchFamily="50" charset="0"/>
              </a:rPr>
              <a:t>03</a:t>
            </a:r>
          </a:p>
        </p:txBody>
      </p:sp>
    </p:spTree>
    <p:extLst>
      <p:ext uri="{BB962C8B-B14F-4D97-AF65-F5344CB8AC3E}">
        <p14:creationId xmlns:p14="http://schemas.microsoft.com/office/powerpoint/2010/main" val="35179496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EAB1FA3-FE0F-4A62-880F-3C3F10E81442}"/>
              </a:ext>
            </a:extLst>
          </p:cNvPr>
          <p:cNvSpPr txBox="1"/>
          <p:nvPr/>
        </p:nvSpPr>
        <p:spPr>
          <a:xfrm>
            <a:off x="668020" y="584907"/>
            <a:ext cx="2621230" cy="5693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100" dirty="0">
                <a:solidFill>
                  <a:srgbClr val="3A6C85"/>
                </a:solidFill>
                <a:latin typeface="Renault Group" pitchFamily="50" charset="0"/>
              </a:rPr>
              <a:t>Lorem Ipsum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6E56F3F-FF50-474F-AB1F-ADD7FC87EF8D}"/>
              </a:ext>
            </a:extLst>
          </p:cNvPr>
          <p:cNvSpPr txBox="1"/>
          <p:nvPr/>
        </p:nvSpPr>
        <p:spPr>
          <a:xfrm>
            <a:off x="668020" y="1027294"/>
            <a:ext cx="3251211" cy="6924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900" dirty="0">
                <a:solidFill>
                  <a:srgbClr val="4C2079"/>
                </a:solidFill>
                <a:latin typeface="Renault Group" pitchFamily="50" charset="0"/>
              </a:rPr>
              <a:t>Lorem Ipsum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DE74AC7-370B-42DA-8F4E-F71220E1D120}"/>
              </a:ext>
            </a:extLst>
          </p:cNvPr>
          <p:cNvSpPr txBox="1"/>
          <p:nvPr/>
        </p:nvSpPr>
        <p:spPr>
          <a:xfrm>
            <a:off x="4173220" y="646462"/>
            <a:ext cx="73507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6D6D6D"/>
                </a:solidFill>
                <a:latin typeface="Renault Group Light" pitchFamily="50" charset="0"/>
              </a:rPr>
              <a:t>Lorem ipsum dolor sit </a:t>
            </a:r>
            <a:r>
              <a:rPr lang="en-US" sz="2000" dirty="0" err="1">
                <a:solidFill>
                  <a:srgbClr val="6D6D6D"/>
                </a:solidFill>
                <a:latin typeface="Renault Group Light" pitchFamily="50" charset="0"/>
              </a:rPr>
              <a:t>amet</a:t>
            </a:r>
            <a:r>
              <a:rPr lang="en-US" sz="2000" dirty="0">
                <a:solidFill>
                  <a:srgbClr val="6D6D6D"/>
                </a:solidFill>
                <a:latin typeface="Renault Group Light" pitchFamily="50" charset="0"/>
              </a:rPr>
              <a:t>, </a:t>
            </a:r>
            <a:r>
              <a:rPr lang="en-US" sz="2000" dirty="0" err="1">
                <a:solidFill>
                  <a:srgbClr val="6D6D6D"/>
                </a:solidFill>
                <a:latin typeface="Renault Group Light" pitchFamily="50" charset="0"/>
              </a:rPr>
              <a:t>consectetur</a:t>
            </a:r>
            <a:r>
              <a:rPr lang="en-US" sz="2000" dirty="0">
                <a:solidFill>
                  <a:srgbClr val="6D6D6D"/>
                </a:solidFill>
                <a:latin typeface="Renault Group Light" pitchFamily="50" charset="0"/>
              </a:rPr>
              <a:t> </a:t>
            </a:r>
            <a:r>
              <a:rPr lang="en-US" sz="2000" dirty="0" err="1">
                <a:solidFill>
                  <a:srgbClr val="6D6D6D"/>
                </a:solidFill>
                <a:latin typeface="Renault Group Light" pitchFamily="50" charset="0"/>
              </a:rPr>
              <a:t>adipiscing</a:t>
            </a:r>
            <a:r>
              <a:rPr lang="en-US" sz="2000" dirty="0">
                <a:solidFill>
                  <a:srgbClr val="6D6D6D"/>
                </a:solidFill>
                <a:latin typeface="Renault Group Light" pitchFamily="50" charset="0"/>
              </a:rPr>
              <a:t> </a:t>
            </a:r>
            <a:r>
              <a:rPr lang="en-US" sz="2000" dirty="0" err="1">
                <a:solidFill>
                  <a:srgbClr val="6D6D6D"/>
                </a:solidFill>
                <a:latin typeface="Renault Group Light" pitchFamily="50" charset="0"/>
              </a:rPr>
              <a:t>elit</a:t>
            </a:r>
            <a:r>
              <a:rPr lang="en-US" sz="2000" dirty="0">
                <a:solidFill>
                  <a:srgbClr val="6D6D6D"/>
                </a:solidFill>
                <a:latin typeface="Renault Group Light" pitchFamily="50" charset="0"/>
              </a:rPr>
              <a:t>, sed do </a:t>
            </a:r>
            <a:r>
              <a:rPr lang="en-US" sz="2000" dirty="0" err="1">
                <a:solidFill>
                  <a:srgbClr val="6D6D6D"/>
                </a:solidFill>
                <a:latin typeface="Renault Group Light" pitchFamily="50" charset="0"/>
              </a:rPr>
              <a:t>eiusmod</a:t>
            </a:r>
            <a:r>
              <a:rPr lang="en-US" sz="2000" dirty="0">
                <a:solidFill>
                  <a:srgbClr val="6D6D6D"/>
                </a:solidFill>
                <a:latin typeface="Renault Group Light" pitchFamily="50" charset="0"/>
              </a:rPr>
              <a:t> </a:t>
            </a:r>
            <a:r>
              <a:rPr lang="en-US" sz="2000" dirty="0" err="1">
                <a:solidFill>
                  <a:srgbClr val="6D6D6D"/>
                </a:solidFill>
                <a:latin typeface="Renault Group Light" pitchFamily="50" charset="0"/>
              </a:rPr>
              <a:t>tempor</a:t>
            </a:r>
            <a:r>
              <a:rPr lang="en-US" sz="2000" dirty="0">
                <a:solidFill>
                  <a:srgbClr val="6D6D6D"/>
                </a:solidFill>
                <a:latin typeface="Renault Group Light" pitchFamily="50" charset="0"/>
              </a:rPr>
              <a:t> </a:t>
            </a:r>
            <a:r>
              <a:rPr lang="en-US" sz="2000" dirty="0" err="1">
                <a:solidFill>
                  <a:srgbClr val="6D6D6D"/>
                </a:solidFill>
                <a:latin typeface="Renault Group Light" pitchFamily="50" charset="0"/>
              </a:rPr>
              <a:t>incididunt</a:t>
            </a:r>
            <a:r>
              <a:rPr lang="en-US" sz="2000" dirty="0">
                <a:solidFill>
                  <a:srgbClr val="6D6D6D"/>
                </a:solidFill>
                <a:latin typeface="Renault Group Light" pitchFamily="50" charset="0"/>
              </a:rPr>
              <a:t> </a:t>
            </a:r>
            <a:r>
              <a:rPr lang="en-US" sz="2000" dirty="0" err="1">
                <a:solidFill>
                  <a:srgbClr val="6D6D6D"/>
                </a:solidFill>
                <a:latin typeface="Renault Group Light" pitchFamily="50" charset="0"/>
              </a:rPr>
              <a:t>ut</a:t>
            </a:r>
            <a:r>
              <a:rPr lang="en-US" sz="2000" dirty="0">
                <a:solidFill>
                  <a:srgbClr val="6D6D6D"/>
                </a:solidFill>
                <a:latin typeface="Renault Group Light" pitchFamily="50" charset="0"/>
              </a:rPr>
              <a:t> </a:t>
            </a:r>
            <a:r>
              <a:rPr lang="en-US" sz="2000" dirty="0" err="1">
                <a:solidFill>
                  <a:srgbClr val="6D6D6D"/>
                </a:solidFill>
                <a:latin typeface="Renault Group Light" pitchFamily="50" charset="0"/>
              </a:rPr>
              <a:t>labore</a:t>
            </a:r>
            <a:r>
              <a:rPr lang="en-US" sz="2000" dirty="0">
                <a:solidFill>
                  <a:srgbClr val="6D6D6D"/>
                </a:solidFill>
                <a:latin typeface="Renault Group Light" pitchFamily="50" charset="0"/>
              </a:rPr>
              <a:t> et dolore magna </a:t>
            </a:r>
            <a:r>
              <a:rPr lang="en-US" sz="2000" dirty="0" err="1">
                <a:solidFill>
                  <a:srgbClr val="6D6D6D"/>
                </a:solidFill>
                <a:latin typeface="Renault Group Light" pitchFamily="50" charset="0"/>
              </a:rPr>
              <a:t>aliqua</a:t>
            </a:r>
            <a:r>
              <a:rPr lang="en-US" sz="2000" dirty="0">
                <a:solidFill>
                  <a:srgbClr val="6D6D6D"/>
                </a:solidFill>
                <a:latin typeface="Renault Group Light" pitchFamily="50" charset="0"/>
              </a:rPr>
              <a:t>. </a:t>
            </a:r>
            <a:r>
              <a:rPr lang="en-US" sz="2000" dirty="0" err="1">
                <a:solidFill>
                  <a:srgbClr val="6D6D6D"/>
                </a:solidFill>
                <a:latin typeface="Renault Group Light" pitchFamily="50" charset="0"/>
              </a:rPr>
              <a:t>Quis</a:t>
            </a:r>
            <a:r>
              <a:rPr lang="en-US" sz="2000" dirty="0">
                <a:solidFill>
                  <a:srgbClr val="6D6D6D"/>
                </a:solidFill>
                <a:latin typeface="Renault Group Light" pitchFamily="50" charset="0"/>
              </a:rPr>
              <a:t> ipsum </a:t>
            </a:r>
            <a:r>
              <a:rPr lang="en-US" sz="2000" dirty="0" err="1">
                <a:solidFill>
                  <a:srgbClr val="6D6D6D"/>
                </a:solidFill>
                <a:latin typeface="Renault Group Light" pitchFamily="50" charset="0"/>
              </a:rPr>
              <a:t>suspendisse</a:t>
            </a:r>
            <a:r>
              <a:rPr lang="en-US" sz="2000" dirty="0">
                <a:solidFill>
                  <a:srgbClr val="6D6D6D"/>
                </a:solidFill>
                <a:latin typeface="Renault Group Light" pitchFamily="50" charset="0"/>
              </a:rPr>
              <a:t> </a:t>
            </a:r>
            <a:r>
              <a:rPr lang="en-US" sz="2000" dirty="0" err="1">
                <a:solidFill>
                  <a:srgbClr val="6D6D6D"/>
                </a:solidFill>
                <a:latin typeface="Renault Group Light" pitchFamily="50" charset="0"/>
              </a:rPr>
              <a:t>ultrices</a:t>
            </a:r>
            <a:r>
              <a:rPr lang="en-US" sz="2000" dirty="0">
                <a:solidFill>
                  <a:srgbClr val="6D6D6D"/>
                </a:solidFill>
                <a:latin typeface="Renault Group Light" pitchFamily="50" charset="0"/>
              </a:rPr>
              <a:t> gravida.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BC88D76-7BB6-431A-8634-ED30AF7B61D4}"/>
              </a:ext>
            </a:extLst>
          </p:cNvPr>
          <p:cNvSpPr txBox="1"/>
          <p:nvPr/>
        </p:nvSpPr>
        <p:spPr>
          <a:xfrm>
            <a:off x="794229" y="5519259"/>
            <a:ext cx="3378991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dirty="0">
                <a:solidFill>
                  <a:srgbClr val="6D6D6D"/>
                </a:solidFill>
                <a:latin typeface="Renault Group Light" pitchFamily="50" charset="0"/>
              </a:rPr>
              <a:t>Lorem ipsum dolor sit</a:t>
            </a:r>
          </a:p>
          <a:p>
            <a:r>
              <a:rPr lang="en-US" sz="1700" dirty="0" err="1">
                <a:solidFill>
                  <a:srgbClr val="6D6D6D"/>
                </a:solidFill>
                <a:latin typeface="Renault Group Light" pitchFamily="50" charset="0"/>
              </a:rPr>
              <a:t>amet</a:t>
            </a:r>
            <a:r>
              <a:rPr lang="en-US" sz="1700" dirty="0">
                <a:solidFill>
                  <a:srgbClr val="6D6D6D"/>
                </a:solidFill>
                <a:latin typeface="Renault Group Light" pitchFamily="50" charset="0"/>
              </a:rPr>
              <a:t>, </a:t>
            </a:r>
            <a:r>
              <a:rPr lang="en-US" sz="1700" dirty="0" err="1">
                <a:solidFill>
                  <a:srgbClr val="6D6D6D"/>
                </a:solidFill>
                <a:latin typeface="Renault Group Light" pitchFamily="50" charset="0"/>
              </a:rPr>
              <a:t>consectetur</a:t>
            </a:r>
            <a:r>
              <a:rPr lang="en-US" sz="1700" dirty="0">
                <a:solidFill>
                  <a:srgbClr val="6D6D6D"/>
                </a:solidFill>
                <a:latin typeface="Renault Group Light" pitchFamily="50" charset="0"/>
              </a:rPr>
              <a:t> sed </a:t>
            </a:r>
            <a:r>
              <a:rPr lang="en-US" sz="1700" dirty="0" err="1">
                <a:solidFill>
                  <a:srgbClr val="6D6D6D"/>
                </a:solidFill>
                <a:latin typeface="Renault Group Light" pitchFamily="50" charset="0"/>
              </a:rPr>
              <a:t>adipiscing</a:t>
            </a:r>
            <a:r>
              <a:rPr lang="en-US" sz="1700" dirty="0">
                <a:solidFill>
                  <a:srgbClr val="6D6D6D"/>
                </a:solidFill>
                <a:latin typeface="Renault Group Light" pitchFamily="50" charset="0"/>
              </a:rPr>
              <a:t> </a:t>
            </a:r>
            <a:r>
              <a:rPr lang="en-US" sz="1700" dirty="0" err="1">
                <a:solidFill>
                  <a:srgbClr val="6D6D6D"/>
                </a:solidFill>
                <a:latin typeface="Renault Group Light" pitchFamily="50" charset="0"/>
              </a:rPr>
              <a:t>elit</a:t>
            </a:r>
            <a:r>
              <a:rPr lang="en-US" sz="1700" dirty="0">
                <a:solidFill>
                  <a:srgbClr val="6D6D6D"/>
                </a:solidFill>
                <a:latin typeface="Renault Group Light" pitchFamily="50" charset="0"/>
              </a:rPr>
              <a:t>, sed do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4347459-5C24-41BB-9CAC-8CB849A27BC3}"/>
              </a:ext>
            </a:extLst>
          </p:cNvPr>
          <p:cNvSpPr txBox="1"/>
          <p:nvPr/>
        </p:nvSpPr>
        <p:spPr>
          <a:xfrm>
            <a:off x="4558459" y="5519258"/>
            <a:ext cx="3378991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dirty="0">
                <a:solidFill>
                  <a:srgbClr val="6D6D6D"/>
                </a:solidFill>
                <a:latin typeface="Renault Group Light" pitchFamily="50" charset="0"/>
              </a:rPr>
              <a:t>Lorem ipsum dolor sit</a:t>
            </a:r>
          </a:p>
          <a:p>
            <a:r>
              <a:rPr lang="en-US" sz="1700" dirty="0" err="1">
                <a:solidFill>
                  <a:srgbClr val="6D6D6D"/>
                </a:solidFill>
                <a:latin typeface="Renault Group Light" pitchFamily="50" charset="0"/>
              </a:rPr>
              <a:t>amet</a:t>
            </a:r>
            <a:r>
              <a:rPr lang="en-US" sz="1700" dirty="0">
                <a:solidFill>
                  <a:srgbClr val="6D6D6D"/>
                </a:solidFill>
                <a:latin typeface="Renault Group Light" pitchFamily="50" charset="0"/>
              </a:rPr>
              <a:t>, </a:t>
            </a:r>
            <a:r>
              <a:rPr lang="en-US" sz="1700" dirty="0" err="1">
                <a:solidFill>
                  <a:srgbClr val="6D6D6D"/>
                </a:solidFill>
                <a:latin typeface="Renault Group Light" pitchFamily="50" charset="0"/>
              </a:rPr>
              <a:t>consectetur</a:t>
            </a:r>
            <a:r>
              <a:rPr lang="en-US" sz="1700" dirty="0">
                <a:solidFill>
                  <a:srgbClr val="6D6D6D"/>
                </a:solidFill>
                <a:latin typeface="Renault Group Light" pitchFamily="50" charset="0"/>
              </a:rPr>
              <a:t> sed </a:t>
            </a:r>
            <a:r>
              <a:rPr lang="en-US" sz="1700" dirty="0" err="1">
                <a:solidFill>
                  <a:srgbClr val="6D6D6D"/>
                </a:solidFill>
                <a:latin typeface="Renault Group Light" pitchFamily="50" charset="0"/>
              </a:rPr>
              <a:t>adipiscing</a:t>
            </a:r>
            <a:r>
              <a:rPr lang="en-US" sz="1700" dirty="0">
                <a:solidFill>
                  <a:srgbClr val="6D6D6D"/>
                </a:solidFill>
                <a:latin typeface="Renault Group Light" pitchFamily="50" charset="0"/>
              </a:rPr>
              <a:t> </a:t>
            </a:r>
            <a:r>
              <a:rPr lang="en-US" sz="1700" dirty="0" err="1">
                <a:solidFill>
                  <a:srgbClr val="6D6D6D"/>
                </a:solidFill>
                <a:latin typeface="Renault Group Light" pitchFamily="50" charset="0"/>
              </a:rPr>
              <a:t>elit</a:t>
            </a:r>
            <a:r>
              <a:rPr lang="en-US" sz="1700" dirty="0">
                <a:solidFill>
                  <a:srgbClr val="6D6D6D"/>
                </a:solidFill>
                <a:latin typeface="Renault Group Light" pitchFamily="50" charset="0"/>
              </a:rPr>
              <a:t>, sed do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80F6707-08D1-43A0-B736-340A7571BE97}"/>
              </a:ext>
            </a:extLst>
          </p:cNvPr>
          <p:cNvSpPr txBox="1"/>
          <p:nvPr/>
        </p:nvSpPr>
        <p:spPr>
          <a:xfrm>
            <a:off x="8413329" y="5519257"/>
            <a:ext cx="3378991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dirty="0">
                <a:solidFill>
                  <a:srgbClr val="6D6D6D"/>
                </a:solidFill>
                <a:latin typeface="Renault Group Light" pitchFamily="50" charset="0"/>
              </a:rPr>
              <a:t>Lorem ipsum dolor sit</a:t>
            </a:r>
          </a:p>
          <a:p>
            <a:r>
              <a:rPr lang="en-US" sz="1700" dirty="0" err="1">
                <a:solidFill>
                  <a:srgbClr val="6D6D6D"/>
                </a:solidFill>
                <a:latin typeface="Renault Group Light" pitchFamily="50" charset="0"/>
              </a:rPr>
              <a:t>amet</a:t>
            </a:r>
            <a:r>
              <a:rPr lang="en-US" sz="1700" dirty="0">
                <a:solidFill>
                  <a:srgbClr val="6D6D6D"/>
                </a:solidFill>
                <a:latin typeface="Renault Group Light" pitchFamily="50" charset="0"/>
              </a:rPr>
              <a:t>, </a:t>
            </a:r>
            <a:r>
              <a:rPr lang="en-US" sz="1700" dirty="0" err="1">
                <a:solidFill>
                  <a:srgbClr val="6D6D6D"/>
                </a:solidFill>
                <a:latin typeface="Renault Group Light" pitchFamily="50" charset="0"/>
              </a:rPr>
              <a:t>consectetur</a:t>
            </a:r>
            <a:r>
              <a:rPr lang="en-US" sz="1700" dirty="0">
                <a:solidFill>
                  <a:srgbClr val="6D6D6D"/>
                </a:solidFill>
                <a:latin typeface="Renault Group Light" pitchFamily="50" charset="0"/>
              </a:rPr>
              <a:t> sed </a:t>
            </a:r>
            <a:r>
              <a:rPr lang="en-US" sz="1700" dirty="0" err="1">
                <a:solidFill>
                  <a:srgbClr val="6D6D6D"/>
                </a:solidFill>
                <a:latin typeface="Renault Group Light" pitchFamily="50" charset="0"/>
              </a:rPr>
              <a:t>adipiscing</a:t>
            </a:r>
            <a:r>
              <a:rPr lang="en-US" sz="1700" dirty="0">
                <a:solidFill>
                  <a:srgbClr val="6D6D6D"/>
                </a:solidFill>
                <a:latin typeface="Renault Group Light" pitchFamily="50" charset="0"/>
              </a:rPr>
              <a:t> </a:t>
            </a:r>
            <a:r>
              <a:rPr lang="en-US" sz="1700" dirty="0" err="1">
                <a:solidFill>
                  <a:srgbClr val="6D6D6D"/>
                </a:solidFill>
                <a:latin typeface="Renault Group Light" pitchFamily="50" charset="0"/>
              </a:rPr>
              <a:t>elit</a:t>
            </a:r>
            <a:r>
              <a:rPr lang="en-US" sz="1700" dirty="0">
                <a:solidFill>
                  <a:srgbClr val="6D6D6D"/>
                </a:solidFill>
                <a:latin typeface="Renault Group Light" pitchFamily="50" charset="0"/>
              </a:rPr>
              <a:t>, sed do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BA23480-4E62-4BB5-B479-893B13098FCB}"/>
              </a:ext>
            </a:extLst>
          </p:cNvPr>
          <p:cNvSpPr txBox="1"/>
          <p:nvPr/>
        </p:nvSpPr>
        <p:spPr>
          <a:xfrm>
            <a:off x="1526570" y="4977708"/>
            <a:ext cx="191430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>
                <a:solidFill>
                  <a:srgbClr val="3A6C85"/>
                </a:solidFill>
                <a:latin typeface="Renault Group" pitchFamily="50" charset="0"/>
              </a:rPr>
              <a:t>Lorem Ipsum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EB4D73F-DD7A-4D1E-9FBD-435E34753A51}"/>
              </a:ext>
            </a:extLst>
          </p:cNvPr>
          <p:cNvSpPr txBox="1"/>
          <p:nvPr/>
        </p:nvSpPr>
        <p:spPr>
          <a:xfrm>
            <a:off x="5290800" y="4977707"/>
            <a:ext cx="191430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>
                <a:solidFill>
                  <a:srgbClr val="3A6C85"/>
                </a:solidFill>
                <a:latin typeface="Renault Group" pitchFamily="50" charset="0"/>
              </a:rPr>
              <a:t>Lorem Ipsum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837382F-95D9-48B9-BC03-745AF51CA968}"/>
              </a:ext>
            </a:extLst>
          </p:cNvPr>
          <p:cNvSpPr txBox="1"/>
          <p:nvPr/>
        </p:nvSpPr>
        <p:spPr>
          <a:xfrm>
            <a:off x="9031370" y="4977706"/>
            <a:ext cx="191430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>
                <a:solidFill>
                  <a:srgbClr val="3A6C85"/>
                </a:solidFill>
                <a:latin typeface="Renault Group" pitchFamily="50" charset="0"/>
              </a:rPr>
              <a:t>Lorem Ipsum</a:t>
            </a:r>
          </a:p>
        </p:txBody>
      </p:sp>
      <p:pic>
        <p:nvPicPr>
          <p:cNvPr id="16" name="Graphic 15">
            <a:extLst>
              <a:ext uri="{FF2B5EF4-FFF2-40B4-BE49-F238E27FC236}">
                <a16:creationId xmlns:a16="http://schemas.microsoft.com/office/drawing/2014/main" id="{4A409648-7133-40D7-8F0F-4FAAD35C28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68307" y="4826671"/>
            <a:ext cx="591776" cy="591776"/>
          </a:xfrm>
          <a:prstGeom prst="rect">
            <a:avLst/>
          </a:prstGeom>
        </p:spPr>
      </p:pic>
      <p:pic>
        <p:nvPicPr>
          <p:cNvPr id="18" name="Graphic 17">
            <a:extLst>
              <a:ext uri="{FF2B5EF4-FFF2-40B4-BE49-F238E27FC236}">
                <a16:creationId xmlns:a16="http://schemas.microsoft.com/office/drawing/2014/main" id="{4F6FF8C6-374F-45ED-A55D-609782FD0D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644593" y="4917282"/>
            <a:ext cx="591776" cy="591776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C132FC49-A388-4CAE-93C3-E11984D8D26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546305" y="4996804"/>
            <a:ext cx="426245" cy="527198"/>
          </a:xfrm>
          <a:prstGeom prst="rect">
            <a:avLst/>
          </a:prstGeom>
        </p:spPr>
      </p:pic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9CABA160-10F9-487F-8AB1-388264D44C30}"/>
              </a:ext>
            </a:extLst>
          </p:cNvPr>
          <p:cNvSpPr/>
          <p:nvPr/>
        </p:nvSpPr>
        <p:spPr>
          <a:xfrm>
            <a:off x="668019" y="2038120"/>
            <a:ext cx="4807363" cy="2533880"/>
          </a:xfrm>
          <a:prstGeom prst="roundRect">
            <a:avLst>
              <a:gd name="adj" fmla="val 3624"/>
            </a:avLst>
          </a:prstGeom>
          <a:blipFill dpi="0"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282" t="-8584" r="166" b="-20564"/>
            </a:stretch>
          </a:blipFill>
          <a:ln>
            <a:solidFill>
              <a:srgbClr val="4C2079"/>
            </a:solidFill>
          </a:ln>
          <a:effectLst>
            <a:outerShdw blurRad="152400" dist="38100" dir="8100000" sx="101000" sy="101000" algn="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24E2F2A8-E341-42D0-86CB-D99841131054}"/>
              </a:ext>
            </a:extLst>
          </p:cNvPr>
          <p:cNvSpPr/>
          <p:nvPr/>
        </p:nvSpPr>
        <p:spPr>
          <a:xfrm>
            <a:off x="5666349" y="2036604"/>
            <a:ext cx="5976987" cy="2533880"/>
          </a:xfrm>
          <a:prstGeom prst="roundRect">
            <a:avLst>
              <a:gd name="adj" fmla="val 3624"/>
            </a:avLst>
          </a:prstGeom>
          <a:blipFill dpi="0"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456" t="-13526" r="-368" b="-45022"/>
            </a:stretch>
          </a:blipFill>
          <a:ln>
            <a:solidFill>
              <a:srgbClr val="4C2079"/>
            </a:solidFill>
          </a:ln>
          <a:effectLst>
            <a:outerShdw blurRad="152400" dist="38100" dir="8100000" sx="102000" sy="102000" algn="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43842AA-1C5D-4C2A-A663-14489D7D89E3}"/>
              </a:ext>
            </a:extLst>
          </p:cNvPr>
          <p:cNvCxnSpPr/>
          <p:nvPr/>
        </p:nvCxnSpPr>
        <p:spPr>
          <a:xfrm>
            <a:off x="3919231" y="4996804"/>
            <a:ext cx="0" cy="1399616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416A02E3-4171-43DD-96F2-69F9465AAA75}"/>
              </a:ext>
            </a:extLst>
          </p:cNvPr>
          <p:cNvCxnSpPr/>
          <p:nvPr/>
        </p:nvCxnSpPr>
        <p:spPr>
          <a:xfrm>
            <a:off x="7792731" y="5009504"/>
            <a:ext cx="0" cy="1399616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6867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304BA75-2EA7-4215-BEB8-3D619A1FEBAD}"/>
              </a:ext>
            </a:extLst>
          </p:cNvPr>
          <p:cNvSpPr txBox="1"/>
          <p:nvPr/>
        </p:nvSpPr>
        <p:spPr>
          <a:xfrm>
            <a:off x="4785385" y="584907"/>
            <a:ext cx="2621230" cy="5693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100" dirty="0">
                <a:solidFill>
                  <a:srgbClr val="3A6C85"/>
                </a:solidFill>
                <a:latin typeface="Renault Group" pitchFamily="50" charset="0"/>
              </a:rPr>
              <a:t>Lorem Ipsum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95635E1-794A-4645-947A-4AE737DB1F58}"/>
              </a:ext>
            </a:extLst>
          </p:cNvPr>
          <p:cNvSpPr txBox="1"/>
          <p:nvPr/>
        </p:nvSpPr>
        <p:spPr>
          <a:xfrm>
            <a:off x="4470395" y="1027294"/>
            <a:ext cx="3251211" cy="6924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900" dirty="0">
                <a:solidFill>
                  <a:srgbClr val="4C2079"/>
                </a:solidFill>
                <a:latin typeface="Renault Group" pitchFamily="50" charset="0"/>
              </a:rPr>
              <a:t>Lorem Ipsum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86A6E94-96BF-4C05-AD96-3184991B89E6}"/>
              </a:ext>
            </a:extLst>
          </p:cNvPr>
          <p:cNvSpPr txBox="1"/>
          <p:nvPr/>
        </p:nvSpPr>
        <p:spPr>
          <a:xfrm>
            <a:off x="853697" y="2597150"/>
            <a:ext cx="3038851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00" dirty="0">
                <a:solidFill>
                  <a:srgbClr val="6D6D6D"/>
                </a:solidFill>
                <a:latin typeface="Renault Group Light" pitchFamily="50" charset="0"/>
              </a:rPr>
              <a:t>Lorem ipsum dolor sit</a:t>
            </a:r>
          </a:p>
          <a:p>
            <a:pPr algn="ctr"/>
            <a:r>
              <a:rPr lang="en-US" sz="1700" dirty="0" err="1">
                <a:solidFill>
                  <a:srgbClr val="6D6D6D"/>
                </a:solidFill>
                <a:latin typeface="Renault Group Light" pitchFamily="50" charset="0"/>
              </a:rPr>
              <a:t>amet</a:t>
            </a:r>
            <a:r>
              <a:rPr lang="en-US" sz="1700" dirty="0">
                <a:solidFill>
                  <a:srgbClr val="6D6D6D"/>
                </a:solidFill>
                <a:latin typeface="Renault Group Light" pitchFamily="50" charset="0"/>
              </a:rPr>
              <a:t>, </a:t>
            </a:r>
            <a:r>
              <a:rPr lang="en-US" sz="1700" dirty="0" err="1">
                <a:solidFill>
                  <a:srgbClr val="6D6D6D"/>
                </a:solidFill>
                <a:latin typeface="Renault Group Light" pitchFamily="50" charset="0"/>
              </a:rPr>
              <a:t>consectetur</a:t>
            </a:r>
            <a:r>
              <a:rPr lang="en-US" sz="1700" dirty="0">
                <a:solidFill>
                  <a:srgbClr val="6D6D6D"/>
                </a:solidFill>
                <a:latin typeface="Renault Group Light" pitchFamily="50" charset="0"/>
              </a:rPr>
              <a:t> sed </a:t>
            </a:r>
            <a:r>
              <a:rPr lang="en-US" sz="1700" dirty="0" err="1">
                <a:solidFill>
                  <a:srgbClr val="6D6D6D"/>
                </a:solidFill>
                <a:latin typeface="Renault Group Light" pitchFamily="50" charset="0"/>
              </a:rPr>
              <a:t>adipiscing</a:t>
            </a:r>
            <a:r>
              <a:rPr lang="en-US" sz="1700" dirty="0">
                <a:solidFill>
                  <a:srgbClr val="6D6D6D"/>
                </a:solidFill>
                <a:latin typeface="Renault Group Light" pitchFamily="50" charset="0"/>
              </a:rPr>
              <a:t> </a:t>
            </a:r>
            <a:r>
              <a:rPr lang="en-US" sz="1700" dirty="0" err="1">
                <a:solidFill>
                  <a:srgbClr val="6D6D6D"/>
                </a:solidFill>
                <a:latin typeface="Renault Group Light" pitchFamily="50" charset="0"/>
              </a:rPr>
              <a:t>elit</a:t>
            </a:r>
            <a:r>
              <a:rPr lang="en-US" sz="1700" dirty="0">
                <a:solidFill>
                  <a:srgbClr val="6D6D6D"/>
                </a:solidFill>
                <a:latin typeface="Renault Group Light" pitchFamily="50" charset="0"/>
              </a:rPr>
              <a:t>, sed do </a:t>
            </a:r>
            <a:r>
              <a:rPr lang="en-US" sz="1700" dirty="0" err="1">
                <a:solidFill>
                  <a:srgbClr val="6D6D6D"/>
                </a:solidFill>
                <a:latin typeface="Renault Group Light" pitchFamily="50" charset="0"/>
              </a:rPr>
              <a:t>eiusmod</a:t>
            </a:r>
            <a:r>
              <a:rPr lang="en-US" sz="1700" dirty="0">
                <a:solidFill>
                  <a:srgbClr val="6D6D6D"/>
                </a:solidFill>
                <a:latin typeface="Renault Group Light" pitchFamily="50" charset="0"/>
              </a:rPr>
              <a:t> </a:t>
            </a:r>
            <a:r>
              <a:rPr lang="en-US" sz="1700" dirty="0" err="1">
                <a:solidFill>
                  <a:srgbClr val="6D6D6D"/>
                </a:solidFill>
                <a:latin typeface="Renault Group Light" pitchFamily="50" charset="0"/>
              </a:rPr>
              <a:t>tempor</a:t>
            </a:r>
            <a:r>
              <a:rPr lang="en-US" sz="1700" dirty="0">
                <a:solidFill>
                  <a:srgbClr val="6D6D6D"/>
                </a:solidFill>
                <a:latin typeface="Renault Group Light" pitchFamily="50" charset="0"/>
              </a:rPr>
              <a:t> </a:t>
            </a:r>
            <a:r>
              <a:rPr lang="en-US" sz="1700" dirty="0" err="1">
                <a:solidFill>
                  <a:srgbClr val="6D6D6D"/>
                </a:solidFill>
                <a:latin typeface="Renault Group Light" pitchFamily="50" charset="0"/>
              </a:rPr>
              <a:t>incididunt</a:t>
            </a:r>
            <a:r>
              <a:rPr lang="en-US" sz="1700" dirty="0">
                <a:solidFill>
                  <a:srgbClr val="6D6D6D"/>
                </a:solidFill>
                <a:latin typeface="Renault Group Light" pitchFamily="50" charset="0"/>
              </a:rPr>
              <a:t>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AC851B4-64C9-441E-A274-C9D351BD25C6}"/>
              </a:ext>
            </a:extLst>
          </p:cNvPr>
          <p:cNvSpPr txBox="1"/>
          <p:nvPr/>
        </p:nvSpPr>
        <p:spPr>
          <a:xfrm>
            <a:off x="4367764" y="2825749"/>
            <a:ext cx="3038851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00" dirty="0">
                <a:solidFill>
                  <a:srgbClr val="6D6D6D"/>
                </a:solidFill>
                <a:latin typeface="Renault Group Light" pitchFamily="50" charset="0"/>
              </a:rPr>
              <a:t>Lorem ipsum dolor sit</a:t>
            </a:r>
          </a:p>
          <a:p>
            <a:pPr algn="ctr"/>
            <a:r>
              <a:rPr lang="en-US" sz="1700" dirty="0" err="1">
                <a:solidFill>
                  <a:srgbClr val="6D6D6D"/>
                </a:solidFill>
                <a:latin typeface="Renault Group Light" pitchFamily="50" charset="0"/>
              </a:rPr>
              <a:t>amet</a:t>
            </a:r>
            <a:r>
              <a:rPr lang="en-US" sz="1700" dirty="0">
                <a:solidFill>
                  <a:srgbClr val="6D6D6D"/>
                </a:solidFill>
                <a:latin typeface="Renault Group Light" pitchFamily="50" charset="0"/>
              </a:rPr>
              <a:t>, </a:t>
            </a:r>
            <a:r>
              <a:rPr lang="en-US" sz="1700" dirty="0" err="1">
                <a:solidFill>
                  <a:srgbClr val="6D6D6D"/>
                </a:solidFill>
                <a:latin typeface="Renault Group Light" pitchFamily="50" charset="0"/>
              </a:rPr>
              <a:t>consectetur</a:t>
            </a:r>
            <a:r>
              <a:rPr lang="en-US" sz="1700" dirty="0">
                <a:solidFill>
                  <a:srgbClr val="6D6D6D"/>
                </a:solidFill>
                <a:latin typeface="Renault Group Light" pitchFamily="50" charset="0"/>
              </a:rPr>
              <a:t> sed </a:t>
            </a:r>
            <a:r>
              <a:rPr lang="en-US" sz="1700" dirty="0" err="1">
                <a:solidFill>
                  <a:srgbClr val="6D6D6D"/>
                </a:solidFill>
                <a:latin typeface="Renault Group Light" pitchFamily="50" charset="0"/>
              </a:rPr>
              <a:t>adipiscing</a:t>
            </a:r>
            <a:r>
              <a:rPr lang="en-US" sz="1700" dirty="0">
                <a:solidFill>
                  <a:srgbClr val="6D6D6D"/>
                </a:solidFill>
                <a:latin typeface="Renault Group Light" pitchFamily="50" charset="0"/>
              </a:rPr>
              <a:t> </a:t>
            </a:r>
            <a:r>
              <a:rPr lang="en-US" sz="1700" dirty="0" err="1">
                <a:solidFill>
                  <a:srgbClr val="6D6D6D"/>
                </a:solidFill>
                <a:latin typeface="Renault Group Light" pitchFamily="50" charset="0"/>
              </a:rPr>
              <a:t>elit</a:t>
            </a:r>
            <a:r>
              <a:rPr lang="en-US" sz="1700" dirty="0">
                <a:solidFill>
                  <a:srgbClr val="6D6D6D"/>
                </a:solidFill>
                <a:latin typeface="Renault Group Light" pitchFamily="50" charset="0"/>
              </a:rPr>
              <a:t>, sed do </a:t>
            </a:r>
            <a:r>
              <a:rPr lang="en-US" sz="1700" dirty="0" err="1">
                <a:solidFill>
                  <a:srgbClr val="6D6D6D"/>
                </a:solidFill>
                <a:latin typeface="Renault Group Light" pitchFamily="50" charset="0"/>
              </a:rPr>
              <a:t>eiusmod</a:t>
            </a:r>
            <a:r>
              <a:rPr lang="en-US" sz="1700" dirty="0">
                <a:solidFill>
                  <a:srgbClr val="6D6D6D"/>
                </a:solidFill>
                <a:latin typeface="Renault Group Light" pitchFamily="50" charset="0"/>
              </a:rPr>
              <a:t> </a:t>
            </a:r>
            <a:r>
              <a:rPr lang="en-US" sz="1700" dirty="0" err="1">
                <a:solidFill>
                  <a:srgbClr val="6D6D6D"/>
                </a:solidFill>
                <a:latin typeface="Renault Group Light" pitchFamily="50" charset="0"/>
              </a:rPr>
              <a:t>tempor</a:t>
            </a:r>
            <a:r>
              <a:rPr lang="en-US" sz="1700" dirty="0">
                <a:solidFill>
                  <a:srgbClr val="6D6D6D"/>
                </a:solidFill>
                <a:latin typeface="Renault Group Light" pitchFamily="50" charset="0"/>
              </a:rPr>
              <a:t> </a:t>
            </a:r>
            <a:r>
              <a:rPr lang="en-US" sz="1700" dirty="0" err="1">
                <a:solidFill>
                  <a:srgbClr val="6D6D6D"/>
                </a:solidFill>
                <a:latin typeface="Renault Group Light" pitchFamily="50" charset="0"/>
              </a:rPr>
              <a:t>incididunt</a:t>
            </a:r>
            <a:r>
              <a:rPr lang="en-US" sz="1700" dirty="0">
                <a:solidFill>
                  <a:srgbClr val="6D6D6D"/>
                </a:solidFill>
                <a:latin typeface="Renault Group Light" pitchFamily="50" charset="0"/>
              </a:rPr>
              <a:t>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EBF7819-0350-45EA-AE15-AE73740427D5}"/>
              </a:ext>
            </a:extLst>
          </p:cNvPr>
          <p:cNvSpPr txBox="1"/>
          <p:nvPr/>
        </p:nvSpPr>
        <p:spPr>
          <a:xfrm>
            <a:off x="7881831" y="2825748"/>
            <a:ext cx="3038851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00" dirty="0">
                <a:solidFill>
                  <a:srgbClr val="6D6D6D"/>
                </a:solidFill>
                <a:latin typeface="Renault Group Light" pitchFamily="50" charset="0"/>
              </a:rPr>
              <a:t>Lorem ipsum dolor sit</a:t>
            </a:r>
          </a:p>
          <a:p>
            <a:pPr algn="ctr"/>
            <a:r>
              <a:rPr lang="en-US" sz="1700" dirty="0" err="1">
                <a:solidFill>
                  <a:srgbClr val="6D6D6D"/>
                </a:solidFill>
                <a:latin typeface="Renault Group Light" pitchFamily="50" charset="0"/>
              </a:rPr>
              <a:t>amet</a:t>
            </a:r>
            <a:r>
              <a:rPr lang="en-US" sz="1700" dirty="0">
                <a:solidFill>
                  <a:srgbClr val="6D6D6D"/>
                </a:solidFill>
                <a:latin typeface="Renault Group Light" pitchFamily="50" charset="0"/>
              </a:rPr>
              <a:t>, </a:t>
            </a:r>
            <a:r>
              <a:rPr lang="en-US" sz="1700" dirty="0" err="1">
                <a:solidFill>
                  <a:srgbClr val="6D6D6D"/>
                </a:solidFill>
                <a:latin typeface="Renault Group Light" pitchFamily="50" charset="0"/>
              </a:rPr>
              <a:t>consectetur</a:t>
            </a:r>
            <a:r>
              <a:rPr lang="en-US" sz="1700" dirty="0">
                <a:solidFill>
                  <a:srgbClr val="6D6D6D"/>
                </a:solidFill>
                <a:latin typeface="Renault Group Light" pitchFamily="50" charset="0"/>
              </a:rPr>
              <a:t> sed </a:t>
            </a:r>
            <a:r>
              <a:rPr lang="en-US" sz="1700" dirty="0" err="1">
                <a:solidFill>
                  <a:srgbClr val="6D6D6D"/>
                </a:solidFill>
                <a:latin typeface="Renault Group Light" pitchFamily="50" charset="0"/>
              </a:rPr>
              <a:t>adipiscing</a:t>
            </a:r>
            <a:r>
              <a:rPr lang="en-US" sz="1700" dirty="0">
                <a:solidFill>
                  <a:srgbClr val="6D6D6D"/>
                </a:solidFill>
                <a:latin typeface="Renault Group Light" pitchFamily="50" charset="0"/>
              </a:rPr>
              <a:t> </a:t>
            </a:r>
            <a:r>
              <a:rPr lang="en-US" sz="1700" dirty="0" err="1">
                <a:solidFill>
                  <a:srgbClr val="6D6D6D"/>
                </a:solidFill>
                <a:latin typeface="Renault Group Light" pitchFamily="50" charset="0"/>
              </a:rPr>
              <a:t>elit</a:t>
            </a:r>
            <a:r>
              <a:rPr lang="en-US" sz="1700" dirty="0">
                <a:solidFill>
                  <a:srgbClr val="6D6D6D"/>
                </a:solidFill>
                <a:latin typeface="Renault Group Light" pitchFamily="50" charset="0"/>
              </a:rPr>
              <a:t>, sed do </a:t>
            </a:r>
            <a:r>
              <a:rPr lang="en-US" sz="1700" dirty="0" err="1">
                <a:solidFill>
                  <a:srgbClr val="6D6D6D"/>
                </a:solidFill>
                <a:latin typeface="Renault Group Light" pitchFamily="50" charset="0"/>
              </a:rPr>
              <a:t>eiusmod</a:t>
            </a:r>
            <a:r>
              <a:rPr lang="en-US" sz="1700" dirty="0">
                <a:solidFill>
                  <a:srgbClr val="6D6D6D"/>
                </a:solidFill>
                <a:latin typeface="Renault Group Light" pitchFamily="50" charset="0"/>
              </a:rPr>
              <a:t> </a:t>
            </a:r>
            <a:r>
              <a:rPr lang="en-US" sz="1700" dirty="0" err="1">
                <a:solidFill>
                  <a:srgbClr val="6D6D6D"/>
                </a:solidFill>
                <a:latin typeface="Renault Group Light" pitchFamily="50" charset="0"/>
              </a:rPr>
              <a:t>tempor</a:t>
            </a:r>
            <a:r>
              <a:rPr lang="en-US" sz="1700" dirty="0">
                <a:solidFill>
                  <a:srgbClr val="6D6D6D"/>
                </a:solidFill>
                <a:latin typeface="Renault Group Light" pitchFamily="50" charset="0"/>
              </a:rPr>
              <a:t> </a:t>
            </a:r>
            <a:r>
              <a:rPr lang="en-US" sz="1700" dirty="0" err="1">
                <a:solidFill>
                  <a:srgbClr val="6D6D6D"/>
                </a:solidFill>
                <a:latin typeface="Renault Group Light" pitchFamily="50" charset="0"/>
              </a:rPr>
              <a:t>incididunt</a:t>
            </a:r>
            <a:r>
              <a:rPr lang="en-US" sz="1700" dirty="0">
                <a:solidFill>
                  <a:srgbClr val="6D6D6D"/>
                </a:solidFill>
                <a:latin typeface="Renault Group Light" pitchFamily="50" charset="0"/>
              </a:rPr>
              <a:t>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BD7C697-7F83-4684-B973-35BCE068DDBC}"/>
              </a:ext>
            </a:extLst>
          </p:cNvPr>
          <p:cNvSpPr txBox="1"/>
          <p:nvPr/>
        </p:nvSpPr>
        <p:spPr>
          <a:xfrm>
            <a:off x="853697" y="4939237"/>
            <a:ext cx="3038851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00" dirty="0">
                <a:solidFill>
                  <a:srgbClr val="6D6D6D"/>
                </a:solidFill>
                <a:latin typeface="Renault Group Light" pitchFamily="50" charset="0"/>
              </a:rPr>
              <a:t>Lorem ipsum dolor sit</a:t>
            </a:r>
          </a:p>
          <a:p>
            <a:pPr algn="ctr"/>
            <a:r>
              <a:rPr lang="en-US" sz="1700" dirty="0" err="1">
                <a:solidFill>
                  <a:srgbClr val="6D6D6D"/>
                </a:solidFill>
                <a:latin typeface="Renault Group Light" pitchFamily="50" charset="0"/>
              </a:rPr>
              <a:t>amet</a:t>
            </a:r>
            <a:r>
              <a:rPr lang="en-US" sz="1700" dirty="0">
                <a:solidFill>
                  <a:srgbClr val="6D6D6D"/>
                </a:solidFill>
                <a:latin typeface="Renault Group Light" pitchFamily="50" charset="0"/>
              </a:rPr>
              <a:t>, </a:t>
            </a:r>
            <a:r>
              <a:rPr lang="en-US" sz="1700" dirty="0" err="1">
                <a:solidFill>
                  <a:srgbClr val="6D6D6D"/>
                </a:solidFill>
                <a:latin typeface="Renault Group Light" pitchFamily="50" charset="0"/>
              </a:rPr>
              <a:t>consectetur</a:t>
            </a:r>
            <a:r>
              <a:rPr lang="en-US" sz="1700" dirty="0">
                <a:solidFill>
                  <a:srgbClr val="6D6D6D"/>
                </a:solidFill>
                <a:latin typeface="Renault Group Light" pitchFamily="50" charset="0"/>
              </a:rPr>
              <a:t> sed </a:t>
            </a:r>
            <a:r>
              <a:rPr lang="en-US" sz="1700" dirty="0" err="1">
                <a:solidFill>
                  <a:srgbClr val="6D6D6D"/>
                </a:solidFill>
                <a:latin typeface="Renault Group Light" pitchFamily="50" charset="0"/>
              </a:rPr>
              <a:t>adipiscing</a:t>
            </a:r>
            <a:r>
              <a:rPr lang="en-US" sz="1700" dirty="0">
                <a:solidFill>
                  <a:srgbClr val="6D6D6D"/>
                </a:solidFill>
                <a:latin typeface="Renault Group Light" pitchFamily="50" charset="0"/>
              </a:rPr>
              <a:t> </a:t>
            </a:r>
            <a:r>
              <a:rPr lang="en-US" sz="1700" dirty="0" err="1">
                <a:solidFill>
                  <a:srgbClr val="6D6D6D"/>
                </a:solidFill>
                <a:latin typeface="Renault Group Light" pitchFamily="50" charset="0"/>
              </a:rPr>
              <a:t>elit</a:t>
            </a:r>
            <a:r>
              <a:rPr lang="en-US" sz="1700" dirty="0">
                <a:solidFill>
                  <a:srgbClr val="6D6D6D"/>
                </a:solidFill>
                <a:latin typeface="Renault Group Light" pitchFamily="50" charset="0"/>
              </a:rPr>
              <a:t>, sed do </a:t>
            </a:r>
            <a:r>
              <a:rPr lang="en-US" sz="1700" dirty="0" err="1">
                <a:solidFill>
                  <a:srgbClr val="6D6D6D"/>
                </a:solidFill>
                <a:latin typeface="Renault Group Light" pitchFamily="50" charset="0"/>
              </a:rPr>
              <a:t>eiusmod</a:t>
            </a:r>
            <a:r>
              <a:rPr lang="en-US" sz="1700" dirty="0">
                <a:solidFill>
                  <a:srgbClr val="6D6D6D"/>
                </a:solidFill>
                <a:latin typeface="Renault Group Light" pitchFamily="50" charset="0"/>
              </a:rPr>
              <a:t> </a:t>
            </a:r>
            <a:r>
              <a:rPr lang="en-US" sz="1700" dirty="0" err="1">
                <a:solidFill>
                  <a:srgbClr val="6D6D6D"/>
                </a:solidFill>
                <a:latin typeface="Renault Group Light" pitchFamily="50" charset="0"/>
              </a:rPr>
              <a:t>tempor</a:t>
            </a:r>
            <a:r>
              <a:rPr lang="en-US" sz="1700" dirty="0">
                <a:solidFill>
                  <a:srgbClr val="6D6D6D"/>
                </a:solidFill>
                <a:latin typeface="Renault Group Light" pitchFamily="50" charset="0"/>
              </a:rPr>
              <a:t> </a:t>
            </a:r>
            <a:r>
              <a:rPr lang="en-US" sz="1700" dirty="0" err="1">
                <a:solidFill>
                  <a:srgbClr val="6D6D6D"/>
                </a:solidFill>
                <a:latin typeface="Renault Group Light" pitchFamily="50" charset="0"/>
              </a:rPr>
              <a:t>incididunt</a:t>
            </a:r>
            <a:r>
              <a:rPr lang="en-US" sz="1700" dirty="0">
                <a:solidFill>
                  <a:srgbClr val="6D6D6D"/>
                </a:solidFill>
                <a:latin typeface="Renault Group Light" pitchFamily="50" charset="0"/>
              </a:rPr>
              <a:t>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97FB5E8-5363-48C0-8E6A-2F3B259AC288}"/>
              </a:ext>
            </a:extLst>
          </p:cNvPr>
          <p:cNvSpPr txBox="1"/>
          <p:nvPr/>
        </p:nvSpPr>
        <p:spPr>
          <a:xfrm>
            <a:off x="4367764" y="5167836"/>
            <a:ext cx="3038851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00" dirty="0">
                <a:solidFill>
                  <a:srgbClr val="6D6D6D"/>
                </a:solidFill>
                <a:latin typeface="Renault Group Light" pitchFamily="50" charset="0"/>
              </a:rPr>
              <a:t>Lorem ipsum dolor sit</a:t>
            </a:r>
          </a:p>
          <a:p>
            <a:pPr algn="ctr"/>
            <a:r>
              <a:rPr lang="en-US" sz="1700" dirty="0" err="1">
                <a:solidFill>
                  <a:srgbClr val="6D6D6D"/>
                </a:solidFill>
                <a:latin typeface="Renault Group Light" pitchFamily="50" charset="0"/>
              </a:rPr>
              <a:t>amet</a:t>
            </a:r>
            <a:r>
              <a:rPr lang="en-US" sz="1700" dirty="0">
                <a:solidFill>
                  <a:srgbClr val="6D6D6D"/>
                </a:solidFill>
                <a:latin typeface="Renault Group Light" pitchFamily="50" charset="0"/>
              </a:rPr>
              <a:t>, </a:t>
            </a:r>
            <a:r>
              <a:rPr lang="en-US" sz="1700" dirty="0" err="1">
                <a:solidFill>
                  <a:srgbClr val="6D6D6D"/>
                </a:solidFill>
                <a:latin typeface="Renault Group Light" pitchFamily="50" charset="0"/>
              </a:rPr>
              <a:t>consectetur</a:t>
            </a:r>
            <a:r>
              <a:rPr lang="en-US" sz="1700" dirty="0">
                <a:solidFill>
                  <a:srgbClr val="6D6D6D"/>
                </a:solidFill>
                <a:latin typeface="Renault Group Light" pitchFamily="50" charset="0"/>
              </a:rPr>
              <a:t> sed </a:t>
            </a:r>
            <a:r>
              <a:rPr lang="en-US" sz="1700" dirty="0" err="1">
                <a:solidFill>
                  <a:srgbClr val="6D6D6D"/>
                </a:solidFill>
                <a:latin typeface="Renault Group Light" pitchFamily="50" charset="0"/>
              </a:rPr>
              <a:t>adipiscing</a:t>
            </a:r>
            <a:r>
              <a:rPr lang="en-US" sz="1700" dirty="0">
                <a:solidFill>
                  <a:srgbClr val="6D6D6D"/>
                </a:solidFill>
                <a:latin typeface="Renault Group Light" pitchFamily="50" charset="0"/>
              </a:rPr>
              <a:t> </a:t>
            </a:r>
            <a:r>
              <a:rPr lang="en-US" sz="1700" dirty="0" err="1">
                <a:solidFill>
                  <a:srgbClr val="6D6D6D"/>
                </a:solidFill>
                <a:latin typeface="Renault Group Light" pitchFamily="50" charset="0"/>
              </a:rPr>
              <a:t>elit</a:t>
            </a:r>
            <a:r>
              <a:rPr lang="en-US" sz="1700" dirty="0">
                <a:solidFill>
                  <a:srgbClr val="6D6D6D"/>
                </a:solidFill>
                <a:latin typeface="Renault Group Light" pitchFamily="50" charset="0"/>
              </a:rPr>
              <a:t>, sed do </a:t>
            </a:r>
            <a:r>
              <a:rPr lang="en-US" sz="1700" dirty="0" err="1">
                <a:solidFill>
                  <a:srgbClr val="6D6D6D"/>
                </a:solidFill>
                <a:latin typeface="Renault Group Light" pitchFamily="50" charset="0"/>
              </a:rPr>
              <a:t>eiusmod</a:t>
            </a:r>
            <a:r>
              <a:rPr lang="en-US" sz="1700" dirty="0">
                <a:solidFill>
                  <a:srgbClr val="6D6D6D"/>
                </a:solidFill>
                <a:latin typeface="Renault Group Light" pitchFamily="50" charset="0"/>
              </a:rPr>
              <a:t> </a:t>
            </a:r>
            <a:r>
              <a:rPr lang="en-US" sz="1700" dirty="0" err="1">
                <a:solidFill>
                  <a:srgbClr val="6D6D6D"/>
                </a:solidFill>
                <a:latin typeface="Renault Group Light" pitchFamily="50" charset="0"/>
              </a:rPr>
              <a:t>tempor</a:t>
            </a:r>
            <a:r>
              <a:rPr lang="en-US" sz="1700" dirty="0">
                <a:solidFill>
                  <a:srgbClr val="6D6D6D"/>
                </a:solidFill>
                <a:latin typeface="Renault Group Light" pitchFamily="50" charset="0"/>
              </a:rPr>
              <a:t> </a:t>
            </a:r>
            <a:r>
              <a:rPr lang="en-US" sz="1700" dirty="0" err="1">
                <a:solidFill>
                  <a:srgbClr val="6D6D6D"/>
                </a:solidFill>
                <a:latin typeface="Renault Group Light" pitchFamily="50" charset="0"/>
              </a:rPr>
              <a:t>incididunt</a:t>
            </a:r>
            <a:r>
              <a:rPr lang="en-US" sz="1700" dirty="0">
                <a:solidFill>
                  <a:srgbClr val="6D6D6D"/>
                </a:solidFill>
                <a:latin typeface="Renault Group Light" pitchFamily="50" charset="0"/>
              </a:rPr>
              <a:t>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D765A62-3816-48E7-A09B-5411EEA439FB}"/>
              </a:ext>
            </a:extLst>
          </p:cNvPr>
          <p:cNvSpPr txBox="1"/>
          <p:nvPr/>
        </p:nvSpPr>
        <p:spPr>
          <a:xfrm>
            <a:off x="7881831" y="5167835"/>
            <a:ext cx="3038851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00" dirty="0">
                <a:solidFill>
                  <a:srgbClr val="6D6D6D"/>
                </a:solidFill>
                <a:latin typeface="Renault Group Light" pitchFamily="50" charset="0"/>
              </a:rPr>
              <a:t>Lorem ipsum dolor sit</a:t>
            </a:r>
          </a:p>
          <a:p>
            <a:pPr algn="ctr"/>
            <a:r>
              <a:rPr lang="en-US" sz="1700" dirty="0" err="1">
                <a:solidFill>
                  <a:srgbClr val="6D6D6D"/>
                </a:solidFill>
                <a:latin typeface="Renault Group Light" pitchFamily="50" charset="0"/>
              </a:rPr>
              <a:t>amet</a:t>
            </a:r>
            <a:r>
              <a:rPr lang="en-US" sz="1700" dirty="0">
                <a:solidFill>
                  <a:srgbClr val="6D6D6D"/>
                </a:solidFill>
                <a:latin typeface="Renault Group Light" pitchFamily="50" charset="0"/>
              </a:rPr>
              <a:t>, </a:t>
            </a:r>
            <a:r>
              <a:rPr lang="en-US" sz="1700" dirty="0" err="1">
                <a:solidFill>
                  <a:srgbClr val="6D6D6D"/>
                </a:solidFill>
                <a:latin typeface="Renault Group Light" pitchFamily="50" charset="0"/>
              </a:rPr>
              <a:t>consectetur</a:t>
            </a:r>
            <a:r>
              <a:rPr lang="en-US" sz="1700" dirty="0">
                <a:solidFill>
                  <a:srgbClr val="6D6D6D"/>
                </a:solidFill>
                <a:latin typeface="Renault Group Light" pitchFamily="50" charset="0"/>
              </a:rPr>
              <a:t> sed </a:t>
            </a:r>
            <a:r>
              <a:rPr lang="en-US" sz="1700" dirty="0" err="1">
                <a:solidFill>
                  <a:srgbClr val="6D6D6D"/>
                </a:solidFill>
                <a:latin typeface="Renault Group Light" pitchFamily="50" charset="0"/>
              </a:rPr>
              <a:t>adipiscing</a:t>
            </a:r>
            <a:r>
              <a:rPr lang="en-US" sz="1700" dirty="0">
                <a:solidFill>
                  <a:srgbClr val="6D6D6D"/>
                </a:solidFill>
                <a:latin typeface="Renault Group Light" pitchFamily="50" charset="0"/>
              </a:rPr>
              <a:t> </a:t>
            </a:r>
            <a:r>
              <a:rPr lang="en-US" sz="1700" dirty="0" err="1">
                <a:solidFill>
                  <a:srgbClr val="6D6D6D"/>
                </a:solidFill>
                <a:latin typeface="Renault Group Light" pitchFamily="50" charset="0"/>
              </a:rPr>
              <a:t>elit</a:t>
            </a:r>
            <a:r>
              <a:rPr lang="en-US" sz="1700" dirty="0">
                <a:solidFill>
                  <a:srgbClr val="6D6D6D"/>
                </a:solidFill>
                <a:latin typeface="Renault Group Light" pitchFamily="50" charset="0"/>
              </a:rPr>
              <a:t>, sed do </a:t>
            </a:r>
            <a:r>
              <a:rPr lang="en-US" sz="1700" dirty="0" err="1">
                <a:solidFill>
                  <a:srgbClr val="6D6D6D"/>
                </a:solidFill>
                <a:latin typeface="Renault Group Light" pitchFamily="50" charset="0"/>
              </a:rPr>
              <a:t>eiusmod</a:t>
            </a:r>
            <a:r>
              <a:rPr lang="en-US" sz="1700" dirty="0">
                <a:solidFill>
                  <a:srgbClr val="6D6D6D"/>
                </a:solidFill>
                <a:latin typeface="Renault Group Light" pitchFamily="50" charset="0"/>
              </a:rPr>
              <a:t> </a:t>
            </a:r>
            <a:r>
              <a:rPr lang="en-US" sz="1700" dirty="0" err="1">
                <a:solidFill>
                  <a:srgbClr val="6D6D6D"/>
                </a:solidFill>
                <a:latin typeface="Renault Group Light" pitchFamily="50" charset="0"/>
              </a:rPr>
              <a:t>tempor</a:t>
            </a:r>
            <a:r>
              <a:rPr lang="en-US" sz="1700" dirty="0">
                <a:solidFill>
                  <a:srgbClr val="6D6D6D"/>
                </a:solidFill>
                <a:latin typeface="Renault Group Light" pitchFamily="50" charset="0"/>
              </a:rPr>
              <a:t> </a:t>
            </a:r>
            <a:r>
              <a:rPr lang="en-US" sz="1700" dirty="0" err="1">
                <a:solidFill>
                  <a:srgbClr val="6D6D6D"/>
                </a:solidFill>
                <a:latin typeface="Renault Group Light" pitchFamily="50" charset="0"/>
              </a:rPr>
              <a:t>incididunt</a:t>
            </a:r>
            <a:r>
              <a:rPr lang="en-US" sz="1700" dirty="0">
                <a:solidFill>
                  <a:srgbClr val="6D6D6D"/>
                </a:solidFill>
                <a:latin typeface="Renault Group Light" pitchFamily="50" charset="0"/>
              </a:rPr>
              <a:t> </a:t>
            </a:r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39207EFF-0797-4C83-8C72-68DF37ED1B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070258" y="2048742"/>
            <a:ext cx="751348" cy="726751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D5266F15-8A70-4F64-B684-B421DE180D5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471264" y="4340027"/>
            <a:ext cx="831850" cy="831850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F7921E68-E046-4505-BAE8-314412D273E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016590" y="4524906"/>
            <a:ext cx="858684" cy="597054"/>
          </a:xfrm>
          <a:prstGeom prst="rect">
            <a:avLst/>
          </a:prstGeom>
        </p:spPr>
      </p:pic>
      <p:pic>
        <p:nvPicPr>
          <p:cNvPr id="21" name="Graphic 20">
            <a:extLst>
              <a:ext uri="{FF2B5EF4-FFF2-40B4-BE49-F238E27FC236}">
                <a16:creationId xmlns:a16="http://schemas.microsoft.com/office/drawing/2014/main" id="{AC22109E-26F6-49E1-83E9-D9BA99BF10F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943779" y="4263275"/>
            <a:ext cx="858685" cy="858685"/>
          </a:xfrm>
          <a:prstGeom prst="rect">
            <a:avLst/>
          </a:prstGeom>
        </p:spPr>
      </p:pic>
      <p:pic>
        <p:nvPicPr>
          <p:cNvPr id="23" name="Graphic 22">
            <a:extLst>
              <a:ext uri="{FF2B5EF4-FFF2-40B4-BE49-F238E27FC236}">
                <a16:creationId xmlns:a16="http://schemas.microsoft.com/office/drawing/2014/main" id="{7BB3C0D0-9D41-497F-9DDD-489AA20D86C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994719" y="2024144"/>
            <a:ext cx="751349" cy="751349"/>
          </a:xfrm>
          <a:prstGeom prst="rect">
            <a:avLst/>
          </a:prstGeom>
        </p:spPr>
      </p:pic>
      <p:pic>
        <p:nvPicPr>
          <p:cNvPr id="25" name="Graphic 24">
            <a:extLst>
              <a:ext uri="{FF2B5EF4-FFF2-40B4-BE49-F238E27FC236}">
                <a16:creationId xmlns:a16="http://schemas.microsoft.com/office/drawing/2014/main" id="{B917D021-279E-4FDA-828D-4DB30528410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5540793" y="2098996"/>
            <a:ext cx="692791" cy="726751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52B732BC-8613-4CFE-81DB-64A9023198D6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9577" y="170839"/>
            <a:ext cx="795423" cy="795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092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9871085-BDFC-45A6-8F7C-85E5644B06F1}"/>
              </a:ext>
            </a:extLst>
          </p:cNvPr>
          <p:cNvSpPr/>
          <p:nvPr/>
        </p:nvSpPr>
        <p:spPr>
          <a:xfrm>
            <a:off x="628638" y="635000"/>
            <a:ext cx="5099062" cy="3251200"/>
          </a:xfrm>
          <a:prstGeom prst="roundRect">
            <a:avLst>
              <a:gd name="adj" fmla="val 3062"/>
            </a:avLst>
          </a:prstGeom>
          <a:solidFill>
            <a:srgbClr val="3A6C85"/>
          </a:solidFill>
          <a:ln>
            <a:noFill/>
          </a:ln>
          <a:effectLst>
            <a:outerShdw blurRad="152400" dist="38100" dir="8100000" sx="101000" sy="101000" algn="tr" rotWithShape="0">
              <a:srgbClr val="3A6C85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B024DEF5-FF56-4F86-A43D-B348890D9BE4}"/>
              </a:ext>
            </a:extLst>
          </p:cNvPr>
          <p:cNvSpPr/>
          <p:nvPr/>
        </p:nvSpPr>
        <p:spPr>
          <a:xfrm>
            <a:off x="10377889" y="1666081"/>
            <a:ext cx="1452161" cy="681037"/>
          </a:xfrm>
          <a:prstGeom prst="roundRect">
            <a:avLst>
              <a:gd name="adj" fmla="val 8656"/>
            </a:avLst>
          </a:prstGeom>
          <a:solidFill>
            <a:srgbClr val="4C207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6C5941B4-56DB-42AF-B100-89CF6F5FA4D0}"/>
              </a:ext>
            </a:extLst>
          </p:cNvPr>
          <p:cNvSpPr/>
          <p:nvPr/>
        </p:nvSpPr>
        <p:spPr>
          <a:xfrm>
            <a:off x="5391138" y="2006600"/>
            <a:ext cx="6076962" cy="3975100"/>
          </a:xfrm>
          <a:prstGeom prst="roundRect">
            <a:avLst>
              <a:gd name="adj" fmla="val 3062"/>
            </a:avLst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6C45DF8B-13B7-422F-B747-A9BCA4666B06}"/>
              </a:ext>
            </a:extLst>
          </p:cNvPr>
          <p:cNvSpPr/>
          <p:nvPr/>
        </p:nvSpPr>
        <p:spPr>
          <a:xfrm>
            <a:off x="723900" y="3748088"/>
            <a:ext cx="698500" cy="681037"/>
          </a:xfrm>
          <a:prstGeom prst="roundRect">
            <a:avLst>
              <a:gd name="adj" fmla="val 8656"/>
            </a:avLst>
          </a:prstGeom>
          <a:solidFill>
            <a:srgbClr val="A3A3A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25F4EC5-0693-49C6-9872-F2D93067E3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9577" y="170839"/>
            <a:ext cx="795423" cy="795423"/>
          </a:xfrm>
          <a:prstGeom prst="rect">
            <a:avLst/>
          </a:prstGeom>
        </p:spPr>
      </p:pic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085C6831-6711-4C39-B1B6-CF373B022B0F}"/>
              </a:ext>
            </a:extLst>
          </p:cNvPr>
          <p:cNvSpPr/>
          <p:nvPr/>
        </p:nvSpPr>
        <p:spPr>
          <a:xfrm>
            <a:off x="5880088" y="1454150"/>
            <a:ext cx="403237" cy="428624"/>
          </a:xfrm>
          <a:prstGeom prst="roundRect">
            <a:avLst>
              <a:gd name="adj" fmla="val 8656"/>
            </a:avLst>
          </a:prstGeom>
          <a:solidFill>
            <a:srgbClr val="F3F3F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9717A11-10E4-4691-BAF0-AD36A506258E}"/>
              </a:ext>
            </a:extLst>
          </p:cNvPr>
          <p:cNvSpPr txBox="1"/>
          <p:nvPr/>
        </p:nvSpPr>
        <p:spPr>
          <a:xfrm>
            <a:off x="829354" y="1522068"/>
            <a:ext cx="4214615" cy="21605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8200" dirty="0">
                <a:solidFill>
                  <a:schemeClr val="bg1"/>
                </a:solidFill>
                <a:latin typeface="Renault Group" pitchFamily="50" charset="0"/>
              </a:rPr>
              <a:t>Digital</a:t>
            </a:r>
          </a:p>
          <a:p>
            <a:pPr>
              <a:lnSpc>
                <a:spcPct val="80000"/>
              </a:lnSpc>
            </a:pPr>
            <a:r>
              <a:rPr lang="en-US" sz="8200" dirty="0">
                <a:solidFill>
                  <a:schemeClr val="bg1"/>
                </a:solidFill>
                <a:latin typeface="Renault Group" pitchFamily="50" charset="0"/>
              </a:rPr>
              <a:t>Leasing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1828664-A7EB-4DF3-B9BD-8C3D5A7EADE2}"/>
              </a:ext>
            </a:extLst>
          </p:cNvPr>
          <p:cNvSpPr txBox="1"/>
          <p:nvPr/>
        </p:nvSpPr>
        <p:spPr>
          <a:xfrm>
            <a:off x="902581" y="873614"/>
            <a:ext cx="408316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>
                <a:solidFill>
                  <a:schemeClr val="bg1"/>
                </a:solidFill>
                <a:latin typeface="Renault Group" pitchFamily="50" charset="0"/>
              </a:rPr>
              <a:t>Car Dealers Software</a:t>
            </a:r>
          </a:p>
        </p:txBody>
      </p:sp>
    </p:spTree>
    <p:extLst>
      <p:ext uri="{BB962C8B-B14F-4D97-AF65-F5344CB8AC3E}">
        <p14:creationId xmlns:p14="http://schemas.microsoft.com/office/powerpoint/2010/main" val="4282251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8858ED7-8DE8-41CB-B754-8AEC3D1BB2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AC58316-D9BB-42FE-84D3-00D5B9C4EE42}"/>
              </a:ext>
            </a:extLst>
          </p:cNvPr>
          <p:cNvSpPr txBox="1"/>
          <p:nvPr/>
        </p:nvSpPr>
        <p:spPr>
          <a:xfrm>
            <a:off x="668020" y="4284879"/>
            <a:ext cx="3251211" cy="6924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900" dirty="0">
                <a:solidFill>
                  <a:srgbClr val="4C2079"/>
                </a:solidFill>
                <a:latin typeface="Renault Group" pitchFamily="50" charset="0"/>
              </a:rPr>
              <a:t>Lorem Ipsum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3FE53C3-E167-4FEB-A186-CFA79709B948}"/>
              </a:ext>
            </a:extLst>
          </p:cNvPr>
          <p:cNvSpPr txBox="1"/>
          <p:nvPr/>
        </p:nvSpPr>
        <p:spPr>
          <a:xfrm>
            <a:off x="668020" y="4963387"/>
            <a:ext cx="40182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6D6D6D"/>
                </a:solidFill>
                <a:latin typeface="Renault Group Light" pitchFamily="50" charset="0"/>
              </a:rPr>
              <a:t>Lorem ipsum dolor sit </a:t>
            </a:r>
            <a:r>
              <a:rPr lang="en-US" sz="2000" dirty="0" err="1">
                <a:solidFill>
                  <a:srgbClr val="6D6D6D"/>
                </a:solidFill>
                <a:latin typeface="Renault Group Light" pitchFamily="50" charset="0"/>
              </a:rPr>
              <a:t>amet</a:t>
            </a:r>
            <a:r>
              <a:rPr lang="en-US" sz="2000" dirty="0">
                <a:solidFill>
                  <a:srgbClr val="6D6D6D"/>
                </a:solidFill>
                <a:latin typeface="Renault Group Light" pitchFamily="50" charset="0"/>
              </a:rPr>
              <a:t>, </a:t>
            </a:r>
            <a:r>
              <a:rPr lang="en-US" sz="2000" dirty="0" err="1">
                <a:solidFill>
                  <a:srgbClr val="6D6D6D"/>
                </a:solidFill>
                <a:latin typeface="Renault Group Light" pitchFamily="50" charset="0"/>
              </a:rPr>
              <a:t>consectetur</a:t>
            </a:r>
            <a:r>
              <a:rPr lang="en-US" sz="2000" dirty="0">
                <a:solidFill>
                  <a:srgbClr val="6D6D6D"/>
                </a:solidFill>
                <a:latin typeface="Renault Group Light" pitchFamily="50" charset="0"/>
              </a:rPr>
              <a:t> </a:t>
            </a:r>
            <a:r>
              <a:rPr lang="en-US" sz="2000" dirty="0" err="1">
                <a:solidFill>
                  <a:srgbClr val="6D6D6D"/>
                </a:solidFill>
                <a:latin typeface="Renault Group Light" pitchFamily="50" charset="0"/>
              </a:rPr>
              <a:t>adipiscing</a:t>
            </a:r>
            <a:r>
              <a:rPr lang="en-US" sz="2000" dirty="0">
                <a:solidFill>
                  <a:srgbClr val="6D6D6D"/>
                </a:solidFill>
                <a:latin typeface="Renault Group Light" pitchFamily="50" charset="0"/>
              </a:rPr>
              <a:t> </a:t>
            </a:r>
            <a:r>
              <a:rPr lang="en-US" sz="2000" dirty="0" err="1">
                <a:solidFill>
                  <a:srgbClr val="6D6D6D"/>
                </a:solidFill>
                <a:latin typeface="Renault Group Light" pitchFamily="50" charset="0"/>
              </a:rPr>
              <a:t>elit</a:t>
            </a:r>
            <a:r>
              <a:rPr lang="en-US" sz="2000" dirty="0">
                <a:solidFill>
                  <a:srgbClr val="6D6D6D"/>
                </a:solidFill>
                <a:latin typeface="Renault Group Light" pitchFamily="50" charset="0"/>
              </a:rPr>
              <a:t>, sed do </a:t>
            </a:r>
            <a:r>
              <a:rPr lang="en-US" sz="2000" dirty="0" err="1">
                <a:solidFill>
                  <a:srgbClr val="6D6D6D"/>
                </a:solidFill>
                <a:latin typeface="Renault Group Light" pitchFamily="50" charset="0"/>
              </a:rPr>
              <a:t>eiusmod</a:t>
            </a:r>
            <a:r>
              <a:rPr lang="en-US" sz="2000" dirty="0">
                <a:solidFill>
                  <a:srgbClr val="6D6D6D"/>
                </a:solidFill>
                <a:latin typeface="Renault Group Light" pitchFamily="50" charset="0"/>
              </a:rPr>
              <a:t> </a:t>
            </a:r>
            <a:r>
              <a:rPr lang="en-US" sz="2000" dirty="0" err="1">
                <a:solidFill>
                  <a:srgbClr val="6D6D6D"/>
                </a:solidFill>
                <a:latin typeface="Renault Group Light" pitchFamily="50" charset="0"/>
              </a:rPr>
              <a:t>tempor</a:t>
            </a:r>
            <a:r>
              <a:rPr lang="en-US" sz="2000" dirty="0">
                <a:solidFill>
                  <a:srgbClr val="6D6D6D"/>
                </a:solidFill>
                <a:latin typeface="Renault Group Light" pitchFamily="50" charset="0"/>
              </a:rPr>
              <a:t> </a:t>
            </a:r>
            <a:r>
              <a:rPr lang="en-US" sz="2000" dirty="0" err="1">
                <a:solidFill>
                  <a:srgbClr val="6D6D6D"/>
                </a:solidFill>
                <a:latin typeface="Renault Group Light" pitchFamily="50" charset="0"/>
              </a:rPr>
              <a:t>incididunt</a:t>
            </a:r>
            <a:r>
              <a:rPr lang="en-US" sz="2000" dirty="0">
                <a:solidFill>
                  <a:srgbClr val="6D6D6D"/>
                </a:solidFill>
                <a:latin typeface="Renault Group Light" pitchFamily="50" charset="0"/>
              </a:rPr>
              <a:t> </a:t>
            </a:r>
            <a:r>
              <a:rPr lang="en-US" sz="2000" dirty="0" err="1">
                <a:solidFill>
                  <a:srgbClr val="6D6D6D"/>
                </a:solidFill>
                <a:latin typeface="Renault Group Light" pitchFamily="50" charset="0"/>
              </a:rPr>
              <a:t>ut</a:t>
            </a:r>
            <a:r>
              <a:rPr lang="en-US" sz="2000" dirty="0">
                <a:solidFill>
                  <a:srgbClr val="6D6D6D"/>
                </a:solidFill>
                <a:latin typeface="Renault Group Light" pitchFamily="50" charset="0"/>
              </a:rPr>
              <a:t> </a:t>
            </a:r>
            <a:r>
              <a:rPr lang="en-US" sz="2000" dirty="0" err="1">
                <a:solidFill>
                  <a:srgbClr val="6D6D6D"/>
                </a:solidFill>
                <a:latin typeface="Renault Group Light" pitchFamily="50" charset="0"/>
              </a:rPr>
              <a:t>labore</a:t>
            </a:r>
            <a:r>
              <a:rPr lang="en-US" sz="2000" dirty="0">
                <a:solidFill>
                  <a:srgbClr val="6D6D6D"/>
                </a:solidFill>
                <a:latin typeface="Renault Group Light" pitchFamily="50" charset="0"/>
              </a:rPr>
              <a:t> et dolore magna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FE4A0B20-D820-42A1-8599-4EAE2141C150}"/>
              </a:ext>
            </a:extLst>
          </p:cNvPr>
          <p:cNvSpPr/>
          <p:nvPr/>
        </p:nvSpPr>
        <p:spPr>
          <a:xfrm>
            <a:off x="6096000" y="4149272"/>
            <a:ext cx="5878286" cy="2623457"/>
          </a:xfrm>
          <a:prstGeom prst="roundRect">
            <a:avLst>
              <a:gd name="adj" fmla="val 3062"/>
            </a:avLst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24821" b="-24821"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F1E430FF-5780-4528-9190-8F561CB81378}"/>
              </a:ext>
            </a:extLst>
          </p:cNvPr>
          <p:cNvSpPr/>
          <p:nvPr/>
        </p:nvSpPr>
        <p:spPr>
          <a:xfrm>
            <a:off x="7177315" y="282347"/>
            <a:ext cx="4796971" cy="3559630"/>
          </a:xfrm>
          <a:prstGeom prst="roundRect">
            <a:avLst>
              <a:gd name="adj" fmla="val 3062"/>
            </a:avLst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5654" r="-5654"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21257BD0-1B8D-446B-86AD-C53BEA86FF1D}"/>
              </a:ext>
            </a:extLst>
          </p:cNvPr>
          <p:cNvSpPr/>
          <p:nvPr/>
        </p:nvSpPr>
        <p:spPr>
          <a:xfrm>
            <a:off x="317500" y="282347"/>
            <a:ext cx="6642101" cy="3559630"/>
          </a:xfrm>
          <a:prstGeom prst="roundRect">
            <a:avLst>
              <a:gd name="adj" fmla="val 3062"/>
            </a:avLst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12246" b="-12246"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13205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9205176D-41E1-4DD7-9F53-AC5D3E1F20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13EDAA5D-A6BA-4C93-AED7-197B0F43ACE0}"/>
              </a:ext>
            </a:extLst>
          </p:cNvPr>
          <p:cNvSpPr/>
          <p:nvPr/>
        </p:nvSpPr>
        <p:spPr>
          <a:xfrm>
            <a:off x="5205719" y="4101750"/>
            <a:ext cx="2177895" cy="1866900"/>
          </a:xfrm>
          <a:prstGeom prst="roundRect">
            <a:avLst>
              <a:gd name="adj" fmla="val 4117"/>
            </a:avLst>
          </a:prstGeom>
          <a:solidFill>
            <a:schemeClr val="bg1"/>
          </a:solidFill>
          <a:ln>
            <a:noFill/>
          </a:ln>
          <a:effectLst>
            <a:outerShdw blurRad="152400" dist="38100" dir="8100000" sx="101000" sy="101000" algn="tr" rotWithShape="0">
              <a:schemeClr val="bg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7444F27E-AAC8-4D23-B19C-FFC27ED6FE4A}"/>
              </a:ext>
            </a:extLst>
          </p:cNvPr>
          <p:cNvSpPr/>
          <p:nvPr/>
        </p:nvSpPr>
        <p:spPr>
          <a:xfrm>
            <a:off x="7280429" y="2386013"/>
            <a:ext cx="2177895" cy="1866900"/>
          </a:xfrm>
          <a:prstGeom prst="roundRect">
            <a:avLst>
              <a:gd name="adj" fmla="val 4117"/>
            </a:avLst>
          </a:prstGeom>
          <a:solidFill>
            <a:srgbClr val="4C2079"/>
          </a:solidFill>
          <a:ln>
            <a:noFill/>
          </a:ln>
          <a:effectLst>
            <a:outerShdw blurRad="152400" dist="38100" dir="8100000" sx="101000" sy="101000" algn="tr" rotWithShape="0">
              <a:srgbClr val="4C207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0C5A164C-E162-436A-AF94-6AC8275D2DC8}"/>
              </a:ext>
            </a:extLst>
          </p:cNvPr>
          <p:cNvSpPr/>
          <p:nvPr/>
        </p:nvSpPr>
        <p:spPr>
          <a:xfrm>
            <a:off x="9341158" y="672750"/>
            <a:ext cx="2177895" cy="1866900"/>
          </a:xfrm>
          <a:prstGeom prst="roundRect">
            <a:avLst>
              <a:gd name="adj" fmla="val 4117"/>
            </a:avLst>
          </a:prstGeom>
          <a:solidFill>
            <a:schemeClr val="bg1"/>
          </a:solidFill>
          <a:ln>
            <a:noFill/>
          </a:ln>
          <a:effectLst>
            <a:outerShdw blurRad="152400" dist="38100" dir="8100000" sx="101000" sy="101000" algn="tr" rotWithShape="0">
              <a:schemeClr val="bg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27159E92-47FC-4F97-A3FC-EFFED4386F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V="1">
            <a:off x="1978635" y="1023011"/>
            <a:ext cx="2560123" cy="95537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FE68268-31A8-4415-A51E-BFFA7C15DA37}"/>
              </a:ext>
            </a:extLst>
          </p:cNvPr>
          <p:cNvSpPr txBox="1"/>
          <p:nvPr/>
        </p:nvSpPr>
        <p:spPr>
          <a:xfrm>
            <a:off x="668020" y="1321507"/>
            <a:ext cx="2621230" cy="5693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100" dirty="0">
                <a:solidFill>
                  <a:srgbClr val="3A6C85"/>
                </a:solidFill>
                <a:latin typeface="Renault Group" pitchFamily="50" charset="0"/>
              </a:rPr>
              <a:t>Lorem Ipsum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FD17E99-04F2-4ED9-AC49-84111C787147}"/>
              </a:ext>
            </a:extLst>
          </p:cNvPr>
          <p:cNvSpPr txBox="1"/>
          <p:nvPr/>
        </p:nvSpPr>
        <p:spPr>
          <a:xfrm>
            <a:off x="668020" y="1763894"/>
            <a:ext cx="3251211" cy="6924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900" dirty="0">
                <a:solidFill>
                  <a:srgbClr val="4C2079"/>
                </a:solidFill>
                <a:latin typeface="Renault Group" pitchFamily="50" charset="0"/>
              </a:rPr>
              <a:t>Lorem Ipsum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E3F77ED-90E5-4E04-A8D8-3478FBAAC6E3}"/>
              </a:ext>
            </a:extLst>
          </p:cNvPr>
          <p:cNvSpPr txBox="1"/>
          <p:nvPr/>
        </p:nvSpPr>
        <p:spPr>
          <a:xfrm>
            <a:off x="668020" y="2872738"/>
            <a:ext cx="455168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6D6D6D"/>
                </a:solidFill>
                <a:latin typeface="Renault Group Light" pitchFamily="50" charset="0"/>
              </a:rPr>
              <a:t>Lorem ipsum dolor sit </a:t>
            </a:r>
            <a:r>
              <a:rPr lang="en-US" sz="2000" dirty="0" err="1">
                <a:solidFill>
                  <a:srgbClr val="6D6D6D"/>
                </a:solidFill>
                <a:latin typeface="Renault Group Light" pitchFamily="50" charset="0"/>
              </a:rPr>
              <a:t>amet</a:t>
            </a:r>
            <a:r>
              <a:rPr lang="en-US" sz="2000" dirty="0">
                <a:solidFill>
                  <a:srgbClr val="6D6D6D"/>
                </a:solidFill>
                <a:latin typeface="Renault Group Light" pitchFamily="50" charset="0"/>
              </a:rPr>
              <a:t>, </a:t>
            </a:r>
            <a:r>
              <a:rPr lang="en-US" sz="2000" dirty="0" err="1">
                <a:solidFill>
                  <a:srgbClr val="6D6D6D"/>
                </a:solidFill>
                <a:latin typeface="Renault Group Light" pitchFamily="50" charset="0"/>
              </a:rPr>
              <a:t>consectetur</a:t>
            </a:r>
            <a:r>
              <a:rPr lang="en-US" sz="2000" dirty="0">
                <a:solidFill>
                  <a:srgbClr val="6D6D6D"/>
                </a:solidFill>
                <a:latin typeface="Renault Group Light" pitchFamily="50" charset="0"/>
              </a:rPr>
              <a:t> </a:t>
            </a:r>
            <a:r>
              <a:rPr lang="en-US" sz="2000" dirty="0" err="1">
                <a:solidFill>
                  <a:srgbClr val="6D6D6D"/>
                </a:solidFill>
                <a:latin typeface="Renault Group Light" pitchFamily="50" charset="0"/>
              </a:rPr>
              <a:t>adipiscing</a:t>
            </a:r>
            <a:r>
              <a:rPr lang="en-US" sz="2000" dirty="0">
                <a:solidFill>
                  <a:srgbClr val="6D6D6D"/>
                </a:solidFill>
                <a:latin typeface="Renault Group Light" pitchFamily="50" charset="0"/>
              </a:rPr>
              <a:t> </a:t>
            </a:r>
            <a:r>
              <a:rPr lang="en-US" sz="2000" dirty="0" err="1">
                <a:solidFill>
                  <a:srgbClr val="6D6D6D"/>
                </a:solidFill>
                <a:latin typeface="Renault Group Light" pitchFamily="50" charset="0"/>
              </a:rPr>
              <a:t>elit</a:t>
            </a:r>
            <a:r>
              <a:rPr lang="en-US" sz="2000" dirty="0">
                <a:solidFill>
                  <a:srgbClr val="6D6D6D"/>
                </a:solidFill>
                <a:latin typeface="Renault Group Light" pitchFamily="50" charset="0"/>
              </a:rPr>
              <a:t>, sed do </a:t>
            </a:r>
            <a:r>
              <a:rPr lang="en-US" sz="2000" dirty="0" err="1">
                <a:solidFill>
                  <a:srgbClr val="6D6D6D"/>
                </a:solidFill>
                <a:latin typeface="Renault Group Light" pitchFamily="50" charset="0"/>
              </a:rPr>
              <a:t>eiusmod</a:t>
            </a:r>
            <a:r>
              <a:rPr lang="en-US" sz="2000" dirty="0">
                <a:solidFill>
                  <a:srgbClr val="6D6D6D"/>
                </a:solidFill>
                <a:latin typeface="Renault Group Light" pitchFamily="50" charset="0"/>
              </a:rPr>
              <a:t> </a:t>
            </a:r>
            <a:r>
              <a:rPr lang="en-US" sz="2000" dirty="0" err="1">
                <a:solidFill>
                  <a:srgbClr val="6D6D6D"/>
                </a:solidFill>
                <a:latin typeface="Renault Group Light" pitchFamily="50" charset="0"/>
              </a:rPr>
              <a:t>tempor</a:t>
            </a:r>
            <a:r>
              <a:rPr lang="en-US" sz="2000" dirty="0">
                <a:solidFill>
                  <a:srgbClr val="6D6D6D"/>
                </a:solidFill>
                <a:latin typeface="Renault Group Light" pitchFamily="50" charset="0"/>
              </a:rPr>
              <a:t> </a:t>
            </a:r>
            <a:r>
              <a:rPr lang="en-US" sz="2000" dirty="0" err="1">
                <a:solidFill>
                  <a:srgbClr val="6D6D6D"/>
                </a:solidFill>
                <a:latin typeface="Renault Group Light" pitchFamily="50" charset="0"/>
              </a:rPr>
              <a:t>incididunt</a:t>
            </a:r>
            <a:r>
              <a:rPr lang="en-US" sz="2000" dirty="0">
                <a:solidFill>
                  <a:srgbClr val="6D6D6D"/>
                </a:solidFill>
                <a:latin typeface="Renault Group Light" pitchFamily="50" charset="0"/>
              </a:rPr>
              <a:t> </a:t>
            </a:r>
            <a:r>
              <a:rPr lang="en-US" sz="2000" dirty="0" err="1">
                <a:solidFill>
                  <a:srgbClr val="6D6D6D"/>
                </a:solidFill>
                <a:latin typeface="Renault Group Light" pitchFamily="50" charset="0"/>
              </a:rPr>
              <a:t>ut</a:t>
            </a:r>
            <a:r>
              <a:rPr lang="en-US" sz="2000" dirty="0">
                <a:solidFill>
                  <a:srgbClr val="6D6D6D"/>
                </a:solidFill>
                <a:latin typeface="Renault Group Light" pitchFamily="50" charset="0"/>
              </a:rPr>
              <a:t> </a:t>
            </a:r>
            <a:r>
              <a:rPr lang="en-US" sz="2000" dirty="0" err="1">
                <a:solidFill>
                  <a:srgbClr val="6D6D6D"/>
                </a:solidFill>
                <a:latin typeface="Renault Group Light" pitchFamily="50" charset="0"/>
              </a:rPr>
              <a:t>labore</a:t>
            </a:r>
            <a:r>
              <a:rPr lang="en-US" sz="2000" dirty="0">
                <a:solidFill>
                  <a:srgbClr val="6D6D6D"/>
                </a:solidFill>
                <a:latin typeface="Renault Group Light" pitchFamily="50" charset="0"/>
              </a:rPr>
              <a:t> et dolore magna </a:t>
            </a:r>
            <a:r>
              <a:rPr lang="en-US" sz="2000" dirty="0" err="1">
                <a:solidFill>
                  <a:srgbClr val="6D6D6D"/>
                </a:solidFill>
                <a:latin typeface="Renault Group Light" pitchFamily="50" charset="0"/>
              </a:rPr>
              <a:t>aliqua</a:t>
            </a:r>
            <a:r>
              <a:rPr lang="en-US" sz="2000" dirty="0">
                <a:solidFill>
                  <a:srgbClr val="6D6D6D"/>
                </a:solidFill>
                <a:latin typeface="Renault Group Light" pitchFamily="50" charset="0"/>
              </a:rPr>
              <a:t>. </a:t>
            </a:r>
            <a:r>
              <a:rPr lang="en-US" sz="2000" dirty="0" err="1">
                <a:solidFill>
                  <a:srgbClr val="6D6D6D"/>
                </a:solidFill>
                <a:latin typeface="Renault Group Light" pitchFamily="50" charset="0"/>
              </a:rPr>
              <a:t>Quis</a:t>
            </a:r>
            <a:r>
              <a:rPr lang="en-US" sz="2000" dirty="0">
                <a:solidFill>
                  <a:srgbClr val="6D6D6D"/>
                </a:solidFill>
                <a:latin typeface="Renault Group Light" pitchFamily="50" charset="0"/>
              </a:rPr>
              <a:t> ipsum </a:t>
            </a:r>
            <a:r>
              <a:rPr lang="en-US" sz="2000" dirty="0" err="1">
                <a:solidFill>
                  <a:srgbClr val="6D6D6D"/>
                </a:solidFill>
                <a:latin typeface="Renault Group Light" pitchFamily="50" charset="0"/>
              </a:rPr>
              <a:t>suspendisse</a:t>
            </a:r>
            <a:r>
              <a:rPr lang="en-US" sz="2000" dirty="0">
                <a:solidFill>
                  <a:srgbClr val="6D6D6D"/>
                </a:solidFill>
                <a:latin typeface="Renault Group Light" pitchFamily="50" charset="0"/>
              </a:rPr>
              <a:t> </a:t>
            </a:r>
            <a:r>
              <a:rPr lang="en-US" sz="2000" dirty="0" err="1">
                <a:solidFill>
                  <a:srgbClr val="6D6D6D"/>
                </a:solidFill>
                <a:latin typeface="Renault Group Light" pitchFamily="50" charset="0"/>
              </a:rPr>
              <a:t>ultrices</a:t>
            </a:r>
            <a:r>
              <a:rPr lang="en-US" sz="2000" dirty="0">
                <a:solidFill>
                  <a:srgbClr val="6D6D6D"/>
                </a:solidFill>
                <a:latin typeface="Renault Group Light" pitchFamily="50" charset="0"/>
              </a:rPr>
              <a:t> gravida. </a:t>
            </a:r>
            <a:r>
              <a:rPr lang="en-US" sz="2000" dirty="0" err="1">
                <a:solidFill>
                  <a:srgbClr val="6D6D6D"/>
                </a:solidFill>
                <a:latin typeface="Renault Group Light" pitchFamily="50" charset="0"/>
              </a:rPr>
              <a:t>Risus</a:t>
            </a:r>
            <a:r>
              <a:rPr lang="en-US" sz="2000" dirty="0">
                <a:solidFill>
                  <a:srgbClr val="6D6D6D"/>
                </a:solidFill>
                <a:latin typeface="Renault Group Light" pitchFamily="50" charset="0"/>
              </a:rPr>
              <a:t> </a:t>
            </a:r>
            <a:r>
              <a:rPr lang="en-US" sz="2000" dirty="0" err="1">
                <a:solidFill>
                  <a:srgbClr val="6D6D6D"/>
                </a:solidFill>
                <a:latin typeface="Renault Group Light" pitchFamily="50" charset="0"/>
              </a:rPr>
              <a:t>commodo</a:t>
            </a:r>
            <a:r>
              <a:rPr lang="en-US" sz="2000" dirty="0">
                <a:solidFill>
                  <a:srgbClr val="6D6D6D"/>
                </a:solidFill>
                <a:latin typeface="Renault Group Light" pitchFamily="50" charset="0"/>
              </a:rPr>
              <a:t> </a:t>
            </a:r>
            <a:r>
              <a:rPr lang="en-US" sz="2000" dirty="0" err="1">
                <a:solidFill>
                  <a:srgbClr val="6D6D6D"/>
                </a:solidFill>
                <a:latin typeface="Renault Group Light" pitchFamily="50" charset="0"/>
              </a:rPr>
              <a:t>viverra</a:t>
            </a:r>
            <a:r>
              <a:rPr lang="en-US" sz="2000" dirty="0">
                <a:solidFill>
                  <a:srgbClr val="6D6D6D"/>
                </a:solidFill>
                <a:latin typeface="Renault Group Light" pitchFamily="50" charset="0"/>
              </a:rPr>
              <a:t> </a:t>
            </a:r>
            <a:r>
              <a:rPr lang="en-US" sz="2000" dirty="0" err="1">
                <a:solidFill>
                  <a:srgbClr val="6D6D6D"/>
                </a:solidFill>
                <a:latin typeface="Renault Group Light" pitchFamily="50" charset="0"/>
              </a:rPr>
              <a:t>maecenas</a:t>
            </a:r>
            <a:r>
              <a:rPr lang="en-US" sz="2000" dirty="0">
                <a:solidFill>
                  <a:srgbClr val="6D6D6D"/>
                </a:solidFill>
                <a:latin typeface="Renault Group Light" pitchFamily="50" charset="0"/>
              </a:rPr>
              <a:t> </a:t>
            </a:r>
            <a:r>
              <a:rPr lang="en-US" sz="2000" dirty="0" err="1">
                <a:solidFill>
                  <a:srgbClr val="6D6D6D"/>
                </a:solidFill>
                <a:latin typeface="Renault Group Light" pitchFamily="50" charset="0"/>
              </a:rPr>
              <a:t>accumsan</a:t>
            </a:r>
            <a:r>
              <a:rPr lang="en-US" sz="2000" dirty="0">
                <a:solidFill>
                  <a:srgbClr val="6D6D6D"/>
                </a:solidFill>
                <a:latin typeface="Renault Group Light" pitchFamily="50" charset="0"/>
              </a:rPr>
              <a:t> </a:t>
            </a:r>
            <a:r>
              <a:rPr lang="en-US" sz="2000" dirty="0" err="1">
                <a:solidFill>
                  <a:srgbClr val="6D6D6D"/>
                </a:solidFill>
                <a:latin typeface="Renault Group Light" pitchFamily="50" charset="0"/>
              </a:rPr>
              <a:t>lacus</a:t>
            </a:r>
            <a:r>
              <a:rPr lang="en-US" sz="2000" dirty="0">
                <a:solidFill>
                  <a:srgbClr val="6D6D6D"/>
                </a:solidFill>
                <a:latin typeface="Renault Group Light" pitchFamily="50" charset="0"/>
              </a:rPr>
              <a:t> vel </a:t>
            </a:r>
            <a:r>
              <a:rPr lang="en-US" sz="2000" dirty="0" err="1">
                <a:solidFill>
                  <a:srgbClr val="6D6D6D"/>
                </a:solidFill>
                <a:latin typeface="Renault Group Light" pitchFamily="50" charset="0"/>
              </a:rPr>
              <a:t>facilisis</a:t>
            </a:r>
            <a:r>
              <a:rPr lang="en-US" sz="2000" dirty="0">
                <a:solidFill>
                  <a:srgbClr val="6D6D6D"/>
                </a:solidFill>
                <a:latin typeface="Renault Group Light" pitchFamily="50" charset="0"/>
              </a:rPr>
              <a:t>. </a:t>
            </a:r>
          </a:p>
        </p:txBody>
      </p:sp>
      <p:pic>
        <p:nvPicPr>
          <p:cNvPr id="16" name="Graphic 15">
            <a:extLst>
              <a:ext uri="{FF2B5EF4-FFF2-40B4-BE49-F238E27FC236}">
                <a16:creationId xmlns:a16="http://schemas.microsoft.com/office/drawing/2014/main" id="{E1A4504D-2DFE-4B7C-AC8B-A418B24A12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542364" y="4438651"/>
            <a:ext cx="1075867" cy="401488"/>
          </a:xfrm>
          <a:prstGeom prst="rect">
            <a:avLst/>
          </a:prstGeom>
        </p:spPr>
      </p:pic>
      <p:pic>
        <p:nvPicPr>
          <p:cNvPr id="18" name="Graphic 17">
            <a:extLst>
              <a:ext uri="{FF2B5EF4-FFF2-40B4-BE49-F238E27FC236}">
                <a16:creationId xmlns:a16="http://schemas.microsoft.com/office/drawing/2014/main" id="{12C46532-69AE-4C6D-9FE9-48A1DE09CE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607384" y="2671994"/>
            <a:ext cx="1075867" cy="401488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A4C768BD-5FDD-40FE-BA09-C48BB1545FFC}"/>
              </a:ext>
            </a:extLst>
          </p:cNvPr>
          <p:cNvSpPr txBox="1"/>
          <p:nvPr/>
        </p:nvSpPr>
        <p:spPr>
          <a:xfrm>
            <a:off x="7465245" y="5350623"/>
            <a:ext cx="33789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6D6D6D"/>
                </a:solidFill>
                <a:latin typeface="Renault Group Light" pitchFamily="50" charset="0"/>
              </a:rPr>
              <a:t>Lorem ipsum dolor sit</a:t>
            </a:r>
          </a:p>
          <a:p>
            <a:r>
              <a:rPr lang="en-US" dirty="0" err="1">
                <a:solidFill>
                  <a:srgbClr val="6D6D6D"/>
                </a:solidFill>
                <a:latin typeface="Renault Group Light" pitchFamily="50" charset="0"/>
              </a:rPr>
              <a:t>amet</a:t>
            </a:r>
            <a:r>
              <a:rPr lang="en-US" dirty="0">
                <a:solidFill>
                  <a:srgbClr val="6D6D6D"/>
                </a:solidFill>
                <a:latin typeface="Renault Group Light" pitchFamily="50" charset="0"/>
              </a:rPr>
              <a:t>, </a:t>
            </a:r>
            <a:r>
              <a:rPr lang="en-US" dirty="0" err="1">
                <a:solidFill>
                  <a:srgbClr val="6D6D6D"/>
                </a:solidFill>
                <a:latin typeface="Renault Group Light" pitchFamily="50" charset="0"/>
              </a:rPr>
              <a:t>consectetur</a:t>
            </a:r>
            <a:endParaRPr lang="en-US" dirty="0">
              <a:solidFill>
                <a:srgbClr val="6D6D6D"/>
              </a:solidFill>
              <a:latin typeface="Renault Group Light" pitchFamily="50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1BF4D65-94E7-4EBA-B8F3-528E64506A0A}"/>
              </a:ext>
            </a:extLst>
          </p:cNvPr>
          <p:cNvSpPr txBox="1"/>
          <p:nvPr/>
        </p:nvSpPr>
        <p:spPr>
          <a:xfrm>
            <a:off x="5452773" y="4327314"/>
            <a:ext cx="14474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4C2079"/>
                </a:solidFill>
                <a:latin typeface="Renault Group" pitchFamily="50" charset="0"/>
              </a:rPr>
              <a:t>60%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6A6DE8C-BE5E-48CF-A39B-D77345434A85}"/>
              </a:ext>
            </a:extLst>
          </p:cNvPr>
          <p:cNvSpPr txBox="1"/>
          <p:nvPr/>
        </p:nvSpPr>
        <p:spPr>
          <a:xfrm>
            <a:off x="9684407" y="792813"/>
            <a:ext cx="14474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4C2079"/>
                </a:solidFill>
                <a:latin typeface="Renault Group" pitchFamily="50" charset="0"/>
              </a:rPr>
              <a:t>60%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0BBB524-04AB-47BA-BEF1-02E06D061E05}"/>
              </a:ext>
            </a:extLst>
          </p:cNvPr>
          <p:cNvSpPr txBox="1"/>
          <p:nvPr/>
        </p:nvSpPr>
        <p:spPr>
          <a:xfrm>
            <a:off x="7465245" y="2553214"/>
            <a:ext cx="144741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>
                <a:solidFill>
                  <a:schemeClr val="bg1"/>
                </a:solidFill>
                <a:latin typeface="Renault Group" pitchFamily="50" charset="0"/>
              </a:rPr>
              <a:t>60%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93D69A1-B0C8-4936-9012-54B6C9077316}"/>
              </a:ext>
            </a:extLst>
          </p:cNvPr>
          <p:cNvSpPr txBox="1"/>
          <p:nvPr/>
        </p:nvSpPr>
        <p:spPr>
          <a:xfrm>
            <a:off x="4612162" y="2341399"/>
            <a:ext cx="33789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6D6D6D"/>
                </a:solidFill>
                <a:latin typeface="Renault Group Light" pitchFamily="50" charset="0"/>
              </a:rPr>
              <a:t>Lorem ipsum dolor sit</a:t>
            </a:r>
          </a:p>
          <a:p>
            <a:r>
              <a:rPr lang="en-US" dirty="0" err="1">
                <a:solidFill>
                  <a:srgbClr val="6D6D6D"/>
                </a:solidFill>
                <a:latin typeface="Renault Group Light" pitchFamily="50" charset="0"/>
              </a:rPr>
              <a:t>amet</a:t>
            </a:r>
            <a:r>
              <a:rPr lang="en-US" dirty="0">
                <a:solidFill>
                  <a:srgbClr val="6D6D6D"/>
                </a:solidFill>
                <a:latin typeface="Renault Group Light" pitchFamily="50" charset="0"/>
              </a:rPr>
              <a:t>, </a:t>
            </a:r>
            <a:r>
              <a:rPr lang="en-US" dirty="0" err="1">
                <a:solidFill>
                  <a:srgbClr val="6D6D6D"/>
                </a:solidFill>
                <a:latin typeface="Renault Group Light" pitchFamily="50" charset="0"/>
              </a:rPr>
              <a:t>consectetur</a:t>
            </a:r>
            <a:endParaRPr lang="en-US" dirty="0">
              <a:solidFill>
                <a:srgbClr val="6D6D6D"/>
              </a:solidFill>
              <a:latin typeface="Renault Group Light" pitchFamily="50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880D7E7-83E6-40C8-8B7F-4A58C606788E}"/>
              </a:ext>
            </a:extLst>
          </p:cNvPr>
          <p:cNvSpPr txBox="1"/>
          <p:nvPr/>
        </p:nvSpPr>
        <p:spPr>
          <a:xfrm>
            <a:off x="6679880" y="633438"/>
            <a:ext cx="33789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6D6D6D"/>
                </a:solidFill>
                <a:latin typeface="Renault Group Light" pitchFamily="50" charset="0"/>
              </a:rPr>
              <a:t>Lorem ipsum dolor sit</a:t>
            </a:r>
          </a:p>
          <a:p>
            <a:r>
              <a:rPr lang="en-US" dirty="0" err="1">
                <a:solidFill>
                  <a:srgbClr val="6D6D6D"/>
                </a:solidFill>
                <a:latin typeface="Renault Group Light" pitchFamily="50" charset="0"/>
              </a:rPr>
              <a:t>amet</a:t>
            </a:r>
            <a:r>
              <a:rPr lang="en-US" dirty="0">
                <a:solidFill>
                  <a:srgbClr val="6D6D6D"/>
                </a:solidFill>
                <a:latin typeface="Renault Group Light" pitchFamily="50" charset="0"/>
              </a:rPr>
              <a:t>, </a:t>
            </a:r>
            <a:r>
              <a:rPr lang="en-US" dirty="0" err="1">
                <a:solidFill>
                  <a:srgbClr val="6D6D6D"/>
                </a:solidFill>
                <a:latin typeface="Renault Group Light" pitchFamily="50" charset="0"/>
              </a:rPr>
              <a:t>consectetur</a:t>
            </a:r>
            <a:endParaRPr lang="en-US" dirty="0">
              <a:solidFill>
                <a:srgbClr val="6D6D6D"/>
              </a:solidFill>
              <a:latin typeface="Renault Group Light" pitchFamily="50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40A986F-260F-4EA9-9884-72885B157F09}"/>
              </a:ext>
            </a:extLst>
          </p:cNvPr>
          <p:cNvSpPr txBox="1"/>
          <p:nvPr/>
        </p:nvSpPr>
        <p:spPr>
          <a:xfrm>
            <a:off x="9635860" y="1554813"/>
            <a:ext cx="18831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6D6D6D"/>
                </a:solidFill>
                <a:latin typeface="Renault Group Light" pitchFamily="50" charset="0"/>
              </a:rPr>
              <a:t>Lorem ipsum dolor sit </a:t>
            </a:r>
            <a:r>
              <a:rPr lang="en-US" dirty="0" err="1">
                <a:solidFill>
                  <a:srgbClr val="6D6D6D"/>
                </a:solidFill>
                <a:latin typeface="Renault Group Light" pitchFamily="50" charset="0"/>
              </a:rPr>
              <a:t>amet</a:t>
            </a:r>
            <a:endParaRPr lang="en-US" dirty="0">
              <a:solidFill>
                <a:srgbClr val="6D6D6D"/>
              </a:solidFill>
              <a:latin typeface="Renault Group Light" pitchFamily="50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956F631-8360-4693-A79F-E3FA90E52960}"/>
              </a:ext>
            </a:extLst>
          </p:cNvPr>
          <p:cNvSpPr txBox="1"/>
          <p:nvPr/>
        </p:nvSpPr>
        <p:spPr>
          <a:xfrm>
            <a:off x="5397236" y="5035200"/>
            <a:ext cx="18831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6D6D6D"/>
                </a:solidFill>
                <a:latin typeface="Renault Group Light" pitchFamily="50" charset="0"/>
              </a:rPr>
              <a:t>Lorem ipsum dolor sit </a:t>
            </a:r>
            <a:r>
              <a:rPr lang="en-US" dirty="0" err="1">
                <a:solidFill>
                  <a:srgbClr val="6D6D6D"/>
                </a:solidFill>
                <a:latin typeface="Renault Group Light" pitchFamily="50" charset="0"/>
              </a:rPr>
              <a:t>amet</a:t>
            </a:r>
            <a:endParaRPr lang="en-US" dirty="0">
              <a:solidFill>
                <a:srgbClr val="6D6D6D"/>
              </a:solidFill>
              <a:latin typeface="Renault Group Light" pitchFamily="50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A6022DE-19D8-4C4C-B7C7-A7B3C481E59B}"/>
              </a:ext>
            </a:extLst>
          </p:cNvPr>
          <p:cNvSpPr txBox="1"/>
          <p:nvPr/>
        </p:nvSpPr>
        <p:spPr>
          <a:xfrm>
            <a:off x="7468982" y="3277290"/>
            <a:ext cx="18831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Renault Group Light" pitchFamily="50" charset="0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latin typeface="Renault Group Light" pitchFamily="50" charset="0"/>
              </a:rPr>
              <a:t>amet</a:t>
            </a:r>
            <a:endParaRPr lang="en-US" dirty="0">
              <a:solidFill>
                <a:schemeClr val="bg1"/>
              </a:solidFill>
              <a:latin typeface="Renault Group Light" pitchFamily="50" charset="0"/>
            </a:endParaRP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104276F7-2D8B-45A3-9FEE-6EEEFFF4204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9577" y="170839"/>
            <a:ext cx="795423" cy="795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69791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</TotalTime>
  <Words>584</Words>
  <Application>Microsoft Office PowerPoint</Application>
  <PresentationFormat>Widescreen</PresentationFormat>
  <Paragraphs>90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Arial</vt:lpstr>
      <vt:lpstr>Calibri</vt:lpstr>
      <vt:lpstr>Calibri Light</vt:lpstr>
      <vt:lpstr>Renault Group</vt:lpstr>
      <vt:lpstr>Renault Group Light</vt:lpstr>
      <vt:lpstr>Renault Group Semibold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ABC</dc:creator>
  <cp:lastModifiedBy>Steve Molyneux</cp:lastModifiedBy>
  <cp:revision>12</cp:revision>
  <dcterms:created xsi:type="dcterms:W3CDTF">2024-06-05T07:28:53Z</dcterms:created>
  <dcterms:modified xsi:type="dcterms:W3CDTF">2024-09-10T05:25:05Z</dcterms:modified>
</cp:coreProperties>
</file>