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1pPr>
    <a:lvl2pPr marL="0" marR="0" indent="4572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2pPr>
    <a:lvl3pPr marL="0" marR="0" indent="9144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3pPr>
    <a:lvl4pPr marL="0" marR="0" indent="13716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4pPr>
    <a:lvl5pPr marL="0" marR="0" indent="18288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5pPr>
    <a:lvl6pPr marL="0" marR="0" indent="22860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6pPr>
    <a:lvl7pPr marL="0" marR="0" indent="27432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7pPr>
    <a:lvl8pPr marL="0" marR="0" indent="32004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8pPr>
    <a:lvl9pPr marL="0" marR="0" indent="365760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4" name="Shape 134"/>
          <p:cNvSpPr/>
          <p:nvPr>
            <p:ph type="sldImg"/>
          </p:nvPr>
        </p:nvSpPr>
        <p:spPr>
          <a:xfrm>
            <a:off x="1143000" y="685800"/>
            <a:ext cx="4572000" cy="3429000"/>
          </a:xfrm>
          <a:prstGeom prst="rect">
            <a:avLst/>
          </a:prstGeom>
        </p:spPr>
        <p:txBody>
          <a:bodyPr/>
          <a:lstStyle/>
          <a:p>
            <a:pPr/>
          </a:p>
        </p:txBody>
      </p:sp>
      <p:sp>
        <p:nvSpPr>
          <p:cNvPr id="135" name="Shape 13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olo">
    <p:spTree>
      <p:nvGrpSpPr>
        <p:cNvPr id="1" name=""/>
        <p:cNvGrpSpPr/>
        <p:nvPr/>
      </p:nvGrpSpPr>
      <p:grpSpPr>
        <a:xfrm>
          <a:off x="0" y="0"/>
          <a:ext cx="0" cy="0"/>
          <a:chOff x="0" y="0"/>
          <a:chExt cx="0" cy="0"/>
        </a:xfrm>
      </p:grpSpPr>
      <p:sp>
        <p:nvSpPr>
          <p:cNvPr id="11" name="Titolo Testo"/>
          <p:cNvSpPr txBox="1"/>
          <p:nvPr>
            <p:ph type="title"/>
          </p:nvPr>
        </p:nvSpPr>
        <p:spPr>
          <a:xfrm>
            <a:off x="1778000" y="2298700"/>
            <a:ext cx="20828000" cy="4648200"/>
          </a:xfrm>
          <a:prstGeom prst="rect">
            <a:avLst/>
          </a:prstGeom>
        </p:spPr>
        <p:txBody>
          <a:bodyPr anchor="b"/>
          <a:lstStyle/>
          <a:p>
            <a:pPr/>
            <a:r>
              <a:t>Titolo Testo</a:t>
            </a:r>
          </a:p>
        </p:txBody>
      </p:sp>
      <p:sp>
        <p:nvSpPr>
          <p:cNvPr id="12" name="Corpo livello uno…"/>
          <p:cNvSpPr txBox="1"/>
          <p:nvPr>
            <p:ph type="body" sz="quarter" idx="1"/>
          </p:nvPr>
        </p:nvSpPr>
        <p:spPr>
          <a:xfrm>
            <a:off x="1778000" y="7073900"/>
            <a:ext cx="20828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pPr/>
            <a:r>
              <a:t>Corpo livello uno</a:t>
            </a:r>
          </a:p>
          <a:p>
            <a:pPr lvl="1"/>
            <a:r>
              <a:t>Corpo livello due</a:t>
            </a:r>
          </a:p>
          <a:p>
            <a:pPr lvl="2"/>
            <a:r>
              <a:t>Corpo livello tre</a:t>
            </a:r>
          </a:p>
          <a:p>
            <a:pPr lvl="3"/>
            <a:r>
              <a:t>Corpo livello quattro</a:t>
            </a:r>
          </a:p>
          <a:p>
            <a:pPr lvl="4"/>
            <a:r>
              <a:t>Corpo livello cinque</a:t>
            </a:r>
          </a:p>
        </p:txBody>
      </p:sp>
      <p:sp>
        <p:nvSpPr>
          <p:cNvPr id="1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lenco">
    <p:spTree>
      <p:nvGrpSpPr>
        <p:cNvPr id="1" name=""/>
        <p:cNvGrpSpPr/>
        <p:nvPr/>
      </p:nvGrpSpPr>
      <p:grpSpPr>
        <a:xfrm>
          <a:off x="0" y="0"/>
          <a:ext cx="0" cy="0"/>
          <a:chOff x="0" y="0"/>
          <a:chExt cx="0" cy="0"/>
        </a:xfrm>
      </p:grpSpPr>
      <p:sp>
        <p:nvSpPr>
          <p:cNvPr id="93" name="Corpo livello uno…"/>
          <p:cNvSpPr txBox="1"/>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pPr/>
            <a:r>
              <a:t>Corpo livello uno</a:t>
            </a:r>
          </a:p>
          <a:p>
            <a:pPr lvl="1"/>
            <a:r>
              <a:t>Corpo livello due</a:t>
            </a:r>
          </a:p>
          <a:p>
            <a:pPr lvl="2"/>
            <a:r>
              <a:t>Corpo livello tre</a:t>
            </a:r>
          </a:p>
          <a:p>
            <a:pPr lvl="3"/>
            <a:r>
              <a:t>Corpo livello quattro</a:t>
            </a:r>
          </a:p>
          <a:p>
            <a:pPr lvl="4"/>
            <a:r>
              <a:t>Corpo livello cinque</a:t>
            </a:r>
          </a:p>
        </p:txBody>
      </p:sp>
      <p:sp>
        <p:nvSpPr>
          <p:cNvPr id="9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 3 per pagina">
    <p:spTree>
      <p:nvGrpSpPr>
        <p:cNvPr id="1" name=""/>
        <p:cNvGrpSpPr/>
        <p:nvPr/>
      </p:nvGrpSpPr>
      <p:grpSpPr>
        <a:xfrm>
          <a:off x="0" y="0"/>
          <a:ext cx="0" cy="0"/>
          <a:chOff x="0" y="0"/>
          <a:chExt cx="0" cy="0"/>
        </a:xfrm>
      </p:grpSpPr>
      <p:sp>
        <p:nvSpPr>
          <p:cNvPr id="101" name="Sentiero sabbioso tra due colline che porta all’oceano"/>
          <p:cNvSpPr/>
          <p:nvPr>
            <p:ph type="pic" sz="quarter" idx="21"/>
          </p:nvPr>
        </p:nvSpPr>
        <p:spPr>
          <a:xfrm>
            <a:off x="15300325" y="7048500"/>
            <a:ext cx="8324850" cy="5549900"/>
          </a:xfrm>
          <a:prstGeom prst="rect">
            <a:avLst/>
          </a:prstGeom>
        </p:spPr>
        <p:txBody>
          <a:bodyPr lIns="91439" tIns="45719" rIns="91439" bIns="45719" anchor="t">
            <a:noAutofit/>
          </a:bodyPr>
          <a:lstStyle/>
          <a:p>
            <a:pPr/>
          </a:p>
        </p:txBody>
      </p:sp>
      <p:sp>
        <p:nvSpPr>
          <p:cNvPr id="102" name="Airone in volo su una spiaggia con una piccola cancellata sullo sfondo"/>
          <p:cNvSpPr/>
          <p:nvPr>
            <p:ph type="pic" sz="quarter" idx="22"/>
          </p:nvPr>
        </p:nvSpPr>
        <p:spPr>
          <a:xfrm>
            <a:off x="15760700" y="863600"/>
            <a:ext cx="7404100" cy="7404100"/>
          </a:xfrm>
          <a:prstGeom prst="rect">
            <a:avLst/>
          </a:prstGeom>
        </p:spPr>
        <p:txBody>
          <a:bodyPr lIns="91439" tIns="45719" rIns="91439" bIns="45719" anchor="t">
            <a:noAutofit/>
          </a:bodyPr>
          <a:lstStyle/>
          <a:p>
            <a:pPr/>
          </a:p>
        </p:txBody>
      </p:sp>
      <p:sp>
        <p:nvSpPr>
          <p:cNvPr id="103" name="Vista della spiaggia e del mare da una duna di sabbia ricca di vegetazione"/>
          <p:cNvSpPr/>
          <p:nvPr>
            <p:ph type="pic" idx="23"/>
          </p:nvPr>
        </p:nvSpPr>
        <p:spPr>
          <a:xfrm>
            <a:off x="-990600" y="1130300"/>
            <a:ext cx="17202150" cy="11468100"/>
          </a:xfrm>
          <a:prstGeom prst="rect">
            <a:avLst/>
          </a:prstGeom>
        </p:spPr>
        <p:txBody>
          <a:bodyPr lIns="91439" tIns="45719" rIns="91439" bIns="45719" anchor="t">
            <a:noAutofit/>
          </a:bodyPr>
          <a:lstStyle/>
          <a:p>
            <a:pPr/>
          </a:p>
        </p:txBody>
      </p:sp>
      <p:sp>
        <p:nvSpPr>
          <p:cNvPr id="10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itazione">
    <p:spTree>
      <p:nvGrpSpPr>
        <p:cNvPr id="1" name=""/>
        <p:cNvGrpSpPr/>
        <p:nvPr/>
      </p:nvGrpSpPr>
      <p:grpSpPr>
        <a:xfrm>
          <a:off x="0" y="0"/>
          <a:ext cx="0" cy="0"/>
          <a:chOff x="0" y="0"/>
          <a:chExt cx="0" cy="0"/>
        </a:xfrm>
      </p:grpSpPr>
      <p:sp>
        <p:nvSpPr>
          <p:cNvPr id="111" name="-Giovanni Mela"/>
          <p:cNvSpPr txBox="1"/>
          <p:nvPr>
            <p:ph type="body" sz="quarter" idx="21"/>
          </p:nvPr>
        </p:nvSpPr>
        <p:spPr>
          <a:xfrm>
            <a:off x="2387600" y="8953500"/>
            <a:ext cx="19621500" cy="585521"/>
          </a:xfrm>
          <a:prstGeom prst="rect">
            <a:avLst/>
          </a:prstGeom>
        </p:spPr>
        <p:txBody>
          <a:bodyPr anchor="t">
            <a:spAutoFit/>
          </a:bodyPr>
          <a:lstStyle>
            <a:lvl1pPr marL="0" indent="0" algn="ctr">
              <a:spcBef>
                <a:spcPts val="0"/>
              </a:spcBef>
              <a:buSzTx/>
              <a:buNone/>
              <a:defRPr i="1" sz="3200"/>
            </a:lvl1pPr>
          </a:lstStyle>
          <a:p>
            <a:pPr/>
            <a:r>
              <a:t>-Giovanni Mela</a:t>
            </a:r>
          </a:p>
        </p:txBody>
      </p:sp>
      <p:sp>
        <p:nvSpPr>
          <p:cNvPr id="112" name="“Inserisci qui una citazione”."/>
          <p:cNvSpPr txBox="1"/>
          <p:nvPr>
            <p:ph type="body" sz="quarter" idx="22"/>
          </p:nvPr>
        </p:nvSpPr>
        <p:spPr>
          <a:xfrm>
            <a:off x="2387600" y="6076950"/>
            <a:ext cx="19621500" cy="825500"/>
          </a:xfrm>
          <a:prstGeom prst="rect">
            <a:avLst/>
          </a:prstGeom>
        </p:spPr>
        <p:txBody>
          <a:bodyPr>
            <a:spAutoFit/>
          </a:bodyPr>
          <a:lstStyle>
            <a:lvl1pPr marL="0" indent="0" algn="ctr">
              <a:spcBef>
                <a:spcPts val="0"/>
              </a:spcBef>
              <a:buSzTx/>
              <a:buNone/>
              <a:defRPr sz="4800">
                <a:latin typeface="+mn-lt"/>
                <a:ea typeface="+mn-ea"/>
                <a:cs typeface="+mn-cs"/>
                <a:sym typeface="Helvetica Neue Medium"/>
              </a:defRPr>
            </a:lvl1pPr>
          </a:lstStyle>
          <a:p>
            <a:pPr/>
            <a:r>
              <a:t>“Inserisci qui una citazione”. </a:t>
            </a:r>
          </a:p>
        </p:txBody>
      </p:sp>
      <p:sp>
        <p:nvSpPr>
          <p:cNvPr id="11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p:spTree>
      <p:nvGrpSpPr>
        <p:cNvPr id="1" name=""/>
        <p:cNvGrpSpPr/>
        <p:nvPr/>
      </p:nvGrpSpPr>
      <p:grpSpPr>
        <a:xfrm>
          <a:off x="0" y="0"/>
          <a:ext cx="0" cy="0"/>
          <a:chOff x="0" y="0"/>
          <a:chExt cx="0" cy="0"/>
        </a:xfrm>
      </p:grpSpPr>
      <p:sp>
        <p:nvSpPr>
          <p:cNvPr id="120" name="Vista della spiaggia e del mare da una duna di sabbia ricca di vegetazione"/>
          <p:cNvSpPr/>
          <p:nvPr>
            <p:ph type="pic" idx="21"/>
          </p:nvPr>
        </p:nvSpPr>
        <p:spPr>
          <a:xfrm>
            <a:off x="-50800" y="-1270000"/>
            <a:ext cx="24485600" cy="16323734"/>
          </a:xfrm>
          <a:prstGeom prst="rect">
            <a:avLst/>
          </a:prstGeom>
        </p:spPr>
        <p:txBody>
          <a:bodyPr lIns="91439" tIns="45719" rIns="91439" bIns="45719" anchor="t">
            <a:noAutofit/>
          </a:bodyPr>
          <a:lstStyle/>
          <a:p>
            <a:pPr/>
          </a:p>
        </p:txBody>
      </p:sp>
      <p:sp>
        <p:nvSpPr>
          <p:cNvPr id="121"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uota">
    <p:spTree>
      <p:nvGrpSpPr>
        <p:cNvPr id="1" name=""/>
        <p:cNvGrpSpPr/>
        <p:nvPr/>
      </p:nvGrpSpPr>
      <p:grpSpPr>
        <a:xfrm>
          <a:off x="0" y="0"/>
          <a:ext cx="0" cy="0"/>
          <a:chOff x="0" y="0"/>
          <a:chExt cx="0" cy="0"/>
        </a:xfrm>
      </p:grpSpPr>
      <p:sp>
        <p:nvSpPr>
          <p:cNvPr id="12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 Orizzontale">
    <p:spTree>
      <p:nvGrpSpPr>
        <p:cNvPr id="1" name=""/>
        <p:cNvGrpSpPr/>
        <p:nvPr/>
      </p:nvGrpSpPr>
      <p:grpSpPr>
        <a:xfrm>
          <a:off x="0" y="0"/>
          <a:ext cx="0" cy="0"/>
          <a:chOff x="0" y="0"/>
          <a:chExt cx="0" cy="0"/>
        </a:xfrm>
      </p:grpSpPr>
      <p:sp>
        <p:nvSpPr>
          <p:cNvPr id="20" name="Vista della spiaggia e del mare da una duna di sabbia ricca di vegetazione"/>
          <p:cNvSpPr/>
          <p:nvPr>
            <p:ph type="pic" idx="21"/>
          </p:nvPr>
        </p:nvSpPr>
        <p:spPr>
          <a:xfrm>
            <a:off x="3125968" y="-393700"/>
            <a:ext cx="18135601" cy="12090400"/>
          </a:xfrm>
          <a:prstGeom prst="rect">
            <a:avLst/>
          </a:prstGeom>
        </p:spPr>
        <p:txBody>
          <a:bodyPr lIns="91439" tIns="45719" rIns="91439" bIns="45719" anchor="t">
            <a:noAutofit/>
          </a:bodyPr>
          <a:lstStyle/>
          <a:p>
            <a:pPr/>
          </a:p>
        </p:txBody>
      </p:sp>
      <p:sp>
        <p:nvSpPr>
          <p:cNvPr id="21" name="Titolo Testo"/>
          <p:cNvSpPr txBox="1"/>
          <p:nvPr>
            <p:ph type="title"/>
          </p:nvPr>
        </p:nvSpPr>
        <p:spPr>
          <a:xfrm>
            <a:off x="635000" y="9512300"/>
            <a:ext cx="23114000" cy="2006600"/>
          </a:xfrm>
          <a:prstGeom prst="rect">
            <a:avLst/>
          </a:prstGeom>
        </p:spPr>
        <p:txBody>
          <a:bodyPr anchor="b"/>
          <a:lstStyle/>
          <a:p>
            <a:pPr/>
            <a:r>
              <a:t>Titolo Testo</a:t>
            </a:r>
          </a:p>
        </p:txBody>
      </p:sp>
      <p:sp>
        <p:nvSpPr>
          <p:cNvPr id="22" name="Corpo livello uno…"/>
          <p:cNvSpPr txBox="1"/>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pPr/>
            <a:r>
              <a:t>Corpo livello uno</a:t>
            </a:r>
          </a:p>
          <a:p>
            <a:pPr lvl="1"/>
            <a:r>
              <a:t>Corpo livello due</a:t>
            </a:r>
          </a:p>
          <a:p>
            <a:pPr lvl="2"/>
            <a:r>
              <a:t>Corpo livello tre</a:t>
            </a:r>
          </a:p>
          <a:p>
            <a:pPr lvl="3"/>
            <a:r>
              <a:t>Corpo livello quattro</a:t>
            </a:r>
          </a:p>
          <a:p>
            <a:pPr lvl="4"/>
            <a:r>
              <a:t>Corpo livello cinque</a:t>
            </a:r>
          </a:p>
        </p:txBody>
      </p:sp>
      <p:sp>
        <p:nvSpPr>
          <p:cNvPr id="2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 Centrato">
    <p:spTree>
      <p:nvGrpSpPr>
        <p:cNvPr id="1" name=""/>
        <p:cNvGrpSpPr/>
        <p:nvPr/>
      </p:nvGrpSpPr>
      <p:grpSpPr>
        <a:xfrm>
          <a:off x="0" y="0"/>
          <a:ext cx="0" cy="0"/>
          <a:chOff x="0" y="0"/>
          <a:chExt cx="0" cy="0"/>
        </a:xfrm>
      </p:grpSpPr>
      <p:sp>
        <p:nvSpPr>
          <p:cNvPr id="30" name="Titolo Testo"/>
          <p:cNvSpPr txBox="1"/>
          <p:nvPr>
            <p:ph type="title"/>
          </p:nvPr>
        </p:nvSpPr>
        <p:spPr>
          <a:xfrm>
            <a:off x="1778000" y="4533900"/>
            <a:ext cx="20828000" cy="4648200"/>
          </a:xfrm>
          <a:prstGeom prst="rect">
            <a:avLst/>
          </a:prstGeom>
        </p:spPr>
        <p:txBody>
          <a:bodyPr/>
          <a:lstStyle/>
          <a:p>
            <a:pPr/>
            <a:r>
              <a:t>Titolo Testo</a:t>
            </a:r>
          </a:p>
        </p:txBody>
      </p:sp>
      <p:sp>
        <p:nvSpPr>
          <p:cNvPr id="31"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 Verticale">
    <p:spTree>
      <p:nvGrpSpPr>
        <p:cNvPr id="1" name=""/>
        <p:cNvGrpSpPr/>
        <p:nvPr/>
      </p:nvGrpSpPr>
      <p:grpSpPr>
        <a:xfrm>
          <a:off x="0" y="0"/>
          <a:ext cx="0" cy="0"/>
          <a:chOff x="0" y="0"/>
          <a:chExt cx="0" cy="0"/>
        </a:xfrm>
      </p:grpSpPr>
      <p:sp>
        <p:nvSpPr>
          <p:cNvPr id="38" name="Airone in volo su una spiaggia con una piccola cancellata sullo sfondo"/>
          <p:cNvSpPr/>
          <p:nvPr>
            <p:ph type="pic" sz="half" idx="21"/>
          </p:nvPr>
        </p:nvSpPr>
        <p:spPr>
          <a:xfrm>
            <a:off x="12827000" y="952500"/>
            <a:ext cx="11468100" cy="11468100"/>
          </a:xfrm>
          <a:prstGeom prst="rect">
            <a:avLst/>
          </a:prstGeom>
        </p:spPr>
        <p:txBody>
          <a:bodyPr lIns="91439" tIns="45719" rIns="91439" bIns="45719" anchor="t">
            <a:noAutofit/>
          </a:bodyPr>
          <a:lstStyle/>
          <a:p>
            <a:pPr/>
          </a:p>
        </p:txBody>
      </p:sp>
      <p:sp>
        <p:nvSpPr>
          <p:cNvPr id="39" name="Titolo Testo"/>
          <p:cNvSpPr txBox="1"/>
          <p:nvPr>
            <p:ph type="title"/>
          </p:nvPr>
        </p:nvSpPr>
        <p:spPr>
          <a:xfrm>
            <a:off x="1651000" y="952500"/>
            <a:ext cx="10223500" cy="5549900"/>
          </a:xfrm>
          <a:prstGeom prst="rect">
            <a:avLst/>
          </a:prstGeom>
        </p:spPr>
        <p:txBody>
          <a:bodyPr anchor="b"/>
          <a:lstStyle>
            <a:lvl1pPr>
              <a:defRPr sz="8400"/>
            </a:lvl1pPr>
          </a:lstStyle>
          <a:p>
            <a:pPr/>
            <a:r>
              <a:t>Titolo Testo</a:t>
            </a:r>
          </a:p>
        </p:txBody>
      </p:sp>
      <p:sp>
        <p:nvSpPr>
          <p:cNvPr id="40" name="Corpo livello uno…"/>
          <p:cNvSpPr txBox="1"/>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pPr/>
            <a:r>
              <a:t>Corpo livello uno</a:t>
            </a:r>
          </a:p>
          <a:p>
            <a:pPr lvl="1"/>
            <a:r>
              <a:t>Corpo livello due</a:t>
            </a:r>
          </a:p>
          <a:p>
            <a:pPr lvl="2"/>
            <a:r>
              <a:t>Corpo livello tre</a:t>
            </a:r>
          </a:p>
          <a:p>
            <a:pPr lvl="3"/>
            <a:r>
              <a:t>Corpo livello quattro</a:t>
            </a:r>
          </a:p>
          <a:p>
            <a:pPr lvl="4"/>
            <a:r>
              <a:t>Corpo livello cinque</a:t>
            </a:r>
          </a:p>
        </p:txBody>
      </p:sp>
      <p:sp>
        <p:nvSpPr>
          <p:cNvPr id="41"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 In alto">
    <p:spTree>
      <p:nvGrpSpPr>
        <p:cNvPr id="1" name=""/>
        <p:cNvGrpSpPr/>
        <p:nvPr/>
      </p:nvGrpSpPr>
      <p:grpSpPr>
        <a:xfrm>
          <a:off x="0" y="0"/>
          <a:ext cx="0" cy="0"/>
          <a:chOff x="0" y="0"/>
          <a:chExt cx="0" cy="0"/>
        </a:xfrm>
      </p:grpSpPr>
      <p:sp>
        <p:nvSpPr>
          <p:cNvPr id="48" name="Titolo Testo"/>
          <p:cNvSpPr txBox="1"/>
          <p:nvPr>
            <p:ph type="title"/>
          </p:nvPr>
        </p:nvSpPr>
        <p:spPr>
          <a:prstGeom prst="rect">
            <a:avLst/>
          </a:prstGeom>
        </p:spPr>
        <p:txBody>
          <a:bodyPr/>
          <a:lstStyle/>
          <a:p>
            <a:pPr/>
            <a:r>
              <a:t>Titolo Testo</a:t>
            </a:r>
          </a:p>
        </p:txBody>
      </p:sp>
      <p:sp>
        <p:nvSpPr>
          <p:cNvPr id="49"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ed elenco">
    <p:spTree>
      <p:nvGrpSpPr>
        <p:cNvPr id="1" name=""/>
        <p:cNvGrpSpPr/>
        <p:nvPr/>
      </p:nvGrpSpPr>
      <p:grpSpPr>
        <a:xfrm>
          <a:off x="0" y="0"/>
          <a:ext cx="0" cy="0"/>
          <a:chOff x="0" y="0"/>
          <a:chExt cx="0" cy="0"/>
        </a:xfrm>
      </p:grpSpPr>
      <p:sp>
        <p:nvSpPr>
          <p:cNvPr id="56" name="Titolo Testo"/>
          <p:cNvSpPr txBox="1"/>
          <p:nvPr>
            <p:ph type="title"/>
          </p:nvPr>
        </p:nvSpPr>
        <p:spPr>
          <a:prstGeom prst="rect">
            <a:avLst/>
          </a:prstGeom>
        </p:spPr>
        <p:txBody>
          <a:bodyPr/>
          <a:lstStyle/>
          <a:p>
            <a:pPr/>
            <a:r>
              <a:t>Titolo Testo</a:t>
            </a:r>
          </a:p>
        </p:txBody>
      </p:sp>
      <p:sp>
        <p:nvSpPr>
          <p:cNvPr id="57" name="Corpo livello uno…"/>
          <p:cNvSpPr txBox="1"/>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pPr/>
            <a:r>
              <a:t>Corpo livello uno</a:t>
            </a:r>
          </a:p>
          <a:p>
            <a:pPr lvl="1"/>
            <a:r>
              <a:t>Corpo livello due</a:t>
            </a:r>
          </a:p>
          <a:p>
            <a:pPr lvl="2"/>
            <a:r>
              <a:t>Corpo livello tre</a:t>
            </a:r>
          </a:p>
          <a:p>
            <a:pPr lvl="3"/>
            <a:r>
              <a:t>Corpo livello quattro</a:t>
            </a:r>
          </a:p>
          <a:p>
            <a:pPr lvl="4"/>
            <a:r>
              <a:t>Corpo livello cinque</a:t>
            </a:r>
          </a:p>
        </p:txBody>
      </p:sp>
      <p:sp>
        <p:nvSpPr>
          <p:cNvPr id="5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elenco e foto">
    <p:spTree>
      <p:nvGrpSpPr>
        <p:cNvPr id="1" name=""/>
        <p:cNvGrpSpPr/>
        <p:nvPr/>
      </p:nvGrpSpPr>
      <p:grpSpPr>
        <a:xfrm>
          <a:off x="0" y="0"/>
          <a:ext cx="0" cy="0"/>
          <a:chOff x="0" y="0"/>
          <a:chExt cx="0" cy="0"/>
        </a:xfrm>
      </p:grpSpPr>
      <p:sp>
        <p:nvSpPr>
          <p:cNvPr id="65" name="Sentiero sabbioso tra due colline che porta all’oceano"/>
          <p:cNvSpPr/>
          <p:nvPr>
            <p:ph type="pic" sz="half" idx="21"/>
          </p:nvPr>
        </p:nvSpPr>
        <p:spPr>
          <a:xfrm>
            <a:off x="10960100" y="3149600"/>
            <a:ext cx="13944600" cy="9296400"/>
          </a:xfrm>
          <a:prstGeom prst="rect">
            <a:avLst/>
          </a:prstGeom>
        </p:spPr>
        <p:txBody>
          <a:bodyPr lIns="91439" tIns="45719" rIns="91439" bIns="45719" anchor="t">
            <a:noAutofit/>
          </a:bodyPr>
          <a:lstStyle/>
          <a:p>
            <a:pPr/>
          </a:p>
        </p:txBody>
      </p:sp>
      <p:sp>
        <p:nvSpPr>
          <p:cNvPr id="66" name="Titolo Testo"/>
          <p:cNvSpPr txBox="1"/>
          <p:nvPr>
            <p:ph type="title"/>
          </p:nvPr>
        </p:nvSpPr>
        <p:spPr>
          <a:prstGeom prst="rect">
            <a:avLst/>
          </a:prstGeom>
        </p:spPr>
        <p:txBody>
          <a:bodyPr/>
          <a:lstStyle/>
          <a:p>
            <a:pPr/>
            <a:r>
              <a:t>Titolo Testo</a:t>
            </a:r>
          </a:p>
        </p:txBody>
      </p:sp>
      <p:sp>
        <p:nvSpPr>
          <p:cNvPr id="67" name="Corpo livello uno…"/>
          <p:cNvSpPr txBox="1"/>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pPr/>
            <a:r>
              <a:t>Corpo livello uno</a:t>
            </a:r>
          </a:p>
          <a:p>
            <a:pPr lvl="1"/>
            <a:r>
              <a:t>Corpo livello due</a:t>
            </a:r>
          </a:p>
          <a:p>
            <a:pPr lvl="2"/>
            <a:r>
              <a:t>Corpo livello tre</a:t>
            </a:r>
          </a:p>
          <a:p>
            <a:pPr lvl="3"/>
            <a:r>
              <a:t>Corpo livello quattro</a:t>
            </a:r>
          </a:p>
          <a:p>
            <a:pPr lvl="4"/>
            <a:r>
              <a:t>Corpo livello cinque</a:t>
            </a:r>
          </a:p>
        </p:txBody>
      </p:sp>
      <p:sp>
        <p:nvSpPr>
          <p:cNvPr id="6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elenco e diretta piccola">
    <p:spTree>
      <p:nvGrpSpPr>
        <p:cNvPr id="1" name=""/>
        <p:cNvGrpSpPr/>
        <p:nvPr/>
      </p:nvGrpSpPr>
      <p:grpSpPr>
        <a:xfrm>
          <a:off x="0" y="0"/>
          <a:ext cx="0" cy="0"/>
          <a:chOff x="0" y="0"/>
          <a:chExt cx="0" cy="0"/>
        </a:xfrm>
      </p:grpSpPr>
      <p:sp>
        <p:nvSpPr>
          <p:cNvPr id="75" name="Titolo Testo"/>
          <p:cNvSpPr txBox="1"/>
          <p:nvPr>
            <p:ph type="title"/>
          </p:nvPr>
        </p:nvSpPr>
        <p:spPr>
          <a:prstGeom prst="rect">
            <a:avLst/>
          </a:prstGeom>
        </p:spPr>
        <p:txBody>
          <a:bodyPr/>
          <a:lstStyle/>
          <a:p>
            <a:pPr/>
            <a:r>
              <a:t>Titolo Testo</a:t>
            </a:r>
          </a:p>
        </p:txBody>
      </p:sp>
      <p:sp>
        <p:nvSpPr>
          <p:cNvPr id="76" name="Corpo livello uno…"/>
          <p:cNvSpPr txBox="1"/>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pPr/>
            <a:r>
              <a:t>Corpo livello uno</a:t>
            </a:r>
          </a:p>
          <a:p>
            <a:pPr lvl="1"/>
            <a:r>
              <a:t>Corpo livello due</a:t>
            </a:r>
          </a:p>
          <a:p>
            <a:pPr lvl="2"/>
            <a:r>
              <a:t>Corpo livello tre</a:t>
            </a:r>
          </a:p>
          <a:p>
            <a:pPr lvl="3"/>
            <a:r>
              <a:t>Corpo livello quattro</a:t>
            </a:r>
          </a:p>
          <a:p>
            <a:pPr lvl="4"/>
            <a:r>
              <a:t>Corpo livello cinque</a:t>
            </a:r>
          </a:p>
        </p:txBody>
      </p:sp>
      <p:sp>
        <p:nvSpPr>
          <p:cNvPr id="77"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elenco e diretta grande">
    <p:spTree>
      <p:nvGrpSpPr>
        <p:cNvPr id="1" name=""/>
        <p:cNvGrpSpPr/>
        <p:nvPr/>
      </p:nvGrpSpPr>
      <p:grpSpPr>
        <a:xfrm>
          <a:off x="0" y="0"/>
          <a:ext cx="0" cy="0"/>
          <a:chOff x="0" y="0"/>
          <a:chExt cx="0" cy="0"/>
        </a:xfrm>
      </p:grpSpPr>
      <p:sp>
        <p:nvSpPr>
          <p:cNvPr id="84" name="Titolo Testo"/>
          <p:cNvSpPr txBox="1"/>
          <p:nvPr>
            <p:ph type="title"/>
          </p:nvPr>
        </p:nvSpPr>
        <p:spPr>
          <a:prstGeom prst="rect">
            <a:avLst/>
          </a:prstGeom>
        </p:spPr>
        <p:txBody>
          <a:bodyPr/>
          <a:lstStyle/>
          <a:p>
            <a:pPr/>
            <a:r>
              <a:t>Titolo Testo</a:t>
            </a:r>
          </a:p>
        </p:txBody>
      </p:sp>
      <p:sp>
        <p:nvSpPr>
          <p:cNvPr id="85" name="Corpo livello uno…"/>
          <p:cNvSpPr txBox="1"/>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pPr/>
            <a:r>
              <a:t>Corpo livello uno</a:t>
            </a:r>
          </a:p>
          <a:p>
            <a:pPr lvl="1"/>
            <a:r>
              <a:t>Corpo livello due</a:t>
            </a:r>
          </a:p>
          <a:p>
            <a:pPr lvl="2"/>
            <a:r>
              <a:t>Corpo livello tre</a:t>
            </a:r>
          </a:p>
          <a:p>
            <a:pPr lvl="3"/>
            <a:r>
              <a:t>Corpo livello quattro</a:t>
            </a:r>
          </a:p>
          <a:p>
            <a:pPr lvl="4"/>
            <a:r>
              <a:t>Corpo livello cinque</a:t>
            </a:r>
          </a:p>
        </p:txBody>
      </p:sp>
      <p:sp>
        <p:nvSpPr>
          <p:cNvPr id="86"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olo Testo"/>
          <p:cNvSpPr txBox="1"/>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Titolo Testo</a:t>
            </a:r>
          </a:p>
        </p:txBody>
      </p:sp>
      <p:sp>
        <p:nvSpPr>
          <p:cNvPr id="3" name="Corpo livello uno…"/>
          <p:cNvSpPr txBox="1"/>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transition xmlns:p14="http://schemas.microsoft.com/office/powerpoint/2010/main" spd="med" advClick="1"/>
  <p:txStyles>
    <p:titleStyle>
      <a:lvl1pPr marL="0" marR="0" indent="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b="0" baseline="0" cap="none" i="0" spc="0" strike="noStrike" sz="11200" u="none">
          <a:solidFill>
            <a:srgbClr val="000000"/>
          </a:solidFill>
          <a:uFillTx/>
          <a:latin typeface="+mn-lt"/>
          <a:ea typeface="+mn-ea"/>
          <a:cs typeface="+mn-cs"/>
          <a:sym typeface="Helvetica Neue Medium"/>
        </a:defRPr>
      </a:lvl9pPr>
    </p:titleStyle>
    <p:bodyStyle>
      <a:lvl1pPr marL="63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b="0" baseline="0" cap="none" i="0" spc="0" strike="noStrike" sz="5200" u="none">
          <a:solidFill>
            <a:srgbClr val="000000"/>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1pPr>
      <a:lvl2pPr marL="0" marR="0" indent="4572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2pPr>
      <a:lvl3pPr marL="0" marR="0" indent="9144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3pPr>
      <a:lvl4pPr marL="0" marR="0" indent="13716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4pPr>
      <a:lvl5pPr marL="0" marR="0" indent="18288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5pPr>
      <a:lvl6pPr marL="0" marR="0" indent="22860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6pPr>
      <a:lvl7pPr marL="0" marR="0" indent="27432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7pPr>
      <a:lvl8pPr marL="0" marR="0" indent="32004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8pPr>
      <a:lvl9pPr marL="0" marR="0" indent="3657600" algn="ctr" defTabSz="8255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Relationship Id="rId3" Type="http://schemas.openxmlformats.org/officeDocument/2006/relationships/image" Target="../media/image2.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274D59"/>
        </a:solidFill>
      </p:bgPr>
    </p:bg>
    <p:spTree>
      <p:nvGrpSpPr>
        <p:cNvPr id="1" name=""/>
        <p:cNvGrpSpPr/>
        <p:nvPr/>
      </p:nvGrpSpPr>
      <p:grpSpPr>
        <a:xfrm>
          <a:off x="0" y="0"/>
          <a:ext cx="0" cy="0"/>
          <a:chOff x="0" y="0"/>
          <a:chExt cx="0" cy="0"/>
        </a:xfrm>
      </p:grpSpPr>
      <p:pic>
        <p:nvPicPr>
          <p:cNvPr id="137" name="Immagine" descr="Immagine"/>
          <p:cNvPicPr>
            <a:picLocks noChangeAspect="1"/>
          </p:cNvPicPr>
          <p:nvPr/>
        </p:nvPicPr>
        <p:blipFill>
          <a:blip r:embed="rId2">
            <a:extLst/>
          </a:blip>
          <a:stretch>
            <a:fillRect/>
          </a:stretch>
        </p:blipFill>
        <p:spPr>
          <a:xfrm>
            <a:off x="9110487" y="3903033"/>
            <a:ext cx="6163026" cy="5909934"/>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9" name="Immagine" descr="Immagine"/>
          <p:cNvPicPr>
            <a:picLocks noChangeAspect="1"/>
          </p:cNvPicPr>
          <p:nvPr/>
        </p:nvPicPr>
        <p:blipFill>
          <a:blip r:embed="rId2">
            <a:extLst/>
          </a:blip>
          <a:stretch>
            <a:fillRect/>
          </a:stretch>
        </p:blipFill>
        <p:spPr>
          <a:xfrm>
            <a:off x="-144403" y="-88463"/>
            <a:ext cx="24672806" cy="13892926"/>
          </a:xfrm>
          <a:prstGeom prst="rect">
            <a:avLst/>
          </a:prstGeom>
          <a:ln w="12700">
            <a:miter lim="400000"/>
          </a:ln>
        </p:spPr>
      </p:pic>
      <p:sp>
        <p:nvSpPr>
          <p:cNvPr id="140" name="TITOLO GRANDE"/>
          <p:cNvSpPr txBox="1"/>
          <p:nvPr/>
        </p:nvSpPr>
        <p:spPr>
          <a:xfrm>
            <a:off x="6072377" y="5683249"/>
            <a:ext cx="12239245" cy="2349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2000">
                <a:solidFill>
                  <a:srgbClr val="FFFFFF"/>
                </a:solidFill>
                <a:latin typeface="Space Mono Bold"/>
                <a:ea typeface="Space Mono Bold"/>
                <a:cs typeface="Space Mono Bold"/>
                <a:sym typeface="Space Mono Bold"/>
              </a:defRPr>
            </a:lvl1pPr>
          </a:lstStyle>
          <a:p>
            <a:pPr/>
            <a:r>
              <a:t>TITOLO GRANDE</a:t>
            </a:r>
          </a:p>
        </p:txBody>
      </p:sp>
      <p:pic>
        <p:nvPicPr>
          <p:cNvPr id="141" name="Immagine" descr="Immagine"/>
          <p:cNvPicPr>
            <a:picLocks noChangeAspect="1"/>
          </p:cNvPicPr>
          <p:nvPr/>
        </p:nvPicPr>
        <p:blipFill>
          <a:blip r:embed="rId3">
            <a:alphaModFix amt="15680"/>
            <a:extLst/>
          </a:blip>
          <a:stretch>
            <a:fillRect/>
          </a:stretch>
        </p:blipFill>
        <p:spPr>
          <a:xfrm>
            <a:off x="18971739" y="7993097"/>
            <a:ext cx="7736339" cy="7736074"/>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274D59"/>
        </a:solidFill>
      </p:bgPr>
    </p:bg>
    <p:spTree>
      <p:nvGrpSpPr>
        <p:cNvPr id="1" name=""/>
        <p:cNvGrpSpPr/>
        <p:nvPr/>
      </p:nvGrpSpPr>
      <p:grpSpPr>
        <a:xfrm>
          <a:off x="0" y="0"/>
          <a:ext cx="0" cy="0"/>
          <a:chOff x="0" y="0"/>
          <a:chExt cx="0" cy="0"/>
        </a:xfrm>
      </p:grpSpPr>
      <p:sp>
        <p:nvSpPr>
          <p:cNvPr id="143" name="TITOLO GRANDE"/>
          <p:cNvSpPr txBox="1"/>
          <p:nvPr/>
        </p:nvSpPr>
        <p:spPr>
          <a:xfrm>
            <a:off x="1423681" y="3185658"/>
            <a:ext cx="8197597" cy="161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defRPr sz="8000">
                <a:solidFill>
                  <a:srgbClr val="E7BC51"/>
                </a:solidFill>
                <a:latin typeface="Space Mono Bold"/>
                <a:ea typeface="Space Mono Bold"/>
                <a:cs typeface="Space Mono Bold"/>
                <a:sym typeface="Space Mono Bold"/>
              </a:defRPr>
            </a:lvl1pPr>
          </a:lstStyle>
          <a:p>
            <a:pPr/>
            <a:r>
              <a:t>TITOLO GRANDE</a:t>
            </a:r>
          </a:p>
        </p:txBody>
      </p:sp>
      <p:sp>
        <p:nvSpPr>
          <p:cNvPr id="144" name="Donec ullamcorper nulla non metus auctor fringilla. Nullam id dolor id nibh ultricies vehicula ut id elit. Donec ullamcorper nulla non metus auctor fringilla. Etiam porta sem malesuada magna mollis euismod.…"/>
          <p:cNvSpPr txBox="1"/>
          <p:nvPr/>
        </p:nvSpPr>
        <p:spPr>
          <a:xfrm>
            <a:off x="1423681" y="5557521"/>
            <a:ext cx="12118592" cy="46329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200">
                <a:solidFill>
                  <a:srgbClr val="FFFFFF"/>
                </a:solidFill>
                <a:latin typeface="Satoshi Variable Bold Light"/>
                <a:ea typeface="Satoshi Variable Bold Light"/>
                <a:cs typeface="Satoshi Variable Bold Light"/>
                <a:sym typeface="Satoshi Variable Bold Light"/>
              </a:defRPr>
            </a:pPr>
            <a:r>
              <a:t>Donec ullamcorper nulla non metus auctor fringilla. Nullam id dolor id nibh ultricies vehicula ut id elit. Donec ullamcorper nulla non metus auctor fringilla. Etiam porta sem malesuada magna mollis euismod.</a:t>
            </a:r>
          </a:p>
          <a:p>
            <a:pPr>
              <a:defRPr sz="3200">
                <a:solidFill>
                  <a:srgbClr val="FFFFFF"/>
                </a:solidFill>
                <a:latin typeface="Satoshi Variable Bold Light"/>
                <a:ea typeface="Satoshi Variable Bold Light"/>
                <a:cs typeface="Satoshi Variable Bold Light"/>
                <a:sym typeface="Satoshi Variable Bold Light"/>
              </a:defRPr>
            </a:pPr>
            <a:r>
              <a:t>Maecenas faucibus mollis interdum. Vestibulum id ligula porta felis euismod semper. Nulla vitae elit libero, a pharetra augue. Vivamus sagittis lacus vel augue laoreet rutrum faucibus dolor auctor. Nullam quis risus eget urna mollis ornare vel eu leo.</a:t>
            </a:r>
          </a:p>
        </p:txBody>
      </p:sp>
      <p:pic>
        <p:nvPicPr>
          <p:cNvPr id="145" name="Immagine" descr="Immagine"/>
          <p:cNvPicPr>
            <a:picLocks noChangeAspect="1"/>
          </p:cNvPicPr>
          <p:nvPr/>
        </p:nvPicPr>
        <p:blipFill>
          <a:blip r:embed="rId2">
            <a:extLst/>
          </a:blip>
          <a:stretch>
            <a:fillRect/>
          </a:stretch>
        </p:blipFill>
        <p:spPr>
          <a:xfrm>
            <a:off x="22718846" y="12202003"/>
            <a:ext cx="1179204" cy="1179163"/>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274D59"/>
        </a:solidFill>
      </p:bgPr>
    </p:bg>
    <p:spTree>
      <p:nvGrpSpPr>
        <p:cNvPr id="1" name=""/>
        <p:cNvGrpSpPr/>
        <p:nvPr/>
      </p:nvGrpSpPr>
      <p:grpSpPr>
        <a:xfrm>
          <a:off x="0" y="0"/>
          <a:ext cx="0" cy="0"/>
          <a:chOff x="0" y="0"/>
          <a:chExt cx="0" cy="0"/>
        </a:xfrm>
      </p:grpSpPr>
      <p:pic>
        <p:nvPicPr>
          <p:cNvPr id="147" name="filmato-incollato.png" descr="filmato-incollato.png"/>
          <p:cNvPicPr>
            <a:picLocks noChangeAspect="1"/>
          </p:cNvPicPr>
          <p:nvPr/>
        </p:nvPicPr>
        <p:blipFill>
          <a:blip r:embed="rId2">
            <a:extLst/>
          </a:blip>
          <a:srcRect l="30188" t="0" r="13349" b="0"/>
          <a:stretch>
            <a:fillRect/>
          </a:stretch>
        </p:blipFill>
        <p:spPr>
          <a:xfrm>
            <a:off x="12696473" y="23421"/>
            <a:ext cx="11674839" cy="13715870"/>
          </a:xfrm>
          <a:prstGeom prst="rect">
            <a:avLst/>
          </a:prstGeom>
          <a:ln w="12700">
            <a:miter lim="400000"/>
          </a:ln>
        </p:spPr>
      </p:pic>
      <p:sp>
        <p:nvSpPr>
          <p:cNvPr id="148" name="TITOLO GRANDE"/>
          <p:cNvSpPr txBox="1"/>
          <p:nvPr/>
        </p:nvSpPr>
        <p:spPr>
          <a:xfrm>
            <a:off x="1394807" y="2997978"/>
            <a:ext cx="8197597" cy="161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defRPr sz="8000">
                <a:solidFill>
                  <a:srgbClr val="E7BC51"/>
                </a:solidFill>
                <a:latin typeface="Space Mono Bold"/>
                <a:ea typeface="Space Mono Bold"/>
                <a:cs typeface="Space Mono Bold"/>
                <a:sym typeface="Space Mono Bold"/>
              </a:defRPr>
            </a:lvl1pPr>
          </a:lstStyle>
          <a:p>
            <a:pPr/>
            <a:r>
              <a:t>TITOLO GRANDE</a:t>
            </a:r>
          </a:p>
        </p:txBody>
      </p:sp>
      <p:sp>
        <p:nvSpPr>
          <p:cNvPr id="149" name="Donec ullamcorper nulla non metus auctor fringilla. Nullam id dolor id nibh ultricies vehicula ut id elit. Donec ullamcorper nulla non metus auctor fringilla. Etiam porta sem malesuada magna mollis euismod.…"/>
          <p:cNvSpPr txBox="1"/>
          <p:nvPr/>
        </p:nvSpPr>
        <p:spPr>
          <a:xfrm>
            <a:off x="1394807" y="5388033"/>
            <a:ext cx="8986959" cy="62712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defRPr sz="3200">
                <a:solidFill>
                  <a:srgbClr val="FFFFFF"/>
                </a:solidFill>
                <a:latin typeface="Satoshi Variable Bold Light"/>
                <a:ea typeface="Satoshi Variable Bold Light"/>
                <a:cs typeface="Satoshi Variable Bold Light"/>
                <a:sym typeface="Satoshi Variable Bold Light"/>
              </a:defRPr>
            </a:pPr>
            <a:r>
              <a:t>Donec ullamcorper nulla non metus auctor fringilla. Nullam id dolor id nibh ultricies vehicula ut id elit. Donec ullamcorper nulla non metus auctor fringilla. Etiam porta sem malesuada magna mollis euismod.</a:t>
            </a:r>
          </a:p>
          <a:p>
            <a:pPr>
              <a:defRPr sz="3200">
                <a:solidFill>
                  <a:srgbClr val="FFFFFF"/>
                </a:solidFill>
                <a:latin typeface="Satoshi Variable Bold Light"/>
                <a:ea typeface="Satoshi Variable Bold Light"/>
                <a:cs typeface="Satoshi Variable Bold Light"/>
                <a:sym typeface="Satoshi Variable Bold Light"/>
              </a:defRPr>
            </a:pPr>
            <a:r>
              <a:t>Maecenas faucibus mollis interdum. Vestibulum id ligula porta felis euismod semper. Nulla vitae elit libero, a pharetra augue. Vivamus sagittis lacus vel augue laoreet rutrum faucibus dolor auctor. Nullam quis risus eget urna mollis ornare vel eu leo.</a:t>
            </a:r>
          </a:p>
        </p:txBody>
      </p:sp>
      <p:pic>
        <p:nvPicPr>
          <p:cNvPr id="150" name="Immagine" descr="Immagine"/>
          <p:cNvPicPr>
            <a:picLocks noChangeAspect="1"/>
          </p:cNvPicPr>
          <p:nvPr/>
        </p:nvPicPr>
        <p:blipFill>
          <a:blip r:embed="rId3">
            <a:extLst/>
          </a:blip>
          <a:stretch>
            <a:fillRect/>
          </a:stretch>
        </p:blipFill>
        <p:spPr>
          <a:xfrm>
            <a:off x="1568721" y="1041659"/>
            <a:ext cx="1179204" cy="1179164"/>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274D59"/>
        </a:solidFill>
      </p:bgPr>
    </p:bg>
    <p:spTree>
      <p:nvGrpSpPr>
        <p:cNvPr id="1" name=""/>
        <p:cNvGrpSpPr/>
        <p:nvPr/>
      </p:nvGrpSpPr>
      <p:grpSpPr>
        <a:xfrm>
          <a:off x="0" y="0"/>
          <a:ext cx="0" cy="0"/>
          <a:chOff x="0" y="0"/>
          <a:chExt cx="0" cy="0"/>
        </a:xfrm>
      </p:grpSpPr>
      <p:pic>
        <p:nvPicPr>
          <p:cNvPr id="152" name="Immagine" descr="Immagine"/>
          <p:cNvPicPr>
            <a:picLocks noChangeAspect="1"/>
          </p:cNvPicPr>
          <p:nvPr/>
        </p:nvPicPr>
        <p:blipFill>
          <a:blip r:embed="rId2">
            <a:extLst/>
          </a:blip>
          <a:stretch>
            <a:fillRect/>
          </a:stretch>
        </p:blipFill>
        <p:spPr>
          <a:xfrm>
            <a:off x="7411030" y="2077030"/>
            <a:ext cx="9561940" cy="9561940"/>
          </a:xfrm>
          <a:prstGeom prst="rect">
            <a:avLst/>
          </a:prstGeom>
          <a:ln w="12700">
            <a:miter lim="400000"/>
          </a:ln>
        </p:spPr>
      </p:pic>
      <p:pic>
        <p:nvPicPr>
          <p:cNvPr id="153" name="Immagine" descr="Immagine"/>
          <p:cNvPicPr>
            <a:picLocks noChangeAspect="1"/>
          </p:cNvPicPr>
          <p:nvPr/>
        </p:nvPicPr>
        <p:blipFill>
          <a:blip r:embed="rId3">
            <a:extLst/>
          </a:blip>
          <a:stretch>
            <a:fillRect/>
          </a:stretch>
        </p:blipFill>
        <p:spPr>
          <a:xfrm>
            <a:off x="6218580" y="5759007"/>
            <a:ext cx="12200840" cy="2451986"/>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5900"/>
          </a:spcBef>
          <a:spcAft>
            <a:spcPts val="0"/>
          </a:spcAft>
          <a:buClrTx/>
          <a:buSzTx/>
          <a:buFontTx/>
          <a:buNone/>
          <a:tabLst/>
          <a:defRPr b="0" baseline="0" cap="none" i="0" spc="0" strike="noStrike" sz="48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