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7" autoAdjust="0"/>
    <p:restoredTop sz="94660"/>
  </p:normalViewPr>
  <p:slideViewPr>
    <p:cSldViewPr snapToGrid="0">
      <p:cViewPr varScale="1">
        <p:scale>
          <a:sx n="154" d="100"/>
          <a:sy n="154" d="100"/>
        </p:scale>
        <p:origin x="282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566E2D-47CE-CCC0-43DE-5C46F7135E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1433E3-0DE1-66E7-85DA-925C2EA9F4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FEB86F-E7A0-40C8-8663-D0E148EE3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E739B-F1B7-4BB7-9040-1E447DE351F8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3577ED-AC5E-F941-CCF2-8491271D0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9E210C-F14E-2632-6DAA-36DB297A6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ACA2-5973-4BFF-900C-96075FDB7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453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D12036-E075-1460-AE98-C2C894760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2E9EFE-A8E7-9A28-0D39-914CC7B1DE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77F2E1-37C8-B7A9-710D-5E27E13CF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E739B-F1B7-4BB7-9040-1E447DE351F8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68C7B4-6F1E-9922-5199-DC9FF09C7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DC1255-62E8-DBBD-E3EF-6EE53E319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ACA2-5973-4BFF-900C-96075FDB7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434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04152A-3759-6EAE-4472-B546239E2B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AEEBAA-2149-D2A2-90D9-A6A86641D8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C8D96-BD01-E8AD-C93A-112B60358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E739B-F1B7-4BB7-9040-1E447DE351F8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C24D76-7973-68FC-3BEE-55BC817A3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B6B51C-B4B5-2F57-151F-AD58C0E62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ACA2-5973-4BFF-900C-96075FDB7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567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0D01E-AB1B-C8DB-CDC8-3D88D50B0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CB1AE8-68D9-2087-01C1-EEC9E1647E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84A8EA-2C99-989B-F282-7D6C981DD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E739B-F1B7-4BB7-9040-1E447DE351F8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6560B6-6E8B-8CAD-E29F-F977A7BED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2434F8-2DAC-6012-89E3-F04D10076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ACA2-5973-4BFF-900C-96075FDB7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125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F75F8-CEAF-478C-DFE7-D23B9519B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BDB862-546B-2DF1-76D6-4420B19113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9B5BC-B7B4-A2AD-D101-95F4CB3A2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E739B-F1B7-4BB7-9040-1E447DE351F8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C7A9E1-9C02-8D9D-743B-DC61C0EA1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C15A5D-26E9-9DF5-AA3C-5B9AE5A7D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ACA2-5973-4BFF-900C-96075FDB7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68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1B255-9EA6-72D5-B774-00E182396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F1202D-E672-AF33-1BD0-C805303A9B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108606-87A2-2677-F850-3C236E6E43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830F30-BA3D-55B0-A5A4-E551410DFB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E739B-F1B7-4BB7-9040-1E447DE351F8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475C51-59F7-159A-F4AB-F824E47C5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A2960E-9EAA-D942-1106-23FE98BF1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ACA2-5973-4BFF-900C-96075FDB7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98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EBDC6-552A-DFE8-1C25-E7B4C52D2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4213A8-260B-C28F-2509-B99CD3970C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C23704-2291-0583-77C5-38B5AC85E5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55D958-5EBA-7C1A-4A32-5DA52360D3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A42111-436C-0ADB-F454-35B9BCE730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7E69FF-BFB3-1972-A484-6E5BEA330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E739B-F1B7-4BB7-9040-1E447DE351F8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BA1628-C6FA-7F5E-089B-1EC71481F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086374-B9FD-2E95-D1E4-7BD795932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ACA2-5973-4BFF-900C-96075FDB7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501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DF684D-F4C5-89C1-711B-A1E1B6534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BCD413-D97B-BEA3-DD08-6C58C7FFA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E739B-F1B7-4BB7-9040-1E447DE351F8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CF8A16-8A43-98DA-61BF-7C17A88AD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6F3A72-4F18-1E92-BD98-F651025B2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ACA2-5973-4BFF-900C-96075FDB7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711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918ECD4-D42D-E121-7088-547E383D8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E739B-F1B7-4BB7-9040-1E447DE351F8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929693-519A-908A-5EA4-A714AE7FA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86648F-0E9F-E4BE-656D-11869A7B8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ACA2-5973-4BFF-900C-96075FDB7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795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CA539-5469-47E2-8FA7-94C63D67B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C521F5-3586-16AC-BC16-9D7F3383B5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9C6569-F65B-BB09-9567-77517BDC96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352E75-8A14-F9DC-2B3C-DF3D1D4AA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E739B-F1B7-4BB7-9040-1E447DE351F8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B16D8B-4E3B-2F4B-F9FB-21559C2C9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E244CC-AA3E-849E-3D94-8FB47BCD9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ACA2-5973-4BFF-900C-96075FDB7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258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C60014-B115-1813-26BA-1D781D20F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5DF594-1C28-8646-495B-CA021BBE1F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5F01E7-8B89-CF7C-5F11-A955D15C60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1E88B5-0598-4A64-1A74-B96FC5408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E739B-F1B7-4BB7-9040-1E447DE351F8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BA6BE7-EA59-D589-E1DF-A7FB6CA62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8D7BA1-3CFB-A454-212D-823D8FD4E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ACA2-5973-4BFF-900C-96075FDB7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122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53B2F4-95CC-9975-E003-7DA998033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472553-EA67-47E7-74DB-10121ABFF7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2B12CB-B3BF-C5F2-C25B-3AAD5157E2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F6E739B-F1B7-4BB7-9040-1E447DE351F8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FEA4BB-9B81-551A-B40D-61E8A843BB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562B2D-C0C7-9509-AB2F-898DE71847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CACA2-5973-4BFF-900C-96075FDB7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163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crowntrophy.com/championship/championship-cups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17300-2417-A8BF-203E-2149C2AB2A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28097"/>
            <a:ext cx="9144000" cy="177581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EC4789-005C-6095-1810-814ECC23E04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EEB7D797-6772-923A-D0C8-67F2E40579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5816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000" b="0" i="0" u="none" strike="noStrike" cap="none" normalizeH="0" baseline="0">
              <a:ln>
                <a:noFill/>
              </a:ln>
              <a:solidFill>
                <a:srgbClr val="212529"/>
              </a:solidFill>
              <a:effectLst/>
              <a:latin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000" b="0" i="0" u="sng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Open Sans" panose="020B0606030504020204" pitchFamily="34" charset="0"/>
                <a:cs typeface="Open Sans" panose="020B0606030504020204" pitchFamily="34" charset="0"/>
                <a:hlinkClick r:id="rId2"/>
              </a:rPr>
              <a:t>Championship Cups</a:t>
            </a: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Open Sans" panose="020B0606030504020204" pitchFamily="34" charset="0"/>
                <a:cs typeface="Open Sans" panose="020B0606030504020204" pitchFamily="34" charset="0"/>
              </a:rPr>
              <a:t>  </a:t>
            </a: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000" b="1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Open Sans" panose="020B0606030504020204" pitchFamily="34" charset="0"/>
                <a:cs typeface="Open Sans" panose="020B0606030504020204" pitchFamily="34" charset="0"/>
              </a:rPr>
              <a:t>2238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rgbClr val="333333"/>
              </a:solidFill>
              <a:effectLst/>
              <a:latin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8" name="Picture 4" descr="Freedom Eagles - Official Athletic Website – Chantilly, VA">
            <a:extLst>
              <a:ext uri="{FF2B5EF4-FFF2-40B4-BE49-F238E27FC236}">
                <a16:creationId xmlns:a16="http://schemas.microsoft.com/office/drawing/2014/main" id="{6A8B2AF0-8792-3DE3-421F-E48BB4C6DE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3300" y="3186890"/>
            <a:ext cx="2857500" cy="223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87463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4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Open Sans</vt:lpstr>
      <vt:lpstr>Office Theme</vt:lpstr>
      <vt:lpstr>PowerPoint Presentation</vt:lpstr>
    </vt:vector>
  </TitlesOfParts>
  <Company>Department of State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Wrighte, Mark R</dc:creator>
  <cp:lastModifiedBy>Wrighte, Mark R</cp:lastModifiedBy>
  <cp:revision>6</cp:revision>
  <dcterms:created xsi:type="dcterms:W3CDTF">2024-09-04T17:37:24Z</dcterms:created>
  <dcterms:modified xsi:type="dcterms:W3CDTF">2024-09-05T18:49:58Z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665d9ee-429a-4d5f-97cc-cfb56e044a6e_Enabled">
    <vt:lpwstr>true</vt:lpwstr>
  </property>
  <property fmtid="{D5CDD505-2E9C-101B-9397-08002B2CF9AE}" pid="3" name="MSIP_Label_1665d9ee-429a-4d5f-97cc-cfb56e044a6e_SetDate">
    <vt:lpwstr>2024-09-04T17:39:05Z</vt:lpwstr>
  </property>
  <property fmtid="{D5CDD505-2E9C-101B-9397-08002B2CF9AE}" pid="4" name="MSIP_Label_1665d9ee-429a-4d5f-97cc-cfb56e044a6e_Method">
    <vt:lpwstr>Privileged</vt:lpwstr>
  </property>
  <property fmtid="{D5CDD505-2E9C-101B-9397-08002B2CF9AE}" pid="5" name="MSIP_Label_1665d9ee-429a-4d5f-97cc-cfb56e044a6e_Name">
    <vt:lpwstr>1665d9ee-429a-4d5f-97cc-cfb56e044a6e</vt:lpwstr>
  </property>
  <property fmtid="{D5CDD505-2E9C-101B-9397-08002B2CF9AE}" pid="6" name="MSIP_Label_1665d9ee-429a-4d5f-97cc-cfb56e044a6e_SiteId">
    <vt:lpwstr>66cf5074-5afe-48d1-a691-a12b2121f44b</vt:lpwstr>
  </property>
  <property fmtid="{D5CDD505-2E9C-101B-9397-08002B2CF9AE}" pid="7" name="MSIP_Label_1665d9ee-429a-4d5f-97cc-cfb56e044a6e_ActionId">
    <vt:lpwstr>f1600574-cde6-47e7-a30d-ef5e0992a03d</vt:lpwstr>
  </property>
  <property fmtid="{D5CDD505-2E9C-101B-9397-08002B2CF9AE}" pid="8" name="MSIP_Label_1665d9ee-429a-4d5f-97cc-cfb56e044a6e_ContentBits">
    <vt:lpwstr>0</vt:lpwstr>
  </property>
</Properties>
</file>