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1" r:id="rId2"/>
    <p:sldId id="257" r:id="rId3"/>
    <p:sldId id="258" r:id="rId4"/>
    <p:sldId id="259" r:id="rId5"/>
    <p:sldId id="260" r:id="rId6"/>
  </p:sldIdLst>
  <p:sldSz cx="6400800" cy="5029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1" d="100"/>
          <a:sy n="101" d="100"/>
        </p:scale>
        <p:origin x="1747"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113EF-AFB6-411F-B397-4C259A1E06C1}" type="datetimeFigureOut">
              <a:rPr lang="en-US" smtClean="0"/>
              <a:t>8/2/2024</a:t>
            </a:fld>
            <a:endParaRPr lang="en-US"/>
          </a:p>
        </p:txBody>
      </p:sp>
      <p:sp>
        <p:nvSpPr>
          <p:cNvPr id="4" name="Slide Image Placeholder 3"/>
          <p:cNvSpPr>
            <a:spLocks noGrp="1" noRot="1" noChangeAspect="1"/>
          </p:cNvSpPr>
          <p:nvPr>
            <p:ph type="sldImg" idx="2"/>
          </p:nvPr>
        </p:nvSpPr>
        <p:spPr>
          <a:xfrm>
            <a:off x="1465263" y="1143000"/>
            <a:ext cx="39274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5F7E0-3C71-426E-86D4-E6B7C8C0DA5C}" type="slidenum">
              <a:rPr lang="en-US" smtClean="0"/>
              <a:t>‹#›</a:t>
            </a:fld>
            <a:endParaRPr lang="en-US"/>
          </a:p>
        </p:txBody>
      </p:sp>
    </p:spTree>
    <p:extLst>
      <p:ext uri="{BB962C8B-B14F-4D97-AF65-F5344CB8AC3E}">
        <p14:creationId xmlns:p14="http://schemas.microsoft.com/office/powerpoint/2010/main" val="2470791814"/>
      </p:ext>
    </p:extLst>
  </p:cSld>
  <p:clrMap bg1="lt1" tx1="dk1" bg2="lt2" tx2="dk2" accent1="accent1" accent2="accent2" accent3="accent3" accent4="accent4" accent5="accent5" accent6="accent6" hlink="hlink" folHlink="folHlink"/>
  <p:notesStyle>
    <a:lvl1pPr marL="0" algn="l" defTabSz="548640" rtl="0" eaLnBrk="1" latinLnBrk="0" hangingPunct="1">
      <a:defRPr sz="720" kern="1200">
        <a:solidFill>
          <a:schemeClr val="tx1"/>
        </a:solidFill>
        <a:latin typeface="+mn-lt"/>
        <a:ea typeface="+mn-ea"/>
        <a:cs typeface="+mn-cs"/>
      </a:defRPr>
    </a:lvl1pPr>
    <a:lvl2pPr marL="274320" algn="l" defTabSz="548640" rtl="0" eaLnBrk="1" latinLnBrk="0" hangingPunct="1">
      <a:defRPr sz="720" kern="1200">
        <a:solidFill>
          <a:schemeClr val="tx1"/>
        </a:solidFill>
        <a:latin typeface="+mn-lt"/>
        <a:ea typeface="+mn-ea"/>
        <a:cs typeface="+mn-cs"/>
      </a:defRPr>
    </a:lvl2pPr>
    <a:lvl3pPr marL="548640" algn="l" defTabSz="548640" rtl="0" eaLnBrk="1" latinLnBrk="0" hangingPunct="1">
      <a:defRPr sz="720" kern="1200">
        <a:solidFill>
          <a:schemeClr val="tx1"/>
        </a:solidFill>
        <a:latin typeface="+mn-lt"/>
        <a:ea typeface="+mn-ea"/>
        <a:cs typeface="+mn-cs"/>
      </a:defRPr>
    </a:lvl3pPr>
    <a:lvl4pPr marL="822960" algn="l" defTabSz="548640" rtl="0" eaLnBrk="1" latinLnBrk="0" hangingPunct="1">
      <a:defRPr sz="720" kern="1200">
        <a:solidFill>
          <a:schemeClr val="tx1"/>
        </a:solidFill>
        <a:latin typeface="+mn-lt"/>
        <a:ea typeface="+mn-ea"/>
        <a:cs typeface="+mn-cs"/>
      </a:defRPr>
    </a:lvl4pPr>
    <a:lvl5pPr marL="1097280" algn="l" defTabSz="548640" rtl="0" eaLnBrk="1" latinLnBrk="0" hangingPunct="1">
      <a:defRPr sz="720" kern="1200">
        <a:solidFill>
          <a:schemeClr val="tx1"/>
        </a:solidFill>
        <a:latin typeface="+mn-lt"/>
        <a:ea typeface="+mn-ea"/>
        <a:cs typeface="+mn-cs"/>
      </a:defRPr>
    </a:lvl5pPr>
    <a:lvl6pPr marL="1371600" algn="l" defTabSz="548640" rtl="0" eaLnBrk="1" latinLnBrk="0" hangingPunct="1">
      <a:defRPr sz="720" kern="1200">
        <a:solidFill>
          <a:schemeClr val="tx1"/>
        </a:solidFill>
        <a:latin typeface="+mn-lt"/>
        <a:ea typeface="+mn-ea"/>
        <a:cs typeface="+mn-cs"/>
      </a:defRPr>
    </a:lvl6pPr>
    <a:lvl7pPr marL="1645920" algn="l" defTabSz="548640" rtl="0" eaLnBrk="1" latinLnBrk="0" hangingPunct="1">
      <a:defRPr sz="720" kern="1200">
        <a:solidFill>
          <a:schemeClr val="tx1"/>
        </a:solidFill>
        <a:latin typeface="+mn-lt"/>
        <a:ea typeface="+mn-ea"/>
        <a:cs typeface="+mn-cs"/>
      </a:defRPr>
    </a:lvl7pPr>
    <a:lvl8pPr marL="1920240" algn="l" defTabSz="548640" rtl="0" eaLnBrk="1" latinLnBrk="0" hangingPunct="1">
      <a:defRPr sz="720" kern="1200">
        <a:solidFill>
          <a:schemeClr val="tx1"/>
        </a:solidFill>
        <a:latin typeface="+mn-lt"/>
        <a:ea typeface="+mn-ea"/>
        <a:cs typeface="+mn-cs"/>
      </a:defRPr>
    </a:lvl8pPr>
    <a:lvl9pPr marL="2194560" algn="l" defTabSz="548640" rtl="0" eaLnBrk="1" latinLnBrk="0" hangingPunct="1">
      <a:defRPr sz="72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5F7E0-3C71-426E-86D4-E6B7C8C0DA5C}" type="slidenum">
              <a:rPr lang="en-US" smtClean="0"/>
              <a:t>2</a:t>
            </a:fld>
            <a:endParaRPr lang="en-US"/>
          </a:p>
        </p:txBody>
      </p:sp>
    </p:spTree>
    <p:extLst>
      <p:ext uri="{BB962C8B-B14F-4D97-AF65-F5344CB8AC3E}">
        <p14:creationId xmlns:p14="http://schemas.microsoft.com/office/powerpoint/2010/main" val="361840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7A5F7E0-3C71-426E-86D4-E6B7C8C0DA5C}"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21905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 y="823066"/>
            <a:ext cx="5440680" cy="1750907"/>
          </a:xfrm>
        </p:spPr>
        <p:txBody>
          <a:bodyPr anchor="b"/>
          <a:lstStyle>
            <a:lvl1pPr algn="ctr">
              <a:defRPr sz="4200"/>
            </a:lvl1pPr>
          </a:lstStyle>
          <a:p>
            <a:r>
              <a:rPr lang="en-US"/>
              <a:t>Click to edit Master title style</a:t>
            </a:r>
            <a:endParaRPr lang="en-US" dirty="0"/>
          </a:p>
        </p:txBody>
      </p:sp>
      <p:sp>
        <p:nvSpPr>
          <p:cNvPr id="3" name="Subtitle 2"/>
          <p:cNvSpPr>
            <a:spLocks noGrp="1"/>
          </p:cNvSpPr>
          <p:nvPr>
            <p:ph type="subTitle" idx="1"/>
          </p:nvPr>
        </p:nvSpPr>
        <p:spPr>
          <a:xfrm>
            <a:off x="800100" y="2641495"/>
            <a:ext cx="4800600" cy="1214225"/>
          </a:xfrm>
        </p:spPr>
        <p:txBody>
          <a:bodyPr/>
          <a:lstStyle>
            <a:lvl1pPr marL="0" indent="0" algn="ctr">
              <a:buNone/>
              <a:defRPr sz="1680"/>
            </a:lvl1pPr>
            <a:lvl2pPr marL="320040" indent="0" algn="ctr">
              <a:buNone/>
              <a:defRPr sz="1400"/>
            </a:lvl2pPr>
            <a:lvl3pPr marL="640080" indent="0" algn="ctr">
              <a:buNone/>
              <a:defRPr sz="1260"/>
            </a:lvl3pPr>
            <a:lvl4pPr marL="960120" indent="0" algn="ctr">
              <a:buNone/>
              <a:defRPr sz="1120"/>
            </a:lvl4pPr>
            <a:lvl5pPr marL="1280160" indent="0" algn="ctr">
              <a:buNone/>
              <a:defRPr sz="1120"/>
            </a:lvl5pPr>
            <a:lvl6pPr marL="1600200" indent="0" algn="ctr">
              <a:buNone/>
              <a:defRPr sz="1120"/>
            </a:lvl6pPr>
            <a:lvl7pPr marL="1920240" indent="0" algn="ctr">
              <a:buNone/>
              <a:defRPr sz="1120"/>
            </a:lvl7pPr>
            <a:lvl8pPr marL="2240280" indent="0" algn="ctr">
              <a:buNone/>
              <a:defRPr sz="1120"/>
            </a:lvl8pPr>
            <a:lvl9pPr marL="2560320" indent="0" algn="ctr">
              <a:buNone/>
              <a:defRPr sz="1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6284DB4-E80B-4AD8-A03A-3E5A7498AACC}" type="datetimeFigureOut">
              <a:rPr lang="en-US" smtClean="0"/>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3011289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284DB4-E80B-4AD8-A03A-3E5A7498AACC}" type="datetimeFigureOut">
              <a:rPr lang="en-US" smtClean="0"/>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434369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580573" y="267758"/>
            <a:ext cx="1380173" cy="426201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40055" y="267758"/>
            <a:ext cx="4060508" cy="42620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284DB4-E80B-4AD8-A03A-3E5A7498AACC}" type="datetimeFigureOut">
              <a:rPr lang="en-US" smtClean="0"/>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2677614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284DB4-E80B-4AD8-A03A-3E5A7498AACC}" type="datetimeFigureOut">
              <a:rPr lang="en-US" smtClean="0"/>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304636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36722" y="1253809"/>
            <a:ext cx="5520690" cy="2092007"/>
          </a:xfrm>
        </p:spPr>
        <p:txBody>
          <a:bodyPr anchor="b"/>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36722" y="3365607"/>
            <a:ext cx="5520690" cy="1100137"/>
          </a:xfrm>
        </p:spPr>
        <p:txBody>
          <a:bodyPr/>
          <a:lstStyle>
            <a:lvl1pPr marL="0" indent="0">
              <a:buNone/>
              <a:defRPr sz="1680">
                <a:solidFill>
                  <a:schemeClr val="tx1">
                    <a:tint val="82000"/>
                  </a:schemeClr>
                </a:solidFill>
              </a:defRPr>
            </a:lvl1pPr>
            <a:lvl2pPr marL="320040" indent="0">
              <a:buNone/>
              <a:defRPr sz="1400">
                <a:solidFill>
                  <a:schemeClr val="tx1">
                    <a:tint val="82000"/>
                  </a:schemeClr>
                </a:solidFill>
              </a:defRPr>
            </a:lvl2pPr>
            <a:lvl3pPr marL="640080" indent="0">
              <a:buNone/>
              <a:defRPr sz="1260">
                <a:solidFill>
                  <a:schemeClr val="tx1">
                    <a:tint val="82000"/>
                  </a:schemeClr>
                </a:solidFill>
              </a:defRPr>
            </a:lvl3pPr>
            <a:lvl4pPr marL="960120" indent="0">
              <a:buNone/>
              <a:defRPr sz="1120">
                <a:solidFill>
                  <a:schemeClr val="tx1">
                    <a:tint val="82000"/>
                  </a:schemeClr>
                </a:solidFill>
              </a:defRPr>
            </a:lvl4pPr>
            <a:lvl5pPr marL="1280160" indent="0">
              <a:buNone/>
              <a:defRPr sz="1120">
                <a:solidFill>
                  <a:schemeClr val="tx1">
                    <a:tint val="82000"/>
                  </a:schemeClr>
                </a:solidFill>
              </a:defRPr>
            </a:lvl5pPr>
            <a:lvl6pPr marL="1600200" indent="0">
              <a:buNone/>
              <a:defRPr sz="1120">
                <a:solidFill>
                  <a:schemeClr val="tx1">
                    <a:tint val="82000"/>
                  </a:schemeClr>
                </a:solidFill>
              </a:defRPr>
            </a:lvl6pPr>
            <a:lvl7pPr marL="1920240" indent="0">
              <a:buNone/>
              <a:defRPr sz="1120">
                <a:solidFill>
                  <a:schemeClr val="tx1">
                    <a:tint val="82000"/>
                  </a:schemeClr>
                </a:solidFill>
              </a:defRPr>
            </a:lvl7pPr>
            <a:lvl8pPr marL="2240280" indent="0">
              <a:buNone/>
              <a:defRPr sz="1120">
                <a:solidFill>
                  <a:schemeClr val="tx1">
                    <a:tint val="82000"/>
                  </a:schemeClr>
                </a:solidFill>
              </a:defRPr>
            </a:lvl8pPr>
            <a:lvl9pPr marL="2560320" indent="0">
              <a:buNone/>
              <a:defRPr sz="112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284DB4-E80B-4AD8-A03A-3E5A7498AACC}" type="datetimeFigureOut">
              <a:rPr lang="en-US" smtClean="0"/>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3066601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40055" y="1338792"/>
            <a:ext cx="2720340" cy="31909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240405" y="1338792"/>
            <a:ext cx="2720340" cy="31909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6284DB4-E80B-4AD8-A03A-3E5A7498AACC}" type="datetimeFigureOut">
              <a:rPr lang="en-US" smtClean="0"/>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350222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0889" y="267759"/>
            <a:ext cx="5520690" cy="97208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40889" y="1232853"/>
            <a:ext cx="2707838" cy="604202"/>
          </a:xfrm>
        </p:spPr>
        <p:txBody>
          <a:bodyPr anchor="b"/>
          <a:lstStyle>
            <a:lvl1pPr marL="0" indent="0">
              <a:buNone/>
              <a:defRPr sz="1680" b="1"/>
            </a:lvl1pPr>
            <a:lvl2pPr marL="320040" indent="0">
              <a:buNone/>
              <a:defRPr sz="1400" b="1"/>
            </a:lvl2pPr>
            <a:lvl3pPr marL="640080" indent="0">
              <a:buNone/>
              <a:defRPr sz="1260" b="1"/>
            </a:lvl3pPr>
            <a:lvl4pPr marL="960120" indent="0">
              <a:buNone/>
              <a:defRPr sz="1120" b="1"/>
            </a:lvl4pPr>
            <a:lvl5pPr marL="1280160" indent="0">
              <a:buNone/>
              <a:defRPr sz="1120" b="1"/>
            </a:lvl5pPr>
            <a:lvl6pPr marL="1600200" indent="0">
              <a:buNone/>
              <a:defRPr sz="1120" b="1"/>
            </a:lvl6pPr>
            <a:lvl7pPr marL="1920240" indent="0">
              <a:buNone/>
              <a:defRPr sz="1120" b="1"/>
            </a:lvl7pPr>
            <a:lvl8pPr marL="2240280" indent="0">
              <a:buNone/>
              <a:defRPr sz="1120" b="1"/>
            </a:lvl8pPr>
            <a:lvl9pPr marL="2560320" indent="0">
              <a:buNone/>
              <a:defRPr sz="1120" b="1"/>
            </a:lvl9pPr>
          </a:lstStyle>
          <a:p>
            <a:pPr lvl="0"/>
            <a:r>
              <a:rPr lang="en-US"/>
              <a:t>Click to edit Master text styles</a:t>
            </a:r>
          </a:p>
        </p:txBody>
      </p:sp>
      <p:sp>
        <p:nvSpPr>
          <p:cNvPr id="4" name="Content Placeholder 3"/>
          <p:cNvSpPr>
            <a:spLocks noGrp="1"/>
          </p:cNvSpPr>
          <p:nvPr>
            <p:ph sz="half" idx="2"/>
          </p:nvPr>
        </p:nvSpPr>
        <p:spPr>
          <a:xfrm>
            <a:off x="440889" y="1837055"/>
            <a:ext cx="2707838" cy="27020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240405" y="1232853"/>
            <a:ext cx="2721174" cy="604202"/>
          </a:xfrm>
        </p:spPr>
        <p:txBody>
          <a:bodyPr anchor="b"/>
          <a:lstStyle>
            <a:lvl1pPr marL="0" indent="0">
              <a:buNone/>
              <a:defRPr sz="1680" b="1"/>
            </a:lvl1pPr>
            <a:lvl2pPr marL="320040" indent="0">
              <a:buNone/>
              <a:defRPr sz="1400" b="1"/>
            </a:lvl2pPr>
            <a:lvl3pPr marL="640080" indent="0">
              <a:buNone/>
              <a:defRPr sz="1260" b="1"/>
            </a:lvl3pPr>
            <a:lvl4pPr marL="960120" indent="0">
              <a:buNone/>
              <a:defRPr sz="1120" b="1"/>
            </a:lvl4pPr>
            <a:lvl5pPr marL="1280160" indent="0">
              <a:buNone/>
              <a:defRPr sz="1120" b="1"/>
            </a:lvl5pPr>
            <a:lvl6pPr marL="1600200" indent="0">
              <a:buNone/>
              <a:defRPr sz="1120" b="1"/>
            </a:lvl6pPr>
            <a:lvl7pPr marL="1920240" indent="0">
              <a:buNone/>
              <a:defRPr sz="1120" b="1"/>
            </a:lvl7pPr>
            <a:lvl8pPr marL="2240280" indent="0">
              <a:buNone/>
              <a:defRPr sz="1120" b="1"/>
            </a:lvl8pPr>
            <a:lvl9pPr marL="2560320" indent="0">
              <a:buNone/>
              <a:defRPr sz="1120" b="1"/>
            </a:lvl9pPr>
          </a:lstStyle>
          <a:p>
            <a:pPr lvl="0"/>
            <a:r>
              <a:rPr lang="en-US"/>
              <a:t>Click to edit Master text styles</a:t>
            </a:r>
          </a:p>
        </p:txBody>
      </p:sp>
      <p:sp>
        <p:nvSpPr>
          <p:cNvPr id="6" name="Content Placeholder 5"/>
          <p:cNvSpPr>
            <a:spLocks noGrp="1"/>
          </p:cNvSpPr>
          <p:nvPr>
            <p:ph sz="quarter" idx="4"/>
          </p:nvPr>
        </p:nvSpPr>
        <p:spPr>
          <a:xfrm>
            <a:off x="3240405" y="1837055"/>
            <a:ext cx="2721174" cy="27020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6284DB4-E80B-4AD8-A03A-3E5A7498AACC}" type="datetimeFigureOut">
              <a:rPr lang="en-US" smtClean="0"/>
              <a:t>8/2/2024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1375492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284DB4-E80B-4AD8-A03A-3E5A7498AACC}" type="datetimeFigureOut">
              <a:rPr lang="en-US" smtClean="0"/>
              <a:t>8/2/2024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1781646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284DB4-E80B-4AD8-A03A-3E5A7498AACC}" type="datetimeFigureOut">
              <a:rPr lang="en-US" smtClean="0"/>
              <a:t>8/2/2024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1270384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0889" y="335280"/>
            <a:ext cx="2064425" cy="1173480"/>
          </a:xfrm>
        </p:spPr>
        <p:txBody>
          <a:bodyPr anchor="b"/>
          <a:lstStyle>
            <a:lvl1pPr>
              <a:defRPr sz="2240"/>
            </a:lvl1pPr>
          </a:lstStyle>
          <a:p>
            <a:r>
              <a:rPr lang="en-US"/>
              <a:t>Click to edit Master title style</a:t>
            </a:r>
            <a:endParaRPr lang="en-US" dirty="0"/>
          </a:p>
        </p:txBody>
      </p:sp>
      <p:sp>
        <p:nvSpPr>
          <p:cNvPr id="3" name="Content Placeholder 2"/>
          <p:cNvSpPr>
            <a:spLocks noGrp="1"/>
          </p:cNvSpPr>
          <p:nvPr>
            <p:ph idx="1"/>
          </p:nvPr>
        </p:nvSpPr>
        <p:spPr>
          <a:xfrm>
            <a:off x="2721174" y="724113"/>
            <a:ext cx="3240405" cy="3573992"/>
          </a:xfrm>
        </p:spPr>
        <p:txBody>
          <a:bodyPr/>
          <a:lstStyle>
            <a:lvl1pPr>
              <a:defRPr sz="2240"/>
            </a:lvl1pPr>
            <a:lvl2pPr>
              <a:defRPr sz="1960"/>
            </a:lvl2pPr>
            <a:lvl3pPr>
              <a:defRPr sz="168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40889" y="1508760"/>
            <a:ext cx="2064425" cy="2795165"/>
          </a:xfrm>
        </p:spPr>
        <p:txBody>
          <a:bodyPr/>
          <a:lstStyle>
            <a:lvl1pPr marL="0" indent="0">
              <a:buNone/>
              <a:defRPr sz="1120"/>
            </a:lvl1pPr>
            <a:lvl2pPr marL="320040" indent="0">
              <a:buNone/>
              <a:defRPr sz="980"/>
            </a:lvl2pPr>
            <a:lvl3pPr marL="640080" indent="0">
              <a:buNone/>
              <a:defRPr sz="840"/>
            </a:lvl3pPr>
            <a:lvl4pPr marL="960120" indent="0">
              <a:buNone/>
              <a:defRPr sz="700"/>
            </a:lvl4pPr>
            <a:lvl5pPr marL="1280160" indent="0">
              <a:buNone/>
              <a:defRPr sz="700"/>
            </a:lvl5pPr>
            <a:lvl6pPr marL="1600200" indent="0">
              <a:buNone/>
              <a:defRPr sz="700"/>
            </a:lvl6pPr>
            <a:lvl7pPr marL="1920240" indent="0">
              <a:buNone/>
              <a:defRPr sz="700"/>
            </a:lvl7pPr>
            <a:lvl8pPr marL="2240280" indent="0">
              <a:buNone/>
              <a:defRPr sz="700"/>
            </a:lvl8pPr>
            <a:lvl9pPr marL="2560320" indent="0">
              <a:buNone/>
              <a:defRPr sz="700"/>
            </a:lvl9pPr>
          </a:lstStyle>
          <a:p>
            <a:pPr lvl="0"/>
            <a:r>
              <a:rPr lang="en-US"/>
              <a:t>Click to edit Master text styles</a:t>
            </a:r>
          </a:p>
        </p:txBody>
      </p:sp>
      <p:sp>
        <p:nvSpPr>
          <p:cNvPr id="5" name="Date Placeholder 4"/>
          <p:cNvSpPr>
            <a:spLocks noGrp="1"/>
          </p:cNvSpPr>
          <p:nvPr>
            <p:ph type="dt" sz="half" idx="10"/>
          </p:nvPr>
        </p:nvSpPr>
        <p:spPr/>
        <p:txBody>
          <a:bodyPr/>
          <a:lstStyle/>
          <a:p>
            <a:fld id="{46284DB4-E80B-4AD8-A03A-3E5A7498AACC}" type="datetimeFigureOut">
              <a:rPr lang="en-US" smtClean="0"/>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3493035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0889" y="335280"/>
            <a:ext cx="2064425" cy="1173480"/>
          </a:xfrm>
        </p:spPr>
        <p:txBody>
          <a:bodyPr anchor="b"/>
          <a:lstStyle>
            <a:lvl1pPr>
              <a:defRPr sz="2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721174" y="724113"/>
            <a:ext cx="3240405" cy="3573992"/>
          </a:xfrm>
        </p:spPr>
        <p:txBody>
          <a:bodyPr anchor="t"/>
          <a:lstStyle>
            <a:lvl1pPr marL="0" indent="0">
              <a:buNone/>
              <a:defRPr sz="2240"/>
            </a:lvl1pPr>
            <a:lvl2pPr marL="320040" indent="0">
              <a:buNone/>
              <a:defRPr sz="1960"/>
            </a:lvl2pPr>
            <a:lvl3pPr marL="640080" indent="0">
              <a:buNone/>
              <a:defRPr sz="1680"/>
            </a:lvl3pPr>
            <a:lvl4pPr marL="960120" indent="0">
              <a:buNone/>
              <a:defRPr sz="1400"/>
            </a:lvl4pPr>
            <a:lvl5pPr marL="1280160" indent="0">
              <a:buNone/>
              <a:defRPr sz="1400"/>
            </a:lvl5pPr>
            <a:lvl6pPr marL="1600200" indent="0">
              <a:buNone/>
              <a:defRPr sz="1400"/>
            </a:lvl6pPr>
            <a:lvl7pPr marL="1920240" indent="0">
              <a:buNone/>
              <a:defRPr sz="1400"/>
            </a:lvl7pPr>
            <a:lvl8pPr marL="2240280" indent="0">
              <a:buNone/>
              <a:defRPr sz="1400"/>
            </a:lvl8pPr>
            <a:lvl9pPr marL="2560320" indent="0">
              <a:buNone/>
              <a:defRPr sz="1400"/>
            </a:lvl9pPr>
          </a:lstStyle>
          <a:p>
            <a:r>
              <a:rPr lang="en-US"/>
              <a:t>Click icon to add picture</a:t>
            </a:r>
            <a:endParaRPr lang="en-US" dirty="0"/>
          </a:p>
        </p:txBody>
      </p:sp>
      <p:sp>
        <p:nvSpPr>
          <p:cNvPr id="4" name="Text Placeholder 3"/>
          <p:cNvSpPr>
            <a:spLocks noGrp="1"/>
          </p:cNvSpPr>
          <p:nvPr>
            <p:ph type="body" sz="half" idx="2"/>
          </p:nvPr>
        </p:nvSpPr>
        <p:spPr>
          <a:xfrm>
            <a:off x="440889" y="1508760"/>
            <a:ext cx="2064425" cy="2795165"/>
          </a:xfrm>
        </p:spPr>
        <p:txBody>
          <a:bodyPr/>
          <a:lstStyle>
            <a:lvl1pPr marL="0" indent="0">
              <a:buNone/>
              <a:defRPr sz="1120"/>
            </a:lvl1pPr>
            <a:lvl2pPr marL="320040" indent="0">
              <a:buNone/>
              <a:defRPr sz="980"/>
            </a:lvl2pPr>
            <a:lvl3pPr marL="640080" indent="0">
              <a:buNone/>
              <a:defRPr sz="840"/>
            </a:lvl3pPr>
            <a:lvl4pPr marL="960120" indent="0">
              <a:buNone/>
              <a:defRPr sz="700"/>
            </a:lvl4pPr>
            <a:lvl5pPr marL="1280160" indent="0">
              <a:buNone/>
              <a:defRPr sz="700"/>
            </a:lvl5pPr>
            <a:lvl6pPr marL="1600200" indent="0">
              <a:buNone/>
              <a:defRPr sz="700"/>
            </a:lvl6pPr>
            <a:lvl7pPr marL="1920240" indent="0">
              <a:buNone/>
              <a:defRPr sz="700"/>
            </a:lvl7pPr>
            <a:lvl8pPr marL="2240280" indent="0">
              <a:buNone/>
              <a:defRPr sz="700"/>
            </a:lvl8pPr>
            <a:lvl9pPr marL="2560320" indent="0">
              <a:buNone/>
              <a:defRPr sz="700"/>
            </a:lvl9pPr>
          </a:lstStyle>
          <a:p>
            <a:pPr lvl="0"/>
            <a:r>
              <a:rPr lang="en-US"/>
              <a:t>Click to edit Master text styles</a:t>
            </a:r>
          </a:p>
        </p:txBody>
      </p:sp>
      <p:sp>
        <p:nvSpPr>
          <p:cNvPr id="5" name="Date Placeholder 4"/>
          <p:cNvSpPr>
            <a:spLocks noGrp="1"/>
          </p:cNvSpPr>
          <p:nvPr>
            <p:ph type="dt" sz="half" idx="10"/>
          </p:nvPr>
        </p:nvSpPr>
        <p:spPr/>
        <p:txBody>
          <a:bodyPr/>
          <a:lstStyle/>
          <a:p>
            <a:fld id="{46284DB4-E80B-4AD8-A03A-3E5A7498AACC}" type="datetimeFigureOut">
              <a:rPr lang="en-US" smtClean="0"/>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FDD09-C41D-4798-850B-A32F75B33336}" type="slidenum">
              <a:rPr lang="en-US" smtClean="0"/>
              <a:t>‹#›</a:t>
            </a:fld>
            <a:endParaRPr lang="en-US"/>
          </a:p>
        </p:txBody>
      </p:sp>
    </p:spTree>
    <p:extLst>
      <p:ext uri="{BB962C8B-B14F-4D97-AF65-F5344CB8AC3E}">
        <p14:creationId xmlns:p14="http://schemas.microsoft.com/office/powerpoint/2010/main" val="726275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0055" y="267759"/>
            <a:ext cx="5520690" cy="9720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40055" y="1338792"/>
            <a:ext cx="5520690" cy="31909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40055" y="4661325"/>
            <a:ext cx="1440180" cy="267758"/>
          </a:xfrm>
          <a:prstGeom prst="rect">
            <a:avLst/>
          </a:prstGeom>
        </p:spPr>
        <p:txBody>
          <a:bodyPr vert="horz" lIns="91440" tIns="45720" rIns="91440" bIns="45720" rtlCol="0" anchor="ctr"/>
          <a:lstStyle>
            <a:lvl1pPr algn="l">
              <a:defRPr sz="840">
                <a:solidFill>
                  <a:schemeClr val="tx1">
                    <a:tint val="82000"/>
                  </a:schemeClr>
                </a:solidFill>
              </a:defRPr>
            </a:lvl1pPr>
          </a:lstStyle>
          <a:p>
            <a:fld id="{46284DB4-E80B-4AD8-A03A-3E5A7498AACC}" type="datetimeFigureOut">
              <a:rPr lang="en-US" smtClean="0"/>
              <a:t>8/2/2024</a:t>
            </a:fld>
            <a:endParaRPr lang="en-US"/>
          </a:p>
        </p:txBody>
      </p:sp>
      <p:sp>
        <p:nvSpPr>
          <p:cNvPr id="5" name="Footer Placeholder 4"/>
          <p:cNvSpPr>
            <a:spLocks noGrp="1"/>
          </p:cNvSpPr>
          <p:nvPr>
            <p:ph type="ftr" sz="quarter" idx="3"/>
          </p:nvPr>
        </p:nvSpPr>
        <p:spPr>
          <a:xfrm>
            <a:off x="2120265" y="4661325"/>
            <a:ext cx="2160270" cy="267758"/>
          </a:xfrm>
          <a:prstGeom prst="rect">
            <a:avLst/>
          </a:prstGeom>
        </p:spPr>
        <p:txBody>
          <a:bodyPr vert="horz" lIns="91440" tIns="45720" rIns="91440" bIns="45720" rtlCol="0" anchor="ctr"/>
          <a:lstStyle>
            <a:lvl1pPr algn="ctr">
              <a:defRPr sz="84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520565" y="4661325"/>
            <a:ext cx="1440180" cy="267758"/>
          </a:xfrm>
          <a:prstGeom prst="rect">
            <a:avLst/>
          </a:prstGeom>
        </p:spPr>
        <p:txBody>
          <a:bodyPr vert="horz" lIns="91440" tIns="45720" rIns="91440" bIns="45720" rtlCol="0" anchor="ctr"/>
          <a:lstStyle>
            <a:lvl1pPr algn="r">
              <a:defRPr sz="840">
                <a:solidFill>
                  <a:schemeClr val="tx1">
                    <a:tint val="82000"/>
                  </a:schemeClr>
                </a:solidFill>
              </a:defRPr>
            </a:lvl1pPr>
          </a:lstStyle>
          <a:p>
            <a:fld id="{388FDD09-C41D-4798-850B-A32F75B33336}" type="slidenum">
              <a:rPr lang="en-US" smtClean="0"/>
              <a:t>‹#›</a:t>
            </a:fld>
            <a:endParaRPr lang="en-US"/>
          </a:p>
        </p:txBody>
      </p:sp>
    </p:spTree>
    <p:extLst>
      <p:ext uri="{BB962C8B-B14F-4D97-AF65-F5344CB8AC3E}">
        <p14:creationId xmlns:p14="http://schemas.microsoft.com/office/powerpoint/2010/main" val="14323478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40080" rtl="0" eaLnBrk="1" latinLnBrk="0" hangingPunct="1">
        <a:lnSpc>
          <a:spcPct val="90000"/>
        </a:lnSpc>
        <a:spcBef>
          <a:spcPct val="0"/>
        </a:spcBef>
        <a:buNone/>
        <a:defRPr sz="3080" kern="1200">
          <a:solidFill>
            <a:schemeClr val="tx1"/>
          </a:solidFill>
          <a:latin typeface="+mj-lt"/>
          <a:ea typeface="+mj-ea"/>
          <a:cs typeface="+mj-cs"/>
        </a:defRPr>
      </a:lvl1pPr>
    </p:titleStyle>
    <p:bodyStyle>
      <a:lvl1pPr marL="160020" indent="-160020" algn="l" defTabSz="640080" rtl="0" eaLnBrk="1" latinLnBrk="0" hangingPunct="1">
        <a:lnSpc>
          <a:spcPct val="90000"/>
        </a:lnSpc>
        <a:spcBef>
          <a:spcPts val="700"/>
        </a:spcBef>
        <a:buFont typeface="Arial" panose="020B0604020202020204" pitchFamily="34" charset="0"/>
        <a:buChar char="•"/>
        <a:defRPr sz="1960" kern="1200">
          <a:solidFill>
            <a:schemeClr val="tx1"/>
          </a:solidFill>
          <a:latin typeface="+mn-lt"/>
          <a:ea typeface="+mn-ea"/>
          <a:cs typeface="+mn-cs"/>
        </a:defRPr>
      </a:lvl1pPr>
      <a:lvl2pPr marL="480060" indent="-160020" algn="l" defTabSz="640080" rtl="0" eaLnBrk="1" latinLnBrk="0" hangingPunct="1">
        <a:lnSpc>
          <a:spcPct val="90000"/>
        </a:lnSpc>
        <a:spcBef>
          <a:spcPts val="350"/>
        </a:spcBef>
        <a:buFont typeface="Arial" panose="020B0604020202020204" pitchFamily="34" charset="0"/>
        <a:buChar char="•"/>
        <a:defRPr sz="1680" kern="1200">
          <a:solidFill>
            <a:schemeClr val="tx1"/>
          </a:solidFill>
          <a:latin typeface="+mn-lt"/>
          <a:ea typeface="+mn-ea"/>
          <a:cs typeface="+mn-cs"/>
        </a:defRPr>
      </a:lvl2pPr>
      <a:lvl3pPr marL="800100" indent="-160020" algn="l" defTabSz="640080" rtl="0" eaLnBrk="1" latinLnBrk="0" hangingPunct="1">
        <a:lnSpc>
          <a:spcPct val="90000"/>
        </a:lnSpc>
        <a:spcBef>
          <a:spcPts val="350"/>
        </a:spcBef>
        <a:buFont typeface="Arial" panose="020B0604020202020204" pitchFamily="34" charset="0"/>
        <a:buChar char="•"/>
        <a:defRPr sz="1400" kern="1200">
          <a:solidFill>
            <a:schemeClr val="tx1"/>
          </a:solidFill>
          <a:latin typeface="+mn-lt"/>
          <a:ea typeface="+mn-ea"/>
          <a:cs typeface="+mn-cs"/>
        </a:defRPr>
      </a:lvl3pPr>
      <a:lvl4pPr marL="112014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4pPr>
      <a:lvl5pPr marL="144018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5pPr>
      <a:lvl6pPr marL="176022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6pPr>
      <a:lvl7pPr marL="208026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7pPr>
      <a:lvl8pPr marL="240030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8pPr>
      <a:lvl9pPr marL="272034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9pPr>
    </p:bodyStyle>
    <p:otherStyle>
      <a:defPPr>
        <a:defRPr lang="en-US"/>
      </a:defPPr>
      <a:lvl1pPr marL="0" algn="l" defTabSz="640080" rtl="0" eaLnBrk="1" latinLnBrk="0" hangingPunct="1">
        <a:defRPr sz="1260" kern="1200">
          <a:solidFill>
            <a:schemeClr val="tx1"/>
          </a:solidFill>
          <a:latin typeface="+mn-lt"/>
          <a:ea typeface="+mn-ea"/>
          <a:cs typeface="+mn-cs"/>
        </a:defRPr>
      </a:lvl1pPr>
      <a:lvl2pPr marL="320040" algn="l" defTabSz="640080" rtl="0" eaLnBrk="1" latinLnBrk="0" hangingPunct="1">
        <a:defRPr sz="1260" kern="1200">
          <a:solidFill>
            <a:schemeClr val="tx1"/>
          </a:solidFill>
          <a:latin typeface="+mn-lt"/>
          <a:ea typeface="+mn-ea"/>
          <a:cs typeface="+mn-cs"/>
        </a:defRPr>
      </a:lvl2pPr>
      <a:lvl3pPr marL="640080" algn="l" defTabSz="640080" rtl="0" eaLnBrk="1" latinLnBrk="0" hangingPunct="1">
        <a:defRPr sz="1260" kern="1200">
          <a:solidFill>
            <a:schemeClr val="tx1"/>
          </a:solidFill>
          <a:latin typeface="+mn-lt"/>
          <a:ea typeface="+mn-ea"/>
          <a:cs typeface="+mn-cs"/>
        </a:defRPr>
      </a:lvl3pPr>
      <a:lvl4pPr marL="960120" algn="l" defTabSz="640080" rtl="0" eaLnBrk="1" latinLnBrk="0" hangingPunct="1">
        <a:defRPr sz="1260" kern="1200">
          <a:solidFill>
            <a:schemeClr val="tx1"/>
          </a:solidFill>
          <a:latin typeface="+mn-lt"/>
          <a:ea typeface="+mn-ea"/>
          <a:cs typeface="+mn-cs"/>
        </a:defRPr>
      </a:lvl4pPr>
      <a:lvl5pPr marL="1280160" algn="l" defTabSz="640080" rtl="0" eaLnBrk="1" latinLnBrk="0" hangingPunct="1">
        <a:defRPr sz="1260" kern="1200">
          <a:solidFill>
            <a:schemeClr val="tx1"/>
          </a:solidFill>
          <a:latin typeface="+mn-lt"/>
          <a:ea typeface="+mn-ea"/>
          <a:cs typeface="+mn-cs"/>
        </a:defRPr>
      </a:lvl5pPr>
      <a:lvl6pPr marL="1600200" algn="l" defTabSz="640080" rtl="0" eaLnBrk="1" latinLnBrk="0" hangingPunct="1">
        <a:defRPr sz="1260" kern="1200">
          <a:solidFill>
            <a:schemeClr val="tx1"/>
          </a:solidFill>
          <a:latin typeface="+mn-lt"/>
          <a:ea typeface="+mn-ea"/>
          <a:cs typeface="+mn-cs"/>
        </a:defRPr>
      </a:lvl6pPr>
      <a:lvl7pPr marL="1920240" algn="l" defTabSz="640080" rtl="0" eaLnBrk="1" latinLnBrk="0" hangingPunct="1">
        <a:defRPr sz="1260" kern="1200">
          <a:solidFill>
            <a:schemeClr val="tx1"/>
          </a:solidFill>
          <a:latin typeface="+mn-lt"/>
          <a:ea typeface="+mn-ea"/>
          <a:cs typeface="+mn-cs"/>
        </a:defRPr>
      </a:lvl7pPr>
      <a:lvl8pPr marL="2240280" algn="l" defTabSz="640080" rtl="0" eaLnBrk="1" latinLnBrk="0" hangingPunct="1">
        <a:defRPr sz="1260" kern="1200">
          <a:solidFill>
            <a:schemeClr val="tx1"/>
          </a:solidFill>
          <a:latin typeface="+mn-lt"/>
          <a:ea typeface="+mn-ea"/>
          <a:cs typeface="+mn-cs"/>
        </a:defRPr>
      </a:lvl8pPr>
      <a:lvl9pPr marL="2560320" algn="l" defTabSz="640080" rtl="0" eaLnBrk="1" latinLnBrk="0" hangingPunct="1">
        <a:defRPr sz="12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3A812F-7615-BBE7-F35D-020C848984C3}"/>
              </a:ext>
            </a:extLst>
          </p:cNvPr>
          <p:cNvSpPr txBox="1"/>
          <p:nvPr/>
        </p:nvSpPr>
        <p:spPr>
          <a:xfrm>
            <a:off x="283388" y="453421"/>
            <a:ext cx="5834023" cy="2677656"/>
          </a:xfrm>
          <a:prstGeom prst="rect">
            <a:avLst/>
          </a:prstGeom>
          <a:noFill/>
        </p:spPr>
        <p:txBody>
          <a:bodyPr wrap="square" rtlCol="0">
            <a:spAutoFit/>
          </a:bodyPr>
          <a:lstStyle/>
          <a:p>
            <a:r>
              <a:rPr lang="en-US" sz="1200" dirty="0"/>
              <a:t>Overview</a:t>
            </a:r>
          </a:p>
          <a:p>
            <a:r>
              <a:rPr lang="en-US" sz="1200" dirty="0"/>
              <a:t>The product is a deck cleaner for boats. Two labels are required, one label for the front side of the container (Slide 2) and one label for the back side of the container (Slide 3).</a:t>
            </a:r>
          </a:p>
          <a:p>
            <a:endParaRPr lang="en-US" sz="1200" dirty="0"/>
          </a:p>
          <a:p>
            <a:r>
              <a:rPr lang="en-US" sz="1200" dirty="0"/>
              <a:t>Container Size</a:t>
            </a:r>
          </a:p>
          <a:p>
            <a:r>
              <a:rPr lang="en-US" sz="1200" dirty="0"/>
              <a:t>1 Gallon. See Slide 4 for the label dimensions.</a:t>
            </a:r>
          </a:p>
          <a:p>
            <a:endParaRPr lang="en-US" sz="1200" dirty="0"/>
          </a:p>
          <a:p>
            <a:r>
              <a:rPr lang="en-US" sz="1200" dirty="0"/>
              <a:t>Design</a:t>
            </a:r>
          </a:p>
          <a:p>
            <a:r>
              <a:rPr lang="en-US" sz="1200" dirty="0"/>
              <a:t>Slide Nos. 2-3 are examples of design and content. We are looking for a professional design that has a nautical theme fitting for the product use.</a:t>
            </a:r>
          </a:p>
          <a:p>
            <a:endParaRPr lang="en-US" sz="1200" dirty="0"/>
          </a:p>
          <a:p>
            <a:r>
              <a:rPr lang="en-US" sz="1200" dirty="0"/>
              <a:t>Design Files</a:t>
            </a:r>
          </a:p>
          <a:p>
            <a:r>
              <a:rPr lang="en-US" sz="1200" dirty="0"/>
              <a:t>We do have the Ebersold Boatworks logo design files. Other boat deck photos are also available if needed.</a:t>
            </a:r>
          </a:p>
        </p:txBody>
      </p:sp>
    </p:spTree>
    <p:extLst>
      <p:ext uri="{BB962C8B-B14F-4D97-AF65-F5344CB8AC3E}">
        <p14:creationId xmlns:p14="http://schemas.microsoft.com/office/powerpoint/2010/main" val="996600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D9D36D6-2AC5-46A1-A849-4C82D5264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9199" cy="502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5256BE63-41A0-C5E6-7185-BA99034CE884}"/>
              </a:ext>
            </a:extLst>
          </p:cNvPr>
          <p:cNvPicPr>
            <a:picLocks noChangeAspect="1"/>
          </p:cNvPicPr>
          <p:nvPr/>
        </p:nvPicPr>
        <p:blipFill rotWithShape="1">
          <a:blip r:embed="rId3"/>
          <a:srcRect b="11302"/>
          <a:stretch/>
        </p:blipFill>
        <p:spPr>
          <a:xfrm>
            <a:off x="422785" y="115818"/>
            <a:ext cx="1769262" cy="1102591"/>
          </a:xfrm>
          <a:prstGeom prst="rect">
            <a:avLst/>
          </a:prstGeom>
        </p:spPr>
      </p:pic>
      <p:pic>
        <p:nvPicPr>
          <p:cNvPr id="18" name="Picture 17">
            <a:extLst>
              <a:ext uri="{FF2B5EF4-FFF2-40B4-BE49-F238E27FC236}">
                <a16:creationId xmlns:a16="http://schemas.microsoft.com/office/drawing/2014/main" id="{6DA0543E-EF1D-E371-10B4-48E13D035A70}"/>
              </a:ext>
            </a:extLst>
          </p:cNvPr>
          <p:cNvPicPr>
            <a:picLocks noChangeAspect="1"/>
          </p:cNvPicPr>
          <p:nvPr/>
        </p:nvPicPr>
        <p:blipFill>
          <a:blip r:embed="rId4">
            <a:alphaModFix amt="35000"/>
          </a:blip>
          <a:stretch>
            <a:fillRect/>
          </a:stretch>
        </p:blipFill>
        <p:spPr>
          <a:xfrm>
            <a:off x="2620320" y="0"/>
            <a:ext cx="3773277" cy="5029200"/>
          </a:xfrm>
          <a:prstGeom prst="rect">
            <a:avLst/>
          </a:prstGeom>
        </p:spPr>
      </p:pic>
      <p:sp>
        <p:nvSpPr>
          <p:cNvPr id="20" name="TextBox 19">
            <a:extLst>
              <a:ext uri="{FF2B5EF4-FFF2-40B4-BE49-F238E27FC236}">
                <a16:creationId xmlns:a16="http://schemas.microsoft.com/office/drawing/2014/main" id="{C184EEA8-CB06-1B93-EBBB-1AE933C20589}"/>
              </a:ext>
            </a:extLst>
          </p:cNvPr>
          <p:cNvSpPr txBox="1"/>
          <p:nvPr/>
        </p:nvSpPr>
        <p:spPr>
          <a:xfrm>
            <a:off x="3097576" y="556645"/>
            <a:ext cx="2818764" cy="2092881"/>
          </a:xfrm>
          <a:prstGeom prst="rect">
            <a:avLst/>
          </a:prstGeom>
          <a:solidFill>
            <a:schemeClr val="bg1">
              <a:alpha val="59000"/>
            </a:schemeClr>
          </a:solidFill>
        </p:spPr>
        <p:txBody>
          <a:bodyPr wrap="square" lIns="0" rIns="0" rtlCol="0">
            <a:spAutoFit/>
          </a:bodyPr>
          <a:lstStyle/>
          <a:p>
            <a:pPr algn="ctr"/>
            <a:r>
              <a:rPr lang="en-US" sz="8000" dirty="0">
                <a:latin typeface="Bookman Old Style" panose="02050604050505020204" pitchFamily="18" charset="0"/>
              </a:rPr>
              <a:t>No. 7</a:t>
            </a:r>
          </a:p>
          <a:p>
            <a:pPr algn="ctr"/>
            <a:r>
              <a:rPr lang="en-US" sz="3200" dirty="0">
                <a:latin typeface="Bookman Old Style" panose="02050604050505020204" pitchFamily="18" charset="0"/>
              </a:rPr>
              <a:t>Deck Cleaner</a:t>
            </a:r>
          </a:p>
          <a:p>
            <a:pPr algn="ctr"/>
            <a:endParaRPr lang="en-US" dirty="0">
              <a:latin typeface="Bookman Old Style" panose="02050604050505020204" pitchFamily="18" charset="0"/>
            </a:endParaRPr>
          </a:p>
        </p:txBody>
      </p:sp>
      <p:sp>
        <p:nvSpPr>
          <p:cNvPr id="33" name="TextBox 32">
            <a:extLst>
              <a:ext uri="{FF2B5EF4-FFF2-40B4-BE49-F238E27FC236}">
                <a16:creationId xmlns:a16="http://schemas.microsoft.com/office/drawing/2014/main" id="{A70612AF-E929-240D-CE14-C0D7B94C58BD}"/>
              </a:ext>
            </a:extLst>
          </p:cNvPr>
          <p:cNvSpPr txBox="1"/>
          <p:nvPr/>
        </p:nvSpPr>
        <p:spPr>
          <a:xfrm>
            <a:off x="3849676" y="4692890"/>
            <a:ext cx="1314564" cy="276999"/>
          </a:xfrm>
          <a:prstGeom prst="rect">
            <a:avLst/>
          </a:prstGeom>
          <a:noFill/>
        </p:spPr>
        <p:txBody>
          <a:bodyPr wrap="square" rtlCol="0">
            <a:spAutoFit/>
          </a:bodyPr>
          <a:lstStyle/>
          <a:p>
            <a:pPr algn="ctr"/>
            <a:r>
              <a:rPr lang="en-US" sz="1200" kern="600" dirty="0"/>
              <a:t>1 GAL (3.78L)</a:t>
            </a:r>
          </a:p>
        </p:txBody>
      </p:sp>
      <p:pic>
        <p:nvPicPr>
          <p:cNvPr id="2" name="Picture 1">
            <a:extLst>
              <a:ext uri="{FF2B5EF4-FFF2-40B4-BE49-F238E27FC236}">
                <a16:creationId xmlns:a16="http://schemas.microsoft.com/office/drawing/2014/main" id="{6DBC9C9B-2A25-6942-D99F-D19C305645D5}"/>
              </a:ext>
            </a:extLst>
          </p:cNvPr>
          <p:cNvPicPr>
            <a:picLocks noChangeAspect="1"/>
          </p:cNvPicPr>
          <p:nvPr/>
        </p:nvPicPr>
        <p:blipFill rotWithShape="1">
          <a:blip r:embed="rId5"/>
          <a:srcRect l="8873" t="15842" r="7147" b="16031"/>
          <a:stretch/>
        </p:blipFill>
        <p:spPr>
          <a:xfrm>
            <a:off x="898350" y="3775039"/>
            <a:ext cx="818132" cy="663681"/>
          </a:xfrm>
          <a:prstGeom prst="rect">
            <a:avLst/>
          </a:prstGeom>
        </p:spPr>
      </p:pic>
      <p:sp>
        <p:nvSpPr>
          <p:cNvPr id="4" name="TextBox 3">
            <a:extLst>
              <a:ext uri="{FF2B5EF4-FFF2-40B4-BE49-F238E27FC236}">
                <a16:creationId xmlns:a16="http://schemas.microsoft.com/office/drawing/2014/main" id="{0466A20D-CEFD-49CF-A5F2-83D0B8350EDC}"/>
              </a:ext>
            </a:extLst>
          </p:cNvPr>
          <p:cNvSpPr txBox="1"/>
          <p:nvPr/>
        </p:nvSpPr>
        <p:spPr>
          <a:xfrm>
            <a:off x="2000" y="1414299"/>
            <a:ext cx="2615519" cy="2200602"/>
          </a:xfrm>
          <a:prstGeom prst="rect">
            <a:avLst/>
          </a:prstGeom>
          <a:noFill/>
        </p:spPr>
        <p:txBody>
          <a:bodyPr wrap="square">
            <a:spAutoFit/>
          </a:bodyPr>
          <a:lstStyle/>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Concentrate</a:t>
            </a:r>
          </a:p>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No Dyes</a:t>
            </a:r>
          </a:p>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No Harsh Acids &amp; Alkalis</a:t>
            </a:r>
          </a:p>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dirty="0">
                <a:solidFill>
                  <a:prstClr val="black"/>
                </a:solidFill>
                <a:latin typeface="Aptos" panose="020B0004020202020204" pitchFamily="34" charset="0"/>
              </a:rPr>
              <a:t>Neutral pH 7</a:t>
            </a:r>
            <a:r>
              <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a:t>
            </a:r>
          </a:p>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Safe For Synthetic Teak Decks</a:t>
            </a:r>
          </a:p>
          <a:p>
            <a:pPr marL="227013" marR="0" lvl="0" indent="-1143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dirty="0">
                <a:solidFill>
                  <a:prstClr val="black"/>
                </a:solidFill>
                <a:latin typeface="Aptos" panose="020B0004020202020204" pitchFamily="34" charset="0"/>
              </a:rPr>
              <a:t>Safe for hard surface finishes.</a:t>
            </a:r>
            <a:endParaRPr kumimoji="0" lang="en-US"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pic>
        <p:nvPicPr>
          <p:cNvPr id="5" name="Picture 4">
            <a:extLst>
              <a:ext uri="{FF2B5EF4-FFF2-40B4-BE49-F238E27FC236}">
                <a16:creationId xmlns:a16="http://schemas.microsoft.com/office/drawing/2014/main" id="{47D9561A-4EC3-80F1-BECA-8B2A09492311}"/>
              </a:ext>
            </a:extLst>
          </p:cNvPr>
          <p:cNvPicPr>
            <a:picLocks noChangeAspect="1"/>
          </p:cNvPicPr>
          <p:nvPr/>
        </p:nvPicPr>
        <p:blipFill>
          <a:blip r:embed="rId6"/>
          <a:stretch>
            <a:fillRect/>
          </a:stretch>
        </p:blipFill>
        <p:spPr>
          <a:xfrm>
            <a:off x="169935" y="4598858"/>
            <a:ext cx="314524" cy="314524"/>
          </a:xfrm>
          <a:prstGeom prst="rect">
            <a:avLst/>
          </a:prstGeom>
        </p:spPr>
      </p:pic>
      <p:sp>
        <p:nvSpPr>
          <p:cNvPr id="6" name="TextBox 5">
            <a:extLst>
              <a:ext uri="{FF2B5EF4-FFF2-40B4-BE49-F238E27FC236}">
                <a16:creationId xmlns:a16="http://schemas.microsoft.com/office/drawing/2014/main" id="{7447316B-080D-2495-7567-B0A836F84DF1}"/>
              </a:ext>
            </a:extLst>
          </p:cNvPr>
          <p:cNvSpPr txBox="1"/>
          <p:nvPr/>
        </p:nvSpPr>
        <p:spPr>
          <a:xfrm>
            <a:off x="341032" y="4598858"/>
            <a:ext cx="1365132" cy="369332"/>
          </a:xfrm>
          <a:prstGeom prst="rect">
            <a:avLst/>
          </a:prstGeom>
          <a:noFill/>
        </p:spPr>
        <p:txBody>
          <a:bodyPr wrap="square">
            <a:spAutoFit/>
          </a:bodyPr>
          <a:lstStyle/>
          <a:p>
            <a:pPr marL="112713" marR="0" lvl="0" algn="l" defTabSz="457200" rtl="0" eaLnBrk="1" fontAlgn="auto" latinLnBrk="0" hangingPunct="1">
              <a:lnSpc>
                <a:spcPct val="100000"/>
              </a:lnSpc>
              <a:spcBef>
                <a:spcPts val="0"/>
              </a:spcBef>
              <a:buClrTx/>
              <a:buSzTx/>
              <a:tabLst/>
              <a:defRPr/>
            </a:pPr>
            <a:r>
              <a:rPr lang="en-US" sz="900" dirty="0">
                <a:solidFill>
                  <a:prstClr val="black"/>
                </a:solidFill>
                <a:latin typeface="Aptos" panose="020B0004020202020204" pitchFamily="34" charset="0"/>
              </a:rPr>
              <a:t>CAUTION: </a:t>
            </a:r>
          </a:p>
          <a:p>
            <a:pPr marL="112713" marR="0" lvl="0" algn="l" defTabSz="457200" rtl="0" eaLnBrk="1" fontAlgn="auto" latinLnBrk="0" hangingPunct="1">
              <a:lnSpc>
                <a:spcPct val="100000"/>
              </a:lnSpc>
              <a:spcBef>
                <a:spcPts val="0"/>
              </a:spcBef>
              <a:spcAft>
                <a:spcPts val="600"/>
              </a:spcAft>
              <a:buClrTx/>
              <a:buSzTx/>
              <a:tabLst/>
              <a:defRPr/>
            </a:pPr>
            <a:r>
              <a:rPr lang="en-US" sz="900" dirty="0">
                <a:solidFill>
                  <a:prstClr val="black"/>
                </a:solidFill>
                <a:latin typeface="Aptos" panose="020B0004020202020204" pitchFamily="34" charset="0"/>
              </a:rPr>
              <a:t>AVOID EYE CONTACT</a:t>
            </a:r>
            <a:endParaRPr kumimoji="0" lang="en-US" sz="9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357686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D9D36D6-2AC5-46A1-A849-4C82D5264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9199" cy="502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16" name="Picture 15">
            <a:extLst>
              <a:ext uri="{FF2B5EF4-FFF2-40B4-BE49-F238E27FC236}">
                <a16:creationId xmlns:a16="http://schemas.microsoft.com/office/drawing/2014/main" id="{5256BE63-41A0-C5E6-7185-BA99034CE884}"/>
              </a:ext>
            </a:extLst>
          </p:cNvPr>
          <p:cNvPicPr>
            <a:picLocks noChangeAspect="1"/>
          </p:cNvPicPr>
          <p:nvPr/>
        </p:nvPicPr>
        <p:blipFill rotWithShape="1">
          <a:blip r:embed="rId3"/>
          <a:srcRect b="11302"/>
          <a:stretch/>
        </p:blipFill>
        <p:spPr>
          <a:xfrm>
            <a:off x="94484" y="102635"/>
            <a:ext cx="1841574" cy="1147655"/>
          </a:xfrm>
          <a:prstGeom prst="rect">
            <a:avLst/>
          </a:prstGeom>
        </p:spPr>
      </p:pic>
      <p:sp>
        <p:nvSpPr>
          <p:cNvPr id="20" name="TextBox 19">
            <a:extLst>
              <a:ext uri="{FF2B5EF4-FFF2-40B4-BE49-F238E27FC236}">
                <a16:creationId xmlns:a16="http://schemas.microsoft.com/office/drawing/2014/main" id="{C184EEA8-CB06-1B93-EBBB-1AE933C20589}"/>
              </a:ext>
            </a:extLst>
          </p:cNvPr>
          <p:cNvSpPr txBox="1"/>
          <p:nvPr/>
        </p:nvSpPr>
        <p:spPr>
          <a:xfrm>
            <a:off x="73976" y="1313915"/>
            <a:ext cx="1775945" cy="769441"/>
          </a:xfrm>
          <a:prstGeom prst="rect">
            <a:avLst/>
          </a:prstGeom>
          <a:solidFill>
            <a:schemeClr val="bg1">
              <a:alpha val="59000"/>
            </a:schemeClr>
          </a:solidFill>
        </p:spPr>
        <p:txBody>
          <a:bodyPr wrap="square" lIns="0" r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Bookman Old Style" panose="02050604050505020204" pitchFamily="18" charset="0"/>
                <a:ea typeface="+mn-ea"/>
                <a:cs typeface="+mn-cs"/>
              </a:rPr>
              <a:t>No. 7</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Bookman Old Style" panose="02050604050505020204" pitchFamily="18" charset="0"/>
                <a:ea typeface="+mn-ea"/>
                <a:cs typeface="+mn-cs"/>
              </a:rPr>
              <a:t>Deck Cleaner</a:t>
            </a:r>
          </a:p>
        </p:txBody>
      </p:sp>
      <p:sp>
        <p:nvSpPr>
          <p:cNvPr id="22" name="TextBox 21">
            <a:extLst>
              <a:ext uri="{FF2B5EF4-FFF2-40B4-BE49-F238E27FC236}">
                <a16:creationId xmlns:a16="http://schemas.microsoft.com/office/drawing/2014/main" id="{0F91565E-7DE2-C8D5-1DD8-7EC97C7AC545}"/>
              </a:ext>
            </a:extLst>
          </p:cNvPr>
          <p:cNvSpPr txBox="1"/>
          <p:nvPr/>
        </p:nvSpPr>
        <p:spPr>
          <a:xfrm>
            <a:off x="1944405" y="126795"/>
            <a:ext cx="4405558" cy="486287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i="0" u="none" strike="noStrike" kern="1200" cap="none" spc="0" normalizeH="0" baseline="0" noProof="0" dirty="0">
                <a:ln>
                  <a:noFill/>
                </a:ln>
                <a:solidFill>
                  <a:prstClr val="black"/>
                </a:solidFill>
                <a:effectLst/>
                <a:uLnTx/>
                <a:uFillTx/>
                <a:latin typeface="Aptos" panose="02110004020202020204"/>
                <a:ea typeface="+mn-ea"/>
                <a:cs typeface="+mn-cs"/>
              </a:rPr>
              <a:t>No. 7 Deck Cleaner is a concentrated and environmentally safe biodegradable nontoxic surfactant cl</a:t>
            </a:r>
            <a:r>
              <a:rPr lang="en-US" sz="1000" dirty="0" err="1">
                <a:solidFill>
                  <a:prstClr val="black"/>
                </a:solidFill>
                <a:latin typeface="Aptos" panose="02110004020202020204"/>
              </a:rPr>
              <a:t>eaner</a:t>
            </a:r>
            <a:r>
              <a:rPr lang="en-US" sz="1000" dirty="0">
                <a:solidFill>
                  <a:prstClr val="black"/>
                </a:solidFill>
                <a:latin typeface="Aptos" panose="02110004020202020204"/>
              </a:rPr>
              <a:t>. It is safe for synthetic teak decks and other exterior boat and yacht hard surfaces.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600" cap="none" spc="0" normalizeH="0" baseline="0" noProof="0" dirty="0">
                <a:ln>
                  <a:noFill/>
                </a:ln>
                <a:solidFill>
                  <a:prstClr val="black"/>
                </a:solidFill>
                <a:effectLst/>
                <a:uLnTx/>
                <a:uFillTx/>
                <a:latin typeface="Aptos" panose="02110004020202020204"/>
                <a:ea typeface="+mn-ea"/>
                <a:cs typeface="+mn-cs"/>
              </a:rPr>
              <a:t>DIRECTIONS</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Dilute 10:1</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32oz Container</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Use 2.9 oz of No. 7 Deck Cleaner to 29.1 oz of water.</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128oz Container</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Use 11.6 oz of No. 7 Deck Cleaner to 116.4 oz of water.</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Warm surface temperatures (80</a:t>
            </a:r>
            <a:r>
              <a:rPr kumimoji="0" lang="en-US" sz="1000" b="0" i="0" u="none" strike="noStrike" kern="600" cap="none" spc="0" normalizeH="0" baseline="30000" noProof="0" dirty="0">
                <a:ln>
                  <a:noFill/>
                </a:ln>
                <a:solidFill>
                  <a:prstClr val="black"/>
                </a:solidFill>
                <a:effectLst/>
                <a:uLnTx/>
                <a:uFillTx/>
                <a:latin typeface="Aptos" panose="02110004020202020204"/>
                <a:ea typeface="+mn-ea"/>
                <a:cs typeface="+mn-cs"/>
              </a:rPr>
              <a:t>o </a:t>
            </a: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- 120</a:t>
            </a:r>
            <a:r>
              <a:rPr kumimoji="0" lang="en-US" sz="1000" b="0" i="0" u="none" strike="noStrike" kern="600" cap="none" spc="0" normalizeH="0" baseline="30000" noProof="0" dirty="0">
                <a:ln>
                  <a:noFill/>
                </a:ln>
                <a:solidFill>
                  <a:prstClr val="black"/>
                </a:solidFill>
                <a:effectLst/>
                <a:uLnTx/>
                <a:uFillTx/>
                <a:latin typeface="Aptos" panose="02110004020202020204"/>
                <a:ea typeface="+mn-ea"/>
                <a:cs typeface="+mn-cs"/>
              </a:rPr>
              <a:t>o</a:t>
            </a: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F) will  enhance cleaning effectiveness. </a:t>
            </a:r>
            <a:r>
              <a:rPr lang="en-US" sz="1000" kern="600" dirty="0">
                <a:solidFill>
                  <a:prstClr val="black"/>
                </a:solidFill>
                <a:latin typeface="Aptos" panose="02110004020202020204"/>
              </a:rPr>
              <a:t>Wet surface area and apply No. 7 Deck Cleaner using a 10:1 dilution ratio. Allow the No. 7 Deck Cleaner to dwell on the surface for a couple of minutes. Adjust dilution as required. Do not add any other chemicals.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600" cap="none" spc="0" normalizeH="0" baseline="0" noProof="0" dirty="0">
                <a:ln>
                  <a:noFill/>
                </a:ln>
                <a:solidFill>
                  <a:prstClr val="black"/>
                </a:solidFill>
                <a:effectLst/>
                <a:uLnTx/>
                <a:uFillTx/>
                <a:latin typeface="Aptos" panose="02110004020202020204"/>
                <a:ea typeface="+mn-ea"/>
                <a:cs typeface="+mn-cs"/>
              </a:rPr>
              <a:t>SAFETY</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Contains no harsh acids or </a:t>
            </a:r>
            <a:r>
              <a:rPr kumimoji="0" lang="en-US" sz="1000" b="0" i="0" u="none" strike="noStrike" kern="600" cap="none" spc="0" normalizeH="0" baseline="0" noProof="0" dirty="0" err="1">
                <a:ln>
                  <a:noFill/>
                </a:ln>
                <a:solidFill>
                  <a:prstClr val="black"/>
                </a:solidFill>
                <a:effectLst/>
                <a:uLnTx/>
                <a:uFillTx/>
                <a:latin typeface="Aptos" panose="02110004020202020204"/>
                <a:ea typeface="+mn-ea"/>
                <a:cs typeface="+mn-cs"/>
              </a:rPr>
              <a:t>akalis</a:t>
            </a: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 and is considered to be non-hazardous as defined by OSHA 29 CFR 1900.1200. Contains no chemicals to be reportable under EPA SARA Title III Section 313. Scan the code on this package to read the material safety data sheet (MSDS).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b="1" kern="600" dirty="0">
                <a:solidFill>
                  <a:prstClr val="black"/>
                </a:solidFill>
                <a:latin typeface="Aptos" panose="02110004020202020204"/>
              </a:rPr>
              <a:t>CAUTION</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Avoid eye contact. May cause eye injury and/or skin irritation of throat, mouth and digestive tract. Ingestion may cause nausea.  Keep away from children.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600" cap="none" spc="0" normalizeH="0" baseline="0" noProof="0" dirty="0">
                <a:ln>
                  <a:noFill/>
                </a:ln>
                <a:solidFill>
                  <a:prstClr val="black"/>
                </a:solidFill>
                <a:effectLst/>
                <a:uLnTx/>
                <a:uFillTx/>
                <a:latin typeface="Aptos" panose="02110004020202020204"/>
                <a:ea typeface="+mn-ea"/>
                <a:cs typeface="+mn-cs"/>
              </a:rPr>
              <a:t>FIRST AID</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Eye Contact: Flush eyes with water. </a:t>
            </a:r>
          </a:p>
          <a:p>
            <a:pPr marL="0" marR="0" lvl="0" indent="0" defTabSz="457200" rtl="0" eaLnBrk="1" fontAlgn="auto" latinLnBrk="0" hangingPunct="1">
              <a:lnSpc>
                <a:spcPct val="100000"/>
              </a:lnSpc>
              <a:spcBef>
                <a:spcPts val="0"/>
              </a:spcBef>
              <a:spcAft>
                <a:spcPts val="0"/>
              </a:spcAft>
              <a:buClrTx/>
              <a:buSzTx/>
              <a:buFontTx/>
              <a:buNone/>
              <a:tabLst/>
              <a:defRPr/>
            </a:pPr>
            <a:r>
              <a:rPr lang="en-US" sz="1000" kern="600" dirty="0">
                <a:solidFill>
                  <a:prstClr val="black"/>
                </a:solidFill>
                <a:latin typeface="Aptos" panose="02110004020202020204"/>
              </a:rPr>
              <a:t>Skin Contact: Flush area with water.</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If Swallowed: Call a physician.</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b="1" kern="600" dirty="0">
                <a:solidFill>
                  <a:prstClr val="black"/>
                </a:solidFill>
                <a:latin typeface="Aptos" panose="02110004020202020204"/>
              </a:rPr>
              <a:t>STORAGE AND DISPOSAL</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600" cap="none" spc="0" normalizeH="0" baseline="0" noProof="0" dirty="0">
                <a:ln>
                  <a:noFill/>
                </a:ln>
                <a:solidFill>
                  <a:prstClr val="black"/>
                </a:solidFill>
                <a:effectLst/>
                <a:uLnTx/>
                <a:uFillTx/>
                <a:latin typeface="Aptos" panose="02110004020202020204"/>
                <a:ea typeface="+mn-ea"/>
                <a:cs typeface="+mn-cs"/>
              </a:rPr>
              <a:t>Store in a cool place away from heat and flame. Do not store at freezing temperatures. Rinse container thoroughly when empty. Return container for recycling or disposal in a manner consistent with government regulations. </a:t>
            </a:r>
          </a:p>
        </p:txBody>
      </p:sp>
      <p:pic>
        <p:nvPicPr>
          <p:cNvPr id="30" name="Picture 29">
            <a:extLst>
              <a:ext uri="{FF2B5EF4-FFF2-40B4-BE49-F238E27FC236}">
                <a16:creationId xmlns:a16="http://schemas.microsoft.com/office/drawing/2014/main" id="{CF7178DC-570A-DF60-44AA-DC7F6138B1FE}"/>
              </a:ext>
            </a:extLst>
          </p:cNvPr>
          <p:cNvPicPr>
            <a:picLocks noChangeAspect="1"/>
          </p:cNvPicPr>
          <p:nvPr/>
        </p:nvPicPr>
        <p:blipFill>
          <a:blip r:embed="rId4"/>
          <a:stretch>
            <a:fillRect/>
          </a:stretch>
        </p:blipFill>
        <p:spPr>
          <a:xfrm>
            <a:off x="205798" y="3199575"/>
            <a:ext cx="277927" cy="279151"/>
          </a:xfrm>
          <a:prstGeom prst="rect">
            <a:avLst/>
          </a:prstGeom>
        </p:spPr>
      </p:pic>
      <p:sp>
        <p:nvSpPr>
          <p:cNvPr id="31" name="TextBox 30">
            <a:extLst>
              <a:ext uri="{FF2B5EF4-FFF2-40B4-BE49-F238E27FC236}">
                <a16:creationId xmlns:a16="http://schemas.microsoft.com/office/drawing/2014/main" id="{CA71FA05-FA36-B034-CADA-7EC0913BA9FF}"/>
              </a:ext>
            </a:extLst>
          </p:cNvPr>
          <p:cNvSpPr txBox="1"/>
          <p:nvPr/>
        </p:nvSpPr>
        <p:spPr>
          <a:xfrm>
            <a:off x="-9619" y="2120941"/>
            <a:ext cx="2049780"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rPr>
              <a:t>Ebersold Boatworks LLC</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Aptos" panose="02110004020202020204"/>
              </a:rPr>
              <a:t>4477 SE Commerce Avenue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rPr>
              <a:t>Stuart, FL 34997</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Aptos" panose="02110004020202020204"/>
              </a:rPr>
              <a:t>1-772-200-3252</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rPr>
              <a:t>www.ebersoldbw.com</a:t>
            </a:r>
          </a:p>
        </p:txBody>
      </p:sp>
      <p:pic>
        <p:nvPicPr>
          <p:cNvPr id="2" name="Picture 1">
            <a:extLst>
              <a:ext uri="{FF2B5EF4-FFF2-40B4-BE49-F238E27FC236}">
                <a16:creationId xmlns:a16="http://schemas.microsoft.com/office/drawing/2014/main" id="{7305CB55-957B-B9CE-F6B6-7FB04328CE31}"/>
              </a:ext>
            </a:extLst>
          </p:cNvPr>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Lst>
          </a:blip>
          <a:stretch>
            <a:fillRect/>
          </a:stretch>
        </p:blipFill>
        <p:spPr>
          <a:xfrm>
            <a:off x="800293" y="3593376"/>
            <a:ext cx="429954" cy="429954"/>
          </a:xfrm>
          <a:prstGeom prst="rect">
            <a:avLst/>
          </a:prstGeom>
        </p:spPr>
      </p:pic>
      <p:sp>
        <p:nvSpPr>
          <p:cNvPr id="5" name="TextBox 4">
            <a:extLst>
              <a:ext uri="{FF2B5EF4-FFF2-40B4-BE49-F238E27FC236}">
                <a16:creationId xmlns:a16="http://schemas.microsoft.com/office/drawing/2014/main" id="{64B911AB-2BF6-E609-76D7-EFA5A1EC6DF6}"/>
              </a:ext>
            </a:extLst>
          </p:cNvPr>
          <p:cNvSpPr txBox="1"/>
          <p:nvPr/>
        </p:nvSpPr>
        <p:spPr>
          <a:xfrm>
            <a:off x="492073" y="3139095"/>
            <a:ext cx="1317986" cy="40011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Aptos" panose="02110004020202020204"/>
              </a:rPr>
              <a:t>Scan for product information.</a:t>
            </a:r>
          </a:p>
        </p:txBody>
      </p:sp>
      <p:pic>
        <p:nvPicPr>
          <p:cNvPr id="9" name="Picture 8">
            <a:extLst>
              <a:ext uri="{FF2B5EF4-FFF2-40B4-BE49-F238E27FC236}">
                <a16:creationId xmlns:a16="http://schemas.microsoft.com/office/drawing/2014/main" id="{5FFC2A90-CAE9-FF89-F546-CD90845AB00A}"/>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387452" y="4077502"/>
            <a:ext cx="1255637" cy="880155"/>
          </a:xfrm>
          <a:prstGeom prst="rect">
            <a:avLst/>
          </a:prstGeom>
        </p:spPr>
      </p:pic>
    </p:spTree>
    <p:extLst>
      <p:ext uri="{BB962C8B-B14F-4D97-AF65-F5344CB8AC3E}">
        <p14:creationId xmlns:p14="http://schemas.microsoft.com/office/powerpoint/2010/main" val="1265600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D8883B-F8B9-638F-D3D4-77034DFC9E37}"/>
              </a:ext>
            </a:extLst>
          </p:cNvPr>
          <p:cNvPicPr>
            <a:picLocks noChangeAspect="1"/>
          </p:cNvPicPr>
          <p:nvPr/>
        </p:nvPicPr>
        <p:blipFill>
          <a:blip r:embed="rId2"/>
          <a:stretch>
            <a:fillRect/>
          </a:stretch>
        </p:blipFill>
        <p:spPr>
          <a:xfrm>
            <a:off x="71342" y="0"/>
            <a:ext cx="6258115" cy="5029200"/>
          </a:xfrm>
          <a:prstGeom prst="rect">
            <a:avLst/>
          </a:prstGeom>
        </p:spPr>
      </p:pic>
    </p:spTree>
    <p:extLst>
      <p:ext uri="{BB962C8B-B14F-4D97-AF65-F5344CB8AC3E}">
        <p14:creationId xmlns:p14="http://schemas.microsoft.com/office/powerpoint/2010/main" val="2362450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ar code with numbers&#10;&#10;Description automatically generated">
            <a:extLst>
              <a:ext uri="{FF2B5EF4-FFF2-40B4-BE49-F238E27FC236}">
                <a16:creationId xmlns:a16="http://schemas.microsoft.com/office/drawing/2014/main" id="{D51DB67C-A553-504B-6919-114DCD7AF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8685" y="1987676"/>
            <a:ext cx="1503429" cy="1053848"/>
          </a:xfrm>
          <a:prstGeom prst="rect">
            <a:avLst/>
          </a:prstGeom>
        </p:spPr>
      </p:pic>
    </p:spTree>
    <p:extLst>
      <p:ext uri="{BB962C8B-B14F-4D97-AF65-F5344CB8AC3E}">
        <p14:creationId xmlns:p14="http://schemas.microsoft.com/office/powerpoint/2010/main" val="14552821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865</TotalTime>
  <Words>450</Words>
  <Application>Microsoft Office PowerPoint</Application>
  <PresentationFormat>Custom</PresentationFormat>
  <Paragraphs>50</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Aptos</vt:lpstr>
      <vt:lpstr>Aptos Display</vt:lpstr>
      <vt:lpstr>Arial</vt:lpstr>
      <vt:lpstr>Bookman Old Style</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Sean Ebersold</dc:creator>
  <cp:lastModifiedBy>Sean Ebersold</cp:lastModifiedBy>
  <cp:revision>41</cp:revision>
  <dcterms:created xsi:type="dcterms:W3CDTF">2024-06-27T14:47:48Z</dcterms:created>
  <dcterms:modified xsi:type="dcterms:W3CDTF">2024-08-02T17:17:32Z</dcterms:modified>
</cp:coreProperties>
</file>