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322" r:id="rId27"/>
    <p:sldId id="323" r:id="rId28"/>
    <p:sldId id="324" r:id="rId29"/>
    <p:sldId id="325" r:id="rId30"/>
    <p:sldId id="326" r:id="rId31"/>
    <p:sldId id="327" r:id="rId32"/>
    <p:sldId id="328" r:id="rId33"/>
    <p:sldId id="329" r:id="rId34"/>
    <p:sldId id="276" r:id="rId35"/>
    <p:sldId id="286" r:id="rId36"/>
    <p:sldId id="277" r:id="rId37"/>
    <p:sldId id="278" r:id="rId38"/>
    <p:sldId id="279" r:id="rId39"/>
    <p:sldId id="287" r:id="rId40"/>
    <p:sldId id="288" r:id="rId41"/>
    <p:sldId id="289" r:id="rId42"/>
    <p:sldId id="290" r:id="rId43"/>
    <p:sldId id="291" r:id="rId44"/>
    <p:sldId id="292" r:id="rId45"/>
    <p:sldId id="293" r:id="rId46"/>
    <p:sldId id="294" r:id="rId47"/>
    <p:sldId id="295" r:id="rId48"/>
    <p:sldId id="296" r:id="rId49"/>
    <p:sldId id="297" r:id="rId50"/>
    <p:sldId id="298" r:id="rId51"/>
    <p:sldId id="299" r:id="rId52"/>
    <p:sldId id="300" r:id="rId53"/>
    <p:sldId id="301" r:id="rId54"/>
    <p:sldId id="302" r:id="rId55"/>
    <p:sldId id="303" r:id="rId56"/>
    <p:sldId id="284" r:id="rId57"/>
    <p:sldId id="304" r:id="rId58"/>
    <p:sldId id="305" r:id="rId59"/>
    <p:sldId id="306" r:id="rId60"/>
    <p:sldId id="307" r:id="rId61"/>
    <p:sldId id="308" r:id="rId62"/>
    <p:sldId id="309" r:id="rId63"/>
    <p:sldId id="310" r:id="rId64"/>
    <p:sldId id="311" r:id="rId65"/>
    <p:sldId id="312" r:id="rId66"/>
    <p:sldId id="313" r:id="rId67"/>
    <p:sldId id="314" r:id="rId68"/>
    <p:sldId id="280" r:id="rId69"/>
    <p:sldId id="336" r:id="rId70"/>
    <p:sldId id="281" r:id="rId71"/>
    <p:sldId id="283" r:id="rId72"/>
    <p:sldId id="337" r:id="rId7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1D5CEF-670B-4745-B002-174453F5570E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C92D69-1B75-4678-81A7-7DD7512912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6585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C92D69-1B75-4678-81A7-7DD7512912E6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0935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6E3335-0097-B121-53EE-C7D4B788B0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828C68E-8F4C-97B1-3B22-AF31BC2B716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C290A8-A21A-3D34-7869-DD30A552E5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AF7CBD-2583-F4C5-7F27-7CCB6B730D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9B7AE8-D38B-A291-C8F0-EA8DEDB756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6349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621874-092B-FA80-F957-24AF0CC83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3E88932-A07B-86E8-00A2-2BBA39B3EC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34ABA1-CBFF-83B7-F3A7-5601A6083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D7FA3A-9222-C5EC-0364-5BAA8583C2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ECFC16-A13B-0EEC-092A-F73C2D41A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5236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DB779A6-2663-061A-D2B9-54CC9941758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FD7E01-CFFF-EFFB-5197-32403D29C4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52933B-E4A5-AA99-843F-F5E1A5E700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6AFF75-DDAB-36DC-AA06-42B5D3737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A408CD-20CE-E86B-7860-3D58C442DA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64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CF7E8E-80D8-0E26-A503-AC279EC1D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57EE5-981F-9719-412F-879B3442B3A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768ABB-6212-E766-988F-95BD8B3E7C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B892C8-9015-D8DB-7EB2-447F67532A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46970A-FF2C-D182-ACAD-8C5BF0D768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497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EEE8D8-82E3-505F-047D-1B3587C75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EEF421-7354-D5A2-A671-1B21E8D941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27A3B7-0A80-2EAF-E612-64700DEFDE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49154E-96A5-0467-9702-CD50362D2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3A64AA-3B9C-B455-7E7B-F9EC5B2E47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24938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6177F6-E3ED-789C-5BFF-15767D4F5F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FAAE30-2151-15D5-9825-642543F207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C1161F9-ECFF-E416-36C1-7F05A06BD2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0EBFA20-C26B-1B8F-37C6-C44BCC426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311893-AFE7-4AC1-92E9-30CD36962C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98C452-6ED2-5990-1C18-7F4E04040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488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4D5769-15BB-0C9C-7B8D-89759D5DB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2AC0C9-54C7-F78C-A73B-30DA38EBC9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BD1778-7B15-7C6A-488E-FB48DBD545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B8E7F6-BB48-D3D7-B2DE-B52581CE7E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789722B-7B45-78FC-A5FE-4506038CC8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5ED231D-5802-3CC1-956F-A7E3613F3D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0CC0A47-12ED-9AAF-7F43-6ECCD254E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A2DB205-4D70-654A-0E6B-30CE806C8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0117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1982C6-EDC8-91D0-6545-035EBF4DE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225DE1B-E9FD-D8AE-FA82-D15CB40DFE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48CA8F8-6677-CE4E-4020-22CA7A6D4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31A15-2441-5489-1EEB-E63B25960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16418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99B251-F0BF-0B45-42AE-1EA2C25B3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AAD1733-DD74-BF20-5363-DC2B8FD2B5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9EA332-F732-6471-A573-FBA627A285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857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91BD8-4870-832D-84E2-F0E70AFFB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69F4E7-E491-3104-61D4-4BB32FDCA9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5FF34A-530B-ED99-6624-C0A417E962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C265A2-77BD-5BB3-C4F9-AF470043FA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B9C6411-8747-9808-8653-E4C8035D06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904CD7E-5EB2-E12B-8D6E-545139B9C8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496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96313-2620-CE9D-4E48-B7EA04C45E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167545D-1F1C-904E-908F-AE9682D74C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130E6E-DB28-4003-E959-D6BB4DDEC3C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FA61B5-96D2-7DC7-3EF6-DC4944DE08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B356CF0-D153-5CEC-67CB-5E5DFBC388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1A26A1-1543-4057-30EE-C9D21C538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289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778BE1-1FF6-958B-A6D0-4DE2BB7D7F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B7A0F6-558C-4C15-B974-10909C803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0A2D1D-BCD9-03E3-C0BC-3E71505136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C26227C-8465-42EA-BE9B-E11921026ADD}" type="datetimeFigureOut">
              <a:rPr lang="en-US" smtClean="0"/>
              <a:t>7/19/2024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0F0AA-00BD-D1F6-C34C-283E52D7B5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02AABC-D37C-1303-37F0-3DB45343CB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8A97E2C-AF34-4074-A1BF-74B892429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603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0.png"/><Relationship Id="rId13" Type="http://schemas.openxmlformats.org/officeDocument/2006/relationships/image" Target="../media/image85.png"/><Relationship Id="rId3" Type="http://schemas.openxmlformats.org/officeDocument/2006/relationships/image" Target="../media/image75.png"/><Relationship Id="rId7" Type="http://schemas.openxmlformats.org/officeDocument/2006/relationships/image" Target="../media/image79.png"/><Relationship Id="rId12" Type="http://schemas.openxmlformats.org/officeDocument/2006/relationships/image" Target="../media/image84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11" Type="http://schemas.openxmlformats.org/officeDocument/2006/relationships/image" Target="../media/image83.png"/><Relationship Id="rId5" Type="http://schemas.openxmlformats.org/officeDocument/2006/relationships/image" Target="../media/image77.png"/><Relationship Id="rId15" Type="http://schemas.openxmlformats.org/officeDocument/2006/relationships/image" Target="../media/image87.png"/><Relationship Id="rId10" Type="http://schemas.openxmlformats.org/officeDocument/2006/relationships/image" Target="../media/image82.png"/><Relationship Id="rId4" Type="http://schemas.openxmlformats.org/officeDocument/2006/relationships/image" Target="../media/image76.png"/><Relationship Id="rId9" Type="http://schemas.openxmlformats.org/officeDocument/2006/relationships/image" Target="../media/image81.png"/><Relationship Id="rId14" Type="http://schemas.openxmlformats.org/officeDocument/2006/relationships/image" Target="../media/image8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6472500-FC8B-C886-8C4A-E61B6C41A0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665" y="643466"/>
            <a:ext cx="795867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46662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44A532-5068-B483-C504-C2F06078B8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713" y="643466"/>
            <a:ext cx="784657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3544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84DD40-842A-1CFD-C8F9-4A459799C7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038" y="643466"/>
            <a:ext cx="801592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1088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9098D98-A864-E2F4-B732-1B8ABB301A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038" y="643466"/>
            <a:ext cx="801592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062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lose-up of a question&#10;&#10;Description automatically generated">
            <a:extLst>
              <a:ext uri="{FF2B5EF4-FFF2-40B4-BE49-F238E27FC236}">
                <a16:creationId xmlns:a16="http://schemas.microsoft.com/office/drawing/2014/main" id="{41574961-0C5D-71CC-9776-37451BEEC4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567" y="643466"/>
            <a:ext cx="804486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1630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3853143-1AC4-51C1-DEE3-C36D978334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479" y="643466"/>
            <a:ext cx="781904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187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1C257D6-700F-7C84-6D73-5F0A33567E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479" y="643466"/>
            <a:ext cx="781904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6442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1CD98C-EEF9-ACEA-1A0C-BACD34E596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203" y="643466"/>
            <a:ext cx="773759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21910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mountain peak with a flag on top&#10;&#10;Description automatically generated">
            <a:extLst>
              <a:ext uri="{FF2B5EF4-FFF2-40B4-BE49-F238E27FC236}">
                <a16:creationId xmlns:a16="http://schemas.microsoft.com/office/drawing/2014/main" id="{93B0FBA3-8D0D-5E66-90B9-3680FD3DD8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148" y="643466"/>
            <a:ext cx="779170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1185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CFC3A1-4E74-3B79-43FB-E3BD17435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203" y="643466"/>
            <a:ext cx="773759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036377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two people&#10;&#10;Description automatically generated">
            <a:extLst>
              <a:ext uri="{FF2B5EF4-FFF2-40B4-BE49-F238E27FC236}">
                <a16:creationId xmlns:a16="http://schemas.microsoft.com/office/drawing/2014/main" id="{CA4040FF-DA52-A044-F3D2-DA6680CE32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665" y="643466"/>
            <a:ext cx="795867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68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EAF9FC7-BC13-E13E-7B1F-16153E8015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849" y="643466"/>
            <a:ext cx="787430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165949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26F4872-D3D2-20F8-90FA-96C8BEE5F5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713" y="643466"/>
            <a:ext cx="784657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0891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BE508A3-5BD2-3700-7124-564A08223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479" y="643466"/>
            <a:ext cx="781904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6349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592FE9-1BB1-5FE8-E4E2-A4AA0FB8A8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403" y="643466"/>
            <a:ext cx="798719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51782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0BC38A1-AC2C-24B0-2CA8-387A1C8715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828" y="643466"/>
            <a:ext cx="793034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776896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C03A3E0-EAB4-9789-9557-F162C224E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567" y="643466"/>
            <a:ext cx="804486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1301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4F31257-74DF-372B-7F4B-3B4C50605E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315" y="643466"/>
            <a:ext cx="810337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90834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E1DD151-7B57-98FC-84A6-175C1E2FBD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038" y="643466"/>
            <a:ext cx="801592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5286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A4DDD0E-FA66-17F6-2DC5-D7FBFCFF19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8994" y="643466"/>
            <a:ext cx="8074011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6576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9C35BB-834D-F421-171D-2427F55DD6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888" y="643466"/>
            <a:ext cx="790222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57160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7E39D40-BA06-EB44-CCBA-81E5EE36E3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3943" y="643466"/>
            <a:ext cx="828411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7501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2944707-3280-2EF3-7561-897220DF480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403" y="643466"/>
            <a:ext cx="798719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170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5AEFAB5-AD7B-F05E-03E8-C1BAD2D288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589" y="643466"/>
            <a:ext cx="771082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51044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550AC0-333C-F0BB-3DBC-D7E7C1D728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8485" y="643466"/>
            <a:ext cx="8315029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2589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C5536C7-F83F-0D27-6B73-FA82CCF5DA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087" y="643466"/>
            <a:ext cx="765782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7716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344B94F-4AC6-D435-4013-D128224882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828" y="643466"/>
            <a:ext cx="793034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5044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C8DDA4E-60D8-C2B9-89ED-AA15FBF05D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713" y="643466"/>
            <a:ext cx="784657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11365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6D39FB-A832-39E2-E4A7-844C11EDB0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9004" y="643466"/>
            <a:ext cx="7553991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11071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59AED31-2326-101C-D555-7D0B89CC5B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2403" y="643466"/>
            <a:ext cx="798719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71545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FF5AFF-3D4B-C907-35A8-D471F9ADA4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888" y="643466"/>
            <a:ext cx="790222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10044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27364D4-A597-C915-92E0-2837C594C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9534" y="643466"/>
            <a:ext cx="745293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308555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51E21BC-F058-4B2B-B1ED-36D9A0B4E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888" y="643466"/>
            <a:ext cx="790222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9674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1BEC9D-5373-88F6-86CD-72D066FD8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4315" y="643466"/>
            <a:ext cx="810337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43411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hart with numbers and a bar chart&#10;&#10;Description automatically generated with medium confidence">
            <a:extLst>
              <a:ext uri="{FF2B5EF4-FFF2-40B4-BE49-F238E27FC236}">
                <a16:creationId xmlns:a16="http://schemas.microsoft.com/office/drawing/2014/main" id="{DC928F75-58EB-2E3F-A1F0-EDDF2D1617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596" y="839409"/>
            <a:ext cx="6752808" cy="557106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B4FB158-75AB-BFC1-11D2-C606AE9742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3749" y="179892"/>
            <a:ext cx="3924502" cy="463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68384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8D67504-86B3-1802-72FE-53BD910D71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888" y="643466"/>
            <a:ext cx="790222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32937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1BD91D8-B7D6-FCF0-0415-7FB2D9BE3A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828" y="643466"/>
            <a:ext cx="793034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514782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9D08AC-4B12-04C8-7CAC-140F41B853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828" y="643466"/>
            <a:ext cx="793034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2819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6182B1-54FA-6184-F059-981751F2A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723" y="643466"/>
            <a:ext cx="776455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53991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46D0B4-7605-DF9E-B4BC-602FF0828B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849" y="643466"/>
            <a:ext cx="787430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66118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64141F0-6B53-BD18-459F-5CB7C3E0E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888" y="643466"/>
            <a:ext cx="790222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55280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D4F2AE-0D05-F809-170B-B9027B7775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2713" y="643466"/>
            <a:ext cx="784657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03352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A83C9E-01FA-5EFD-3832-E08A45C57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148" y="643466"/>
            <a:ext cx="779170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43421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7FC13E9-22C7-68FC-CB2D-50BD568460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199" y="643466"/>
            <a:ext cx="7631601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567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4FE1A6-44F4-2864-B3F1-CB224E5F1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9627" y="643466"/>
            <a:ext cx="819274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3305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6BED79-341B-6158-2A33-9F79DCD963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589" y="643466"/>
            <a:ext cx="771082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87744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D879CE9-707A-BD3E-8966-6CC7257FF6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0148" y="643466"/>
            <a:ext cx="779170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292560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871FDA-84E6-1A93-7140-604B27B84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723" y="643466"/>
            <a:ext cx="776455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7681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598839D-C71E-2C4D-010F-AC698B3862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723" y="643466"/>
            <a:ext cx="776455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1414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4EE00B6-31E9-D43F-7932-2B5E04C21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885" y="643466"/>
            <a:ext cx="768423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7584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C80A19A-BBA2-812D-AE2E-2F126C8370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665" y="643466"/>
            <a:ext cx="795867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62189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E683AC3-B420-545E-DD4E-CCA63D3036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0199" y="643466"/>
            <a:ext cx="7631601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66637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79B8F8-BB44-82F9-5679-B8D02B5B24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479" y="643466"/>
            <a:ext cx="781904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33249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99C3444-7EAF-9834-EE9B-64D8353A05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589" y="643466"/>
            <a:ext cx="771082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12442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F60BABC-092D-6DB9-ED1F-9E302CA0AC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087" y="643466"/>
            <a:ext cx="765782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466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FE907A1-C484-18ED-1310-0FCB434CF9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526" y="643466"/>
            <a:ext cx="8132947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93566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790E28-A0E5-67EF-E1E1-D60054991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0828" y="643466"/>
            <a:ext cx="793034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04395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6D25623-4CD3-053C-6BA0-87203F1607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3885" y="643466"/>
            <a:ext cx="7684230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980241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055286-80B4-750E-1197-99C8BD297B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888" y="643466"/>
            <a:ext cx="790222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681066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A597BA-B037-EBE8-DF5C-31128ED3F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158" y="643466"/>
            <a:ext cx="757968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355713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95DD319-1F7E-08CD-D167-2F912B55E2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3224" y="643466"/>
            <a:ext cx="760555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0852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4F09BF1-07EB-3140-4FE5-46AB679F08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8849" y="643466"/>
            <a:ext cx="787430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26136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1938A44-BE94-4F72-BBF2-53A534D5A9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203" y="643466"/>
            <a:ext cx="773759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551192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AF3B0E-CE25-A65A-3C76-35D5321CB0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203" y="643466"/>
            <a:ext cx="773759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917855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374D14D-74D3-79F7-42F0-383DAFD4F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3723" y="643466"/>
            <a:ext cx="776455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21931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0B0D0B-E753-673F-EA24-D30625615C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448" y="0"/>
            <a:ext cx="5893103" cy="84459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4C8BC4-6662-B03B-80EB-B3E5EADEAB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7832" y="844593"/>
            <a:ext cx="6216334" cy="5922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1781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8151A0-0B60-187B-230D-E2690FCBBD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3567" y="643466"/>
            <a:ext cx="8044865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6872222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5A041FD-BDF6-A747-C8F8-8BFA0B6503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479" y="643466"/>
            <a:ext cx="7819042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97066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17E615-9309-F061-609D-18CF3B2C4D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7203" y="643466"/>
            <a:ext cx="773759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588352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12189460" cy="6858000"/>
          </a:xfrm>
          <a:custGeom>
            <a:avLst/>
            <a:gdLst/>
            <a:ahLst/>
            <a:cxnLst/>
            <a:rect l="l" t="t" r="r" b="b"/>
            <a:pathLst>
              <a:path w="12189460" h="6858000">
                <a:moveTo>
                  <a:pt x="12189023" y="6858000"/>
                </a:moveTo>
                <a:lnTo>
                  <a:pt x="0" y="6858000"/>
                </a:lnTo>
                <a:lnTo>
                  <a:pt x="0" y="0"/>
                </a:lnTo>
                <a:lnTo>
                  <a:pt x="12189023" y="0"/>
                </a:lnTo>
                <a:lnTo>
                  <a:pt x="12189023" y="6858000"/>
                </a:lnTo>
                <a:close/>
              </a:path>
            </a:pathLst>
          </a:custGeom>
          <a:solidFill>
            <a:srgbClr val="002E6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137" y="4137"/>
            <a:ext cx="1086684" cy="3357053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9085" y="4137"/>
            <a:ext cx="1086684" cy="3357053"/>
          </a:xfrm>
          <a:prstGeom prst="rect">
            <a:avLst/>
          </a:prstGeom>
        </p:spPr>
      </p:pic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354088" y="4137"/>
            <a:ext cx="1086684" cy="335705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19623" y="4137"/>
            <a:ext cx="2223935" cy="3357053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25997" y="4137"/>
            <a:ext cx="1086684" cy="335705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10584" y="4137"/>
            <a:ext cx="1086684" cy="3357053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76120" y="4137"/>
            <a:ext cx="1086684" cy="3357053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9341656" y="4137"/>
            <a:ext cx="2223644" cy="3357053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1646706" y="4137"/>
            <a:ext cx="545292" cy="3357054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137" y="3451372"/>
            <a:ext cx="1086684" cy="1086684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89085" y="3451372"/>
            <a:ext cx="1086684" cy="1086684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54088" y="3451372"/>
            <a:ext cx="1086684" cy="1086684"/>
          </a:xfrm>
          <a:prstGeom prst="rect">
            <a:avLst/>
          </a:prstGeom>
        </p:spPr>
      </p:pic>
      <p:pic>
        <p:nvPicPr>
          <p:cNvPr id="15" name="object 15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519623" y="3451372"/>
            <a:ext cx="2223935" cy="1086684"/>
          </a:xfrm>
          <a:prstGeom prst="rect">
            <a:avLst/>
          </a:prstGeom>
        </p:spPr>
      </p:pic>
      <p:pic>
        <p:nvPicPr>
          <p:cNvPr id="16" name="object 1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825997" y="3451372"/>
            <a:ext cx="1086684" cy="1086684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10584" y="3451372"/>
            <a:ext cx="1086684" cy="1086684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76120" y="3451372"/>
            <a:ext cx="1086684" cy="1086684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9341656" y="3451372"/>
            <a:ext cx="2223644" cy="1086684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646706" y="4449815"/>
            <a:ext cx="88241" cy="88241"/>
          </a:xfrm>
          <a:prstGeom prst="rect">
            <a:avLst/>
          </a:prstGeom>
        </p:spPr>
      </p:pic>
      <p:grpSp>
        <p:nvGrpSpPr>
          <p:cNvPr id="21" name="object 21"/>
          <p:cNvGrpSpPr/>
          <p:nvPr/>
        </p:nvGrpSpPr>
        <p:grpSpPr>
          <a:xfrm>
            <a:off x="11646706" y="4200205"/>
            <a:ext cx="338455" cy="338455"/>
            <a:chOff x="11646706" y="4200205"/>
            <a:chExt cx="338455" cy="338455"/>
          </a:xfrm>
        </p:grpSpPr>
        <p:pic>
          <p:nvPicPr>
            <p:cNvPr id="22" name="object 2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646706" y="4200205"/>
              <a:ext cx="88241" cy="8824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771512" y="4325010"/>
              <a:ext cx="88241" cy="88241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896317" y="4449816"/>
              <a:ext cx="88241" cy="88241"/>
            </a:xfrm>
            <a:prstGeom prst="rect">
              <a:avLst/>
            </a:prstGeom>
          </p:spPr>
        </p:pic>
      </p:grpSp>
      <p:grpSp>
        <p:nvGrpSpPr>
          <p:cNvPr id="25" name="object 25"/>
          <p:cNvGrpSpPr/>
          <p:nvPr/>
        </p:nvGrpSpPr>
        <p:grpSpPr>
          <a:xfrm>
            <a:off x="11646706" y="3950594"/>
            <a:ext cx="545465" cy="588010"/>
            <a:chOff x="11646706" y="3950594"/>
            <a:chExt cx="545465" cy="588010"/>
          </a:xfrm>
        </p:grpSpPr>
        <p:pic>
          <p:nvPicPr>
            <p:cNvPr id="26" name="object 2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646706" y="3950594"/>
              <a:ext cx="88241" cy="88241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771512" y="4075399"/>
              <a:ext cx="88241" cy="88241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896317" y="4200205"/>
              <a:ext cx="88241" cy="88241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021123" y="4325010"/>
              <a:ext cx="88241" cy="88241"/>
            </a:xfrm>
            <a:prstGeom prst="rect">
              <a:avLst/>
            </a:prstGeom>
          </p:spPr>
        </p:pic>
        <p:sp>
          <p:nvSpPr>
            <p:cNvPr id="30" name="object 30"/>
            <p:cNvSpPr/>
            <p:nvPr/>
          </p:nvSpPr>
          <p:spPr>
            <a:xfrm>
              <a:off x="12145928" y="4449816"/>
              <a:ext cx="46355" cy="88265"/>
            </a:xfrm>
            <a:custGeom>
              <a:avLst/>
              <a:gdLst/>
              <a:ahLst/>
              <a:cxnLst/>
              <a:rect l="l" t="t" r="r" b="b"/>
              <a:pathLst>
                <a:path w="46354" h="88264">
                  <a:moveTo>
                    <a:pt x="44120" y="88241"/>
                  </a:moveTo>
                  <a:lnTo>
                    <a:pt x="27514" y="85011"/>
                  </a:lnTo>
                  <a:lnTo>
                    <a:pt x="12919" y="75321"/>
                  </a:lnTo>
                  <a:lnTo>
                    <a:pt x="3229" y="60726"/>
                  </a:lnTo>
                  <a:lnTo>
                    <a:pt x="0" y="44120"/>
                  </a:lnTo>
                  <a:lnTo>
                    <a:pt x="3229" y="27514"/>
                  </a:lnTo>
                  <a:lnTo>
                    <a:pt x="12919" y="12919"/>
                  </a:lnTo>
                  <a:lnTo>
                    <a:pt x="27514" y="3229"/>
                  </a:lnTo>
                  <a:lnTo>
                    <a:pt x="44120" y="0"/>
                  </a:lnTo>
                  <a:lnTo>
                    <a:pt x="46071" y="379"/>
                  </a:lnTo>
                  <a:lnTo>
                    <a:pt x="46071" y="87861"/>
                  </a:lnTo>
                  <a:lnTo>
                    <a:pt x="44120" y="88241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31" name="object 31"/>
          <p:cNvGrpSpPr/>
          <p:nvPr/>
        </p:nvGrpSpPr>
        <p:grpSpPr>
          <a:xfrm>
            <a:off x="11646706" y="3451373"/>
            <a:ext cx="545465" cy="837565"/>
            <a:chOff x="11646706" y="3451373"/>
            <a:chExt cx="545465" cy="837565"/>
          </a:xfrm>
        </p:grpSpPr>
        <p:pic>
          <p:nvPicPr>
            <p:cNvPr id="32" name="object 3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646706" y="3700983"/>
              <a:ext cx="88241" cy="88241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771512" y="3825789"/>
              <a:ext cx="88241" cy="88241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896317" y="3950594"/>
              <a:ext cx="88241" cy="88241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021123" y="4075399"/>
              <a:ext cx="88241" cy="88241"/>
            </a:xfrm>
            <a:prstGeom prst="rect">
              <a:avLst/>
            </a:prstGeom>
          </p:spPr>
        </p:pic>
        <p:sp>
          <p:nvSpPr>
            <p:cNvPr id="36" name="object 36"/>
            <p:cNvSpPr/>
            <p:nvPr/>
          </p:nvSpPr>
          <p:spPr>
            <a:xfrm>
              <a:off x="12145928" y="4200205"/>
              <a:ext cx="46355" cy="88265"/>
            </a:xfrm>
            <a:custGeom>
              <a:avLst/>
              <a:gdLst/>
              <a:ahLst/>
              <a:cxnLst/>
              <a:rect l="l" t="t" r="r" b="b"/>
              <a:pathLst>
                <a:path w="46354" h="88264">
                  <a:moveTo>
                    <a:pt x="44120" y="88241"/>
                  </a:moveTo>
                  <a:lnTo>
                    <a:pt x="27514" y="85011"/>
                  </a:lnTo>
                  <a:lnTo>
                    <a:pt x="12919" y="75321"/>
                  </a:lnTo>
                  <a:lnTo>
                    <a:pt x="3229" y="60726"/>
                  </a:lnTo>
                  <a:lnTo>
                    <a:pt x="0" y="44120"/>
                  </a:lnTo>
                  <a:lnTo>
                    <a:pt x="3229" y="27514"/>
                  </a:lnTo>
                  <a:lnTo>
                    <a:pt x="12919" y="12919"/>
                  </a:lnTo>
                  <a:lnTo>
                    <a:pt x="27514" y="3229"/>
                  </a:lnTo>
                  <a:lnTo>
                    <a:pt x="44120" y="0"/>
                  </a:lnTo>
                  <a:lnTo>
                    <a:pt x="46071" y="379"/>
                  </a:lnTo>
                  <a:lnTo>
                    <a:pt x="46071" y="87861"/>
                  </a:lnTo>
                  <a:lnTo>
                    <a:pt x="44120" y="88241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3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771512" y="3576178"/>
              <a:ext cx="88241" cy="88241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646706" y="3451373"/>
              <a:ext cx="88241" cy="88241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896317" y="3700983"/>
              <a:ext cx="88241" cy="88241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021123" y="3825789"/>
              <a:ext cx="88241" cy="88241"/>
            </a:xfrm>
            <a:prstGeom prst="rect">
              <a:avLst/>
            </a:prstGeom>
          </p:spPr>
        </p:pic>
        <p:sp>
          <p:nvSpPr>
            <p:cNvPr id="41" name="object 41"/>
            <p:cNvSpPr/>
            <p:nvPr/>
          </p:nvSpPr>
          <p:spPr>
            <a:xfrm>
              <a:off x="12145928" y="3950594"/>
              <a:ext cx="46355" cy="88265"/>
            </a:xfrm>
            <a:custGeom>
              <a:avLst/>
              <a:gdLst/>
              <a:ahLst/>
              <a:cxnLst/>
              <a:rect l="l" t="t" r="r" b="b"/>
              <a:pathLst>
                <a:path w="46354" h="88264">
                  <a:moveTo>
                    <a:pt x="44120" y="88241"/>
                  </a:moveTo>
                  <a:lnTo>
                    <a:pt x="27514" y="85011"/>
                  </a:lnTo>
                  <a:lnTo>
                    <a:pt x="12919" y="75321"/>
                  </a:lnTo>
                  <a:lnTo>
                    <a:pt x="3229" y="60726"/>
                  </a:lnTo>
                  <a:lnTo>
                    <a:pt x="0" y="44120"/>
                  </a:lnTo>
                  <a:lnTo>
                    <a:pt x="3229" y="27514"/>
                  </a:lnTo>
                  <a:lnTo>
                    <a:pt x="12919" y="12919"/>
                  </a:lnTo>
                  <a:lnTo>
                    <a:pt x="27514" y="3229"/>
                  </a:lnTo>
                  <a:lnTo>
                    <a:pt x="44120" y="0"/>
                  </a:lnTo>
                  <a:lnTo>
                    <a:pt x="46071" y="379"/>
                  </a:lnTo>
                  <a:lnTo>
                    <a:pt x="46071" y="87861"/>
                  </a:lnTo>
                  <a:lnTo>
                    <a:pt x="44120" y="88241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2" name="object 4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896317" y="3451373"/>
              <a:ext cx="88241" cy="88241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021123" y="3576178"/>
              <a:ext cx="88241" cy="88241"/>
            </a:xfrm>
            <a:prstGeom prst="rect">
              <a:avLst/>
            </a:prstGeom>
          </p:spPr>
        </p:pic>
        <p:sp>
          <p:nvSpPr>
            <p:cNvPr id="44" name="object 44"/>
            <p:cNvSpPr/>
            <p:nvPr/>
          </p:nvSpPr>
          <p:spPr>
            <a:xfrm>
              <a:off x="12145925" y="3451377"/>
              <a:ext cx="46355" cy="338455"/>
            </a:xfrm>
            <a:custGeom>
              <a:avLst/>
              <a:gdLst/>
              <a:ahLst/>
              <a:cxnLst/>
              <a:rect l="l" t="t" r="r" b="b"/>
              <a:pathLst>
                <a:path w="46354" h="338454">
                  <a:moveTo>
                    <a:pt x="46062" y="249986"/>
                  </a:moveTo>
                  <a:lnTo>
                    <a:pt x="3225" y="277126"/>
                  </a:lnTo>
                  <a:lnTo>
                    <a:pt x="0" y="293738"/>
                  </a:lnTo>
                  <a:lnTo>
                    <a:pt x="3225" y="310337"/>
                  </a:lnTo>
                  <a:lnTo>
                    <a:pt x="12915" y="324929"/>
                  </a:lnTo>
                  <a:lnTo>
                    <a:pt x="27508" y="334619"/>
                  </a:lnTo>
                  <a:lnTo>
                    <a:pt x="44119" y="337858"/>
                  </a:lnTo>
                  <a:lnTo>
                    <a:pt x="46062" y="337477"/>
                  </a:lnTo>
                  <a:lnTo>
                    <a:pt x="46062" y="249986"/>
                  </a:lnTo>
                  <a:close/>
                </a:path>
                <a:path w="46354" h="338454">
                  <a:moveTo>
                    <a:pt x="46062" y="381"/>
                  </a:moveTo>
                  <a:lnTo>
                    <a:pt x="3225" y="27520"/>
                  </a:lnTo>
                  <a:lnTo>
                    <a:pt x="0" y="44119"/>
                  </a:lnTo>
                  <a:lnTo>
                    <a:pt x="3225" y="60731"/>
                  </a:lnTo>
                  <a:lnTo>
                    <a:pt x="12915" y="75323"/>
                  </a:lnTo>
                  <a:lnTo>
                    <a:pt x="27508" y="85013"/>
                  </a:lnTo>
                  <a:lnTo>
                    <a:pt x="44119" y="88239"/>
                  </a:lnTo>
                  <a:lnTo>
                    <a:pt x="46062" y="87858"/>
                  </a:lnTo>
                  <a:lnTo>
                    <a:pt x="46062" y="381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5" name="object 4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137" y="4611243"/>
            <a:ext cx="1086684" cy="1086684"/>
          </a:xfrm>
          <a:prstGeom prst="rect">
            <a:avLst/>
          </a:prstGeom>
        </p:spPr>
      </p:pic>
      <p:pic>
        <p:nvPicPr>
          <p:cNvPr id="46" name="object 4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89085" y="4611243"/>
            <a:ext cx="1086684" cy="1086684"/>
          </a:xfrm>
          <a:prstGeom prst="rect">
            <a:avLst/>
          </a:prstGeom>
        </p:spPr>
      </p:pic>
      <p:pic>
        <p:nvPicPr>
          <p:cNvPr id="47" name="object 4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54088" y="4611243"/>
            <a:ext cx="1086684" cy="1086684"/>
          </a:xfrm>
          <a:prstGeom prst="rect">
            <a:avLst/>
          </a:prstGeom>
        </p:spPr>
      </p:pic>
      <p:pic>
        <p:nvPicPr>
          <p:cNvPr id="48" name="object 48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519623" y="4611243"/>
            <a:ext cx="2223935" cy="1086684"/>
          </a:xfrm>
          <a:prstGeom prst="rect">
            <a:avLst/>
          </a:prstGeom>
        </p:spPr>
      </p:pic>
      <p:pic>
        <p:nvPicPr>
          <p:cNvPr id="49" name="object 4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825997" y="4611243"/>
            <a:ext cx="1086684" cy="1086684"/>
          </a:xfrm>
          <a:prstGeom prst="rect">
            <a:avLst/>
          </a:prstGeom>
        </p:spPr>
      </p:pic>
      <p:pic>
        <p:nvPicPr>
          <p:cNvPr id="50" name="object 5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10584" y="4611243"/>
            <a:ext cx="1086684" cy="1086684"/>
          </a:xfrm>
          <a:prstGeom prst="rect">
            <a:avLst/>
          </a:prstGeom>
        </p:spPr>
      </p:pic>
      <p:pic>
        <p:nvPicPr>
          <p:cNvPr id="51" name="object 5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76120" y="4611243"/>
            <a:ext cx="1086684" cy="1086684"/>
          </a:xfrm>
          <a:prstGeom prst="rect">
            <a:avLst/>
          </a:prstGeom>
        </p:spPr>
      </p:pic>
      <p:pic>
        <p:nvPicPr>
          <p:cNvPr id="52" name="object 52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9341656" y="4611243"/>
            <a:ext cx="2223644" cy="1086684"/>
          </a:xfrm>
          <a:prstGeom prst="rect">
            <a:avLst/>
          </a:prstGeom>
        </p:spPr>
      </p:pic>
      <p:pic>
        <p:nvPicPr>
          <p:cNvPr id="53" name="object 53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11646706" y="5609686"/>
            <a:ext cx="88241" cy="88241"/>
          </a:xfrm>
          <a:prstGeom prst="rect">
            <a:avLst/>
          </a:prstGeom>
        </p:spPr>
      </p:pic>
      <p:grpSp>
        <p:nvGrpSpPr>
          <p:cNvPr id="54" name="object 54"/>
          <p:cNvGrpSpPr/>
          <p:nvPr/>
        </p:nvGrpSpPr>
        <p:grpSpPr>
          <a:xfrm>
            <a:off x="11646706" y="5360075"/>
            <a:ext cx="338455" cy="338455"/>
            <a:chOff x="11646706" y="5360075"/>
            <a:chExt cx="338455" cy="338455"/>
          </a:xfrm>
        </p:grpSpPr>
        <p:pic>
          <p:nvPicPr>
            <p:cNvPr id="55" name="object 5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646706" y="5360075"/>
              <a:ext cx="88241" cy="88241"/>
            </a:xfrm>
            <a:prstGeom prst="rect">
              <a:avLst/>
            </a:prstGeom>
          </p:spPr>
        </p:pic>
        <p:pic>
          <p:nvPicPr>
            <p:cNvPr id="56" name="object 5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771512" y="5484881"/>
              <a:ext cx="88241" cy="88241"/>
            </a:xfrm>
            <a:prstGeom prst="rect">
              <a:avLst/>
            </a:prstGeom>
          </p:spPr>
        </p:pic>
        <p:pic>
          <p:nvPicPr>
            <p:cNvPr id="57" name="object 5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896317" y="5609686"/>
              <a:ext cx="88241" cy="88241"/>
            </a:xfrm>
            <a:prstGeom prst="rect">
              <a:avLst/>
            </a:prstGeom>
          </p:spPr>
        </p:pic>
      </p:grpSp>
      <p:grpSp>
        <p:nvGrpSpPr>
          <p:cNvPr id="58" name="object 58"/>
          <p:cNvGrpSpPr/>
          <p:nvPr/>
        </p:nvGrpSpPr>
        <p:grpSpPr>
          <a:xfrm>
            <a:off x="11646706" y="5110465"/>
            <a:ext cx="545465" cy="588010"/>
            <a:chOff x="11646706" y="5110465"/>
            <a:chExt cx="545465" cy="588010"/>
          </a:xfrm>
        </p:grpSpPr>
        <p:pic>
          <p:nvPicPr>
            <p:cNvPr id="59" name="object 59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646706" y="5110465"/>
              <a:ext cx="88241" cy="88241"/>
            </a:xfrm>
            <a:prstGeom prst="rect">
              <a:avLst/>
            </a:prstGeom>
          </p:spPr>
        </p:pic>
        <p:pic>
          <p:nvPicPr>
            <p:cNvPr id="60" name="object 6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771512" y="5235270"/>
              <a:ext cx="88241" cy="88241"/>
            </a:xfrm>
            <a:prstGeom prst="rect">
              <a:avLst/>
            </a:prstGeom>
          </p:spPr>
        </p:pic>
        <p:pic>
          <p:nvPicPr>
            <p:cNvPr id="61" name="object 6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896317" y="5360075"/>
              <a:ext cx="88241" cy="88241"/>
            </a:xfrm>
            <a:prstGeom prst="rect">
              <a:avLst/>
            </a:prstGeom>
          </p:spPr>
        </p:pic>
        <p:pic>
          <p:nvPicPr>
            <p:cNvPr id="62" name="object 6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021123" y="5484881"/>
              <a:ext cx="88241" cy="88241"/>
            </a:xfrm>
            <a:prstGeom prst="rect">
              <a:avLst/>
            </a:prstGeom>
          </p:spPr>
        </p:pic>
        <p:sp>
          <p:nvSpPr>
            <p:cNvPr id="63" name="object 63"/>
            <p:cNvSpPr/>
            <p:nvPr/>
          </p:nvSpPr>
          <p:spPr>
            <a:xfrm>
              <a:off x="12145928" y="5609686"/>
              <a:ext cx="46355" cy="88265"/>
            </a:xfrm>
            <a:custGeom>
              <a:avLst/>
              <a:gdLst/>
              <a:ahLst/>
              <a:cxnLst/>
              <a:rect l="l" t="t" r="r" b="b"/>
              <a:pathLst>
                <a:path w="46354" h="88264">
                  <a:moveTo>
                    <a:pt x="44120" y="88241"/>
                  </a:moveTo>
                  <a:lnTo>
                    <a:pt x="27514" y="85011"/>
                  </a:lnTo>
                  <a:lnTo>
                    <a:pt x="12919" y="75321"/>
                  </a:lnTo>
                  <a:lnTo>
                    <a:pt x="3229" y="60726"/>
                  </a:lnTo>
                  <a:lnTo>
                    <a:pt x="0" y="44120"/>
                  </a:lnTo>
                  <a:lnTo>
                    <a:pt x="3229" y="27514"/>
                  </a:lnTo>
                  <a:lnTo>
                    <a:pt x="12919" y="12919"/>
                  </a:lnTo>
                  <a:lnTo>
                    <a:pt x="27514" y="3229"/>
                  </a:lnTo>
                  <a:lnTo>
                    <a:pt x="44120" y="0"/>
                  </a:lnTo>
                  <a:lnTo>
                    <a:pt x="46071" y="379"/>
                  </a:lnTo>
                  <a:lnTo>
                    <a:pt x="46071" y="87861"/>
                  </a:lnTo>
                  <a:lnTo>
                    <a:pt x="44120" y="88241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4" name="object 64"/>
          <p:cNvGrpSpPr/>
          <p:nvPr/>
        </p:nvGrpSpPr>
        <p:grpSpPr>
          <a:xfrm>
            <a:off x="11646706" y="4860854"/>
            <a:ext cx="545465" cy="588010"/>
            <a:chOff x="11646706" y="4860854"/>
            <a:chExt cx="545465" cy="588010"/>
          </a:xfrm>
        </p:grpSpPr>
        <p:pic>
          <p:nvPicPr>
            <p:cNvPr id="65" name="object 6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646706" y="4860854"/>
              <a:ext cx="88241" cy="88241"/>
            </a:xfrm>
            <a:prstGeom prst="rect">
              <a:avLst/>
            </a:prstGeom>
          </p:spPr>
        </p:pic>
        <p:pic>
          <p:nvPicPr>
            <p:cNvPr id="66" name="object 6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771512" y="4985659"/>
              <a:ext cx="88241" cy="88241"/>
            </a:xfrm>
            <a:prstGeom prst="rect">
              <a:avLst/>
            </a:prstGeom>
          </p:spPr>
        </p:pic>
        <p:pic>
          <p:nvPicPr>
            <p:cNvPr id="67" name="object 67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896317" y="5110465"/>
              <a:ext cx="88241" cy="88241"/>
            </a:xfrm>
            <a:prstGeom prst="rect">
              <a:avLst/>
            </a:prstGeom>
          </p:spPr>
        </p:pic>
        <p:pic>
          <p:nvPicPr>
            <p:cNvPr id="68" name="object 6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021123" y="5235270"/>
              <a:ext cx="88241" cy="88241"/>
            </a:xfrm>
            <a:prstGeom prst="rect">
              <a:avLst/>
            </a:prstGeom>
          </p:spPr>
        </p:pic>
        <p:sp>
          <p:nvSpPr>
            <p:cNvPr id="69" name="object 69"/>
            <p:cNvSpPr/>
            <p:nvPr/>
          </p:nvSpPr>
          <p:spPr>
            <a:xfrm>
              <a:off x="12145928" y="5360075"/>
              <a:ext cx="46355" cy="88265"/>
            </a:xfrm>
            <a:custGeom>
              <a:avLst/>
              <a:gdLst/>
              <a:ahLst/>
              <a:cxnLst/>
              <a:rect l="l" t="t" r="r" b="b"/>
              <a:pathLst>
                <a:path w="46354" h="88264">
                  <a:moveTo>
                    <a:pt x="44120" y="88241"/>
                  </a:moveTo>
                  <a:lnTo>
                    <a:pt x="27514" y="85011"/>
                  </a:lnTo>
                  <a:lnTo>
                    <a:pt x="12919" y="75321"/>
                  </a:lnTo>
                  <a:lnTo>
                    <a:pt x="3229" y="60726"/>
                  </a:lnTo>
                  <a:lnTo>
                    <a:pt x="0" y="44120"/>
                  </a:lnTo>
                  <a:lnTo>
                    <a:pt x="3229" y="27514"/>
                  </a:lnTo>
                  <a:lnTo>
                    <a:pt x="12919" y="12919"/>
                  </a:lnTo>
                  <a:lnTo>
                    <a:pt x="27514" y="3229"/>
                  </a:lnTo>
                  <a:lnTo>
                    <a:pt x="44120" y="0"/>
                  </a:lnTo>
                  <a:lnTo>
                    <a:pt x="46071" y="379"/>
                  </a:lnTo>
                  <a:lnTo>
                    <a:pt x="46071" y="87861"/>
                  </a:lnTo>
                  <a:lnTo>
                    <a:pt x="44120" y="88241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0" name="object 70"/>
          <p:cNvGrpSpPr/>
          <p:nvPr/>
        </p:nvGrpSpPr>
        <p:grpSpPr>
          <a:xfrm>
            <a:off x="11646706" y="4611243"/>
            <a:ext cx="545465" cy="588010"/>
            <a:chOff x="11646706" y="4611243"/>
            <a:chExt cx="545465" cy="588010"/>
          </a:xfrm>
        </p:grpSpPr>
        <p:pic>
          <p:nvPicPr>
            <p:cNvPr id="71" name="object 7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646706" y="4611243"/>
              <a:ext cx="88241" cy="88241"/>
            </a:xfrm>
            <a:prstGeom prst="rect">
              <a:avLst/>
            </a:prstGeom>
          </p:spPr>
        </p:pic>
        <p:pic>
          <p:nvPicPr>
            <p:cNvPr id="72" name="object 7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771512" y="4736049"/>
              <a:ext cx="88241" cy="88241"/>
            </a:xfrm>
            <a:prstGeom prst="rect">
              <a:avLst/>
            </a:prstGeom>
          </p:spPr>
        </p:pic>
        <p:pic>
          <p:nvPicPr>
            <p:cNvPr id="73" name="object 7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896317" y="4860854"/>
              <a:ext cx="88241" cy="88241"/>
            </a:xfrm>
            <a:prstGeom prst="rect">
              <a:avLst/>
            </a:prstGeom>
          </p:spPr>
        </p:pic>
        <p:pic>
          <p:nvPicPr>
            <p:cNvPr id="74" name="object 7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021123" y="4985659"/>
              <a:ext cx="88241" cy="88241"/>
            </a:xfrm>
            <a:prstGeom prst="rect">
              <a:avLst/>
            </a:prstGeom>
          </p:spPr>
        </p:pic>
        <p:sp>
          <p:nvSpPr>
            <p:cNvPr id="75" name="object 75"/>
            <p:cNvSpPr/>
            <p:nvPr/>
          </p:nvSpPr>
          <p:spPr>
            <a:xfrm>
              <a:off x="12145928" y="5110465"/>
              <a:ext cx="46355" cy="88265"/>
            </a:xfrm>
            <a:custGeom>
              <a:avLst/>
              <a:gdLst/>
              <a:ahLst/>
              <a:cxnLst/>
              <a:rect l="l" t="t" r="r" b="b"/>
              <a:pathLst>
                <a:path w="46354" h="88264">
                  <a:moveTo>
                    <a:pt x="44120" y="88241"/>
                  </a:moveTo>
                  <a:lnTo>
                    <a:pt x="27514" y="85011"/>
                  </a:lnTo>
                  <a:lnTo>
                    <a:pt x="12919" y="75321"/>
                  </a:lnTo>
                  <a:lnTo>
                    <a:pt x="3229" y="60726"/>
                  </a:lnTo>
                  <a:lnTo>
                    <a:pt x="0" y="44120"/>
                  </a:lnTo>
                  <a:lnTo>
                    <a:pt x="3229" y="27514"/>
                  </a:lnTo>
                  <a:lnTo>
                    <a:pt x="12919" y="12919"/>
                  </a:lnTo>
                  <a:lnTo>
                    <a:pt x="27514" y="3229"/>
                  </a:lnTo>
                  <a:lnTo>
                    <a:pt x="44120" y="0"/>
                  </a:lnTo>
                  <a:lnTo>
                    <a:pt x="46071" y="379"/>
                  </a:lnTo>
                  <a:lnTo>
                    <a:pt x="46071" y="87861"/>
                  </a:lnTo>
                  <a:lnTo>
                    <a:pt x="44120" y="88241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76" name="object 7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896317" y="4611243"/>
              <a:ext cx="88241" cy="88241"/>
            </a:xfrm>
            <a:prstGeom prst="rect">
              <a:avLst/>
            </a:prstGeom>
          </p:spPr>
        </p:pic>
        <p:pic>
          <p:nvPicPr>
            <p:cNvPr id="77" name="object 7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021123" y="4736049"/>
              <a:ext cx="88241" cy="88241"/>
            </a:xfrm>
            <a:prstGeom prst="rect">
              <a:avLst/>
            </a:prstGeom>
          </p:spPr>
        </p:pic>
        <p:sp>
          <p:nvSpPr>
            <p:cNvPr id="78" name="object 78"/>
            <p:cNvSpPr/>
            <p:nvPr/>
          </p:nvSpPr>
          <p:spPr>
            <a:xfrm>
              <a:off x="12145925" y="4611255"/>
              <a:ext cx="46355" cy="338455"/>
            </a:xfrm>
            <a:custGeom>
              <a:avLst/>
              <a:gdLst/>
              <a:ahLst/>
              <a:cxnLst/>
              <a:rect l="l" t="t" r="r" b="b"/>
              <a:pathLst>
                <a:path w="46354" h="338454">
                  <a:moveTo>
                    <a:pt x="46062" y="249986"/>
                  </a:moveTo>
                  <a:lnTo>
                    <a:pt x="3225" y="277114"/>
                  </a:lnTo>
                  <a:lnTo>
                    <a:pt x="0" y="293725"/>
                  </a:lnTo>
                  <a:lnTo>
                    <a:pt x="3225" y="310337"/>
                  </a:lnTo>
                  <a:lnTo>
                    <a:pt x="12915" y="324929"/>
                  </a:lnTo>
                  <a:lnTo>
                    <a:pt x="27508" y="334619"/>
                  </a:lnTo>
                  <a:lnTo>
                    <a:pt x="44119" y="337845"/>
                  </a:lnTo>
                  <a:lnTo>
                    <a:pt x="46062" y="337464"/>
                  </a:lnTo>
                  <a:lnTo>
                    <a:pt x="46062" y="249986"/>
                  </a:lnTo>
                  <a:close/>
                </a:path>
                <a:path w="46354" h="338454">
                  <a:moveTo>
                    <a:pt x="46062" y="368"/>
                  </a:moveTo>
                  <a:lnTo>
                    <a:pt x="3225" y="27508"/>
                  </a:lnTo>
                  <a:lnTo>
                    <a:pt x="0" y="44119"/>
                  </a:lnTo>
                  <a:lnTo>
                    <a:pt x="3225" y="60718"/>
                  </a:lnTo>
                  <a:lnTo>
                    <a:pt x="12915" y="75311"/>
                  </a:lnTo>
                  <a:lnTo>
                    <a:pt x="27508" y="85001"/>
                  </a:lnTo>
                  <a:lnTo>
                    <a:pt x="44119" y="88239"/>
                  </a:lnTo>
                  <a:lnTo>
                    <a:pt x="46062" y="87858"/>
                  </a:lnTo>
                  <a:lnTo>
                    <a:pt x="46062" y="368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9" name="object 7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137" y="5767254"/>
            <a:ext cx="1086684" cy="1086684"/>
          </a:xfrm>
          <a:prstGeom prst="rect">
            <a:avLst/>
          </a:prstGeom>
        </p:spPr>
      </p:pic>
      <p:pic>
        <p:nvPicPr>
          <p:cNvPr id="80" name="object 8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189085" y="5767254"/>
            <a:ext cx="1086684" cy="1086684"/>
          </a:xfrm>
          <a:prstGeom prst="rect">
            <a:avLst/>
          </a:prstGeom>
        </p:spPr>
      </p:pic>
      <p:pic>
        <p:nvPicPr>
          <p:cNvPr id="81" name="object 81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354088" y="5767254"/>
            <a:ext cx="1086684" cy="1086684"/>
          </a:xfrm>
          <a:prstGeom prst="rect">
            <a:avLst/>
          </a:prstGeom>
        </p:spPr>
      </p:pic>
      <p:pic>
        <p:nvPicPr>
          <p:cNvPr id="82" name="object 8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519624" y="5767254"/>
            <a:ext cx="2223935" cy="1086684"/>
          </a:xfrm>
          <a:prstGeom prst="rect">
            <a:avLst/>
          </a:prstGeom>
        </p:spPr>
      </p:pic>
      <p:pic>
        <p:nvPicPr>
          <p:cNvPr id="83" name="object 8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825998" y="5767254"/>
            <a:ext cx="1086684" cy="1086684"/>
          </a:xfrm>
          <a:prstGeom prst="rect">
            <a:avLst/>
          </a:prstGeom>
        </p:spPr>
      </p:pic>
      <p:pic>
        <p:nvPicPr>
          <p:cNvPr id="84" name="object 8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7010584" y="5767254"/>
            <a:ext cx="1086684" cy="1086684"/>
          </a:xfrm>
          <a:prstGeom prst="rect">
            <a:avLst/>
          </a:prstGeom>
        </p:spPr>
      </p:pic>
      <p:pic>
        <p:nvPicPr>
          <p:cNvPr id="85" name="object 85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176120" y="5767254"/>
            <a:ext cx="1086684" cy="1086684"/>
          </a:xfrm>
          <a:prstGeom prst="rect">
            <a:avLst/>
          </a:prstGeom>
        </p:spPr>
      </p:pic>
      <p:pic>
        <p:nvPicPr>
          <p:cNvPr id="86" name="object 8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9341656" y="5767254"/>
            <a:ext cx="2223644" cy="1086684"/>
          </a:xfrm>
          <a:prstGeom prst="rect">
            <a:avLst/>
          </a:prstGeom>
        </p:spPr>
      </p:pic>
      <p:pic>
        <p:nvPicPr>
          <p:cNvPr id="87" name="object 8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11646706" y="6765697"/>
            <a:ext cx="88241" cy="88241"/>
          </a:xfrm>
          <a:prstGeom prst="rect">
            <a:avLst/>
          </a:prstGeom>
        </p:spPr>
      </p:pic>
      <p:grpSp>
        <p:nvGrpSpPr>
          <p:cNvPr id="88" name="object 88"/>
          <p:cNvGrpSpPr/>
          <p:nvPr/>
        </p:nvGrpSpPr>
        <p:grpSpPr>
          <a:xfrm>
            <a:off x="11646706" y="6516086"/>
            <a:ext cx="338455" cy="338455"/>
            <a:chOff x="11646706" y="6516086"/>
            <a:chExt cx="338455" cy="338455"/>
          </a:xfrm>
        </p:grpSpPr>
        <p:pic>
          <p:nvPicPr>
            <p:cNvPr id="89" name="object 8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646706" y="6516086"/>
              <a:ext cx="88241" cy="88241"/>
            </a:xfrm>
            <a:prstGeom prst="rect">
              <a:avLst/>
            </a:prstGeom>
          </p:spPr>
        </p:pic>
        <p:pic>
          <p:nvPicPr>
            <p:cNvPr id="90" name="object 9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771512" y="6640892"/>
              <a:ext cx="88241" cy="88241"/>
            </a:xfrm>
            <a:prstGeom prst="rect">
              <a:avLst/>
            </a:prstGeom>
          </p:spPr>
        </p:pic>
        <p:pic>
          <p:nvPicPr>
            <p:cNvPr id="91" name="object 9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896317" y="6765697"/>
              <a:ext cx="88241" cy="88241"/>
            </a:xfrm>
            <a:prstGeom prst="rect">
              <a:avLst/>
            </a:prstGeom>
          </p:spPr>
        </p:pic>
      </p:grpSp>
      <p:grpSp>
        <p:nvGrpSpPr>
          <p:cNvPr id="92" name="object 92"/>
          <p:cNvGrpSpPr/>
          <p:nvPr/>
        </p:nvGrpSpPr>
        <p:grpSpPr>
          <a:xfrm>
            <a:off x="11646706" y="6266476"/>
            <a:ext cx="545465" cy="588010"/>
            <a:chOff x="11646706" y="6266476"/>
            <a:chExt cx="545465" cy="588010"/>
          </a:xfrm>
        </p:grpSpPr>
        <p:pic>
          <p:nvPicPr>
            <p:cNvPr id="93" name="object 9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646706" y="6266476"/>
              <a:ext cx="88241" cy="88241"/>
            </a:xfrm>
            <a:prstGeom prst="rect">
              <a:avLst/>
            </a:prstGeom>
          </p:spPr>
        </p:pic>
        <p:pic>
          <p:nvPicPr>
            <p:cNvPr id="94" name="object 94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771512" y="6391281"/>
              <a:ext cx="88241" cy="88241"/>
            </a:xfrm>
            <a:prstGeom prst="rect">
              <a:avLst/>
            </a:prstGeom>
          </p:spPr>
        </p:pic>
        <p:pic>
          <p:nvPicPr>
            <p:cNvPr id="95" name="object 95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896317" y="6516086"/>
              <a:ext cx="88241" cy="88241"/>
            </a:xfrm>
            <a:prstGeom prst="rect">
              <a:avLst/>
            </a:prstGeom>
          </p:spPr>
        </p:pic>
        <p:pic>
          <p:nvPicPr>
            <p:cNvPr id="96" name="object 9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021123" y="6640892"/>
              <a:ext cx="88241" cy="88241"/>
            </a:xfrm>
            <a:prstGeom prst="rect">
              <a:avLst/>
            </a:prstGeom>
          </p:spPr>
        </p:pic>
        <p:sp>
          <p:nvSpPr>
            <p:cNvPr id="97" name="object 97"/>
            <p:cNvSpPr/>
            <p:nvPr/>
          </p:nvSpPr>
          <p:spPr>
            <a:xfrm>
              <a:off x="12145928" y="6765697"/>
              <a:ext cx="46355" cy="88265"/>
            </a:xfrm>
            <a:custGeom>
              <a:avLst/>
              <a:gdLst/>
              <a:ahLst/>
              <a:cxnLst/>
              <a:rect l="l" t="t" r="r" b="b"/>
              <a:pathLst>
                <a:path w="46354" h="88265">
                  <a:moveTo>
                    <a:pt x="44120" y="88241"/>
                  </a:moveTo>
                  <a:lnTo>
                    <a:pt x="27514" y="85011"/>
                  </a:lnTo>
                  <a:lnTo>
                    <a:pt x="12919" y="75321"/>
                  </a:lnTo>
                  <a:lnTo>
                    <a:pt x="3229" y="60726"/>
                  </a:lnTo>
                  <a:lnTo>
                    <a:pt x="0" y="44120"/>
                  </a:lnTo>
                  <a:lnTo>
                    <a:pt x="3229" y="27514"/>
                  </a:lnTo>
                  <a:lnTo>
                    <a:pt x="12919" y="12919"/>
                  </a:lnTo>
                  <a:lnTo>
                    <a:pt x="27514" y="3229"/>
                  </a:lnTo>
                  <a:lnTo>
                    <a:pt x="44120" y="0"/>
                  </a:lnTo>
                  <a:lnTo>
                    <a:pt x="46071" y="379"/>
                  </a:lnTo>
                  <a:lnTo>
                    <a:pt x="46071" y="87861"/>
                  </a:lnTo>
                  <a:lnTo>
                    <a:pt x="44120" y="88241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98" name="object 98"/>
          <p:cNvGrpSpPr/>
          <p:nvPr/>
        </p:nvGrpSpPr>
        <p:grpSpPr>
          <a:xfrm>
            <a:off x="11646706" y="6016865"/>
            <a:ext cx="545465" cy="588010"/>
            <a:chOff x="11646706" y="6016865"/>
            <a:chExt cx="545465" cy="588010"/>
          </a:xfrm>
        </p:grpSpPr>
        <p:pic>
          <p:nvPicPr>
            <p:cNvPr id="99" name="object 99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646706" y="6016865"/>
              <a:ext cx="88241" cy="88241"/>
            </a:xfrm>
            <a:prstGeom prst="rect">
              <a:avLst/>
            </a:prstGeom>
          </p:spPr>
        </p:pic>
        <p:pic>
          <p:nvPicPr>
            <p:cNvPr id="100" name="object 10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771512" y="6141670"/>
              <a:ext cx="88241" cy="88241"/>
            </a:xfrm>
            <a:prstGeom prst="rect">
              <a:avLst/>
            </a:prstGeom>
          </p:spPr>
        </p:pic>
        <p:pic>
          <p:nvPicPr>
            <p:cNvPr id="101" name="object 101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896317" y="6266476"/>
              <a:ext cx="88241" cy="88241"/>
            </a:xfrm>
            <a:prstGeom prst="rect">
              <a:avLst/>
            </a:prstGeom>
          </p:spPr>
        </p:pic>
        <p:pic>
          <p:nvPicPr>
            <p:cNvPr id="102" name="object 102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12021123" y="6391281"/>
              <a:ext cx="88241" cy="88241"/>
            </a:xfrm>
            <a:prstGeom prst="rect">
              <a:avLst/>
            </a:prstGeom>
          </p:spPr>
        </p:pic>
        <p:sp>
          <p:nvSpPr>
            <p:cNvPr id="103" name="object 103"/>
            <p:cNvSpPr/>
            <p:nvPr/>
          </p:nvSpPr>
          <p:spPr>
            <a:xfrm>
              <a:off x="12145928" y="6516086"/>
              <a:ext cx="46355" cy="88265"/>
            </a:xfrm>
            <a:custGeom>
              <a:avLst/>
              <a:gdLst/>
              <a:ahLst/>
              <a:cxnLst/>
              <a:rect l="l" t="t" r="r" b="b"/>
              <a:pathLst>
                <a:path w="46354" h="88265">
                  <a:moveTo>
                    <a:pt x="44120" y="88241"/>
                  </a:moveTo>
                  <a:lnTo>
                    <a:pt x="27514" y="85011"/>
                  </a:lnTo>
                  <a:lnTo>
                    <a:pt x="12919" y="75321"/>
                  </a:lnTo>
                  <a:lnTo>
                    <a:pt x="3229" y="60726"/>
                  </a:lnTo>
                  <a:lnTo>
                    <a:pt x="0" y="44120"/>
                  </a:lnTo>
                  <a:lnTo>
                    <a:pt x="3229" y="27514"/>
                  </a:lnTo>
                  <a:lnTo>
                    <a:pt x="12919" y="12919"/>
                  </a:lnTo>
                  <a:lnTo>
                    <a:pt x="27514" y="3229"/>
                  </a:lnTo>
                  <a:lnTo>
                    <a:pt x="44120" y="0"/>
                  </a:lnTo>
                  <a:lnTo>
                    <a:pt x="46071" y="379"/>
                  </a:lnTo>
                  <a:lnTo>
                    <a:pt x="46071" y="87861"/>
                  </a:lnTo>
                  <a:lnTo>
                    <a:pt x="44120" y="88241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04" name="object 104"/>
          <p:cNvGrpSpPr/>
          <p:nvPr/>
        </p:nvGrpSpPr>
        <p:grpSpPr>
          <a:xfrm>
            <a:off x="11646706" y="5767254"/>
            <a:ext cx="545465" cy="588010"/>
            <a:chOff x="11646706" y="5767254"/>
            <a:chExt cx="545465" cy="588010"/>
          </a:xfrm>
        </p:grpSpPr>
        <p:pic>
          <p:nvPicPr>
            <p:cNvPr id="105" name="object 10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646706" y="5767254"/>
              <a:ext cx="88241" cy="88241"/>
            </a:xfrm>
            <a:prstGeom prst="rect">
              <a:avLst/>
            </a:prstGeom>
          </p:spPr>
        </p:pic>
        <p:pic>
          <p:nvPicPr>
            <p:cNvPr id="106" name="object 106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771512" y="5892060"/>
              <a:ext cx="88241" cy="88241"/>
            </a:xfrm>
            <a:prstGeom prst="rect">
              <a:avLst/>
            </a:prstGeom>
          </p:spPr>
        </p:pic>
        <p:pic>
          <p:nvPicPr>
            <p:cNvPr id="107" name="object 10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11896317" y="6016865"/>
              <a:ext cx="88241" cy="88241"/>
            </a:xfrm>
            <a:prstGeom prst="rect">
              <a:avLst/>
            </a:prstGeom>
          </p:spPr>
        </p:pic>
        <p:pic>
          <p:nvPicPr>
            <p:cNvPr id="108" name="object 108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021123" y="6141670"/>
              <a:ext cx="88241" cy="88241"/>
            </a:xfrm>
            <a:prstGeom prst="rect">
              <a:avLst/>
            </a:prstGeom>
          </p:spPr>
        </p:pic>
        <p:sp>
          <p:nvSpPr>
            <p:cNvPr id="109" name="object 109"/>
            <p:cNvSpPr/>
            <p:nvPr/>
          </p:nvSpPr>
          <p:spPr>
            <a:xfrm>
              <a:off x="12145928" y="6266476"/>
              <a:ext cx="46355" cy="88265"/>
            </a:xfrm>
            <a:custGeom>
              <a:avLst/>
              <a:gdLst/>
              <a:ahLst/>
              <a:cxnLst/>
              <a:rect l="l" t="t" r="r" b="b"/>
              <a:pathLst>
                <a:path w="46354" h="88264">
                  <a:moveTo>
                    <a:pt x="44120" y="88241"/>
                  </a:moveTo>
                  <a:lnTo>
                    <a:pt x="27514" y="85011"/>
                  </a:lnTo>
                  <a:lnTo>
                    <a:pt x="12919" y="75321"/>
                  </a:lnTo>
                  <a:lnTo>
                    <a:pt x="3229" y="60726"/>
                  </a:lnTo>
                  <a:lnTo>
                    <a:pt x="0" y="44120"/>
                  </a:lnTo>
                  <a:lnTo>
                    <a:pt x="3229" y="27514"/>
                  </a:lnTo>
                  <a:lnTo>
                    <a:pt x="12919" y="12919"/>
                  </a:lnTo>
                  <a:lnTo>
                    <a:pt x="27514" y="3229"/>
                  </a:lnTo>
                  <a:lnTo>
                    <a:pt x="44120" y="0"/>
                  </a:lnTo>
                  <a:lnTo>
                    <a:pt x="46071" y="379"/>
                  </a:lnTo>
                  <a:lnTo>
                    <a:pt x="46071" y="87861"/>
                  </a:lnTo>
                  <a:lnTo>
                    <a:pt x="44120" y="88241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0" name="object 110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11896317" y="5767254"/>
              <a:ext cx="88241" cy="88241"/>
            </a:xfrm>
            <a:prstGeom prst="rect">
              <a:avLst/>
            </a:prstGeom>
          </p:spPr>
        </p:pic>
        <p:pic>
          <p:nvPicPr>
            <p:cNvPr id="111" name="object 111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12021123" y="5892060"/>
              <a:ext cx="88241" cy="88241"/>
            </a:xfrm>
            <a:prstGeom prst="rect">
              <a:avLst/>
            </a:prstGeom>
          </p:spPr>
        </p:pic>
        <p:sp>
          <p:nvSpPr>
            <p:cNvPr id="112" name="object 112"/>
            <p:cNvSpPr/>
            <p:nvPr/>
          </p:nvSpPr>
          <p:spPr>
            <a:xfrm>
              <a:off x="12145925" y="5767260"/>
              <a:ext cx="46355" cy="338455"/>
            </a:xfrm>
            <a:custGeom>
              <a:avLst/>
              <a:gdLst/>
              <a:ahLst/>
              <a:cxnLst/>
              <a:rect l="l" t="t" r="r" b="b"/>
              <a:pathLst>
                <a:path w="46354" h="338454">
                  <a:moveTo>
                    <a:pt x="46062" y="249986"/>
                  </a:moveTo>
                  <a:lnTo>
                    <a:pt x="3225" y="277126"/>
                  </a:lnTo>
                  <a:lnTo>
                    <a:pt x="0" y="293738"/>
                  </a:lnTo>
                  <a:lnTo>
                    <a:pt x="3225" y="310337"/>
                  </a:lnTo>
                  <a:lnTo>
                    <a:pt x="12915" y="324929"/>
                  </a:lnTo>
                  <a:lnTo>
                    <a:pt x="27508" y="334619"/>
                  </a:lnTo>
                  <a:lnTo>
                    <a:pt x="44119" y="337858"/>
                  </a:lnTo>
                  <a:lnTo>
                    <a:pt x="46062" y="337477"/>
                  </a:lnTo>
                  <a:lnTo>
                    <a:pt x="46062" y="249986"/>
                  </a:lnTo>
                  <a:close/>
                </a:path>
                <a:path w="46354" h="338454">
                  <a:moveTo>
                    <a:pt x="46062" y="381"/>
                  </a:moveTo>
                  <a:lnTo>
                    <a:pt x="3225" y="27520"/>
                  </a:lnTo>
                  <a:lnTo>
                    <a:pt x="0" y="44119"/>
                  </a:lnTo>
                  <a:lnTo>
                    <a:pt x="3225" y="60731"/>
                  </a:lnTo>
                  <a:lnTo>
                    <a:pt x="12915" y="75323"/>
                  </a:lnTo>
                  <a:lnTo>
                    <a:pt x="27508" y="85013"/>
                  </a:lnTo>
                  <a:lnTo>
                    <a:pt x="44119" y="88239"/>
                  </a:lnTo>
                  <a:lnTo>
                    <a:pt x="46062" y="87858"/>
                  </a:lnTo>
                  <a:lnTo>
                    <a:pt x="46062" y="381"/>
                  </a:lnTo>
                  <a:close/>
                </a:path>
              </a:pathLst>
            </a:custGeom>
            <a:solidFill>
              <a:srgbClr val="FFFFFF">
                <a:alpha val="1998"/>
              </a:srgbClr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113" name="object 113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2437693" y="2556595"/>
            <a:ext cx="7315199" cy="175259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175F36D-8F80-2583-3A53-35FAD6E96F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038" y="643466"/>
            <a:ext cx="8015923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79968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A8D6369-F764-BDE8-9879-D82F476184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4888" y="643466"/>
            <a:ext cx="7902224" cy="5571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7902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</TotalTime>
  <Words>1</Words>
  <Application>Microsoft Office PowerPoint</Application>
  <PresentationFormat>Widescreen</PresentationFormat>
  <Paragraphs>1</Paragraphs>
  <Slides>72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72</vt:i4>
      </vt:variant>
    </vt:vector>
  </HeadingPairs>
  <TitlesOfParts>
    <vt:vector size="76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Couse, Robert</dc:creator>
  <cp:lastModifiedBy>Couse, Robert</cp:lastModifiedBy>
  <cp:revision>10</cp:revision>
  <dcterms:created xsi:type="dcterms:W3CDTF">2024-07-19T15:11:46Z</dcterms:created>
  <dcterms:modified xsi:type="dcterms:W3CDTF">2024-07-19T16:42:45Z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f1df539-6093-4ec5-baaa-eb0dcc11254e_Enabled">
    <vt:lpwstr>true</vt:lpwstr>
  </property>
  <property fmtid="{D5CDD505-2E9C-101B-9397-08002B2CF9AE}" pid="3" name="MSIP_Label_1f1df539-6093-4ec5-baaa-eb0dcc11254e_SetDate">
    <vt:lpwstr>2024-07-19T15:26:57Z</vt:lpwstr>
  </property>
  <property fmtid="{D5CDD505-2E9C-101B-9397-08002B2CF9AE}" pid="4" name="MSIP_Label_1f1df539-6093-4ec5-baaa-eb0dcc11254e_Method">
    <vt:lpwstr>Standard</vt:lpwstr>
  </property>
  <property fmtid="{D5CDD505-2E9C-101B-9397-08002B2CF9AE}" pid="5" name="MSIP_Label_1f1df539-6093-4ec5-baaa-eb0dcc11254e_Name">
    <vt:lpwstr>General</vt:lpwstr>
  </property>
  <property fmtid="{D5CDD505-2E9C-101B-9397-08002B2CF9AE}" pid="6" name="MSIP_Label_1f1df539-6093-4ec5-baaa-eb0dcc11254e_SiteId">
    <vt:lpwstr>649fc29a-ece3-4a3b-a3c1-680a2f035a6e</vt:lpwstr>
  </property>
  <property fmtid="{D5CDD505-2E9C-101B-9397-08002B2CF9AE}" pid="7" name="MSIP_Label_1f1df539-6093-4ec5-baaa-eb0dcc11254e_ActionId">
    <vt:lpwstr>8929b2bf-d438-428d-ae04-0ce805685d5e</vt:lpwstr>
  </property>
  <property fmtid="{D5CDD505-2E9C-101B-9397-08002B2CF9AE}" pid="8" name="MSIP_Label_1f1df539-6093-4ec5-baaa-eb0dcc11254e_ContentBits">
    <vt:lpwstr>0</vt:lpwstr>
  </property>
</Properties>
</file>